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4.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5.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6.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theme/theme7.xml" ContentType="application/vnd.openxmlformats-officedocument.theme+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theme/theme8.xml" ContentType="application/vnd.openxmlformats-officedocument.theme+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theme/theme9.xml" ContentType="application/vnd.openxmlformats-officedocument.theme+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0.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theme/theme11.xml" ContentType="application/vnd.openxmlformats-officedocument.theme+xml"/>
  <Override PartName="/ppt/tags/tag2.xml" ContentType="application/vnd.openxmlformats-officedocument.presentationml.tags+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theme/theme12.xml" ContentType="application/vnd.openxmlformats-officedocument.theme+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theme/theme13.xml" ContentType="application/vnd.openxmlformats-officedocument.theme+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theme/theme14.xml" ContentType="application/vnd.openxmlformats-officedocument.theme+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theme/theme15.xml" ContentType="application/vnd.openxmlformats-officedocument.theme+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theme/theme16.xml" ContentType="application/vnd.openxmlformats-officedocument.theme+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theme/theme17.xml" ContentType="application/vnd.openxmlformats-officedocument.theme+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theme/theme18.xml" ContentType="application/vnd.openxmlformats-officedocument.theme+xml"/>
  <Override PartName="/ppt/theme/theme19.xml" ContentType="application/vnd.openxmlformats-officedocument.theme+xml"/>
  <Override PartName="/ppt/theme/theme20.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1"/>
    <p:sldMasterId id="2147483716" r:id="rId2"/>
    <p:sldMasterId id="2147483729" r:id="rId3"/>
    <p:sldMasterId id="2147483770" r:id="rId4"/>
    <p:sldMasterId id="2147483831" r:id="rId5"/>
    <p:sldMasterId id="2147483926" r:id="rId6"/>
    <p:sldMasterId id="2147483959" r:id="rId7"/>
    <p:sldMasterId id="2147484023" r:id="rId8"/>
    <p:sldMasterId id="2147484037" r:id="rId9"/>
    <p:sldMasterId id="2147484064" r:id="rId10"/>
    <p:sldMasterId id="2147484078" r:id="rId11"/>
    <p:sldMasterId id="2147484093" r:id="rId12"/>
    <p:sldMasterId id="2147484106" r:id="rId13"/>
    <p:sldMasterId id="2147484133" r:id="rId14"/>
    <p:sldMasterId id="2147484148" r:id="rId15"/>
    <p:sldMasterId id="2147484164" r:id="rId16"/>
    <p:sldMasterId id="2147484177" r:id="rId17"/>
    <p:sldMasterId id="2147484189" r:id="rId18"/>
  </p:sldMasterIdLst>
  <p:notesMasterIdLst>
    <p:notesMasterId r:id="rId51"/>
  </p:notesMasterIdLst>
  <p:handoutMasterIdLst>
    <p:handoutMasterId r:id="rId52"/>
  </p:handoutMasterIdLst>
  <p:sldIdLst>
    <p:sldId id="265" r:id="rId19"/>
    <p:sldId id="13572" r:id="rId20"/>
    <p:sldId id="2145705966" r:id="rId21"/>
    <p:sldId id="2145705819" r:id="rId22"/>
    <p:sldId id="2145705919" r:id="rId23"/>
    <p:sldId id="2145705986" r:id="rId24"/>
    <p:sldId id="2145705987" r:id="rId25"/>
    <p:sldId id="13429" r:id="rId26"/>
    <p:sldId id="13431" r:id="rId27"/>
    <p:sldId id="2145705901" r:id="rId28"/>
    <p:sldId id="2145706038" r:id="rId29"/>
    <p:sldId id="2145706035" r:id="rId30"/>
    <p:sldId id="2145705951" r:id="rId31"/>
    <p:sldId id="2145705801" r:id="rId32"/>
    <p:sldId id="2145705911" r:id="rId33"/>
    <p:sldId id="263" r:id="rId34"/>
    <p:sldId id="2145705905" r:id="rId35"/>
    <p:sldId id="2145706033" r:id="rId36"/>
    <p:sldId id="2145705907" r:id="rId37"/>
    <p:sldId id="2145705908" r:id="rId38"/>
    <p:sldId id="2145705912" r:id="rId39"/>
    <p:sldId id="2145705903" r:id="rId40"/>
    <p:sldId id="13577" r:id="rId41"/>
    <p:sldId id="13568" r:id="rId42"/>
    <p:sldId id="258" r:id="rId43"/>
    <p:sldId id="13542" r:id="rId44"/>
    <p:sldId id="13554" r:id="rId45"/>
    <p:sldId id="2145705895" r:id="rId46"/>
    <p:sldId id="13560" r:id="rId47"/>
    <p:sldId id="2145705898" r:id="rId48"/>
    <p:sldId id="2583" r:id="rId49"/>
    <p:sldId id="2563" r:id="rId50"/>
  </p:sldIdLst>
  <p:sldSz cx="18288000" cy="10287000"/>
  <p:notesSz cx="6950075" cy="9236075"/>
  <p:custDataLst>
    <p:tags r:id="rId53"/>
  </p:custDataLst>
  <p:defaultTextStyle>
    <a:defPPr>
      <a:defRPr lang="en-US"/>
    </a:defPPr>
    <a:lvl1pPr marL="0" algn="l" defTabSz="2037648" rtl="0" eaLnBrk="1" latinLnBrk="0" hangingPunct="1">
      <a:defRPr sz="4000" kern="1200">
        <a:solidFill>
          <a:schemeClr val="tx1"/>
        </a:solidFill>
        <a:latin typeface="+mn-lt"/>
        <a:ea typeface="+mn-ea"/>
        <a:cs typeface="+mn-cs"/>
      </a:defRPr>
    </a:lvl1pPr>
    <a:lvl2pPr marL="1018824" algn="l" defTabSz="2037648" rtl="0" eaLnBrk="1" latinLnBrk="0" hangingPunct="1">
      <a:defRPr sz="4000" kern="1200">
        <a:solidFill>
          <a:schemeClr val="tx1"/>
        </a:solidFill>
        <a:latin typeface="+mn-lt"/>
        <a:ea typeface="+mn-ea"/>
        <a:cs typeface="+mn-cs"/>
      </a:defRPr>
    </a:lvl2pPr>
    <a:lvl3pPr marL="2037648" algn="l" defTabSz="2037648" rtl="0" eaLnBrk="1" latinLnBrk="0" hangingPunct="1">
      <a:defRPr sz="4000" kern="1200">
        <a:solidFill>
          <a:schemeClr val="tx1"/>
        </a:solidFill>
        <a:latin typeface="+mn-lt"/>
        <a:ea typeface="+mn-ea"/>
        <a:cs typeface="+mn-cs"/>
      </a:defRPr>
    </a:lvl3pPr>
    <a:lvl4pPr marL="3056474" algn="l" defTabSz="2037648" rtl="0" eaLnBrk="1" latinLnBrk="0" hangingPunct="1">
      <a:defRPr sz="4000" kern="1200">
        <a:solidFill>
          <a:schemeClr val="tx1"/>
        </a:solidFill>
        <a:latin typeface="+mn-lt"/>
        <a:ea typeface="+mn-ea"/>
        <a:cs typeface="+mn-cs"/>
      </a:defRPr>
    </a:lvl4pPr>
    <a:lvl5pPr marL="4075298" algn="l" defTabSz="2037648" rtl="0" eaLnBrk="1" latinLnBrk="0" hangingPunct="1">
      <a:defRPr sz="4000" kern="1200">
        <a:solidFill>
          <a:schemeClr val="tx1"/>
        </a:solidFill>
        <a:latin typeface="+mn-lt"/>
        <a:ea typeface="+mn-ea"/>
        <a:cs typeface="+mn-cs"/>
      </a:defRPr>
    </a:lvl5pPr>
    <a:lvl6pPr marL="5094122" algn="l" defTabSz="2037648" rtl="0" eaLnBrk="1" latinLnBrk="0" hangingPunct="1">
      <a:defRPr sz="4000" kern="1200">
        <a:solidFill>
          <a:schemeClr val="tx1"/>
        </a:solidFill>
        <a:latin typeface="+mn-lt"/>
        <a:ea typeface="+mn-ea"/>
        <a:cs typeface="+mn-cs"/>
      </a:defRPr>
    </a:lvl6pPr>
    <a:lvl7pPr marL="6112946" algn="l" defTabSz="2037648" rtl="0" eaLnBrk="1" latinLnBrk="0" hangingPunct="1">
      <a:defRPr sz="4000" kern="1200">
        <a:solidFill>
          <a:schemeClr val="tx1"/>
        </a:solidFill>
        <a:latin typeface="+mn-lt"/>
        <a:ea typeface="+mn-ea"/>
        <a:cs typeface="+mn-cs"/>
      </a:defRPr>
    </a:lvl7pPr>
    <a:lvl8pPr marL="7131772" algn="l" defTabSz="2037648" rtl="0" eaLnBrk="1" latinLnBrk="0" hangingPunct="1">
      <a:defRPr sz="4000" kern="1200">
        <a:solidFill>
          <a:schemeClr val="tx1"/>
        </a:solidFill>
        <a:latin typeface="+mn-lt"/>
        <a:ea typeface="+mn-ea"/>
        <a:cs typeface="+mn-cs"/>
      </a:defRPr>
    </a:lvl8pPr>
    <a:lvl9pPr marL="8150596" algn="l" defTabSz="2037648" rtl="0" eaLnBrk="1" latinLnBrk="0" hangingPunct="1">
      <a:defRPr sz="40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616" userDrawn="1">
          <p15:clr>
            <a:srgbClr val="A4A3A4"/>
          </p15:clr>
        </p15:guide>
        <p15:guide id="2" pos="552" userDrawn="1">
          <p15:clr>
            <a:srgbClr val="A4A3A4"/>
          </p15:clr>
        </p15:guide>
        <p15:guide id="3" orient="horz" pos="10944" userDrawn="1">
          <p15:clr>
            <a:srgbClr val="A4A3A4"/>
          </p15:clr>
        </p15:guide>
        <p15:guide id="5" pos="8400" userDrawn="1">
          <p15:clr>
            <a:srgbClr val="A4A3A4"/>
          </p15:clr>
        </p15:guide>
        <p15:guide id="8" pos="336" userDrawn="1">
          <p15:clr>
            <a:srgbClr val="A4A3A4"/>
          </p15:clr>
        </p15:guide>
        <p15:guide id="9" orient="horz" pos="936" userDrawn="1">
          <p15:clr>
            <a:srgbClr val="A4A3A4"/>
          </p15:clr>
        </p15:guide>
        <p15:guide id="10" orient="horz" pos="1632" userDrawn="1">
          <p15:clr>
            <a:srgbClr val="A4A3A4"/>
          </p15:clr>
        </p15:guide>
        <p15:guide id="11" orient="horz" pos="8256" userDrawn="1">
          <p15:clr>
            <a:srgbClr val="A4A3A4"/>
          </p15:clr>
        </p15:guide>
        <p15:guide id="12" orient="horz" pos="4560" userDrawn="1">
          <p15:clr>
            <a:srgbClr val="A4A3A4"/>
          </p15:clr>
        </p15:guide>
        <p15:guide id="13" orient="horz" pos="840" userDrawn="1">
          <p15:clr>
            <a:srgbClr val="A4A3A4"/>
          </p15:clr>
        </p15:guide>
        <p15:guide id="15" pos="11256" userDrawn="1">
          <p15:clr>
            <a:srgbClr val="A4A3A4"/>
          </p15:clr>
        </p15:guide>
        <p15:guide id="17" orient="horz" pos="2520" userDrawn="1">
          <p15:clr>
            <a:srgbClr val="A4A3A4"/>
          </p15:clr>
        </p15:guide>
        <p15:guide id="18" orient="horz" pos="8208" userDrawn="1">
          <p15:clr>
            <a:srgbClr val="A4A3A4"/>
          </p15:clr>
        </p15:guide>
        <p15:guide id="19" orient="horz" pos="5112" userDrawn="1">
          <p15:clr>
            <a:srgbClr val="A4A3A4"/>
          </p15:clr>
        </p15:guide>
        <p15:guide id="20" orient="horz" pos="1224" userDrawn="1">
          <p15:clr>
            <a:srgbClr val="A4A3A4"/>
          </p15:clr>
        </p15:guide>
        <p15:guide id="21" orient="horz" pos="6192" userDrawn="1">
          <p15:clr>
            <a:srgbClr val="A4A3A4"/>
          </p15:clr>
        </p15:guide>
        <p15:guide id="22" orient="horz" pos="3384" userDrawn="1">
          <p15:clr>
            <a:srgbClr val="A4A3A4"/>
          </p15:clr>
        </p15:guide>
        <p15:guide id="23" orient="horz" pos="24" userDrawn="1">
          <p15:clr>
            <a:srgbClr val="A4A3A4"/>
          </p15:clr>
        </p15:guide>
      </p15:sldGuideLst>
    </p:ext>
    <p:ext uri="{2D200454-40CA-4A62-9FC3-DE9A4176ACB9}">
      <p15:notesGuideLst xmlns:p15="http://schemas.microsoft.com/office/powerpoint/2012/main">
        <p15:guide id="1" orient="horz" pos="2913" userDrawn="1">
          <p15:clr>
            <a:srgbClr val="A4A3A4"/>
          </p15:clr>
        </p15:guide>
        <p15:guide id="2" pos="2193" userDrawn="1">
          <p15:clr>
            <a:srgbClr val="A4A3A4"/>
          </p15:clr>
        </p15:guide>
        <p15:guide id="3" orient="horz" pos="2909" userDrawn="1">
          <p15:clr>
            <a:srgbClr val="A4A3A4"/>
          </p15:clr>
        </p15:guide>
        <p15:guide id="4" pos="2189"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lie Bender" initials="JB"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0CE6B"/>
    <a:srgbClr val="3A3A3A"/>
    <a:srgbClr val="124E54"/>
    <a:srgbClr val="606060"/>
    <a:srgbClr val="808080"/>
    <a:srgbClr val="E6E6E6"/>
    <a:srgbClr val="246193"/>
    <a:srgbClr val="2870AA"/>
    <a:srgbClr val="12304A"/>
    <a:srgbClr val="E6EF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997" autoAdjust="0"/>
    <p:restoredTop sz="96243" autoAdjust="0"/>
  </p:normalViewPr>
  <p:slideViewPr>
    <p:cSldViewPr snapToGrid="0">
      <p:cViewPr varScale="1">
        <p:scale>
          <a:sx n="50" d="100"/>
          <a:sy n="50" d="100"/>
        </p:scale>
        <p:origin x="72" y="618"/>
      </p:cViewPr>
      <p:guideLst>
        <p:guide orient="horz" pos="5616"/>
        <p:guide pos="552"/>
        <p:guide orient="horz" pos="10944"/>
        <p:guide pos="8400"/>
        <p:guide pos="336"/>
        <p:guide orient="horz" pos="936"/>
        <p:guide orient="horz" pos="1632"/>
        <p:guide orient="horz" pos="8256"/>
        <p:guide orient="horz" pos="4560"/>
        <p:guide orient="horz" pos="840"/>
        <p:guide pos="11256"/>
        <p:guide orient="horz" pos="2520"/>
        <p:guide orient="horz" pos="8208"/>
        <p:guide orient="horz" pos="5112"/>
        <p:guide orient="horz" pos="1224"/>
        <p:guide orient="horz" pos="6192"/>
        <p:guide orient="horz" pos="3384"/>
        <p:guide orient="horz" pos="24"/>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snapToGrid="0">
      <p:cViewPr varScale="1">
        <p:scale>
          <a:sx n="63" d="100"/>
          <a:sy n="63" d="100"/>
        </p:scale>
        <p:origin x="-3086" y="-67"/>
      </p:cViewPr>
      <p:guideLst>
        <p:guide orient="horz" pos="2913"/>
        <p:guide pos="2193"/>
        <p:guide orient="horz" pos="2909"/>
        <p:guide pos="218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8.xml"/><Relationship Id="rId39" Type="http://schemas.openxmlformats.org/officeDocument/2006/relationships/slide" Target="slides/slide21.xml"/><Relationship Id="rId21" Type="http://schemas.openxmlformats.org/officeDocument/2006/relationships/slide" Target="slides/slide3.xml"/><Relationship Id="rId34" Type="http://schemas.openxmlformats.org/officeDocument/2006/relationships/slide" Target="slides/slide16.xml"/><Relationship Id="rId42" Type="http://schemas.openxmlformats.org/officeDocument/2006/relationships/slide" Target="slides/slide24.xml"/><Relationship Id="rId47" Type="http://schemas.openxmlformats.org/officeDocument/2006/relationships/slide" Target="slides/slide29.xml"/><Relationship Id="rId50" Type="http://schemas.openxmlformats.org/officeDocument/2006/relationships/slide" Target="slides/slide32.xml"/><Relationship Id="rId55"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1.xml"/><Relationship Id="rId11" Type="http://schemas.openxmlformats.org/officeDocument/2006/relationships/slideMaster" Target="slideMasters/slideMaster11.xml"/><Relationship Id="rId24" Type="http://schemas.openxmlformats.org/officeDocument/2006/relationships/slide" Target="slides/slide6.xml"/><Relationship Id="rId32" Type="http://schemas.openxmlformats.org/officeDocument/2006/relationships/slide" Target="slides/slide14.xml"/><Relationship Id="rId37" Type="http://schemas.openxmlformats.org/officeDocument/2006/relationships/slide" Target="slides/slide19.xml"/><Relationship Id="rId40" Type="http://schemas.openxmlformats.org/officeDocument/2006/relationships/slide" Target="slides/slide22.xml"/><Relationship Id="rId45" Type="http://schemas.openxmlformats.org/officeDocument/2006/relationships/slide" Target="slides/slide27.xml"/><Relationship Id="rId53" Type="http://schemas.openxmlformats.org/officeDocument/2006/relationships/tags" Target="tags/tag1.xml"/><Relationship Id="rId58" Type="http://schemas.openxmlformats.org/officeDocument/2006/relationships/tableStyles" Target="tableStyles.xml"/><Relationship Id="rId5" Type="http://schemas.openxmlformats.org/officeDocument/2006/relationships/slideMaster" Target="slideMasters/slideMaster5.xml"/><Relationship Id="rId19" Type="http://schemas.openxmlformats.org/officeDocument/2006/relationships/slide" Target="slides/slid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slide" Target="slides/slide17.xml"/><Relationship Id="rId43" Type="http://schemas.openxmlformats.org/officeDocument/2006/relationships/slide" Target="slides/slide25.xml"/><Relationship Id="rId48" Type="http://schemas.openxmlformats.org/officeDocument/2006/relationships/slide" Target="slides/slide30.xml"/><Relationship Id="rId56"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slide" Target="slides/slide20.xml"/><Relationship Id="rId46" Type="http://schemas.openxmlformats.org/officeDocument/2006/relationships/slide" Target="slides/slide28.xml"/><Relationship Id="rId20" Type="http://schemas.openxmlformats.org/officeDocument/2006/relationships/slide" Target="slides/slide2.xml"/><Relationship Id="rId41" Type="http://schemas.openxmlformats.org/officeDocument/2006/relationships/slide" Target="slides/slide23.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49" Type="http://schemas.openxmlformats.org/officeDocument/2006/relationships/slide" Target="slides/slide31.xml"/><Relationship Id="rId57" Type="http://schemas.openxmlformats.org/officeDocument/2006/relationships/theme" Target="theme/theme1.xml"/><Relationship Id="rId10" Type="http://schemas.openxmlformats.org/officeDocument/2006/relationships/slideMaster" Target="slideMasters/slideMaster10.xml"/><Relationship Id="rId31" Type="http://schemas.openxmlformats.org/officeDocument/2006/relationships/slide" Target="slides/slide13.xml"/><Relationship Id="rId44" Type="http://schemas.openxmlformats.org/officeDocument/2006/relationships/slide" Target="slides/slide26.xml"/><Relationship Id="rId52"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When collecting data for Level 4 Impact and Level 5 ROI studies, what percentage of the time do you use the following data collection methods?</c:v>
                </c:pt>
              </c:strCache>
            </c:strRef>
          </c:tx>
          <c:spPr>
            <a:solidFill>
              <a:srgbClr val="8C0E2E"/>
            </a:solidFill>
            <a:ln>
              <a:solidFill>
                <a:srgbClr val="8C0E2E"/>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Focus Groups</c:v>
                </c:pt>
                <c:pt idx="1">
                  <c:v>Interviews</c:v>
                </c:pt>
                <c:pt idx="2">
                  <c:v>Tests</c:v>
                </c:pt>
                <c:pt idx="3">
                  <c:v>Observation</c:v>
                </c:pt>
                <c:pt idx="4">
                  <c:v>Action Plans/Performance Contracts</c:v>
                </c:pt>
                <c:pt idx="5">
                  <c:v>Performance Records/Databases</c:v>
                </c:pt>
                <c:pt idx="6">
                  <c:v>Surveys/Questionnaires</c:v>
                </c:pt>
              </c:strCache>
            </c:strRef>
          </c:cat>
          <c:val>
            <c:numRef>
              <c:f>Sheet1!$B$2:$B$8</c:f>
              <c:numCache>
                <c:formatCode>0%</c:formatCode>
                <c:ptCount val="7"/>
                <c:pt idx="0">
                  <c:v>0.27</c:v>
                </c:pt>
                <c:pt idx="1">
                  <c:v>0.35</c:v>
                </c:pt>
                <c:pt idx="2">
                  <c:v>0.36</c:v>
                </c:pt>
                <c:pt idx="3">
                  <c:v>0.39</c:v>
                </c:pt>
                <c:pt idx="4">
                  <c:v>0.43</c:v>
                </c:pt>
                <c:pt idx="5">
                  <c:v>0.51</c:v>
                </c:pt>
                <c:pt idx="6">
                  <c:v>0.71</c:v>
                </c:pt>
              </c:numCache>
            </c:numRef>
          </c:val>
          <c:extLst>
            <c:ext xmlns:c16="http://schemas.microsoft.com/office/drawing/2014/chart" uri="{C3380CC4-5D6E-409C-BE32-E72D297353CC}">
              <c16:uniqueId val="{00000000-748B-1B4B-B8C5-3E33D4D99046}"/>
            </c:ext>
          </c:extLst>
        </c:ser>
        <c:dLbls>
          <c:dLblPos val="outEnd"/>
          <c:showLegendKey val="0"/>
          <c:showVal val="1"/>
          <c:showCatName val="0"/>
          <c:showSerName val="0"/>
          <c:showPercent val="0"/>
          <c:showBubbleSize val="0"/>
        </c:dLbls>
        <c:gapWidth val="182"/>
        <c:axId val="40909551"/>
        <c:axId val="40911183"/>
      </c:barChart>
      <c:catAx>
        <c:axId val="4090955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40911183"/>
        <c:crosses val="autoZero"/>
        <c:auto val="1"/>
        <c:lblAlgn val="ctr"/>
        <c:lblOffset val="100"/>
        <c:noMultiLvlLbl val="0"/>
      </c:catAx>
      <c:valAx>
        <c:axId val="40911183"/>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09095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When isolating the effects of programs on improvement in key measures, what percentage of the time do you use the following techniques?</c:v>
                </c:pt>
              </c:strCache>
            </c:strRef>
          </c:tx>
          <c:spPr>
            <a:solidFill>
              <a:srgbClr val="820E2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Mathematical Modeling</c:v>
                </c:pt>
                <c:pt idx="1">
                  <c:v>Control Groups</c:v>
                </c:pt>
                <c:pt idx="2">
                  <c:v>Expert Input</c:v>
                </c:pt>
                <c:pt idx="3">
                  <c:v>Customer Input</c:v>
                </c:pt>
                <c:pt idx="4">
                  <c:v>Trendline Analysis</c:v>
                </c:pt>
                <c:pt idx="5">
                  <c:v>Senior Manager Estimates</c:v>
                </c:pt>
                <c:pt idx="6">
                  <c:v>Manager Estimates</c:v>
                </c:pt>
                <c:pt idx="7">
                  <c:v>Participant Estimates</c:v>
                </c:pt>
              </c:strCache>
            </c:strRef>
          </c:cat>
          <c:val>
            <c:numRef>
              <c:f>Sheet1!$B$2:$B$9</c:f>
              <c:numCache>
                <c:formatCode>0%</c:formatCode>
                <c:ptCount val="8"/>
                <c:pt idx="0">
                  <c:v>0.28000000000000003</c:v>
                </c:pt>
                <c:pt idx="1">
                  <c:v>0.34</c:v>
                </c:pt>
                <c:pt idx="2">
                  <c:v>0.37</c:v>
                </c:pt>
                <c:pt idx="3">
                  <c:v>0.38</c:v>
                </c:pt>
                <c:pt idx="4">
                  <c:v>0.4</c:v>
                </c:pt>
                <c:pt idx="5">
                  <c:v>0.42</c:v>
                </c:pt>
                <c:pt idx="6">
                  <c:v>0.49</c:v>
                </c:pt>
                <c:pt idx="7">
                  <c:v>0.56999999999999995</c:v>
                </c:pt>
              </c:numCache>
            </c:numRef>
          </c:val>
          <c:extLst>
            <c:ext xmlns:c16="http://schemas.microsoft.com/office/drawing/2014/chart" uri="{C3380CC4-5D6E-409C-BE32-E72D297353CC}">
              <c16:uniqueId val="{00000000-BADE-4C48-8E5B-73056610855C}"/>
            </c:ext>
          </c:extLst>
        </c:ser>
        <c:dLbls>
          <c:dLblPos val="outEnd"/>
          <c:showLegendKey val="0"/>
          <c:showVal val="1"/>
          <c:showCatName val="0"/>
          <c:showSerName val="0"/>
          <c:showPercent val="0"/>
          <c:showBubbleSize val="0"/>
        </c:dLbls>
        <c:gapWidth val="182"/>
        <c:axId val="40331807"/>
        <c:axId val="34197551"/>
      </c:barChart>
      <c:catAx>
        <c:axId val="4033180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34197551"/>
        <c:crosses val="autoZero"/>
        <c:auto val="1"/>
        <c:lblAlgn val="ctr"/>
        <c:lblOffset val="100"/>
        <c:noMultiLvlLbl val="0"/>
      </c:catAx>
      <c:valAx>
        <c:axId val="34197551"/>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4033180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505113992766164"/>
          <c:y val="3.2105067452815661E-2"/>
          <c:w val="0.55348727958983668"/>
          <c:h val="0.90021161307165753"/>
        </c:manualLayout>
      </c:layout>
      <c:barChart>
        <c:barDir val="bar"/>
        <c:grouping val="clustered"/>
        <c:varyColors val="0"/>
        <c:ser>
          <c:idx val="0"/>
          <c:order val="0"/>
          <c:tx>
            <c:strRef>
              <c:f>Sheet1!$B$1</c:f>
              <c:strCache>
                <c:ptCount val="1"/>
                <c:pt idx="0">
                  <c:v>When converting data to money, what percentage of the time do you use the following techniques?</c:v>
                </c:pt>
              </c:strCache>
            </c:strRef>
          </c:tx>
          <c:spPr>
            <a:solidFill>
              <a:srgbClr val="8C0E2E"/>
            </a:solidFill>
            <a:ln>
              <a:solidFill>
                <a:srgbClr val="8C0E2E"/>
              </a:solid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Linking Soft Skills with Hard Data (models; regression)</c:v>
                </c:pt>
                <c:pt idx="1">
                  <c:v>Staff Estimates</c:v>
                </c:pt>
                <c:pt idx="2">
                  <c:v>External Databases</c:v>
                </c:pt>
                <c:pt idx="3">
                  <c:v>Internal and External Experts</c:v>
                </c:pt>
                <c:pt idx="4">
                  <c:v>Supervisor Estimates</c:v>
                </c:pt>
                <c:pt idx="5">
                  <c:v>Participant Estimates</c:v>
                </c:pt>
                <c:pt idx="6">
                  <c:v>Standard Values Accepted in the Organization</c:v>
                </c:pt>
              </c:strCache>
            </c:strRef>
          </c:cat>
          <c:val>
            <c:numRef>
              <c:f>Sheet1!$B$2:$B$8</c:f>
              <c:numCache>
                <c:formatCode>0%</c:formatCode>
                <c:ptCount val="7"/>
                <c:pt idx="0">
                  <c:v>0.32</c:v>
                </c:pt>
                <c:pt idx="1">
                  <c:v>0.41</c:v>
                </c:pt>
                <c:pt idx="2">
                  <c:v>0.42</c:v>
                </c:pt>
                <c:pt idx="3">
                  <c:v>0.45</c:v>
                </c:pt>
                <c:pt idx="4">
                  <c:v>0.48</c:v>
                </c:pt>
                <c:pt idx="5">
                  <c:v>0.48</c:v>
                </c:pt>
                <c:pt idx="6">
                  <c:v>0.52</c:v>
                </c:pt>
              </c:numCache>
            </c:numRef>
          </c:val>
          <c:extLst>
            <c:ext xmlns:c16="http://schemas.microsoft.com/office/drawing/2014/chart" uri="{C3380CC4-5D6E-409C-BE32-E72D297353CC}">
              <c16:uniqueId val="{00000000-64A1-AB4A-91A8-2747FB251A8C}"/>
            </c:ext>
          </c:extLst>
        </c:ser>
        <c:dLbls>
          <c:dLblPos val="outEnd"/>
          <c:showLegendKey val="0"/>
          <c:showVal val="1"/>
          <c:showCatName val="0"/>
          <c:showSerName val="0"/>
          <c:showPercent val="0"/>
          <c:showBubbleSize val="0"/>
        </c:dLbls>
        <c:gapWidth val="182"/>
        <c:axId val="33916399"/>
        <c:axId val="39957423"/>
      </c:barChart>
      <c:catAx>
        <c:axId val="3391639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39957423"/>
        <c:crosses val="autoZero"/>
        <c:auto val="1"/>
        <c:lblAlgn val="ctr"/>
        <c:lblOffset val="100"/>
        <c:noMultiLvlLbl val="0"/>
      </c:catAx>
      <c:valAx>
        <c:axId val="39957423"/>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339163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2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1" y="2"/>
            <a:ext cx="3011700" cy="461804"/>
          </a:xfrm>
          <a:prstGeom prst="rect">
            <a:avLst/>
          </a:prstGeom>
        </p:spPr>
        <p:txBody>
          <a:bodyPr vert="horz" lIns="91393" tIns="45696" rIns="91393" bIns="45696" rtlCol="0"/>
          <a:lstStyle>
            <a:lvl1pPr algn="l">
              <a:defRPr sz="1200"/>
            </a:lvl1pPr>
          </a:lstStyle>
          <a:p>
            <a:endParaRPr lang="en-US" dirty="0">
              <a:latin typeface="Arial"/>
            </a:endParaRPr>
          </a:p>
        </p:txBody>
      </p:sp>
      <p:sp>
        <p:nvSpPr>
          <p:cNvPr id="3" name="Marcador de fecha 2"/>
          <p:cNvSpPr>
            <a:spLocks noGrp="1"/>
          </p:cNvSpPr>
          <p:nvPr>
            <p:ph type="dt" sz="quarter" idx="1"/>
          </p:nvPr>
        </p:nvSpPr>
        <p:spPr>
          <a:xfrm>
            <a:off x="3936772" y="2"/>
            <a:ext cx="3011700" cy="461804"/>
          </a:xfrm>
          <a:prstGeom prst="rect">
            <a:avLst/>
          </a:prstGeom>
        </p:spPr>
        <p:txBody>
          <a:bodyPr vert="horz" lIns="91393" tIns="45696" rIns="91393" bIns="45696" rtlCol="0"/>
          <a:lstStyle>
            <a:lvl1pPr algn="r">
              <a:defRPr sz="1200"/>
            </a:lvl1pPr>
          </a:lstStyle>
          <a:p>
            <a:fld id="{210C70F3-4E98-914C-A406-4D3A71918C61}" type="datetimeFigureOut">
              <a:rPr lang="es-ES" smtClean="0">
                <a:latin typeface="Arial"/>
              </a:rPr>
              <a:t>18/12/2023</a:t>
            </a:fld>
            <a:endParaRPr lang="en-US" dirty="0">
              <a:latin typeface="Arial"/>
            </a:endParaRPr>
          </a:p>
        </p:txBody>
      </p:sp>
      <p:sp>
        <p:nvSpPr>
          <p:cNvPr id="4" name="Marcador de pie de página 3"/>
          <p:cNvSpPr>
            <a:spLocks noGrp="1"/>
          </p:cNvSpPr>
          <p:nvPr>
            <p:ph type="ftr" sz="quarter" idx="2"/>
          </p:nvPr>
        </p:nvSpPr>
        <p:spPr>
          <a:xfrm>
            <a:off x="1" y="8772678"/>
            <a:ext cx="3011700" cy="461804"/>
          </a:xfrm>
          <a:prstGeom prst="rect">
            <a:avLst/>
          </a:prstGeom>
        </p:spPr>
        <p:txBody>
          <a:bodyPr vert="horz" lIns="91393" tIns="45696" rIns="91393" bIns="45696" rtlCol="0" anchor="b"/>
          <a:lstStyle>
            <a:lvl1pPr algn="l">
              <a:defRPr sz="1200"/>
            </a:lvl1pPr>
          </a:lstStyle>
          <a:p>
            <a:endParaRPr lang="en-US" dirty="0">
              <a:latin typeface="Arial"/>
            </a:endParaRPr>
          </a:p>
        </p:txBody>
      </p:sp>
      <p:sp>
        <p:nvSpPr>
          <p:cNvPr id="5" name="Marcador de número de diapositiva 4"/>
          <p:cNvSpPr>
            <a:spLocks noGrp="1"/>
          </p:cNvSpPr>
          <p:nvPr>
            <p:ph type="sldNum" sz="quarter" idx="3"/>
          </p:nvPr>
        </p:nvSpPr>
        <p:spPr>
          <a:xfrm>
            <a:off x="3936772" y="8772678"/>
            <a:ext cx="3011700" cy="461804"/>
          </a:xfrm>
          <a:prstGeom prst="rect">
            <a:avLst/>
          </a:prstGeom>
        </p:spPr>
        <p:txBody>
          <a:bodyPr vert="horz" lIns="91393" tIns="45696" rIns="91393" bIns="45696" rtlCol="0" anchor="b"/>
          <a:lstStyle>
            <a:lvl1pPr algn="r">
              <a:defRPr sz="1200"/>
            </a:lvl1pPr>
          </a:lstStyle>
          <a:p>
            <a:fld id="{66EBA96D-7B5E-E441-88EE-FF8992381946}" type="slidenum">
              <a:rPr lang="en-US" smtClean="0">
                <a:latin typeface="Arial"/>
              </a:rPr>
              <a:t>‹#›</a:t>
            </a:fld>
            <a:endParaRPr lang="en-US" dirty="0">
              <a:latin typeface="Arial"/>
            </a:endParaRPr>
          </a:p>
        </p:txBody>
      </p:sp>
    </p:spTree>
    <p:extLst>
      <p:ext uri="{BB962C8B-B14F-4D97-AF65-F5344CB8AC3E}">
        <p14:creationId xmlns:p14="http://schemas.microsoft.com/office/powerpoint/2010/main" val="626104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6"/>
            <a:ext cx="3011700" cy="463407"/>
          </a:xfrm>
          <a:prstGeom prst="rect">
            <a:avLst/>
          </a:prstGeom>
        </p:spPr>
        <p:txBody>
          <a:bodyPr vert="horz" lIns="91393" tIns="45696" rIns="91393" bIns="45696" rtlCol="0"/>
          <a:lstStyle>
            <a:lvl1pPr algn="l">
              <a:defRPr sz="1200">
                <a:latin typeface="Arial"/>
              </a:defRPr>
            </a:lvl1pPr>
          </a:lstStyle>
          <a:p>
            <a:endParaRPr lang="en-US" dirty="0"/>
          </a:p>
        </p:txBody>
      </p:sp>
      <p:sp>
        <p:nvSpPr>
          <p:cNvPr id="3" name="Date Placeholder 2"/>
          <p:cNvSpPr>
            <a:spLocks noGrp="1"/>
          </p:cNvSpPr>
          <p:nvPr>
            <p:ph type="dt" idx="1"/>
          </p:nvPr>
        </p:nvSpPr>
        <p:spPr>
          <a:xfrm>
            <a:off x="3936772" y="6"/>
            <a:ext cx="3011700" cy="463407"/>
          </a:xfrm>
          <a:prstGeom prst="rect">
            <a:avLst/>
          </a:prstGeom>
        </p:spPr>
        <p:txBody>
          <a:bodyPr vert="horz" lIns="91393" tIns="45696" rIns="91393" bIns="45696" rtlCol="0"/>
          <a:lstStyle>
            <a:lvl1pPr algn="r">
              <a:defRPr sz="1200">
                <a:latin typeface="Arial"/>
              </a:defRPr>
            </a:lvl1pPr>
          </a:lstStyle>
          <a:p>
            <a:fld id="{C88FBD83-9731-4D68-B7CB-72A673762865}" type="datetimeFigureOut">
              <a:rPr lang="en-US" smtClean="0"/>
              <a:pPr/>
              <a:t>12/18/2023</a:t>
            </a:fld>
            <a:endParaRPr lang="en-US" dirty="0"/>
          </a:p>
        </p:txBody>
      </p:sp>
      <p:sp>
        <p:nvSpPr>
          <p:cNvPr id="4" name="Slide Image Placeholder 3"/>
          <p:cNvSpPr>
            <a:spLocks noGrp="1" noRot="1" noChangeAspect="1"/>
          </p:cNvSpPr>
          <p:nvPr>
            <p:ph type="sldImg" idx="2"/>
          </p:nvPr>
        </p:nvSpPr>
        <p:spPr>
          <a:xfrm>
            <a:off x="706438" y="1154113"/>
            <a:ext cx="5537200" cy="3116262"/>
          </a:xfrm>
          <a:prstGeom prst="rect">
            <a:avLst/>
          </a:prstGeom>
          <a:noFill/>
          <a:ln w="12700">
            <a:solidFill>
              <a:prstClr val="black"/>
            </a:solidFill>
          </a:ln>
        </p:spPr>
        <p:txBody>
          <a:bodyPr vert="horz" lIns="91393" tIns="45696" rIns="91393" bIns="45696" rtlCol="0" anchor="ctr"/>
          <a:lstStyle/>
          <a:p>
            <a:endParaRPr lang="en-US" dirty="0"/>
          </a:p>
        </p:txBody>
      </p:sp>
      <p:sp>
        <p:nvSpPr>
          <p:cNvPr id="5" name="Notes Placeholder 4"/>
          <p:cNvSpPr>
            <a:spLocks noGrp="1"/>
          </p:cNvSpPr>
          <p:nvPr>
            <p:ph type="body" sz="quarter" idx="3"/>
          </p:nvPr>
        </p:nvSpPr>
        <p:spPr>
          <a:xfrm>
            <a:off x="695009" y="4444863"/>
            <a:ext cx="5560060" cy="3636704"/>
          </a:xfrm>
          <a:prstGeom prst="rect">
            <a:avLst/>
          </a:prstGeom>
        </p:spPr>
        <p:txBody>
          <a:bodyPr vert="horz" lIns="91393" tIns="45696" rIns="91393" bIns="45696"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1" y="8772671"/>
            <a:ext cx="3011700" cy="463406"/>
          </a:xfrm>
          <a:prstGeom prst="rect">
            <a:avLst/>
          </a:prstGeom>
        </p:spPr>
        <p:txBody>
          <a:bodyPr vert="horz" lIns="91393" tIns="45696" rIns="91393" bIns="45696" rtlCol="0" anchor="b"/>
          <a:lstStyle>
            <a:lvl1pPr algn="l">
              <a:defRPr sz="1200">
                <a:latin typeface="Arial"/>
              </a:defRPr>
            </a:lvl1pPr>
          </a:lstStyle>
          <a:p>
            <a:endParaRPr lang="en-US" dirty="0"/>
          </a:p>
        </p:txBody>
      </p:sp>
      <p:sp>
        <p:nvSpPr>
          <p:cNvPr id="7" name="Slide Number Placeholder 6"/>
          <p:cNvSpPr>
            <a:spLocks noGrp="1"/>
          </p:cNvSpPr>
          <p:nvPr>
            <p:ph type="sldNum" sz="quarter" idx="5"/>
          </p:nvPr>
        </p:nvSpPr>
        <p:spPr>
          <a:xfrm>
            <a:off x="3936772" y="8772671"/>
            <a:ext cx="3011700" cy="463406"/>
          </a:xfrm>
          <a:prstGeom prst="rect">
            <a:avLst/>
          </a:prstGeom>
        </p:spPr>
        <p:txBody>
          <a:bodyPr vert="horz" lIns="91393" tIns="45696" rIns="91393" bIns="45696" rtlCol="0" anchor="b"/>
          <a:lstStyle>
            <a:lvl1pPr algn="r">
              <a:defRPr sz="1200">
                <a:latin typeface="Arial"/>
              </a:defRPr>
            </a:lvl1pPr>
          </a:lstStyle>
          <a:p>
            <a:fld id="{FE0A9923-6B6C-4355-B37D-EF6E572924C9}" type="slidenum">
              <a:rPr lang="en-US" smtClean="0"/>
              <a:pPr/>
              <a:t>‹#›</a:t>
            </a:fld>
            <a:endParaRPr lang="en-US" dirty="0"/>
          </a:p>
        </p:txBody>
      </p:sp>
    </p:spTree>
    <p:extLst>
      <p:ext uri="{BB962C8B-B14F-4D97-AF65-F5344CB8AC3E}">
        <p14:creationId xmlns:p14="http://schemas.microsoft.com/office/powerpoint/2010/main" val="1131130660"/>
      </p:ext>
    </p:extLst>
  </p:cSld>
  <p:clrMap bg1="lt1" tx1="dk1" bg2="lt2" tx2="dk2" accent1="accent1" accent2="accent2" accent3="accent3" accent4="accent4" accent5="accent5" accent6="accent6" hlink="hlink" folHlink="folHlink"/>
  <p:hf hdr="0" ftr="0" dt="0"/>
  <p:notesStyle>
    <a:lvl1pPr marL="0" algn="l" defTabSz="2037648" rtl="0" eaLnBrk="1" latinLnBrk="0" hangingPunct="1">
      <a:defRPr sz="2600" kern="1200">
        <a:solidFill>
          <a:schemeClr val="tx1"/>
        </a:solidFill>
        <a:latin typeface="Arial"/>
        <a:ea typeface="+mn-ea"/>
        <a:cs typeface="+mn-cs"/>
      </a:defRPr>
    </a:lvl1pPr>
    <a:lvl2pPr marL="1018824" algn="l" defTabSz="2037648" rtl="0" eaLnBrk="1" latinLnBrk="0" hangingPunct="1">
      <a:defRPr sz="2600" kern="1200">
        <a:solidFill>
          <a:schemeClr val="tx1"/>
        </a:solidFill>
        <a:latin typeface="Arial"/>
        <a:ea typeface="+mn-ea"/>
        <a:cs typeface="+mn-cs"/>
      </a:defRPr>
    </a:lvl2pPr>
    <a:lvl3pPr marL="2037648" algn="l" defTabSz="2037648" rtl="0" eaLnBrk="1" latinLnBrk="0" hangingPunct="1">
      <a:defRPr sz="2600" kern="1200">
        <a:solidFill>
          <a:schemeClr val="tx1"/>
        </a:solidFill>
        <a:latin typeface="Arial"/>
        <a:ea typeface="+mn-ea"/>
        <a:cs typeface="+mn-cs"/>
      </a:defRPr>
    </a:lvl3pPr>
    <a:lvl4pPr marL="3056474" algn="l" defTabSz="2037648" rtl="0" eaLnBrk="1" latinLnBrk="0" hangingPunct="1">
      <a:defRPr sz="2600" kern="1200">
        <a:solidFill>
          <a:schemeClr val="tx1"/>
        </a:solidFill>
        <a:latin typeface="Arial"/>
        <a:ea typeface="+mn-ea"/>
        <a:cs typeface="+mn-cs"/>
      </a:defRPr>
    </a:lvl4pPr>
    <a:lvl5pPr marL="4075298" algn="l" defTabSz="2037648" rtl="0" eaLnBrk="1" latinLnBrk="0" hangingPunct="1">
      <a:defRPr sz="2600" kern="1200">
        <a:solidFill>
          <a:schemeClr val="tx1"/>
        </a:solidFill>
        <a:latin typeface="Arial"/>
        <a:ea typeface="+mn-ea"/>
        <a:cs typeface="+mn-cs"/>
      </a:defRPr>
    </a:lvl5pPr>
    <a:lvl6pPr marL="5094122" algn="l" defTabSz="2037648" rtl="0" eaLnBrk="1" latinLnBrk="0" hangingPunct="1">
      <a:defRPr sz="2600" kern="1200">
        <a:solidFill>
          <a:schemeClr val="tx1"/>
        </a:solidFill>
        <a:latin typeface="+mn-lt"/>
        <a:ea typeface="+mn-ea"/>
        <a:cs typeface="+mn-cs"/>
      </a:defRPr>
    </a:lvl6pPr>
    <a:lvl7pPr marL="6112946" algn="l" defTabSz="2037648" rtl="0" eaLnBrk="1" latinLnBrk="0" hangingPunct="1">
      <a:defRPr sz="2600" kern="1200">
        <a:solidFill>
          <a:schemeClr val="tx1"/>
        </a:solidFill>
        <a:latin typeface="+mn-lt"/>
        <a:ea typeface="+mn-ea"/>
        <a:cs typeface="+mn-cs"/>
      </a:defRPr>
    </a:lvl7pPr>
    <a:lvl8pPr marL="7131772" algn="l" defTabSz="2037648" rtl="0" eaLnBrk="1" latinLnBrk="0" hangingPunct="1">
      <a:defRPr sz="2600" kern="1200">
        <a:solidFill>
          <a:schemeClr val="tx1"/>
        </a:solidFill>
        <a:latin typeface="+mn-lt"/>
        <a:ea typeface="+mn-ea"/>
        <a:cs typeface="+mn-cs"/>
      </a:defRPr>
    </a:lvl8pPr>
    <a:lvl9pPr marL="8150596" algn="l" defTabSz="2037648" rtl="0" eaLnBrk="1" latinLnBrk="0" hangingPunct="1">
      <a:defRPr sz="2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9342" y="4416157"/>
            <a:ext cx="5511586" cy="3613363"/>
          </a:xfrm>
          <a:prstGeom prst="rect">
            <a:avLst/>
          </a:prstGeom>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07519" rtl="0" eaLnBrk="1" fontAlgn="auto" latinLnBrk="0" hangingPunct="1">
              <a:lnSpc>
                <a:spcPct val="100000"/>
              </a:lnSpc>
              <a:spcBef>
                <a:spcPts val="0"/>
              </a:spcBef>
              <a:spcAft>
                <a:spcPts val="0"/>
              </a:spcAft>
              <a:buClrTx/>
              <a:buSzTx/>
              <a:buFontTx/>
              <a:buNone/>
              <a:tabLst/>
              <a:defRPr/>
            </a:pPr>
            <a:fld id="{47603E93-5225-4740-812E-463B58ACD9C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07519"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74678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a:ln/>
        </p:spPr>
      </p:sp>
      <p:sp>
        <p:nvSpPr>
          <p:cNvPr id="109571" name="Notes Placeholder 2"/>
          <p:cNvSpPr>
            <a:spLocks noGrp="1"/>
          </p:cNvSpPr>
          <p:nvPr>
            <p:ph type="body" idx="1"/>
          </p:nvPr>
        </p:nvSpPr>
        <p:spPr bwMode="auto">
          <a:xfrm>
            <a:off x="717531" y="4492966"/>
            <a:ext cx="5737030" cy="425565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3241" tIns="46620" rIns="93241" bIns="46620"/>
          <a:lstStyle/>
          <a:p>
            <a:endParaRPr lang="en-US" altLang="en-US"/>
          </a:p>
        </p:txBody>
      </p:sp>
    </p:spTree>
    <p:extLst>
      <p:ext uri="{BB962C8B-B14F-4D97-AF65-F5344CB8AC3E}">
        <p14:creationId xmlns:p14="http://schemas.microsoft.com/office/powerpoint/2010/main" val="19854266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2037648" rtl="0" eaLnBrk="1" fontAlgn="auto" latinLnBrk="0" hangingPunct="1">
              <a:lnSpc>
                <a:spcPct val="100000"/>
              </a:lnSpc>
              <a:spcBef>
                <a:spcPts val="0"/>
              </a:spcBef>
              <a:spcAft>
                <a:spcPts val="0"/>
              </a:spcAft>
              <a:buClrTx/>
              <a:buSzTx/>
              <a:buFontTx/>
              <a:buNone/>
              <a:tabLst/>
              <a:defRPr/>
            </a:pPr>
            <a:fld id="{FE0A9923-6B6C-4355-B37D-EF6E572924C9}" type="slidenum">
              <a:rPr kumimoji="0" lang="en-US"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2037648"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3758000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D7CF4942-21AD-7241-8DED-A208AC74DB4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91429" indent="-302183"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218320" indent="-243025"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705968" indent="-243025"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193616" indent="-243025"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654084" indent="-2430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3114550" indent="-2430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575018" indent="-2430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4035486" indent="-2430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marL="0" marR="0" lvl="0" indent="0" algn="r" defTabSz="906851" rtl="0" eaLnBrk="1" fontAlgn="base" latinLnBrk="0" hangingPunct="1">
              <a:lnSpc>
                <a:spcPct val="100000"/>
              </a:lnSpc>
              <a:spcBef>
                <a:spcPct val="0"/>
              </a:spcBef>
              <a:spcAft>
                <a:spcPct val="0"/>
              </a:spcAft>
              <a:buClrTx/>
              <a:buSzTx/>
              <a:buFontTx/>
              <a:buNone/>
              <a:tabLst/>
              <a:defRPr/>
            </a:pPr>
            <a:fld id="{FA8ED07B-D79F-5245-8473-A3AEF2DDAF28}" type="slidenum">
              <a:rPr kumimoji="0" lang="en-US" altLang="en-US" sz="13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rPr>
              <a:pPr marL="0" marR="0" lvl="0" indent="0" algn="r" defTabSz="906851" rtl="0" eaLnBrk="1" fontAlgn="base" latinLnBrk="0" hangingPunct="1">
                <a:lnSpc>
                  <a:spcPct val="100000"/>
                </a:lnSpc>
                <a:spcBef>
                  <a:spcPct val="0"/>
                </a:spcBef>
                <a:spcAft>
                  <a:spcPct val="0"/>
                </a:spcAft>
                <a:buClrTx/>
                <a:buSzTx/>
                <a:buFontTx/>
                <a:buNone/>
                <a:tabLst/>
                <a:defRPr/>
              </a:pPr>
              <a:t>12</a:t>
            </a:fld>
            <a:endParaRPr kumimoji="0" lang="en-US" altLang="en-US" sz="1300" b="0" i="0" u="none" strike="noStrike" kern="1200" cap="none" spc="0" normalizeH="0" baseline="0" noProof="0">
              <a:ln>
                <a:noFill/>
              </a:ln>
              <a:solidFill>
                <a:srgbClr val="000000"/>
              </a:solidFill>
              <a:effectLst/>
              <a:uLnTx/>
              <a:uFillTx/>
              <a:latin typeface="Calibri" panose="020F0502020204030204" pitchFamily="34" charset="0"/>
              <a:ea typeface="ＭＳ Ｐゴシック" panose="020B0600070205080204" pitchFamily="34" charset="-128"/>
              <a:cs typeface="+mn-cs"/>
            </a:endParaRPr>
          </a:p>
        </p:txBody>
      </p:sp>
      <p:sp>
        <p:nvSpPr>
          <p:cNvPr id="71683" name="Rectangle 2">
            <a:extLst>
              <a:ext uri="{FF2B5EF4-FFF2-40B4-BE49-F238E27FC236}">
                <a16:creationId xmlns:a16="http://schemas.microsoft.com/office/drawing/2014/main" id="{6B7E7F4C-FE07-A549-8978-159465BB7B16}"/>
              </a:ext>
            </a:extLst>
          </p:cNvPr>
          <p:cNvSpPr>
            <a:spLocks noGrp="1" noRot="1" noChangeAspect="1" noChangeArrowheads="1" noTextEdit="1"/>
          </p:cNvSpPr>
          <p:nvPr>
            <p:ph type="sldImg"/>
          </p:nvPr>
        </p:nvSpPr>
        <p:spPr bwMode="auto">
          <a:xfrm>
            <a:off x="406400" y="695325"/>
            <a:ext cx="6197600" cy="34877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4" name="Rectangle 3">
            <a:extLst>
              <a:ext uri="{FF2B5EF4-FFF2-40B4-BE49-F238E27FC236}">
                <a16:creationId xmlns:a16="http://schemas.microsoft.com/office/drawing/2014/main" id="{5083B932-2663-E34A-9F88-14F4AC61228E}"/>
              </a:ext>
            </a:extLst>
          </p:cNvPr>
          <p:cNvSpPr>
            <a:spLocks noGrp="1" noChangeArrowheads="1"/>
          </p:cNvSpPr>
          <p:nvPr>
            <p:ph type="body" idx="1"/>
          </p:nvPr>
        </p:nvSpPr>
        <p:spPr bwMode="auto">
          <a:xfrm>
            <a:off x="954364" y="4895871"/>
            <a:ext cx="5252196" cy="463541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ea typeface="ＭＳ Ｐゴシック" panose="020B0600070205080204" pitchFamily="34" charset="-128"/>
            </a:endParaRPr>
          </a:p>
        </p:txBody>
      </p:sp>
    </p:spTree>
    <p:extLst>
      <p:ext uri="{BB962C8B-B14F-4D97-AF65-F5344CB8AC3E}">
        <p14:creationId xmlns:p14="http://schemas.microsoft.com/office/powerpoint/2010/main" val="23324767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D7CF4942-21AD-7241-8DED-A208AC74DB4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91429" indent="-302183"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218320" indent="-243025"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705968" indent="-243025"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193616" indent="-243025"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654084" indent="-2430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3114550" indent="-2430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575018" indent="-2430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4035486" indent="-2430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defTabSz="906851" eaLnBrk="1" fontAlgn="base" hangingPunct="1">
              <a:spcBef>
                <a:spcPct val="0"/>
              </a:spcBef>
              <a:spcAft>
                <a:spcPct val="0"/>
              </a:spcAft>
              <a:defRPr/>
            </a:pPr>
            <a:fld id="{FA8ED07B-D79F-5245-8473-A3AEF2DDAF28}" type="slidenum">
              <a:rPr lang="en-US" altLang="en-US" sz="1300">
                <a:solidFill>
                  <a:srgbClr val="000000"/>
                </a:solidFill>
              </a:rPr>
              <a:pPr defTabSz="906851" eaLnBrk="1" fontAlgn="base" hangingPunct="1">
                <a:spcBef>
                  <a:spcPct val="0"/>
                </a:spcBef>
                <a:spcAft>
                  <a:spcPct val="0"/>
                </a:spcAft>
                <a:defRPr/>
              </a:pPr>
              <a:t>13</a:t>
            </a:fld>
            <a:endParaRPr lang="en-US" altLang="en-US" sz="1300">
              <a:solidFill>
                <a:srgbClr val="000000"/>
              </a:solidFill>
            </a:endParaRPr>
          </a:p>
        </p:txBody>
      </p:sp>
      <p:sp>
        <p:nvSpPr>
          <p:cNvPr id="71683" name="Rectangle 2">
            <a:extLst>
              <a:ext uri="{FF2B5EF4-FFF2-40B4-BE49-F238E27FC236}">
                <a16:creationId xmlns:a16="http://schemas.microsoft.com/office/drawing/2014/main" id="{6B7E7F4C-FE07-A549-8978-159465BB7B16}"/>
              </a:ext>
            </a:extLst>
          </p:cNvPr>
          <p:cNvSpPr>
            <a:spLocks noGrp="1" noRot="1" noChangeAspect="1" noChangeArrowheads="1" noTextEdit="1"/>
          </p:cNvSpPr>
          <p:nvPr>
            <p:ph type="sldImg"/>
          </p:nvPr>
        </p:nvSpPr>
        <p:spPr bwMode="auto">
          <a:xfrm>
            <a:off x="406400" y="695325"/>
            <a:ext cx="6197600" cy="34877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4" name="Rectangle 3">
            <a:extLst>
              <a:ext uri="{FF2B5EF4-FFF2-40B4-BE49-F238E27FC236}">
                <a16:creationId xmlns:a16="http://schemas.microsoft.com/office/drawing/2014/main" id="{5083B932-2663-E34A-9F88-14F4AC61228E}"/>
              </a:ext>
            </a:extLst>
          </p:cNvPr>
          <p:cNvSpPr>
            <a:spLocks noGrp="1" noChangeArrowheads="1"/>
          </p:cNvSpPr>
          <p:nvPr>
            <p:ph type="body" idx="1"/>
          </p:nvPr>
        </p:nvSpPr>
        <p:spPr bwMode="auto">
          <a:xfrm>
            <a:off x="954364" y="4895871"/>
            <a:ext cx="5252196" cy="463541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ea typeface="ＭＳ Ｐゴシック" panose="020B0600070205080204" pitchFamily="34" charset="-128"/>
            </a:endParaRPr>
          </a:p>
        </p:txBody>
      </p:sp>
    </p:spTree>
    <p:extLst>
      <p:ext uri="{BB962C8B-B14F-4D97-AF65-F5344CB8AC3E}">
        <p14:creationId xmlns:p14="http://schemas.microsoft.com/office/powerpoint/2010/main" val="41173016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D7CF4942-21AD-7241-8DED-A208AC74DB4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91429" indent="-302183"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218320" indent="-243025"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705968" indent="-243025"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193616" indent="-243025"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654084" indent="-2430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3114550" indent="-2430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575018" indent="-2430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4035486" indent="-243025"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defTabSz="906851" eaLnBrk="1" fontAlgn="base" hangingPunct="1">
              <a:spcBef>
                <a:spcPct val="0"/>
              </a:spcBef>
              <a:spcAft>
                <a:spcPct val="0"/>
              </a:spcAft>
              <a:defRPr/>
            </a:pPr>
            <a:fld id="{FA8ED07B-D79F-5245-8473-A3AEF2DDAF28}" type="slidenum">
              <a:rPr lang="en-US" altLang="en-US" sz="1300">
                <a:solidFill>
                  <a:srgbClr val="000000"/>
                </a:solidFill>
              </a:rPr>
              <a:pPr defTabSz="906851" eaLnBrk="1" fontAlgn="base" hangingPunct="1">
                <a:spcBef>
                  <a:spcPct val="0"/>
                </a:spcBef>
                <a:spcAft>
                  <a:spcPct val="0"/>
                </a:spcAft>
                <a:defRPr/>
              </a:pPr>
              <a:t>14</a:t>
            </a:fld>
            <a:endParaRPr lang="en-US" altLang="en-US" sz="1300">
              <a:solidFill>
                <a:srgbClr val="000000"/>
              </a:solidFill>
            </a:endParaRPr>
          </a:p>
        </p:txBody>
      </p:sp>
      <p:sp>
        <p:nvSpPr>
          <p:cNvPr id="71683" name="Rectangle 2">
            <a:extLst>
              <a:ext uri="{FF2B5EF4-FFF2-40B4-BE49-F238E27FC236}">
                <a16:creationId xmlns:a16="http://schemas.microsoft.com/office/drawing/2014/main" id="{6B7E7F4C-FE07-A549-8978-159465BB7B16}"/>
              </a:ext>
            </a:extLst>
          </p:cNvPr>
          <p:cNvSpPr>
            <a:spLocks noGrp="1" noRot="1" noChangeAspect="1" noChangeArrowheads="1" noTextEdit="1"/>
          </p:cNvSpPr>
          <p:nvPr>
            <p:ph type="sldImg"/>
          </p:nvPr>
        </p:nvSpPr>
        <p:spPr bwMode="auto">
          <a:xfrm>
            <a:off x="406400" y="695325"/>
            <a:ext cx="6197600" cy="34877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4" name="Rectangle 3">
            <a:extLst>
              <a:ext uri="{FF2B5EF4-FFF2-40B4-BE49-F238E27FC236}">
                <a16:creationId xmlns:a16="http://schemas.microsoft.com/office/drawing/2014/main" id="{5083B932-2663-E34A-9F88-14F4AC61228E}"/>
              </a:ext>
            </a:extLst>
          </p:cNvPr>
          <p:cNvSpPr>
            <a:spLocks noGrp="1" noChangeArrowheads="1"/>
          </p:cNvSpPr>
          <p:nvPr>
            <p:ph type="body" idx="1"/>
          </p:nvPr>
        </p:nvSpPr>
        <p:spPr bwMode="auto">
          <a:xfrm>
            <a:off x="954364" y="4895871"/>
            <a:ext cx="5252196" cy="463541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ea typeface="ＭＳ Ｐゴシック" panose="020B0600070205080204" pitchFamily="34" charset="-128"/>
            </a:endParaRPr>
          </a:p>
        </p:txBody>
      </p:sp>
    </p:spTree>
    <p:extLst>
      <p:ext uri="{BB962C8B-B14F-4D97-AF65-F5344CB8AC3E}">
        <p14:creationId xmlns:p14="http://schemas.microsoft.com/office/powerpoint/2010/main" val="21192074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675" y="4473575"/>
            <a:ext cx="5607050" cy="3660775"/>
          </a:xfrm>
          <a:prstGeom prst="rect">
            <a:avLst/>
          </a:prstGeom>
        </p:spPr>
        <p:txBody>
          <a:bodyPr/>
          <a:lstStyle/>
          <a:p>
            <a:endParaRPr lang="en-US" dirty="0"/>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23EB23-2744-4070-B42B-1E14BA4E6D2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50362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2"/>
        <p:cNvGrpSpPr/>
        <p:nvPr/>
      </p:nvGrpSpPr>
      <p:grpSpPr>
        <a:xfrm>
          <a:off x="0" y="0"/>
          <a:ext cx="0" cy="0"/>
          <a:chOff x="0" y="0"/>
          <a:chExt cx="0" cy="0"/>
        </a:xfrm>
      </p:grpSpPr>
      <p:sp>
        <p:nvSpPr>
          <p:cNvPr id="2043" name="Google Shape;2043;p174:notes"/>
          <p:cNvSpPr>
            <a:spLocks noGrp="1" noRot="1" noChangeAspect="1"/>
          </p:cNvSpPr>
          <p:nvPr>
            <p:ph type="sldImg" idx="2"/>
          </p:nvPr>
        </p:nvSpPr>
        <p:spPr>
          <a:xfrm>
            <a:off x="677863" y="1138238"/>
            <a:ext cx="5468937" cy="3076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44" name="Google Shape;2044;p174:notes"/>
          <p:cNvSpPr txBox="1">
            <a:spLocks noGrp="1"/>
          </p:cNvSpPr>
          <p:nvPr>
            <p:ph type="body" idx="1"/>
          </p:nvPr>
        </p:nvSpPr>
        <p:spPr>
          <a:xfrm>
            <a:off x="682536" y="4384573"/>
            <a:ext cx="5460283" cy="3587377"/>
          </a:xfrm>
          <a:prstGeom prst="rect">
            <a:avLst/>
          </a:prstGeom>
          <a:noFill/>
          <a:ln>
            <a:noFill/>
          </a:ln>
        </p:spPr>
        <p:txBody>
          <a:bodyPr spcFirstLastPara="1" wrap="square" lIns="90672" tIns="45336" rIns="90672" bIns="45336" anchor="t" anchorCtr="0">
            <a:noAutofit/>
          </a:bodyPr>
          <a:lstStyle/>
          <a:p>
            <a:pPr marL="450113" indent="-225057">
              <a:buSzPts val="1400"/>
            </a:pPr>
            <a:endParaRPr/>
          </a:p>
        </p:txBody>
      </p:sp>
      <p:sp>
        <p:nvSpPr>
          <p:cNvPr id="2045" name="Google Shape;2045;p174:notes"/>
          <p:cNvSpPr txBox="1">
            <a:spLocks noGrp="1"/>
          </p:cNvSpPr>
          <p:nvPr>
            <p:ph type="hdr" idx="3"/>
          </p:nvPr>
        </p:nvSpPr>
        <p:spPr>
          <a:xfrm>
            <a:off x="1" y="1"/>
            <a:ext cx="2957653" cy="457122"/>
          </a:xfrm>
          <a:prstGeom prst="rect">
            <a:avLst/>
          </a:prstGeom>
          <a:noFill/>
          <a:ln>
            <a:noFill/>
          </a:ln>
        </p:spPr>
        <p:txBody>
          <a:bodyPr spcFirstLastPara="1" wrap="square" lIns="91042" tIns="45509" rIns="91042" bIns="45509" anchor="t" anchorCtr="0">
            <a:noAutofit/>
          </a:bodyPr>
          <a:lstStyle/>
          <a:p>
            <a:pPr defTabSz="900227">
              <a:buClr>
                <a:srgbClr val="000000"/>
              </a:buClr>
              <a:buSzPts val="1300"/>
              <a:defRPr/>
            </a:pPr>
            <a:endParaRPr sz="1300" kern="0">
              <a:solidFill>
                <a:srgbClr val="000000"/>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Google Shape;937;p3:notes"/>
          <p:cNvSpPr>
            <a:spLocks noGrp="1" noRot="1" noChangeAspect="1"/>
          </p:cNvSpPr>
          <p:nvPr>
            <p:ph type="sldImg" idx="2"/>
          </p:nvPr>
        </p:nvSpPr>
        <p:spPr>
          <a:xfrm>
            <a:off x="692150" y="1146175"/>
            <a:ext cx="5500688" cy="3095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8" name="Google Shape;938;p3:notes"/>
          <p:cNvSpPr txBox="1">
            <a:spLocks noGrp="1"/>
          </p:cNvSpPr>
          <p:nvPr>
            <p:ph type="body" idx="1"/>
          </p:nvPr>
        </p:nvSpPr>
        <p:spPr>
          <a:xfrm>
            <a:off x="688461" y="4413209"/>
            <a:ext cx="5507677" cy="3610808"/>
          </a:xfrm>
          <a:prstGeom prst="rect">
            <a:avLst/>
          </a:prstGeom>
          <a:noFill/>
          <a:ln>
            <a:noFill/>
          </a:ln>
        </p:spPr>
        <p:txBody>
          <a:bodyPr spcFirstLastPara="1" wrap="square" lIns="91731" tIns="45853" rIns="91731" bIns="45853" anchor="t" anchorCtr="0">
            <a:noAutofit/>
          </a:bodyPr>
          <a:lstStyle/>
          <a:p>
            <a:endParaRPr dirty="0"/>
          </a:p>
        </p:txBody>
      </p:sp>
      <p:sp>
        <p:nvSpPr>
          <p:cNvPr id="939" name="Google Shape;939;p3:notes"/>
          <p:cNvSpPr txBox="1">
            <a:spLocks noGrp="1"/>
          </p:cNvSpPr>
          <p:nvPr>
            <p:ph type="sldNum" idx="12"/>
          </p:nvPr>
        </p:nvSpPr>
        <p:spPr>
          <a:xfrm>
            <a:off x="3899680" y="8710199"/>
            <a:ext cx="2983325" cy="460107"/>
          </a:xfrm>
          <a:prstGeom prst="rect">
            <a:avLst/>
          </a:prstGeom>
          <a:noFill/>
          <a:ln>
            <a:noFill/>
          </a:ln>
        </p:spPr>
        <p:txBody>
          <a:bodyPr spcFirstLastPara="1" wrap="square" lIns="91731" tIns="45853" rIns="91731" bIns="45853" anchor="b" anchorCtr="0">
            <a:noAutofit/>
          </a:bodyPr>
          <a:lstStyle/>
          <a:p>
            <a:pPr defTabSz="900227">
              <a:defRPr/>
            </a:pPr>
            <a:fld id="{00000000-1234-1234-1234-123412341234}" type="slidenum">
              <a:rPr lang="en-US">
                <a:solidFill>
                  <a:prstClr val="black"/>
                </a:solidFill>
                <a:latin typeface="Calibri" panose="020F0502020204030204"/>
              </a:rPr>
              <a:pPr defTabSz="900227">
                <a:defRPr/>
              </a:pPr>
              <a:t>25</a:t>
            </a:fld>
            <a:endParaRPr>
              <a:solidFill>
                <a:prstClr val="black"/>
              </a:solidFill>
              <a:latin typeface="Calibri" panose="020F0502020204030204"/>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95008" y="4444861"/>
            <a:ext cx="5560060" cy="3636705"/>
          </a:xfrm>
          <a:prstGeom prst="rect">
            <a:avLst/>
          </a:prstGeom>
        </p:spPr>
        <p:txBody>
          <a:bodyPr lIns="92492" tIns="46246" rIns="92492" bIns="46246"/>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4ACCD1-6A07-4099-ACBF-2EA3310362E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616622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9.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10.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4.png"/><Relationship Id="rId1" Type="http://schemas.openxmlformats.org/officeDocument/2006/relationships/slideMaster" Target="../slideMasters/slideMaster11.xml"/><Relationship Id="rId4" Type="http://schemas.openxmlformats.org/officeDocument/2006/relationships/hyperlink" Target="http://www.atdconference.org/attendees" TargetMode="Externa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7.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ags" Target="../tags/tag2.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2.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1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4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16.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8.xml"/></Relationships>
</file>

<file path=ppt/slideLayouts/_rels/slideLayout2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8.xml"/></Relationships>
</file>

<file path=ppt/slideLayouts/_rels/slideLayout25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Master" Target="../slideMasters/slideMaster18.xml"/></Relationships>
</file>

<file path=ppt/slideLayouts/_rels/slideLayout25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8.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8.xml"/></Relationships>
</file>

<file path=ppt/slideLayouts/_rels/slideLayout26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8.xml"/></Relationships>
</file>

<file path=ppt/slideLayouts/_rels/slideLayout26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8.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6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8.xml"/></Relationships>
</file>

<file path=ppt/slideLayouts/_rels/slideLayout26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8.xml"/></Relationships>
</file>

<file path=ppt/slideLayouts/_rels/slideLayout26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8.xml"/></Relationships>
</file>

<file path=ppt/slideLayouts/_rels/slideLayout26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8.xml"/></Relationships>
</file>

<file path=ppt/slideLayouts/_rels/slideLayout26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8.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4.xml"/><Relationship Id="rId4" Type="http://schemas.openxmlformats.org/officeDocument/2006/relationships/image" Target="../media/image17.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Master" Target="../slideMasters/slideMaster4.xml"/><Relationship Id="rId4" Type="http://schemas.openxmlformats.org/officeDocument/2006/relationships/image" Target="../media/image19.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Master" Target="../slideMasters/slideMaster4.xml"/><Relationship Id="rId4" Type="http://schemas.openxmlformats.org/officeDocument/2006/relationships/image" Target="../media/image20.png"/></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1.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f Presentation A">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375" y="1247"/>
            <a:ext cx="18279254" cy="10284506"/>
          </a:xfrm>
          <a:prstGeom prst="rect">
            <a:avLst/>
          </a:prstGeom>
        </p:spPr>
      </p:pic>
      <p:sp>
        <p:nvSpPr>
          <p:cNvPr id="2" name="Rectangle 1"/>
          <p:cNvSpPr/>
          <p:nvPr/>
        </p:nvSpPr>
        <p:spPr>
          <a:xfrm>
            <a:off x="3" y="1485900"/>
            <a:ext cx="18288002" cy="4584700"/>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a:p>
        </p:txBody>
      </p:sp>
      <p:sp>
        <p:nvSpPr>
          <p:cNvPr id="3" name="Title 2"/>
          <p:cNvSpPr>
            <a:spLocks noGrp="1"/>
          </p:cNvSpPr>
          <p:nvPr>
            <p:ph type="title" hasCustomPrompt="1"/>
          </p:nvPr>
        </p:nvSpPr>
        <p:spPr>
          <a:xfrm>
            <a:off x="939800" y="2108201"/>
            <a:ext cx="10693400" cy="1752598"/>
          </a:xfrm>
        </p:spPr>
        <p:txBody>
          <a:bodyPr/>
          <a:lstStyle>
            <a:lvl1pPr>
              <a:lnSpc>
                <a:spcPct val="100000"/>
              </a:lnSpc>
              <a:defRPr sz="7000" baseline="0">
                <a:solidFill>
                  <a:srgbClr val="FFFFFF"/>
                </a:solidFill>
              </a:defRPr>
            </a:lvl1pPr>
          </a:lstStyle>
          <a:p>
            <a:r>
              <a:rPr lang="en-US" dirty="0"/>
              <a:t>Title Version A - Insert Title Here</a:t>
            </a:r>
          </a:p>
        </p:txBody>
      </p:sp>
      <p:cxnSp>
        <p:nvCxnSpPr>
          <p:cNvPr id="12" name="Straight Connector 11"/>
          <p:cNvCxnSpPr/>
          <p:nvPr/>
        </p:nvCxnSpPr>
        <p:spPr>
          <a:xfrm>
            <a:off x="0" y="6057900"/>
            <a:ext cx="18288000" cy="0"/>
          </a:xfrm>
          <a:prstGeom prst="line">
            <a:avLst/>
          </a:prstGeom>
          <a:ln w="38100" cmpd="sng">
            <a:solidFill>
              <a:srgbClr val="E6E6E6"/>
            </a:solidFill>
          </a:ln>
        </p:spPr>
        <p:style>
          <a:lnRef idx="2">
            <a:schemeClr val="accent1"/>
          </a:lnRef>
          <a:fillRef idx="0">
            <a:schemeClr val="accent1"/>
          </a:fillRef>
          <a:effectRef idx="1">
            <a:schemeClr val="accent1"/>
          </a:effectRef>
          <a:fontRef idx="minor">
            <a:schemeClr val="tx1"/>
          </a:fontRef>
        </p:style>
      </p:cxnSp>
      <p:sp>
        <p:nvSpPr>
          <p:cNvPr id="19" name="Rectangle 18"/>
          <p:cNvSpPr/>
          <p:nvPr/>
        </p:nvSpPr>
        <p:spPr>
          <a:xfrm>
            <a:off x="4" y="8183880"/>
            <a:ext cx="18288000" cy="2107268"/>
          </a:xfrm>
          <a:prstGeom prst="rect">
            <a:avLst/>
          </a:prstGeom>
          <a:solidFill>
            <a:schemeClr val="tx1">
              <a:alpha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0"/>
          </a:p>
        </p:txBody>
      </p:sp>
      <p:cxnSp>
        <p:nvCxnSpPr>
          <p:cNvPr id="15" name="Straight Connector 14"/>
          <p:cNvCxnSpPr/>
          <p:nvPr/>
        </p:nvCxnSpPr>
        <p:spPr>
          <a:xfrm>
            <a:off x="14004555" y="8718939"/>
            <a:ext cx="3810" cy="1037150"/>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4151851" y="8672507"/>
            <a:ext cx="3861830" cy="1594686"/>
          </a:xfrm>
          <a:prstGeom prst="rect">
            <a:avLst/>
          </a:prstGeom>
        </p:spPr>
      </p:pic>
      <p:sp>
        <p:nvSpPr>
          <p:cNvPr id="7" name="Text Placeholder 6"/>
          <p:cNvSpPr>
            <a:spLocks noGrp="1"/>
          </p:cNvSpPr>
          <p:nvPr>
            <p:ph type="body" sz="quarter" idx="10" hasCustomPrompt="1"/>
          </p:nvPr>
        </p:nvSpPr>
        <p:spPr>
          <a:xfrm>
            <a:off x="905937" y="8214996"/>
            <a:ext cx="12901026" cy="2052196"/>
          </a:xfrm>
        </p:spPr>
        <p:txBody>
          <a:bodyPr lIns="0" rIns="0" anchor="ctr"/>
          <a:lstStyle>
            <a:lvl1pPr marL="0" indent="0">
              <a:buNone/>
              <a:defRPr sz="2600" cap="none" baseline="0">
                <a:solidFill>
                  <a:schemeClr val="bg1"/>
                </a:solidFill>
                <a:latin typeface="Arial"/>
                <a:cs typeface="Arial"/>
              </a:defRPr>
            </a:lvl1pPr>
            <a:lvl2pPr marL="457200" indent="0">
              <a:buNone/>
              <a:defRPr sz="2200" b="0"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Here</a:t>
            </a:r>
          </a:p>
        </p:txBody>
      </p:sp>
    </p:spTree>
    <p:extLst>
      <p:ext uri="{BB962C8B-B14F-4D97-AF65-F5344CB8AC3E}">
        <p14:creationId xmlns:p14="http://schemas.microsoft.com/office/powerpoint/2010/main" val="2334939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ubhead and 1 Content">
    <p:spTree>
      <p:nvGrpSpPr>
        <p:cNvPr id="1" name=""/>
        <p:cNvGrpSpPr/>
        <p:nvPr/>
      </p:nvGrpSpPr>
      <p:grpSpPr>
        <a:xfrm>
          <a:off x="0" y="0"/>
          <a:ext cx="0" cy="0"/>
          <a:chOff x="0" y="0"/>
          <a:chExt cx="0" cy="0"/>
        </a:xfrm>
      </p:grpSpPr>
      <p:pic>
        <p:nvPicPr>
          <p:cNvPr id="19" name="Picture 1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8288000" cy="1488440"/>
          </a:xfrm>
          <a:prstGeom prst="rect">
            <a:avLst/>
          </a:prstGeom>
          <a:gradFill>
            <a:gsLst>
              <a:gs pos="0">
                <a:schemeClr val="tx2">
                  <a:lumMod val="60000"/>
                  <a:lumOff val="40000"/>
                </a:schemeClr>
              </a:gs>
              <a:gs pos="100000">
                <a:schemeClr val="accent3">
                  <a:lumMod val="60000"/>
                  <a:lumOff val="40000"/>
                </a:schemeClr>
              </a:gs>
            </a:gsLst>
            <a:lin ang="0" scaled="1"/>
          </a:gradFill>
        </p:spPr>
      </p:pic>
      <p:sp>
        <p:nvSpPr>
          <p:cNvPr id="21" name="Rectangle 20"/>
          <p:cNvSpPr/>
          <p:nvPr userDrawn="1"/>
        </p:nvSpPr>
        <p:spPr>
          <a:xfrm>
            <a:off x="1" y="-15241"/>
            <a:ext cx="18288002" cy="1488439"/>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a:p>
        </p:txBody>
      </p:sp>
      <p:sp>
        <p:nvSpPr>
          <p:cNvPr id="8" name="Content Placeholder 7"/>
          <p:cNvSpPr>
            <a:spLocks noGrp="1"/>
          </p:cNvSpPr>
          <p:nvPr>
            <p:ph sz="quarter" idx="13" hasCustomPrompt="1"/>
          </p:nvPr>
        </p:nvSpPr>
        <p:spPr>
          <a:xfrm>
            <a:off x="863600" y="2412208"/>
            <a:ext cx="16510000" cy="6796088"/>
          </a:xfrm>
        </p:spPr>
        <p:txBody>
          <a:bodyPr/>
          <a:lstStyle>
            <a:lvl1pPr marL="4572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1pPr>
            <a:lvl2pPr marL="9144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2pPr>
            <a:lvl3pPr marL="13716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3pPr>
            <a:lvl4pPr marL="18288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4pPr>
            <a:lvl5pPr marL="22860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5pPr>
            <a:lvl7pPr marL="800100" indent="304800" algn="l" defTabSz="1528236" rtl="0" eaLnBrk="1" latinLnBrk="0" hangingPunct="1">
              <a:lnSpc>
                <a:spcPct val="90000"/>
              </a:lnSpc>
              <a:spcBef>
                <a:spcPts val="836"/>
              </a:spcBef>
              <a:buFont typeface="Arial" panose="020B0604020202020204" pitchFamily="34" charset="0"/>
              <a:buChar char="•"/>
              <a:defRPr sz="2200">
                <a:solidFill>
                  <a:schemeClr val="accent6">
                    <a:lumMod val="75000"/>
                  </a:schemeClr>
                </a:solidFill>
              </a:defRPr>
            </a:lvl7pPr>
            <a:lvl8pPr marL="1609344" indent="-382060" algn="l" defTabSz="1528236" rtl="0" eaLnBrk="1" latinLnBrk="0" hangingPunct="1">
              <a:lnSpc>
                <a:spcPct val="90000"/>
              </a:lnSpc>
              <a:spcBef>
                <a:spcPts val="836"/>
              </a:spcBef>
              <a:buFont typeface="Arial" panose="020B0604020202020204" pitchFamily="34" charset="0"/>
              <a:buChar char="•"/>
              <a:defRPr sz="2200">
                <a:solidFill>
                  <a:schemeClr val="accent6">
                    <a:lumMod val="75000"/>
                  </a:schemeClr>
                </a:solidFill>
              </a:defRPr>
            </a:lvl8pPr>
          </a:lstStyle>
          <a:p>
            <a:pPr marL="457200" marR="0" lvl="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mj-lt"/>
                <a:ea typeface="+mn-ea"/>
              </a:rPr>
              <a:t>Edit Master text styles</a:t>
            </a:r>
          </a:p>
          <a:p>
            <a:pPr marL="914400" marR="0" lvl="1"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panose="020B0604020202020204" pitchFamily="34" charset="0"/>
                <a:ea typeface="+mn-ea"/>
                <a:cs typeface="Arial" panose="020B0604020202020204" pitchFamily="34" charset="0"/>
              </a:rPr>
              <a:t>Second level</a:t>
            </a:r>
          </a:p>
          <a:p>
            <a:pPr marL="1371600" marR="0" lvl="2"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Third level</a:t>
            </a:r>
          </a:p>
          <a:p>
            <a:pPr marL="1828800" marR="0" lvl="3"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Fourth level</a:t>
            </a:r>
          </a:p>
          <a:p>
            <a:pPr marL="2286000" marR="0" lvl="4"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Fifth level</a:t>
            </a:r>
          </a:p>
        </p:txBody>
      </p:sp>
      <p:sp>
        <p:nvSpPr>
          <p:cNvPr id="11" name="Content Placeholder 10"/>
          <p:cNvSpPr>
            <a:spLocks noGrp="1"/>
          </p:cNvSpPr>
          <p:nvPr>
            <p:ph sz="quarter" idx="11" hasCustomPrompt="1"/>
          </p:nvPr>
        </p:nvSpPr>
        <p:spPr>
          <a:xfrm>
            <a:off x="898532" y="1638309"/>
            <a:ext cx="16445928" cy="469894"/>
          </a:xfrm>
        </p:spPr>
        <p:txBody>
          <a:bodyPr anchor="ctr"/>
          <a:lstStyle>
            <a:lvl1pPr marL="0" indent="0">
              <a:buNone/>
              <a:defRPr b="1" u="sng">
                <a:solidFill>
                  <a:srgbClr val="3A3A3A"/>
                </a:solidFill>
              </a:defRPr>
            </a:lvl1pPr>
          </a:lstStyle>
          <a:p>
            <a:pPr lvl="0"/>
            <a:r>
              <a:rPr lang="en-US" dirty="0"/>
              <a:t>Subhead</a:t>
            </a:r>
          </a:p>
        </p:txBody>
      </p:sp>
      <p:sp>
        <p:nvSpPr>
          <p:cNvPr id="32" name="Slide Number Placeholder 3"/>
          <p:cNvSpPr>
            <a:spLocks noGrp="1"/>
          </p:cNvSpPr>
          <p:nvPr>
            <p:ph type="sldNum" sz="quarter" idx="4"/>
          </p:nvPr>
        </p:nvSpPr>
        <p:spPr>
          <a:xfrm>
            <a:off x="880537" y="9658992"/>
            <a:ext cx="529166" cy="547688"/>
          </a:xfrm>
          <a:prstGeom prst="rect">
            <a:avLst/>
          </a:prstGeom>
        </p:spPr>
        <p:txBody>
          <a:bodyPr vert="horz" lIns="0" tIns="0" rIns="0" bIns="0" rtlCol="0" anchor="ctr"/>
          <a:lstStyle>
            <a:lvl1pPr algn="l">
              <a:defRPr sz="1800">
                <a:solidFill>
                  <a:srgbClr val="FFFFFF"/>
                </a:solidFill>
              </a:defRPr>
            </a:lvl1pPr>
          </a:lstStyle>
          <a:p>
            <a:fld id="{3F2BA408-77DD-2646-AE91-E222053BB454}" type="slidenum">
              <a:rPr lang="en-US" smtClean="0"/>
              <a:pPr/>
              <a:t>‹#›</a:t>
            </a:fld>
            <a:endParaRPr lang="en-US" dirty="0"/>
          </a:p>
        </p:txBody>
      </p:sp>
      <p:sp>
        <p:nvSpPr>
          <p:cNvPr id="13" name="Footer Placeholder 7"/>
          <p:cNvSpPr>
            <a:spLocks noGrp="1"/>
          </p:cNvSpPr>
          <p:nvPr>
            <p:ph type="ftr" sz="quarter" idx="3"/>
          </p:nvPr>
        </p:nvSpPr>
        <p:spPr>
          <a:xfrm>
            <a:off x="1409700" y="9776461"/>
            <a:ext cx="5791200" cy="300038"/>
          </a:xfrm>
          <a:prstGeom prst="rect">
            <a:avLst/>
          </a:prstGeom>
        </p:spPr>
        <p:txBody>
          <a:bodyPr vert="horz" lIns="91440" tIns="45720" rIns="91440" bIns="45720" rtlCol="0" anchor="ctr"/>
          <a:lstStyle>
            <a:lvl1pPr algn="l">
              <a:defRPr sz="1400">
                <a:solidFill>
                  <a:schemeClr val="bg1"/>
                </a:solidFill>
              </a:defRPr>
            </a:lvl1pPr>
          </a:lstStyle>
          <a:p>
            <a:endParaRPr lang="en-US" dirty="0"/>
          </a:p>
        </p:txBody>
      </p:sp>
      <p:cxnSp>
        <p:nvCxnSpPr>
          <p:cNvPr id="20" name="Straight Connector 19"/>
          <p:cNvCxnSpPr/>
          <p:nvPr userDrawn="1"/>
        </p:nvCxnSpPr>
        <p:spPr>
          <a:xfrm>
            <a:off x="0" y="1484316"/>
            <a:ext cx="18288000" cy="0"/>
          </a:xfrm>
          <a:prstGeom prst="line">
            <a:avLst/>
          </a:prstGeom>
          <a:ln w="38100" cmpd="sng">
            <a:solidFill>
              <a:srgbClr val="3A3A3A"/>
            </a:solidFill>
          </a:ln>
        </p:spPr>
        <p:style>
          <a:lnRef idx="2">
            <a:schemeClr val="accent1"/>
          </a:lnRef>
          <a:fillRef idx="0">
            <a:schemeClr val="accent1"/>
          </a:fillRef>
          <a:effectRef idx="1">
            <a:schemeClr val="accent1"/>
          </a:effectRef>
          <a:fontRef idx="minor">
            <a:schemeClr val="tx1"/>
          </a:fontRef>
        </p:style>
      </p:cxnSp>
      <p:sp>
        <p:nvSpPr>
          <p:cNvPr id="10" name="Title 2">
            <a:extLst>
              <a:ext uri="{FF2B5EF4-FFF2-40B4-BE49-F238E27FC236}">
                <a16:creationId xmlns:a16="http://schemas.microsoft.com/office/drawing/2014/main" id="{1EFDBA65-5D9D-42A9-80DE-4A764C8754D9}"/>
              </a:ext>
            </a:extLst>
          </p:cNvPr>
          <p:cNvSpPr>
            <a:spLocks noGrp="1"/>
          </p:cNvSpPr>
          <p:nvPr>
            <p:ph type="title" hasCustomPrompt="1"/>
          </p:nvPr>
        </p:nvSpPr>
        <p:spPr>
          <a:xfrm>
            <a:off x="914400" y="80322"/>
            <a:ext cx="16408400" cy="1278580"/>
          </a:xfrm>
        </p:spPr>
        <p:txBody>
          <a:bodyPr anchor="ctr"/>
          <a:lstStyle>
            <a:lvl1pPr>
              <a:defRPr>
                <a:solidFill>
                  <a:srgbClr val="FFFFFF"/>
                </a:solidFill>
              </a:defRPr>
            </a:lvl1pPr>
          </a:lstStyle>
          <a:p>
            <a:r>
              <a:rPr lang="en-US" dirty="0"/>
              <a:t>Insert Title Here</a:t>
            </a:r>
          </a:p>
        </p:txBody>
      </p:sp>
    </p:spTree>
    <p:extLst>
      <p:ext uri="{BB962C8B-B14F-4D97-AF65-F5344CB8AC3E}">
        <p14:creationId xmlns:p14="http://schemas.microsoft.com/office/powerpoint/2010/main" val="4254010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924"/>
        <p:cNvGrpSpPr/>
        <p:nvPr/>
      </p:nvGrpSpPr>
      <p:grpSpPr>
        <a:xfrm>
          <a:off x="0" y="0"/>
          <a:ext cx="0" cy="0"/>
          <a:chOff x="0" y="0"/>
          <a:chExt cx="0" cy="0"/>
        </a:xfrm>
      </p:grpSpPr>
      <p:sp>
        <p:nvSpPr>
          <p:cNvPr id="925" name="Google Shape;925;p203"/>
          <p:cNvSpPr txBox="1">
            <a:spLocks noGrp="1"/>
          </p:cNvSpPr>
          <p:nvPr>
            <p:ph type="title"/>
          </p:nvPr>
        </p:nvSpPr>
        <p:spPr>
          <a:xfrm>
            <a:off x="4343400" y="1146561"/>
            <a:ext cx="12915900" cy="1939542"/>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6" name="Google Shape;926;p203"/>
          <p:cNvSpPr txBox="1">
            <a:spLocks noGrp="1"/>
          </p:cNvSpPr>
          <p:nvPr>
            <p:ph type="body" idx="1"/>
          </p:nvPr>
        </p:nvSpPr>
        <p:spPr>
          <a:xfrm>
            <a:off x="1028700" y="3291842"/>
            <a:ext cx="8001000" cy="6036188"/>
          </a:xfrm>
          <a:prstGeom prst="rect">
            <a:avLst/>
          </a:prstGeom>
          <a:noFill/>
          <a:ln>
            <a:noFill/>
          </a:ln>
        </p:spPr>
        <p:txBody>
          <a:bodyPr spcFirstLastPara="1" wrap="square" lIns="91425" tIns="45700" rIns="91425" bIns="45700" anchor="t" anchorCtr="0">
            <a:normAutofit/>
          </a:bodyPr>
          <a:lstStyle>
            <a:lvl1pPr marL="685776" lvl="0" indent="-514332" algn="l">
              <a:lnSpc>
                <a:spcPct val="90000"/>
              </a:lnSpc>
              <a:spcBef>
                <a:spcPts val="1500"/>
              </a:spcBef>
              <a:spcAft>
                <a:spcPts val="0"/>
              </a:spcAft>
              <a:buClr>
                <a:schemeClr val="dk1"/>
              </a:buClr>
              <a:buSzPts val="1800"/>
              <a:buChar char="•"/>
              <a:defRPr/>
            </a:lvl1pPr>
            <a:lvl2pPr marL="1371552" lvl="1" indent="-514332" algn="l">
              <a:lnSpc>
                <a:spcPct val="90000"/>
              </a:lnSpc>
              <a:spcBef>
                <a:spcPts val="750"/>
              </a:spcBef>
              <a:spcAft>
                <a:spcPts val="0"/>
              </a:spcAft>
              <a:buClr>
                <a:schemeClr val="dk1"/>
              </a:buClr>
              <a:buSzPts val="1800"/>
              <a:buChar char="•"/>
              <a:defRPr/>
            </a:lvl2pPr>
            <a:lvl3pPr marL="2057328" lvl="2" indent="-514332" algn="l">
              <a:lnSpc>
                <a:spcPct val="90000"/>
              </a:lnSpc>
              <a:spcBef>
                <a:spcPts val="750"/>
              </a:spcBef>
              <a:spcAft>
                <a:spcPts val="0"/>
              </a:spcAft>
              <a:buClr>
                <a:schemeClr val="dk1"/>
              </a:buClr>
              <a:buSzPts val="1800"/>
              <a:buChar char="•"/>
              <a:defRPr/>
            </a:lvl3pPr>
            <a:lvl4pPr marL="2743104" lvl="3" indent="-514332" algn="l">
              <a:lnSpc>
                <a:spcPct val="90000"/>
              </a:lnSpc>
              <a:spcBef>
                <a:spcPts val="750"/>
              </a:spcBef>
              <a:spcAft>
                <a:spcPts val="0"/>
              </a:spcAft>
              <a:buClr>
                <a:schemeClr val="dk1"/>
              </a:buClr>
              <a:buSzPts val="1800"/>
              <a:buChar char="•"/>
              <a:defRPr/>
            </a:lvl4pPr>
            <a:lvl5pPr marL="3428880" lvl="4" indent="-514332" algn="l">
              <a:lnSpc>
                <a:spcPct val="90000"/>
              </a:lnSpc>
              <a:spcBef>
                <a:spcPts val="750"/>
              </a:spcBef>
              <a:spcAft>
                <a:spcPts val="0"/>
              </a:spcAft>
              <a:buClr>
                <a:schemeClr val="dk1"/>
              </a:buClr>
              <a:buSzPts val="1800"/>
              <a:buChar char="•"/>
              <a:defRPr/>
            </a:lvl5pPr>
            <a:lvl6pPr marL="4114656" lvl="5" indent="-514332" algn="l">
              <a:lnSpc>
                <a:spcPct val="90000"/>
              </a:lnSpc>
              <a:spcBef>
                <a:spcPts val="750"/>
              </a:spcBef>
              <a:spcAft>
                <a:spcPts val="0"/>
              </a:spcAft>
              <a:buClr>
                <a:schemeClr val="dk1"/>
              </a:buClr>
              <a:buSzPts val="1800"/>
              <a:buChar char="•"/>
              <a:defRPr/>
            </a:lvl6pPr>
            <a:lvl7pPr marL="4800432" lvl="6" indent="-514332" algn="l">
              <a:lnSpc>
                <a:spcPct val="90000"/>
              </a:lnSpc>
              <a:spcBef>
                <a:spcPts val="750"/>
              </a:spcBef>
              <a:spcAft>
                <a:spcPts val="0"/>
              </a:spcAft>
              <a:buClr>
                <a:schemeClr val="dk1"/>
              </a:buClr>
              <a:buSzPts val="1800"/>
              <a:buChar char="•"/>
              <a:defRPr/>
            </a:lvl7pPr>
            <a:lvl8pPr marL="5486208" lvl="7" indent="-514332" algn="l">
              <a:lnSpc>
                <a:spcPct val="90000"/>
              </a:lnSpc>
              <a:spcBef>
                <a:spcPts val="750"/>
              </a:spcBef>
              <a:spcAft>
                <a:spcPts val="0"/>
              </a:spcAft>
              <a:buClr>
                <a:schemeClr val="dk1"/>
              </a:buClr>
              <a:buSzPts val="1800"/>
              <a:buChar char="•"/>
              <a:defRPr/>
            </a:lvl8pPr>
            <a:lvl9pPr marL="6171984" lvl="8" indent="-514332" algn="l">
              <a:lnSpc>
                <a:spcPct val="90000"/>
              </a:lnSpc>
              <a:spcBef>
                <a:spcPts val="750"/>
              </a:spcBef>
              <a:spcAft>
                <a:spcPts val="0"/>
              </a:spcAft>
              <a:buClr>
                <a:schemeClr val="dk1"/>
              </a:buClr>
              <a:buSzPts val="1800"/>
              <a:buChar char="•"/>
              <a:defRPr/>
            </a:lvl9pPr>
          </a:lstStyle>
          <a:p>
            <a:endParaRPr/>
          </a:p>
        </p:txBody>
      </p:sp>
      <p:sp>
        <p:nvSpPr>
          <p:cNvPr id="927" name="Google Shape;927;p203"/>
          <p:cNvSpPr txBox="1">
            <a:spLocks noGrp="1"/>
          </p:cNvSpPr>
          <p:nvPr>
            <p:ph type="body" idx="2"/>
          </p:nvPr>
        </p:nvSpPr>
        <p:spPr>
          <a:xfrm>
            <a:off x="9258300" y="3291842"/>
            <a:ext cx="8001000" cy="6036188"/>
          </a:xfrm>
          <a:prstGeom prst="rect">
            <a:avLst/>
          </a:prstGeom>
          <a:noFill/>
          <a:ln>
            <a:noFill/>
          </a:ln>
        </p:spPr>
        <p:txBody>
          <a:bodyPr spcFirstLastPara="1" wrap="square" lIns="91425" tIns="45700" rIns="91425" bIns="45700" anchor="t" anchorCtr="0">
            <a:normAutofit/>
          </a:bodyPr>
          <a:lstStyle>
            <a:lvl1pPr marL="685776" lvl="0" indent="-514332" algn="l">
              <a:lnSpc>
                <a:spcPct val="90000"/>
              </a:lnSpc>
              <a:spcBef>
                <a:spcPts val="1500"/>
              </a:spcBef>
              <a:spcAft>
                <a:spcPts val="0"/>
              </a:spcAft>
              <a:buClr>
                <a:schemeClr val="dk1"/>
              </a:buClr>
              <a:buSzPts val="1800"/>
              <a:buChar char="•"/>
              <a:defRPr/>
            </a:lvl1pPr>
            <a:lvl2pPr marL="1371552" lvl="1" indent="-514332" algn="l">
              <a:lnSpc>
                <a:spcPct val="90000"/>
              </a:lnSpc>
              <a:spcBef>
                <a:spcPts val="750"/>
              </a:spcBef>
              <a:spcAft>
                <a:spcPts val="0"/>
              </a:spcAft>
              <a:buClr>
                <a:schemeClr val="dk1"/>
              </a:buClr>
              <a:buSzPts val="1800"/>
              <a:buChar char="•"/>
              <a:defRPr/>
            </a:lvl2pPr>
            <a:lvl3pPr marL="2057328" lvl="2" indent="-514332" algn="l">
              <a:lnSpc>
                <a:spcPct val="90000"/>
              </a:lnSpc>
              <a:spcBef>
                <a:spcPts val="750"/>
              </a:spcBef>
              <a:spcAft>
                <a:spcPts val="0"/>
              </a:spcAft>
              <a:buClr>
                <a:schemeClr val="dk1"/>
              </a:buClr>
              <a:buSzPts val="1800"/>
              <a:buChar char="•"/>
              <a:defRPr/>
            </a:lvl3pPr>
            <a:lvl4pPr marL="2743104" lvl="3" indent="-514332" algn="l">
              <a:lnSpc>
                <a:spcPct val="90000"/>
              </a:lnSpc>
              <a:spcBef>
                <a:spcPts val="750"/>
              </a:spcBef>
              <a:spcAft>
                <a:spcPts val="0"/>
              </a:spcAft>
              <a:buClr>
                <a:schemeClr val="dk1"/>
              </a:buClr>
              <a:buSzPts val="1800"/>
              <a:buChar char="•"/>
              <a:defRPr/>
            </a:lvl4pPr>
            <a:lvl5pPr marL="3428880" lvl="4" indent="-514332" algn="l">
              <a:lnSpc>
                <a:spcPct val="90000"/>
              </a:lnSpc>
              <a:spcBef>
                <a:spcPts val="750"/>
              </a:spcBef>
              <a:spcAft>
                <a:spcPts val="0"/>
              </a:spcAft>
              <a:buClr>
                <a:schemeClr val="dk1"/>
              </a:buClr>
              <a:buSzPts val="1800"/>
              <a:buChar char="•"/>
              <a:defRPr/>
            </a:lvl5pPr>
            <a:lvl6pPr marL="4114656" lvl="5" indent="-514332" algn="l">
              <a:lnSpc>
                <a:spcPct val="90000"/>
              </a:lnSpc>
              <a:spcBef>
                <a:spcPts val="750"/>
              </a:spcBef>
              <a:spcAft>
                <a:spcPts val="0"/>
              </a:spcAft>
              <a:buClr>
                <a:schemeClr val="dk1"/>
              </a:buClr>
              <a:buSzPts val="1800"/>
              <a:buChar char="•"/>
              <a:defRPr/>
            </a:lvl6pPr>
            <a:lvl7pPr marL="4800432" lvl="6" indent="-514332" algn="l">
              <a:lnSpc>
                <a:spcPct val="90000"/>
              </a:lnSpc>
              <a:spcBef>
                <a:spcPts val="750"/>
              </a:spcBef>
              <a:spcAft>
                <a:spcPts val="0"/>
              </a:spcAft>
              <a:buClr>
                <a:schemeClr val="dk1"/>
              </a:buClr>
              <a:buSzPts val="1800"/>
              <a:buChar char="•"/>
              <a:defRPr/>
            </a:lvl7pPr>
            <a:lvl8pPr marL="5486208" lvl="7" indent="-514332" algn="l">
              <a:lnSpc>
                <a:spcPct val="90000"/>
              </a:lnSpc>
              <a:spcBef>
                <a:spcPts val="750"/>
              </a:spcBef>
              <a:spcAft>
                <a:spcPts val="0"/>
              </a:spcAft>
              <a:buClr>
                <a:schemeClr val="dk1"/>
              </a:buClr>
              <a:buSzPts val="1800"/>
              <a:buChar char="•"/>
              <a:defRPr/>
            </a:lvl8pPr>
            <a:lvl9pPr marL="6171984" lvl="8" indent="-514332" algn="l">
              <a:lnSpc>
                <a:spcPct val="90000"/>
              </a:lnSpc>
              <a:spcBef>
                <a:spcPts val="750"/>
              </a:spcBef>
              <a:spcAft>
                <a:spcPts val="0"/>
              </a:spcAft>
              <a:buClr>
                <a:schemeClr val="dk1"/>
              </a:buClr>
              <a:buSzPts val="1800"/>
              <a:buChar char="•"/>
              <a:defRPr/>
            </a:lvl9pPr>
          </a:lstStyle>
          <a:p>
            <a:endParaRPr/>
          </a:p>
        </p:txBody>
      </p:sp>
      <p:sp>
        <p:nvSpPr>
          <p:cNvPr id="928" name="Google Shape;928;p203"/>
          <p:cNvSpPr txBox="1">
            <a:spLocks noGrp="1"/>
          </p:cNvSpPr>
          <p:nvPr>
            <p:ph type="dt" idx="10"/>
          </p:nvPr>
        </p:nvSpPr>
        <p:spPr>
          <a:xfrm>
            <a:off x="12893040" y="9534527"/>
            <a:ext cx="4366260" cy="54768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9" name="Google Shape;929;p203"/>
          <p:cNvSpPr txBox="1">
            <a:spLocks noGrp="1"/>
          </p:cNvSpPr>
          <p:nvPr>
            <p:ph type="ftr" idx="11"/>
          </p:nvPr>
        </p:nvSpPr>
        <p:spPr>
          <a:xfrm>
            <a:off x="1028700" y="9533770"/>
            <a:ext cx="11658600"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0" name="Google Shape;930;p203"/>
          <p:cNvSpPr txBox="1">
            <a:spLocks noGrp="1"/>
          </p:cNvSpPr>
          <p:nvPr>
            <p:ph type="sldNum" idx="12"/>
          </p:nvPr>
        </p:nvSpPr>
        <p:spPr>
          <a:xfrm>
            <a:off x="13144500" y="571501"/>
            <a:ext cx="4114800" cy="547688"/>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69057631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931"/>
        <p:cNvGrpSpPr/>
        <p:nvPr/>
      </p:nvGrpSpPr>
      <p:grpSpPr>
        <a:xfrm>
          <a:off x="0" y="0"/>
          <a:ext cx="0" cy="0"/>
          <a:chOff x="0" y="0"/>
          <a:chExt cx="0" cy="0"/>
        </a:xfrm>
      </p:grpSpPr>
      <p:sp>
        <p:nvSpPr>
          <p:cNvPr id="932" name="Google Shape;932;p204"/>
          <p:cNvSpPr txBox="1">
            <a:spLocks noGrp="1"/>
          </p:cNvSpPr>
          <p:nvPr>
            <p:ph type="title"/>
          </p:nvPr>
        </p:nvSpPr>
        <p:spPr>
          <a:xfrm>
            <a:off x="4343400" y="1143000"/>
            <a:ext cx="12915900" cy="1943100"/>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33" name="Google Shape;933;p204"/>
          <p:cNvSpPr txBox="1">
            <a:spLocks noGrp="1"/>
          </p:cNvSpPr>
          <p:nvPr>
            <p:ph type="body" idx="1"/>
          </p:nvPr>
        </p:nvSpPr>
        <p:spPr>
          <a:xfrm>
            <a:off x="1371617" y="3275706"/>
            <a:ext cx="7619987" cy="1235868"/>
          </a:xfrm>
          <a:prstGeom prst="rect">
            <a:avLst/>
          </a:prstGeom>
          <a:noFill/>
          <a:ln>
            <a:noFill/>
          </a:ln>
        </p:spPr>
        <p:txBody>
          <a:bodyPr spcFirstLastPara="1" wrap="square" lIns="91425" tIns="45700" rIns="91425" bIns="45700" anchor="b" anchorCtr="0">
            <a:normAutofit/>
          </a:bodyPr>
          <a:lstStyle>
            <a:lvl1pPr marL="685776" lvl="0" indent="-342888" algn="l">
              <a:lnSpc>
                <a:spcPct val="90000"/>
              </a:lnSpc>
              <a:spcBef>
                <a:spcPts val="1500"/>
              </a:spcBef>
              <a:spcAft>
                <a:spcPts val="0"/>
              </a:spcAft>
              <a:buClr>
                <a:schemeClr val="dk1"/>
              </a:buClr>
              <a:buSzPts val="2800"/>
              <a:buNone/>
              <a:defRPr sz="4200" b="0">
                <a:solidFill>
                  <a:schemeClr val="dk1"/>
                </a:solidFill>
              </a:defRPr>
            </a:lvl1pPr>
            <a:lvl2pPr marL="1371552" lvl="1" indent="-342888" algn="l">
              <a:lnSpc>
                <a:spcPct val="90000"/>
              </a:lnSpc>
              <a:spcBef>
                <a:spcPts val="750"/>
              </a:spcBef>
              <a:spcAft>
                <a:spcPts val="0"/>
              </a:spcAft>
              <a:buClr>
                <a:schemeClr val="dk1"/>
              </a:buClr>
              <a:buSzPts val="2000"/>
              <a:buNone/>
              <a:defRPr sz="3000" b="1"/>
            </a:lvl2pPr>
            <a:lvl3pPr marL="2057328" lvl="2" indent="-342888" algn="l">
              <a:lnSpc>
                <a:spcPct val="90000"/>
              </a:lnSpc>
              <a:spcBef>
                <a:spcPts val="750"/>
              </a:spcBef>
              <a:spcAft>
                <a:spcPts val="0"/>
              </a:spcAft>
              <a:buClr>
                <a:schemeClr val="dk1"/>
              </a:buClr>
              <a:buSzPts val="1800"/>
              <a:buNone/>
              <a:defRPr sz="2700" b="1"/>
            </a:lvl3pPr>
            <a:lvl4pPr marL="2743104" lvl="3" indent="-342888" algn="l">
              <a:lnSpc>
                <a:spcPct val="90000"/>
              </a:lnSpc>
              <a:spcBef>
                <a:spcPts val="750"/>
              </a:spcBef>
              <a:spcAft>
                <a:spcPts val="0"/>
              </a:spcAft>
              <a:buClr>
                <a:schemeClr val="dk1"/>
              </a:buClr>
              <a:buSzPts val="1600"/>
              <a:buNone/>
              <a:defRPr sz="2400" b="1"/>
            </a:lvl4pPr>
            <a:lvl5pPr marL="3428880" lvl="4" indent="-342888" algn="l">
              <a:lnSpc>
                <a:spcPct val="90000"/>
              </a:lnSpc>
              <a:spcBef>
                <a:spcPts val="750"/>
              </a:spcBef>
              <a:spcAft>
                <a:spcPts val="0"/>
              </a:spcAft>
              <a:buClr>
                <a:schemeClr val="dk1"/>
              </a:buClr>
              <a:buSzPts val="1600"/>
              <a:buNone/>
              <a:defRPr sz="2400" b="1"/>
            </a:lvl5pPr>
            <a:lvl6pPr marL="4114656" lvl="5" indent="-342888" algn="l">
              <a:lnSpc>
                <a:spcPct val="90000"/>
              </a:lnSpc>
              <a:spcBef>
                <a:spcPts val="750"/>
              </a:spcBef>
              <a:spcAft>
                <a:spcPts val="0"/>
              </a:spcAft>
              <a:buClr>
                <a:schemeClr val="dk1"/>
              </a:buClr>
              <a:buSzPts val="1600"/>
              <a:buNone/>
              <a:defRPr sz="2400" b="1"/>
            </a:lvl6pPr>
            <a:lvl7pPr marL="4800432" lvl="6" indent="-342888" algn="l">
              <a:lnSpc>
                <a:spcPct val="90000"/>
              </a:lnSpc>
              <a:spcBef>
                <a:spcPts val="750"/>
              </a:spcBef>
              <a:spcAft>
                <a:spcPts val="0"/>
              </a:spcAft>
              <a:buClr>
                <a:schemeClr val="dk1"/>
              </a:buClr>
              <a:buSzPts val="1600"/>
              <a:buNone/>
              <a:defRPr sz="2400" b="1"/>
            </a:lvl7pPr>
            <a:lvl8pPr marL="5486208" lvl="7" indent="-342888" algn="l">
              <a:lnSpc>
                <a:spcPct val="90000"/>
              </a:lnSpc>
              <a:spcBef>
                <a:spcPts val="750"/>
              </a:spcBef>
              <a:spcAft>
                <a:spcPts val="0"/>
              </a:spcAft>
              <a:buClr>
                <a:schemeClr val="dk1"/>
              </a:buClr>
              <a:buSzPts val="1600"/>
              <a:buNone/>
              <a:defRPr sz="2400" b="1"/>
            </a:lvl8pPr>
            <a:lvl9pPr marL="6171984" lvl="8" indent="-342888" algn="l">
              <a:lnSpc>
                <a:spcPct val="90000"/>
              </a:lnSpc>
              <a:spcBef>
                <a:spcPts val="750"/>
              </a:spcBef>
              <a:spcAft>
                <a:spcPts val="0"/>
              </a:spcAft>
              <a:buClr>
                <a:schemeClr val="dk1"/>
              </a:buClr>
              <a:buSzPts val="1600"/>
              <a:buNone/>
              <a:defRPr sz="2400" b="1"/>
            </a:lvl9pPr>
          </a:lstStyle>
          <a:p>
            <a:endParaRPr/>
          </a:p>
        </p:txBody>
      </p:sp>
      <p:sp>
        <p:nvSpPr>
          <p:cNvPr id="934" name="Google Shape;934;p204"/>
          <p:cNvSpPr txBox="1">
            <a:spLocks noGrp="1"/>
          </p:cNvSpPr>
          <p:nvPr>
            <p:ph type="body" idx="2"/>
          </p:nvPr>
        </p:nvSpPr>
        <p:spPr>
          <a:xfrm>
            <a:off x="1028705" y="4699001"/>
            <a:ext cx="7967663" cy="4629029"/>
          </a:xfrm>
          <a:prstGeom prst="rect">
            <a:avLst/>
          </a:prstGeom>
          <a:noFill/>
          <a:ln>
            <a:noFill/>
          </a:ln>
        </p:spPr>
        <p:txBody>
          <a:bodyPr spcFirstLastPara="1" wrap="square" lIns="91425" tIns="45700" rIns="91425" bIns="45700" anchor="t" anchorCtr="0">
            <a:normAutofit/>
          </a:bodyPr>
          <a:lstStyle>
            <a:lvl1pPr marL="685776" lvl="0" indent="-514332" algn="l">
              <a:lnSpc>
                <a:spcPct val="90000"/>
              </a:lnSpc>
              <a:spcBef>
                <a:spcPts val="1500"/>
              </a:spcBef>
              <a:spcAft>
                <a:spcPts val="0"/>
              </a:spcAft>
              <a:buClr>
                <a:schemeClr val="dk1"/>
              </a:buClr>
              <a:buSzPts val="1800"/>
              <a:buChar char="•"/>
              <a:defRPr/>
            </a:lvl1pPr>
            <a:lvl2pPr marL="1371552" lvl="1" indent="-514332" algn="l">
              <a:lnSpc>
                <a:spcPct val="90000"/>
              </a:lnSpc>
              <a:spcBef>
                <a:spcPts val="750"/>
              </a:spcBef>
              <a:spcAft>
                <a:spcPts val="0"/>
              </a:spcAft>
              <a:buClr>
                <a:schemeClr val="dk1"/>
              </a:buClr>
              <a:buSzPts val="1800"/>
              <a:buChar char="•"/>
              <a:defRPr/>
            </a:lvl2pPr>
            <a:lvl3pPr marL="2057328" lvl="2" indent="-514332" algn="l">
              <a:lnSpc>
                <a:spcPct val="90000"/>
              </a:lnSpc>
              <a:spcBef>
                <a:spcPts val="750"/>
              </a:spcBef>
              <a:spcAft>
                <a:spcPts val="0"/>
              </a:spcAft>
              <a:buClr>
                <a:schemeClr val="dk1"/>
              </a:buClr>
              <a:buSzPts val="1800"/>
              <a:buChar char="•"/>
              <a:defRPr/>
            </a:lvl3pPr>
            <a:lvl4pPr marL="2743104" lvl="3" indent="-514332" algn="l">
              <a:lnSpc>
                <a:spcPct val="90000"/>
              </a:lnSpc>
              <a:spcBef>
                <a:spcPts val="750"/>
              </a:spcBef>
              <a:spcAft>
                <a:spcPts val="0"/>
              </a:spcAft>
              <a:buClr>
                <a:schemeClr val="dk1"/>
              </a:buClr>
              <a:buSzPts val="1800"/>
              <a:buChar char="•"/>
              <a:defRPr/>
            </a:lvl4pPr>
            <a:lvl5pPr marL="3428880" lvl="4" indent="-514332" algn="l">
              <a:lnSpc>
                <a:spcPct val="90000"/>
              </a:lnSpc>
              <a:spcBef>
                <a:spcPts val="750"/>
              </a:spcBef>
              <a:spcAft>
                <a:spcPts val="0"/>
              </a:spcAft>
              <a:buClr>
                <a:schemeClr val="dk1"/>
              </a:buClr>
              <a:buSzPts val="1800"/>
              <a:buChar char="•"/>
              <a:defRPr/>
            </a:lvl5pPr>
            <a:lvl6pPr marL="4114656" lvl="5" indent="-514332" algn="l">
              <a:lnSpc>
                <a:spcPct val="90000"/>
              </a:lnSpc>
              <a:spcBef>
                <a:spcPts val="750"/>
              </a:spcBef>
              <a:spcAft>
                <a:spcPts val="0"/>
              </a:spcAft>
              <a:buClr>
                <a:schemeClr val="dk1"/>
              </a:buClr>
              <a:buSzPts val="1800"/>
              <a:buChar char="•"/>
              <a:defRPr/>
            </a:lvl6pPr>
            <a:lvl7pPr marL="4800432" lvl="6" indent="-514332" algn="l">
              <a:lnSpc>
                <a:spcPct val="90000"/>
              </a:lnSpc>
              <a:spcBef>
                <a:spcPts val="750"/>
              </a:spcBef>
              <a:spcAft>
                <a:spcPts val="0"/>
              </a:spcAft>
              <a:buClr>
                <a:schemeClr val="dk1"/>
              </a:buClr>
              <a:buSzPts val="1800"/>
              <a:buChar char="•"/>
              <a:defRPr/>
            </a:lvl7pPr>
            <a:lvl8pPr marL="5486208" lvl="7" indent="-514332" algn="l">
              <a:lnSpc>
                <a:spcPct val="90000"/>
              </a:lnSpc>
              <a:spcBef>
                <a:spcPts val="750"/>
              </a:spcBef>
              <a:spcAft>
                <a:spcPts val="0"/>
              </a:spcAft>
              <a:buClr>
                <a:schemeClr val="dk1"/>
              </a:buClr>
              <a:buSzPts val="1800"/>
              <a:buChar char="•"/>
              <a:defRPr/>
            </a:lvl8pPr>
            <a:lvl9pPr marL="6171984" lvl="8" indent="-514332" algn="l">
              <a:lnSpc>
                <a:spcPct val="90000"/>
              </a:lnSpc>
              <a:spcBef>
                <a:spcPts val="750"/>
              </a:spcBef>
              <a:spcAft>
                <a:spcPts val="0"/>
              </a:spcAft>
              <a:buClr>
                <a:schemeClr val="dk1"/>
              </a:buClr>
              <a:buSzPts val="1800"/>
              <a:buChar char="•"/>
              <a:defRPr/>
            </a:lvl9pPr>
          </a:lstStyle>
          <a:p>
            <a:endParaRPr/>
          </a:p>
        </p:txBody>
      </p:sp>
      <p:sp>
        <p:nvSpPr>
          <p:cNvPr id="935" name="Google Shape;935;p204"/>
          <p:cNvSpPr txBox="1">
            <a:spLocks noGrp="1"/>
          </p:cNvSpPr>
          <p:nvPr>
            <p:ph type="body" idx="3"/>
          </p:nvPr>
        </p:nvSpPr>
        <p:spPr>
          <a:xfrm>
            <a:off x="9601200" y="3275706"/>
            <a:ext cx="7658100" cy="1235868"/>
          </a:xfrm>
          <a:prstGeom prst="rect">
            <a:avLst/>
          </a:prstGeom>
          <a:noFill/>
          <a:ln>
            <a:noFill/>
          </a:ln>
        </p:spPr>
        <p:txBody>
          <a:bodyPr spcFirstLastPara="1" wrap="square" lIns="91425" tIns="45700" rIns="91425" bIns="45700" anchor="b" anchorCtr="0">
            <a:normAutofit/>
          </a:bodyPr>
          <a:lstStyle>
            <a:lvl1pPr marL="685776" lvl="0" indent="-342888" algn="l">
              <a:lnSpc>
                <a:spcPct val="90000"/>
              </a:lnSpc>
              <a:spcBef>
                <a:spcPts val="1500"/>
              </a:spcBef>
              <a:spcAft>
                <a:spcPts val="0"/>
              </a:spcAft>
              <a:buClr>
                <a:schemeClr val="dk1"/>
              </a:buClr>
              <a:buSzPts val="2800"/>
              <a:buNone/>
              <a:defRPr sz="4200" b="0">
                <a:solidFill>
                  <a:schemeClr val="dk1"/>
                </a:solidFill>
              </a:defRPr>
            </a:lvl1pPr>
            <a:lvl2pPr marL="1371552" lvl="1" indent="-342888" algn="l">
              <a:lnSpc>
                <a:spcPct val="90000"/>
              </a:lnSpc>
              <a:spcBef>
                <a:spcPts val="750"/>
              </a:spcBef>
              <a:spcAft>
                <a:spcPts val="0"/>
              </a:spcAft>
              <a:buClr>
                <a:schemeClr val="dk1"/>
              </a:buClr>
              <a:buSzPts val="2000"/>
              <a:buNone/>
              <a:defRPr sz="3000" b="1"/>
            </a:lvl2pPr>
            <a:lvl3pPr marL="2057328" lvl="2" indent="-342888" algn="l">
              <a:lnSpc>
                <a:spcPct val="90000"/>
              </a:lnSpc>
              <a:spcBef>
                <a:spcPts val="750"/>
              </a:spcBef>
              <a:spcAft>
                <a:spcPts val="0"/>
              </a:spcAft>
              <a:buClr>
                <a:schemeClr val="dk1"/>
              </a:buClr>
              <a:buSzPts val="1800"/>
              <a:buNone/>
              <a:defRPr sz="2700" b="1"/>
            </a:lvl3pPr>
            <a:lvl4pPr marL="2743104" lvl="3" indent="-342888" algn="l">
              <a:lnSpc>
                <a:spcPct val="90000"/>
              </a:lnSpc>
              <a:spcBef>
                <a:spcPts val="750"/>
              </a:spcBef>
              <a:spcAft>
                <a:spcPts val="0"/>
              </a:spcAft>
              <a:buClr>
                <a:schemeClr val="dk1"/>
              </a:buClr>
              <a:buSzPts val="1600"/>
              <a:buNone/>
              <a:defRPr sz="2400" b="1"/>
            </a:lvl4pPr>
            <a:lvl5pPr marL="3428880" lvl="4" indent="-342888" algn="l">
              <a:lnSpc>
                <a:spcPct val="90000"/>
              </a:lnSpc>
              <a:spcBef>
                <a:spcPts val="750"/>
              </a:spcBef>
              <a:spcAft>
                <a:spcPts val="0"/>
              </a:spcAft>
              <a:buClr>
                <a:schemeClr val="dk1"/>
              </a:buClr>
              <a:buSzPts val="1600"/>
              <a:buNone/>
              <a:defRPr sz="2400" b="1"/>
            </a:lvl5pPr>
            <a:lvl6pPr marL="4114656" lvl="5" indent="-342888" algn="l">
              <a:lnSpc>
                <a:spcPct val="90000"/>
              </a:lnSpc>
              <a:spcBef>
                <a:spcPts val="750"/>
              </a:spcBef>
              <a:spcAft>
                <a:spcPts val="0"/>
              </a:spcAft>
              <a:buClr>
                <a:schemeClr val="dk1"/>
              </a:buClr>
              <a:buSzPts val="1600"/>
              <a:buNone/>
              <a:defRPr sz="2400" b="1"/>
            </a:lvl6pPr>
            <a:lvl7pPr marL="4800432" lvl="6" indent="-342888" algn="l">
              <a:lnSpc>
                <a:spcPct val="90000"/>
              </a:lnSpc>
              <a:spcBef>
                <a:spcPts val="750"/>
              </a:spcBef>
              <a:spcAft>
                <a:spcPts val="0"/>
              </a:spcAft>
              <a:buClr>
                <a:schemeClr val="dk1"/>
              </a:buClr>
              <a:buSzPts val="1600"/>
              <a:buNone/>
              <a:defRPr sz="2400" b="1"/>
            </a:lvl7pPr>
            <a:lvl8pPr marL="5486208" lvl="7" indent="-342888" algn="l">
              <a:lnSpc>
                <a:spcPct val="90000"/>
              </a:lnSpc>
              <a:spcBef>
                <a:spcPts val="750"/>
              </a:spcBef>
              <a:spcAft>
                <a:spcPts val="0"/>
              </a:spcAft>
              <a:buClr>
                <a:schemeClr val="dk1"/>
              </a:buClr>
              <a:buSzPts val="1600"/>
              <a:buNone/>
              <a:defRPr sz="2400" b="1"/>
            </a:lvl8pPr>
            <a:lvl9pPr marL="6171984" lvl="8" indent="-342888" algn="l">
              <a:lnSpc>
                <a:spcPct val="90000"/>
              </a:lnSpc>
              <a:spcBef>
                <a:spcPts val="750"/>
              </a:spcBef>
              <a:spcAft>
                <a:spcPts val="0"/>
              </a:spcAft>
              <a:buClr>
                <a:schemeClr val="dk1"/>
              </a:buClr>
              <a:buSzPts val="1600"/>
              <a:buNone/>
              <a:defRPr sz="2400" b="1"/>
            </a:lvl9pPr>
          </a:lstStyle>
          <a:p>
            <a:endParaRPr/>
          </a:p>
        </p:txBody>
      </p:sp>
      <p:sp>
        <p:nvSpPr>
          <p:cNvPr id="936" name="Google Shape;936;p204"/>
          <p:cNvSpPr txBox="1">
            <a:spLocks noGrp="1"/>
          </p:cNvSpPr>
          <p:nvPr>
            <p:ph type="body" idx="4"/>
          </p:nvPr>
        </p:nvSpPr>
        <p:spPr>
          <a:xfrm>
            <a:off x="9258300" y="4699001"/>
            <a:ext cx="8001000" cy="4629029"/>
          </a:xfrm>
          <a:prstGeom prst="rect">
            <a:avLst/>
          </a:prstGeom>
          <a:noFill/>
          <a:ln>
            <a:noFill/>
          </a:ln>
        </p:spPr>
        <p:txBody>
          <a:bodyPr spcFirstLastPara="1" wrap="square" lIns="91425" tIns="45700" rIns="91425" bIns="45700" anchor="t" anchorCtr="0">
            <a:normAutofit/>
          </a:bodyPr>
          <a:lstStyle>
            <a:lvl1pPr marL="685776" lvl="0" indent="-514332" algn="l">
              <a:lnSpc>
                <a:spcPct val="90000"/>
              </a:lnSpc>
              <a:spcBef>
                <a:spcPts val="1500"/>
              </a:spcBef>
              <a:spcAft>
                <a:spcPts val="0"/>
              </a:spcAft>
              <a:buClr>
                <a:schemeClr val="dk1"/>
              </a:buClr>
              <a:buSzPts val="1800"/>
              <a:buChar char="•"/>
              <a:defRPr/>
            </a:lvl1pPr>
            <a:lvl2pPr marL="1371552" lvl="1" indent="-514332" algn="l">
              <a:lnSpc>
                <a:spcPct val="90000"/>
              </a:lnSpc>
              <a:spcBef>
                <a:spcPts val="750"/>
              </a:spcBef>
              <a:spcAft>
                <a:spcPts val="0"/>
              </a:spcAft>
              <a:buClr>
                <a:schemeClr val="dk1"/>
              </a:buClr>
              <a:buSzPts val="1800"/>
              <a:buChar char="•"/>
              <a:defRPr/>
            </a:lvl2pPr>
            <a:lvl3pPr marL="2057328" lvl="2" indent="-514332" algn="l">
              <a:lnSpc>
                <a:spcPct val="90000"/>
              </a:lnSpc>
              <a:spcBef>
                <a:spcPts val="750"/>
              </a:spcBef>
              <a:spcAft>
                <a:spcPts val="0"/>
              </a:spcAft>
              <a:buClr>
                <a:schemeClr val="dk1"/>
              </a:buClr>
              <a:buSzPts val="1800"/>
              <a:buChar char="•"/>
              <a:defRPr/>
            </a:lvl3pPr>
            <a:lvl4pPr marL="2743104" lvl="3" indent="-514332" algn="l">
              <a:lnSpc>
                <a:spcPct val="90000"/>
              </a:lnSpc>
              <a:spcBef>
                <a:spcPts val="750"/>
              </a:spcBef>
              <a:spcAft>
                <a:spcPts val="0"/>
              </a:spcAft>
              <a:buClr>
                <a:schemeClr val="dk1"/>
              </a:buClr>
              <a:buSzPts val="1800"/>
              <a:buChar char="•"/>
              <a:defRPr/>
            </a:lvl4pPr>
            <a:lvl5pPr marL="3428880" lvl="4" indent="-514332" algn="l">
              <a:lnSpc>
                <a:spcPct val="90000"/>
              </a:lnSpc>
              <a:spcBef>
                <a:spcPts val="750"/>
              </a:spcBef>
              <a:spcAft>
                <a:spcPts val="0"/>
              </a:spcAft>
              <a:buClr>
                <a:schemeClr val="dk1"/>
              </a:buClr>
              <a:buSzPts val="1800"/>
              <a:buChar char="•"/>
              <a:defRPr/>
            </a:lvl5pPr>
            <a:lvl6pPr marL="4114656" lvl="5" indent="-514332" algn="l">
              <a:lnSpc>
                <a:spcPct val="90000"/>
              </a:lnSpc>
              <a:spcBef>
                <a:spcPts val="750"/>
              </a:spcBef>
              <a:spcAft>
                <a:spcPts val="0"/>
              </a:spcAft>
              <a:buClr>
                <a:schemeClr val="dk1"/>
              </a:buClr>
              <a:buSzPts val="1800"/>
              <a:buChar char="•"/>
              <a:defRPr/>
            </a:lvl6pPr>
            <a:lvl7pPr marL="4800432" lvl="6" indent="-514332" algn="l">
              <a:lnSpc>
                <a:spcPct val="90000"/>
              </a:lnSpc>
              <a:spcBef>
                <a:spcPts val="750"/>
              </a:spcBef>
              <a:spcAft>
                <a:spcPts val="0"/>
              </a:spcAft>
              <a:buClr>
                <a:schemeClr val="dk1"/>
              </a:buClr>
              <a:buSzPts val="1800"/>
              <a:buChar char="•"/>
              <a:defRPr/>
            </a:lvl7pPr>
            <a:lvl8pPr marL="5486208" lvl="7" indent="-514332" algn="l">
              <a:lnSpc>
                <a:spcPct val="90000"/>
              </a:lnSpc>
              <a:spcBef>
                <a:spcPts val="750"/>
              </a:spcBef>
              <a:spcAft>
                <a:spcPts val="0"/>
              </a:spcAft>
              <a:buClr>
                <a:schemeClr val="dk1"/>
              </a:buClr>
              <a:buSzPts val="1800"/>
              <a:buChar char="•"/>
              <a:defRPr/>
            </a:lvl8pPr>
            <a:lvl9pPr marL="6171984" lvl="8" indent="-514332" algn="l">
              <a:lnSpc>
                <a:spcPct val="90000"/>
              </a:lnSpc>
              <a:spcBef>
                <a:spcPts val="750"/>
              </a:spcBef>
              <a:spcAft>
                <a:spcPts val="0"/>
              </a:spcAft>
              <a:buClr>
                <a:schemeClr val="dk1"/>
              </a:buClr>
              <a:buSzPts val="1800"/>
              <a:buChar char="•"/>
              <a:defRPr/>
            </a:lvl9pPr>
          </a:lstStyle>
          <a:p>
            <a:endParaRPr/>
          </a:p>
        </p:txBody>
      </p:sp>
      <p:sp>
        <p:nvSpPr>
          <p:cNvPr id="937" name="Google Shape;937;p204"/>
          <p:cNvSpPr txBox="1">
            <a:spLocks noGrp="1"/>
          </p:cNvSpPr>
          <p:nvPr>
            <p:ph type="dt" idx="10"/>
          </p:nvPr>
        </p:nvSpPr>
        <p:spPr>
          <a:xfrm>
            <a:off x="12893040" y="9534527"/>
            <a:ext cx="4366260" cy="54768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8" name="Google Shape;938;p204"/>
          <p:cNvSpPr txBox="1">
            <a:spLocks noGrp="1"/>
          </p:cNvSpPr>
          <p:nvPr>
            <p:ph type="ftr" idx="11"/>
          </p:nvPr>
        </p:nvSpPr>
        <p:spPr>
          <a:xfrm>
            <a:off x="1028700" y="9533770"/>
            <a:ext cx="11658600"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9" name="Google Shape;939;p204"/>
          <p:cNvSpPr txBox="1">
            <a:spLocks noGrp="1"/>
          </p:cNvSpPr>
          <p:nvPr>
            <p:ph type="sldNum" idx="12"/>
          </p:nvPr>
        </p:nvSpPr>
        <p:spPr>
          <a:xfrm>
            <a:off x="13144500" y="571501"/>
            <a:ext cx="4114800" cy="547688"/>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43975780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940"/>
        <p:cNvGrpSpPr/>
        <p:nvPr/>
      </p:nvGrpSpPr>
      <p:grpSpPr>
        <a:xfrm>
          <a:off x="0" y="0"/>
          <a:ext cx="0" cy="0"/>
          <a:chOff x="0" y="0"/>
          <a:chExt cx="0" cy="0"/>
        </a:xfrm>
      </p:grpSpPr>
      <p:sp>
        <p:nvSpPr>
          <p:cNvPr id="941" name="Google Shape;941;p205"/>
          <p:cNvSpPr txBox="1">
            <a:spLocks noGrp="1"/>
          </p:cNvSpPr>
          <p:nvPr>
            <p:ph type="title"/>
          </p:nvPr>
        </p:nvSpPr>
        <p:spPr>
          <a:xfrm>
            <a:off x="4343400" y="1146561"/>
            <a:ext cx="12915900" cy="1939542"/>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2" name="Google Shape;942;p205"/>
          <p:cNvSpPr txBox="1">
            <a:spLocks noGrp="1"/>
          </p:cNvSpPr>
          <p:nvPr>
            <p:ph type="dt" idx="10"/>
          </p:nvPr>
        </p:nvSpPr>
        <p:spPr>
          <a:xfrm>
            <a:off x="12893040" y="9534527"/>
            <a:ext cx="4366260" cy="54768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3" name="Google Shape;943;p205"/>
          <p:cNvSpPr txBox="1">
            <a:spLocks noGrp="1"/>
          </p:cNvSpPr>
          <p:nvPr>
            <p:ph type="ftr" idx="11"/>
          </p:nvPr>
        </p:nvSpPr>
        <p:spPr>
          <a:xfrm>
            <a:off x="1028700" y="9533770"/>
            <a:ext cx="11658600"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4" name="Google Shape;944;p205"/>
          <p:cNvSpPr txBox="1">
            <a:spLocks noGrp="1"/>
          </p:cNvSpPr>
          <p:nvPr>
            <p:ph type="sldNum" idx="12"/>
          </p:nvPr>
        </p:nvSpPr>
        <p:spPr>
          <a:xfrm>
            <a:off x="13144500" y="571501"/>
            <a:ext cx="4114800" cy="547688"/>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36775405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945"/>
        <p:cNvGrpSpPr/>
        <p:nvPr/>
      </p:nvGrpSpPr>
      <p:grpSpPr>
        <a:xfrm>
          <a:off x="0" y="0"/>
          <a:ext cx="0" cy="0"/>
          <a:chOff x="0" y="0"/>
          <a:chExt cx="0" cy="0"/>
        </a:xfrm>
      </p:grpSpPr>
      <p:sp>
        <p:nvSpPr>
          <p:cNvPr id="946" name="Google Shape;946;p206"/>
          <p:cNvSpPr txBox="1">
            <a:spLocks noGrp="1"/>
          </p:cNvSpPr>
          <p:nvPr>
            <p:ph type="title"/>
          </p:nvPr>
        </p:nvSpPr>
        <p:spPr>
          <a:xfrm>
            <a:off x="1028700" y="2286000"/>
            <a:ext cx="6172200" cy="24003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entury Gothic"/>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7" name="Google Shape;947;p206"/>
          <p:cNvSpPr txBox="1">
            <a:spLocks noGrp="1"/>
          </p:cNvSpPr>
          <p:nvPr>
            <p:ph type="body" idx="1"/>
          </p:nvPr>
        </p:nvSpPr>
        <p:spPr>
          <a:xfrm>
            <a:off x="7493374" y="1120142"/>
            <a:ext cx="9765929" cy="8207888"/>
          </a:xfrm>
          <a:prstGeom prst="rect">
            <a:avLst/>
          </a:prstGeom>
          <a:noFill/>
          <a:ln>
            <a:noFill/>
          </a:ln>
        </p:spPr>
        <p:txBody>
          <a:bodyPr spcFirstLastPara="1" wrap="square" lIns="91425" tIns="45700" rIns="91425" bIns="45700" anchor="ctr" anchorCtr="0">
            <a:normAutofit/>
          </a:bodyPr>
          <a:lstStyle>
            <a:lvl1pPr marL="685776" lvl="0" indent="-514332" algn="l">
              <a:lnSpc>
                <a:spcPct val="90000"/>
              </a:lnSpc>
              <a:spcBef>
                <a:spcPts val="1500"/>
              </a:spcBef>
              <a:spcAft>
                <a:spcPts val="0"/>
              </a:spcAft>
              <a:buClr>
                <a:schemeClr val="dk1"/>
              </a:buClr>
              <a:buSzPts val="1800"/>
              <a:buChar char="•"/>
              <a:defRPr/>
            </a:lvl1pPr>
            <a:lvl2pPr marL="1371552" lvl="1" indent="-514332" algn="l">
              <a:lnSpc>
                <a:spcPct val="90000"/>
              </a:lnSpc>
              <a:spcBef>
                <a:spcPts val="750"/>
              </a:spcBef>
              <a:spcAft>
                <a:spcPts val="0"/>
              </a:spcAft>
              <a:buClr>
                <a:schemeClr val="dk1"/>
              </a:buClr>
              <a:buSzPts val="1800"/>
              <a:buChar char="•"/>
              <a:defRPr/>
            </a:lvl2pPr>
            <a:lvl3pPr marL="2057328" lvl="2" indent="-514332" algn="l">
              <a:lnSpc>
                <a:spcPct val="90000"/>
              </a:lnSpc>
              <a:spcBef>
                <a:spcPts val="750"/>
              </a:spcBef>
              <a:spcAft>
                <a:spcPts val="0"/>
              </a:spcAft>
              <a:buClr>
                <a:schemeClr val="dk1"/>
              </a:buClr>
              <a:buSzPts val="1800"/>
              <a:buChar char="•"/>
              <a:defRPr/>
            </a:lvl3pPr>
            <a:lvl4pPr marL="2743104" lvl="3" indent="-514332" algn="l">
              <a:lnSpc>
                <a:spcPct val="90000"/>
              </a:lnSpc>
              <a:spcBef>
                <a:spcPts val="750"/>
              </a:spcBef>
              <a:spcAft>
                <a:spcPts val="0"/>
              </a:spcAft>
              <a:buClr>
                <a:schemeClr val="dk1"/>
              </a:buClr>
              <a:buSzPts val="1800"/>
              <a:buChar char="•"/>
              <a:defRPr/>
            </a:lvl4pPr>
            <a:lvl5pPr marL="3428880" lvl="4" indent="-514332" algn="l">
              <a:lnSpc>
                <a:spcPct val="90000"/>
              </a:lnSpc>
              <a:spcBef>
                <a:spcPts val="750"/>
              </a:spcBef>
              <a:spcAft>
                <a:spcPts val="0"/>
              </a:spcAft>
              <a:buClr>
                <a:schemeClr val="dk1"/>
              </a:buClr>
              <a:buSzPts val="1800"/>
              <a:buChar char="•"/>
              <a:defRPr/>
            </a:lvl5pPr>
            <a:lvl6pPr marL="4114656" lvl="5" indent="-514332" algn="l">
              <a:lnSpc>
                <a:spcPct val="90000"/>
              </a:lnSpc>
              <a:spcBef>
                <a:spcPts val="750"/>
              </a:spcBef>
              <a:spcAft>
                <a:spcPts val="0"/>
              </a:spcAft>
              <a:buClr>
                <a:schemeClr val="dk1"/>
              </a:buClr>
              <a:buSzPts val="1800"/>
              <a:buChar char="•"/>
              <a:defRPr/>
            </a:lvl6pPr>
            <a:lvl7pPr marL="4800432" lvl="6" indent="-514332" algn="l">
              <a:lnSpc>
                <a:spcPct val="90000"/>
              </a:lnSpc>
              <a:spcBef>
                <a:spcPts val="750"/>
              </a:spcBef>
              <a:spcAft>
                <a:spcPts val="0"/>
              </a:spcAft>
              <a:buClr>
                <a:schemeClr val="dk1"/>
              </a:buClr>
              <a:buSzPts val="1800"/>
              <a:buChar char="•"/>
              <a:defRPr/>
            </a:lvl7pPr>
            <a:lvl8pPr marL="5486208" lvl="7" indent="-514332" algn="l">
              <a:lnSpc>
                <a:spcPct val="90000"/>
              </a:lnSpc>
              <a:spcBef>
                <a:spcPts val="750"/>
              </a:spcBef>
              <a:spcAft>
                <a:spcPts val="0"/>
              </a:spcAft>
              <a:buClr>
                <a:schemeClr val="dk1"/>
              </a:buClr>
              <a:buSzPts val="1800"/>
              <a:buChar char="•"/>
              <a:defRPr/>
            </a:lvl8pPr>
            <a:lvl9pPr marL="6171984" lvl="8" indent="-514332" algn="l">
              <a:lnSpc>
                <a:spcPct val="90000"/>
              </a:lnSpc>
              <a:spcBef>
                <a:spcPts val="750"/>
              </a:spcBef>
              <a:spcAft>
                <a:spcPts val="0"/>
              </a:spcAft>
              <a:buClr>
                <a:schemeClr val="dk1"/>
              </a:buClr>
              <a:buSzPts val="1800"/>
              <a:buChar char="•"/>
              <a:defRPr/>
            </a:lvl9pPr>
          </a:lstStyle>
          <a:p>
            <a:endParaRPr/>
          </a:p>
        </p:txBody>
      </p:sp>
      <p:sp>
        <p:nvSpPr>
          <p:cNvPr id="948" name="Google Shape;948;p206"/>
          <p:cNvSpPr txBox="1">
            <a:spLocks noGrp="1"/>
          </p:cNvSpPr>
          <p:nvPr>
            <p:ph type="body" idx="2"/>
          </p:nvPr>
        </p:nvSpPr>
        <p:spPr>
          <a:xfrm>
            <a:off x="1028700" y="4686302"/>
            <a:ext cx="6172200" cy="4641728"/>
          </a:xfrm>
          <a:prstGeom prst="rect">
            <a:avLst/>
          </a:prstGeom>
          <a:noFill/>
          <a:ln>
            <a:noFill/>
          </a:ln>
        </p:spPr>
        <p:txBody>
          <a:bodyPr spcFirstLastPara="1" wrap="square" lIns="91425" tIns="45700" rIns="91425" bIns="45700" anchor="t" anchorCtr="0">
            <a:normAutofit/>
          </a:bodyPr>
          <a:lstStyle>
            <a:lvl1pPr marL="685776" lvl="0" indent="-342888" algn="l">
              <a:lnSpc>
                <a:spcPct val="90000"/>
              </a:lnSpc>
              <a:spcBef>
                <a:spcPts val="1500"/>
              </a:spcBef>
              <a:spcAft>
                <a:spcPts val="0"/>
              </a:spcAft>
              <a:buClr>
                <a:schemeClr val="dk1"/>
              </a:buClr>
              <a:buSzPts val="1600"/>
              <a:buNone/>
              <a:defRPr sz="2400"/>
            </a:lvl1pPr>
            <a:lvl2pPr marL="1371552" lvl="1" indent="-342888" algn="l">
              <a:lnSpc>
                <a:spcPct val="90000"/>
              </a:lnSpc>
              <a:spcBef>
                <a:spcPts val="750"/>
              </a:spcBef>
              <a:spcAft>
                <a:spcPts val="0"/>
              </a:spcAft>
              <a:buClr>
                <a:schemeClr val="dk1"/>
              </a:buClr>
              <a:buSzPts val="1400"/>
              <a:buNone/>
              <a:defRPr sz="2100"/>
            </a:lvl2pPr>
            <a:lvl3pPr marL="2057328" lvl="2" indent="-342888" algn="l">
              <a:lnSpc>
                <a:spcPct val="90000"/>
              </a:lnSpc>
              <a:spcBef>
                <a:spcPts val="750"/>
              </a:spcBef>
              <a:spcAft>
                <a:spcPts val="0"/>
              </a:spcAft>
              <a:buClr>
                <a:schemeClr val="dk1"/>
              </a:buClr>
              <a:buSzPts val="1200"/>
              <a:buNone/>
              <a:defRPr sz="1800"/>
            </a:lvl3pPr>
            <a:lvl4pPr marL="2743104" lvl="3" indent="-342888" algn="l">
              <a:lnSpc>
                <a:spcPct val="90000"/>
              </a:lnSpc>
              <a:spcBef>
                <a:spcPts val="750"/>
              </a:spcBef>
              <a:spcAft>
                <a:spcPts val="0"/>
              </a:spcAft>
              <a:buClr>
                <a:schemeClr val="dk1"/>
              </a:buClr>
              <a:buSzPts val="1000"/>
              <a:buNone/>
              <a:defRPr sz="1500"/>
            </a:lvl4pPr>
            <a:lvl5pPr marL="3428880" lvl="4" indent="-342888" algn="l">
              <a:lnSpc>
                <a:spcPct val="90000"/>
              </a:lnSpc>
              <a:spcBef>
                <a:spcPts val="750"/>
              </a:spcBef>
              <a:spcAft>
                <a:spcPts val="0"/>
              </a:spcAft>
              <a:buClr>
                <a:schemeClr val="dk1"/>
              </a:buClr>
              <a:buSzPts val="1000"/>
              <a:buNone/>
              <a:defRPr sz="1500"/>
            </a:lvl5pPr>
            <a:lvl6pPr marL="4114656" lvl="5" indent="-342888" algn="l">
              <a:lnSpc>
                <a:spcPct val="90000"/>
              </a:lnSpc>
              <a:spcBef>
                <a:spcPts val="750"/>
              </a:spcBef>
              <a:spcAft>
                <a:spcPts val="0"/>
              </a:spcAft>
              <a:buClr>
                <a:schemeClr val="dk1"/>
              </a:buClr>
              <a:buSzPts val="1000"/>
              <a:buNone/>
              <a:defRPr sz="1500"/>
            </a:lvl6pPr>
            <a:lvl7pPr marL="4800432" lvl="6" indent="-342888" algn="l">
              <a:lnSpc>
                <a:spcPct val="90000"/>
              </a:lnSpc>
              <a:spcBef>
                <a:spcPts val="750"/>
              </a:spcBef>
              <a:spcAft>
                <a:spcPts val="0"/>
              </a:spcAft>
              <a:buClr>
                <a:schemeClr val="dk1"/>
              </a:buClr>
              <a:buSzPts val="1000"/>
              <a:buNone/>
              <a:defRPr sz="1500"/>
            </a:lvl7pPr>
            <a:lvl8pPr marL="5486208" lvl="7" indent="-342888" algn="l">
              <a:lnSpc>
                <a:spcPct val="90000"/>
              </a:lnSpc>
              <a:spcBef>
                <a:spcPts val="750"/>
              </a:spcBef>
              <a:spcAft>
                <a:spcPts val="0"/>
              </a:spcAft>
              <a:buClr>
                <a:schemeClr val="dk1"/>
              </a:buClr>
              <a:buSzPts val="1000"/>
              <a:buNone/>
              <a:defRPr sz="1500"/>
            </a:lvl8pPr>
            <a:lvl9pPr marL="6171984" lvl="8" indent="-342888" algn="l">
              <a:lnSpc>
                <a:spcPct val="90000"/>
              </a:lnSpc>
              <a:spcBef>
                <a:spcPts val="750"/>
              </a:spcBef>
              <a:spcAft>
                <a:spcPts val="0"/>
              </a:spcAft>
              <a:buClr>
                <a:schemeClr val="dk1"/>
              </a:buClr>
              <a:buSzPts val="1000"/>
              <a:buNone/>
              <a:defRPr sz="1500"/>
            </a:lvl9pPr>
          </a:lstStyle>
          <a:p>
            <a:endParaRPr/>
          </a:p>
        </p:txBody>
      </p:sp>
      <p:sp>
        <p:nvSpPr>
          <p:cNvPr id="949" name="Google Shape;949;p206"/>
          <p:cNvSpPr txBox="1">
            <a:spLocks noGrp="1"/>
          </p:cNvSpPr>
          <p:nvPr>
            <p:ph type="dt" idx="10"/>
          </p:nvPr>
        </p:nvSpPr>
        <p:spPr>
          <a:xfrm>
            <a:off x="12893040" y="9534527"/>
            <a:ext cx="4366260" cy="54768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0" name="Google Shape;950;p206"/>
          <p:cNvSpPr txBox="1">
            <a:spLocks noGrp="1"/>
          </p:cNvSpPr>
          <p:nvPr>
            <p:ph type="ftr" idx="11"/>
          </p:nvPr>
        </p:nvSpPr>
        <p:spPr>
          <a:xfrm>
            <a:off x="1028700" y="9533770"/>
            <a:ext cx="11658600"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1" name="Google Shape;951;p206"/>
          <p:cNvSpPr txBox="1">
            <a:spLocks noGrp="1"/>
          </p:cNvSpPr>
          <p:nvPr>
            <p:ph type="sldNum" idx="12"/>
          </p:nvPr>
        </p:nvSpPr>
        <p:spPr>
          <a:xfrm>
            <a:off x="13144500" y="571501"/>
            <a:ext cx="4114800" cy="547688"/>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48796195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952"/>
        <p:cNvGrpSpPr/>
        <p:nvPr/>
      </p:nvGrpSpPr>
      <p:grpSpPr>
        <a:xfrm>
          <a:off x="0" y="0"/>
          <a:ext cx="0" cy="0"/>
          <a:chOff x="0" y="0"/>
          <a:chExt cx="0" cy="0"/>
        </a:xfrm>
      </p:grpSpPr>
      <p:sp>
        <p:nvSpPr>
          <p:cNvPr id="953" name="Google Shape;953;p207"/>
          <p:cNvSpPr txBox="1">
            <a:spLocks noGrp="1"/>
          </p:cNvSpPr>
          <p:nvPr>
            <p:ph type="title"/>
          </p:nvPr>
        </p:nvSpPr>
        <p:spPr>
          <a:xfrm>
            <a:off x="1028700" y="2286000"/>
            <a:ext cx="10309860" cy="24003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entury Gothic"/>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54" name="Google Shape;954;p207"/>
          <p:cNvSpPr>
            <a:spLocks noGrp="1"/>
          </p:cNvSpPr>
          <p:nvPr>
            <p:ph type="pic" idx="2"/>
          </p:nvPr>
        </p:nvSpPr>
        <p:spPr>
          <a:xfrm>
            <a:off x="11791858" y="1126864"/>
            <a:ext cx="5467445" cy="8201165"/>
          </a:xfrm>
          <a:prstGeom prst="rect">
            <a:avLst/>
          </a:prstGeom>
          <a:noFill/>
          <a:ln>
            <a:noFill/>
          </a:ln>
        </p:spPr>
      </p:sp>
      <p:sp>
        <p:nvSpPr>
          <p:cNvPr id="955" name="Google Shape;955;p207"/>
          <p:cNvSpPr txBox="1">
            <a:spLocks noGrp="1"/>
          </p:cNvSpPr>
          <p:nvPr>
            <p:ph type="body" idx="1"/>
          </p:nvPr>
        </p:nvSpPr>
        <p:spPr>
          <a:xfrm>
            <a:off x="1028700" y="4686302"/>
            <a:ext cx="10309860" cy="4641728"/>
          </a:xfrm>
          <a:prstGeom prst="rect">
            <a:avLst/>
          </a:prstGeom>
          <a:noFill/>
          <a:ln>
            <a:noFill/>
          </a:ln>
        </p:spPr>
        <p:txBody>
          <a:bodyPr spcFirstLastPara="1" wrap="square" lIns="91425" tIns="45700" rIns="91425" bIns="45700" anchor="t" anchorCtr="0">
            <a:normAutofit/>
          </a:bodyPr>
          <a:lstStyle>
            <a:lvl1pPr marL="685776" lvl="0" indent="-342888" algn="l">
              <a:lnSpc>
                <a:spcPct val="90000"/>
              </a:lnSpc>
              <a:spcBef>
                <a:spcPts val="1500"/>
              </a:spcBef>
              <a:spcAft>
                <a:spcPts val="0"/>
              </a:spcAft>
              <a:buClr>
                <a:schemeClr val="dk1"/>
              </a:buClr>
              <a:buSzPts val="1600"/>
              <a:buNone/>
              <a:defRPr sz="2400"/>
            </a:lvl1pPr>
            <a:lvl2pPr marL="1371552" lvl="1" indent="-342888" algn="l">
              <a:lnSpc>
                <a:spcPct val="90000"/>
              </a:lnSpc>
              <a:spcBef>
                <a:spcPts val="750"/>
              </a:spcBef>
              <a:spcAft>
                <a:spcPts val="0"/>
              </a:spcAft>
              <a:buClr>
                <a:schemeClr val="dk1"/>
              </a:buClr>
              <a:buSzPts val="1400"/>
              <a:buNone/>
              <a:defRPr sz="2100"/>
            </a:lvl2pPr>
            <a:lvl3pPr marL="2057328" lvl="2" indent="-342888" algn="l">
              <a:lnSpc>
                <a:spcPct val="90000"/>
              </a:lnSpc>
              <a:spcBef>
                <a:spcPts val="750"/>
              </a:spcBef>
              <a:spcAft>
                <a:spcPts val="0"/>
              </a:spcAft>
              <a:buClr>
                <a:schemeClr val="dk1"/>
              </a:buClr>
              <a:buSzPts val="1200"/>
              <a:buNone/>
              <a:defRPr sz="1800"/>
            </a:lvl3pPr>
            <a:lvl4pPr marL="2743104" lvl="3" indent="-342888" algn="l">
              <a:lnSpc>
                <a:spcPct val="90000"/>
              </a:lnSpc>
              <a:spcBef>
                <a:spcPts val="750"/>
              </a:spcBef>
              <a:spcAft>
                <a:spcPts val="0"/>
              </a:spcAft>
              <a:buClr>
                <a:schemeClr val="dk1"/>
              </a:buClr>
              <a:buSzPts val="1000"/>
              <a:buNone/>
              <a:defRPr sz="1500"/>
            </a:lvl4pPr>
            <a:lvl5pPr marL="3428880" lvl="4" indent="-342888" algn="l">
              <a:lnSpc>
                <a:spcPct val="90000"/>
              </a:lnSpc>
              <a:spcBef>
                <a:spcPts val="750"/>
              </a:spcBef>
              <a:spcAft>
                <a:spcPts val="0"/>
              </a:spcAft>
              <a:buClr>
                <a:schemeClr val="dk1"/>
              </a:buClr>
              <a:buSzPts val="1000"/>
              <a:buNone/>
              <a:defRPr sz="1500"/>
            </a:lvl5pPr>
            <a:lvl6pPr marL="4114656" lvl="5" indent="-342888" algn="l">
              <a:lnSpc>
                <a:spcPct val="90000"/>
              </a:lnSpc>
              <a:spcBef>
                <a:spcPts val="750"/>
              </a:spcBef>
              <a:spcAft>
                <a:spcPts val="0"/>
              </a:spcAft>
              <a:buClr>
                <a:schemeClr val="dk1"/>
              </a:buClr>
              <a:buSzPts val="1000"/>
              <a:buNone/>
              <a:defRPr sz="1500"/>
            </a:lvl6pPr>
            <a:lvl7pPr marL="4800432" lvl="6" indent="-342888" algn="l">
              <a:lnSpc>
                <a:spcPct val="90000"/>
              </a:lnSpc>
              <a:spcBef>
                <a:spcPts val="750"/>
              </a:spcBef>
              <a:spcAft>
                <a:spcPts val="0"/>
              </a:spcAft>
              <a:buClr>
                <a:schemeClr val="dk1"/>
              </a:buClr>
              <a:buSzPts val="1000"/>
              <a:buNone/>
              <a:defRPr sz="1500"/>
            </a:lvl7pPr>
            <a:lvl8pPr marL="5486208" lvl="7" indent="-342888" algn="l">
              <a:lnSpc>
                <a:spcPct val="90000"/>
              </a:lnSpc>
              <a:spcBef>
                <a:spcPts val="750"/>
              </a:spcBef>
              <a:spcAft>
                <a:spcPts val="0"/>
              </a:spcAft>
              <a:buClr>
                <a:schemeClr val="dk1"/>
              </a:buClr>
              <a:buSzPts val="1000"/>
              <a:buNone/>
              <a:defRPr sz="1500"/>
            </a:lvl8pPr>
            <a:lvl9pPr marL="6171984" lvl="8" indent="-342888" algn="l">
              <a:lnSpc>
                <a:spcPct val="90000"/>
              </a:lnSpc>
              <a:spcBef>
                <a:spcPts val="750"/>
              </a:spcBef>
              <a:spcAft>
                <a:spcPts val="0"/>
              </a:spcAft>
              <a:buClr>
                <a:schemeClr val="dk1"/>
              </a:buClr>
              <a:buSzPts val="1000"/>
              <a:buNone/>
              <a:defRPr sz="1500"/>
            </a:lvl9pPr>
          </a:lstStyle>
          <a:p>
            <a:endParaRPr/>
          </a:p>
        </p:txBody>
      </p:sp>
      <p:sp>
        <p:nvSpPr>
          <p:cNvPr id="956" name="Google Shape;956;p207"/>
          <p:cNvSpPr txBox="1">
            <a:spLocks noGrp="1"/>
          </p:cNvSpPr>
          <p:nvPr>
            <p:ph type="dt" idx="10"/>
          </p:nvPr>
        </p:nvSpPr>
        <p:spPr>
          <a:xfrm>
            <a:off x="12893040" y="9534527"/>
            <a:ext cx="4366260" cy="54768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7" name="Google Shape;957;p207"/>
          <p:cNvSpPr txBox="1">
            <a:spLocks noGrp="1"/>
          </p:cNvSpPr>
          <p:nvPr>
            <p:ph type="ftr" idx="11"/>
          </p:nvPr>
        </p:nvSpPr>
        <p:spPr>
          <a:xfrm>
            <a:off x="1028700" y="9533770"/>
            <a:ext cx="11658600"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8" name="Google Shape;958;p207"/>
          <p:cNvSpPr txBox="1">
            <a:spLocks noGrp="1"/>
          </p:cNvSpPr>
          <p:nvPr>
            <p:ph type="sldNum" idx="12"/>
          </p:nvPr>
        </p:nvSpPr>
        <p:spPr>
          <a:xfrm>
            <a:off x="13144500" y="571501"/>
            <a:ext cx="4114800" cy="547688"/>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79792771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Panoramic Picture with Caption">
  <p:cSld name="Panoramic Picture with Caption">
    <p:spTree>
      <p:nvGrpSpPr>
        <p:cNvPr id="1" name="Shape 959"/>
        <p:cNvGrpSpPr/>
        <p:nvPr/>
      </p:nvGrpSpPr>
      <p:grpSpPr>
        <a:xfrm>
          <a:off x="0" y="0"/>
          <a:ext cx="0" cy="0"/>
          <a:chOff x="0" y="0"/>
          <a:chExt cx="0" cy="0"/>
        </a:xfrm>
      </p:grpSpPr>
      <p:sp>
        <p:nvSpPr>
          <p:cNvPr id="960" name="Google Shape;960;p208"/>
          <p:cNvSpPr txBox="1">
            <a:spLocks noGrp="1"/>
          </p:cNvSpPr>
          <p:nvPr>
            <p:ph type="title"/>
          </p:nvPr>
        </p:nvSpPr>
        <p:spPr>
          <a:xfrm>
            <a:off x="1028668" y="7046043"/>
            <a:ext cx="16233053" cy="122903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entury Gothic"/>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1" name="Google Shape;961;p208"/>
          <p:cNvSpPr>
            <a:spLocks noGrp="1"/>
          </p:cNvSpPr>
          <p:nvPr>
            <p:ph type="pic" idx="2"/>
          </p:nvPr>
        </p:nvSpPr>
        <p:spPr>
          <a:xfrm>
            <a:off x="1022591" y="1412162"/>
            <a:ext cx="16232760" cy="5217242"/>
          </a:xfrm>
          <a:prstGeom prst="rect">
            <a:avLst/>
          </a:prstGeom>
          <a:noFill/>
          <a:ln>
            <a:noFill/>
          </a:ln>
        </p:spPr>
      </p:sp>
      <p:sp>
        <p:nvSpPr>
          <p:cNvPr id="962" name="Google Shape;962;p208"/>
          <p:cNvSpPr txBox="1">
            <a:spLocks noGrp="1"/>
          </p:cNvSpPr>
          <p:nvPr>
            <p:ph type="body" idx="1"/>
          </p:nvPr>
        </p:nvSpPr>
        <p:spPr>
          <a:xfrm>
            <a:off x="1028700" y="8275078"/>
            <a:ext cx="16230600" cy="1052954"/>
          </a:xfrm>
          <a:prstGeom prst="rect">
            <a:avLst/>
          </a:prstGeom>
          <a:noFill/>
          <a:ln>
            <a:noFill/>
          </a:ln>
        </p:spPr>
        <p:txBody>
          <a:bodyPr spcFirstLastPara="1" wrap="square" lIns="91425" tIns="45700" rIns="91425" bIns="45700" anchor="t" anchorCtr="0">
            <a:normAutofit/>
          </a:bodyPr>
          <a:lstStyle>
            <a:lvl1pPr marL="685776" lvl="0" indent="-342888" algn="l">
              <a:lnSpc>
                <a:spcPct val="90000"/>
              </a:lnSpc>
              <a:spcBef>
                <a:spcPts val="1500"/>
              </a:spcBef>
              <a:spcAft>
                <a:spcPts val="0"/>
              </a:spcAft>
              <a:buClr>
                <a:schemeClr val="dk1"/>
              </a:buClr>
              <a:buSzPts val="1600"/>
              <a:buNone/>
              <a:defRPr sz="2400"/>
            </a:lvl1pPr>
            <a:lvl2pPr marL="1371552" lvl="1" indent="-342888" algn="l">
              <a:lnSpc>
                <a:spcPct val="90000"/>
              </a:lnSpc>
              <a:spcBef>
                <a:spcPts val="750"/>
              </a:spcBef>
              <a:spcAft>
                <a:spcPts val="0"/>
              </a:spcAft>
              <a:buClr>
                <a:schemeClr val="dk1"/>
              </a:buClr>
              <a:buSzPts val="1400"/>
              <a:buNone/>
              <a:defRPr sz="2100"/>
            </a:lvl2pPr>
            <a:lvl3pPr marL="2057328" lvl="2" indent="-342888" algn="l">
              <a:lnSpc>
                <a:spcPct val="90000"/>
              </a:lnSpc>
              <a:spcBef>
                <a:spcPts val="750"/>
              </a:spcBef>
              <a:spcAft>
                <a:spcPts val="0"/>
              </a:spcAft>
              <a:buClr>
                <a:schemeClr val="dk1"/>
              </a:buClr>
              <a:buSzPts val="1200"/>
              <a:buNone/>
              <a:defRPr sz="1800"/>
            </a:lvl3pPr>
            <a:lvl4pPr marL="2743104" lvl="3" indent="-342888" algn="l">
              <a:lnSpc>
                <a:spcPct val="90000"/>
              </a:lnSpc>
              <a:spcBef>
                <a:spcPts val="750"/>
              </a:spcBef>
              <a:spcAft>
                <a:spcPts val="0"/>
              </a:spcAft>
              <a:buClr>
                <a:schemeClr val="dk1"/>
              </a:buClr>
              <a:buSzPts val="1000"/>
              <a:buNone/>
              <a:defRPr sz="1500"/>
            </a:lvl4pPr>
            <a:lvl5pPr marL="3428880" lvl="4" indent="-342888" algn="l">
              <a:lnSpc>
                <a:spcPct val="90000"/>
              </a:lnSpc>
              <a:spcBef>
                <a:spcPts val="750"/>
              </a:spcBef>
              <a:spcAft>
                <a:spcPts val="0"/>
              </a:spcAft>
              <a:buClr>
                <a:schemeClr val="dk1"/>
              </a:buClr>
              <a:buSzPts val="1000"/>
              <a:buNone/>
              <a:defRPr sz="1500"/>
            </a:lvl5pPr>
            <a:lvl6pPr marL="4114656" lvl="5" indent="-342888" algn="l">
              <a:lnSpc>
                <a:spcPct val="90000"/>
              </a:lnSpc>
              <a:spcBef>
                <a:spcPts val="750"/>
              </a:spcBef>
              <a:spcAft>
                <a:spcPts val="0"/>
              </a:spcAft>
              <a:buClr>
                <a:schemeClr val="dk1"/>
              </a:buClr>
              <a:buSzPts val="1000"/>
              <a:buNone/>
              <a:defRPr sz="1500"/>
            </a:lvl6pPr>
            <a:lvl7pPr marL="4800432" lvl="6" indent="-342888" algn="l">
              <a:lnSpc>
                <a:spcPct val="90000"/>
              </a:lnSpc>
              <a:spcBef>
                <a:spcPts val="750"/>
              </a:spcBef>
              <a:spcAft>
                <a:spcPts val="0"/>
              </a:spcAft>
              <a:buClr>
                <a:schemeClr val="dk1"/>
              </a:buClr>
              <a:buSzPts val="1000"/>
              <a:buNone/>
              <a:defRPr sz="1500"/>
            </a:lvl7pPr>
            <a:lvl8pPr marL="5486208" lvl="7" indent="-342888" algn="l">
              <a:lnSpc>
                <a:spcPct val="90000"/>
              </a:lnSpc>
              <a:spcBef>
                <a:spcPts val="750"/>
              </a:spcBef>
              <a:spcAft>
                <a:spcPts val="0"/>
              </a:spcAft>
              <a:buClr>
                <a:schemeClr val="dk1"/>
              </a:buClr>
              <a:buSzPts val="1000"/>
              <a:buNone/>
              <a:defRPr sz="1500"/>
            </a:lvl8pPr>
            <a:lvl9pPr marL="6171984" lvl="8" indent="-342888" algn="l">
              <a:lnSpc>
                <a:spcPct val="90000"/>
              </a:lnSpc>
              <a:spcBef>
                <a:spcPts val="750"/>
              </a:spcBef>
              <a:spcAft>
                <a:spcPts val="0"/>
              </a:spcAft>
              <a:buClr>
                <a:schemeClr val="dk1"/>
              </a:buClr>
              <a:buSzPts val="1000"/>
              <a:buNone/>
              <a:defRPr sz="1500"/>
            </a:lvl9pPr>
          </a:lstStyle>
          <a:p>
            <a:endParaRPr/>
          </a:p>
        </p:txBody>
      </p:sp>
      <p:sp>
        <p:nvSpPr>
          <p:cNvPr id="963" name="Google Shape;963;p208"/>
          <p:cNvSpPr txBox="1">
            <a:spLocks noGrp="1"/>
          </p:cNvSpPr>
          <p:nvPr>
            <p:ph type="dt" idx="10"/>
          </p:nvPr>
        </p:nvSpPr>
        <p:spPr>
          <a:xfrm>
            <a:off x="12893040" y="9534527"/>
            <a:ext cx="4366260" cy="54768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4" name="Google Shape;964;p208"/>
          <p:cNvSpPr txBox="1">
            <a:spLocks noGrp="1"/>
          </p:cNvSpPr>
          <p:nvPr>
            <p:ph type="ftr" idx="11"/>
          </p:nvPr>
        </p:nvSpPr>
        <p:spPr>
          <a:xfrm>
            <a:off x="1028700" y="9533770"/>
            <a:ext cx="11658600"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5" name="Google Shape;965;p208"/>
          <p:cNvSpPr txBox="1">
            <a:spLocks noGrp="1"/>
          </p:cNvSpPr>
          <p:nvPr>
            <p:ph type="sldNum" idx="12"/>
          </p:nvPr>
        </p:nvSpPr>
        <p:spPr>
          <a:xfrm>
            <a:off x="13144500" y="571501"/>
            <a:ext cx="4114800" cy="547688"/>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69726343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matchingName="Title and Caption">
  <p:cSld name="Title and Caption">
    <p:spTree>
      <p:nvGrpSpPr>
        <p:cNvPr id="1" name="Shape 966"/>
        <p:cNvGrpSpPr/>
        <p:nvPr/>
      </p:nvGrpSpPr>
      <p:grpSpPr>
        <a:xfrm>
          <a:off x="0" y="0"/>
          <a:ext cx="0" cy="0"/>
          <a:chOff x="0" y="0"/>
          <a:chExt cx="0" cy="0"/>
        </a:xfrm>
      </p:grpSpPr>
      <p:pic>
        <p:nvPicPr>
          <p:cNvPr id="967" name="Google Shape;967;p209" descr="C0-HD-BTM.png"/>
          <p:cNvPicPr preferRelativeResize="0"/>
          <p:nvPr/>
        </p:nvPicPr>
        <p:blipFill rotWithShape="1">
          <a:blip r:embed="rId2">
            <a:alphaModFix/>
          </a:blip>
          <a:srcRect/>
          <a:stretch/>
        </p:blipFill>
        <p:spPr>
          <a:xfrm>
            <a:off x="0" y="6562726"/>
            <a:ext cx="18288000" cy="3724277"/>
          </a:xfrm>
          <a:prstGeom prst="rect">
            <a:avLst/>
          </a:prstGeom>
          <a:noFill/>
          <a:ln>
            <a:noFill/>
          </a:ln>
        </p:spPr>
      </p:pic>
      <p:sp>
        <p:nvSpPr>
          <p:cNvPr id="968" name="Google Shape;968;p209"/>
          <p:cNvSpPr txBox="1">
            <a:spLocks noGrp="1"/>
          </p:cNvSpPr>
          <p:nvPr>
            <p:ph type="title"/>
          </p:nvPr>
        </p:nvSpPr>
        <p:spPr>
          <a:xfrm>
            <a:off x="1028700" y="1130302"/>
            <a:ext cx="16230600" cy="4203701"/>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3200"/>
              <a:buFont typeface="Century Gothic"/>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9" name="Google Shape;969;p209"/>
          <p:cNvSpPr txBox="1">
            <a:spLocks noGrp="1"/>
          </p:cNvSpPr>
          <p:nvPr>
            <p:ph type="body" idx="1"/>
          </p:nvPr>
        </p:nvSpPr>
        <p:spPr>
          <a:xfrm>
            <a:off x="1536701" y="5473702"/>
            <a:ext cx="15195774" cy="1498601"/>
          </a:xfrm>
          <a:prstGeom prst="rect">
            <a:avLst/>
          </a:prstGeom>
          <a:noFill/>
          <a:ln>
            <a:noFill/>
          </a:ln>
        </p:spPr>
        <p:txBody>
          <a:bodyPr spcFirstLastPara="1" wrap="square" lIns="91425" tIns="45700" rIns="91425" bIns="45700" anchor="ctr" anchorCtr="0">
            <a:normAutofit/>
          </a:bodyPr>
          <a:lstStyle>
            <a:lvl1pPr marL="685776" lvl="0" indent="-342888" algn="l">
              <a:lnSpc>
                <a:spcPct val="90000"/>
              </a:lnSpc>
              <a:spcBef>
                <a:spcPts val="1500"/>
              </a:spcBef>
              <a:spcAft>
                <a:spcPts val="0"/>
              </a:spcAft>
              <a:buClr>
                <a:schemeClr val="dk1"/>
              </a:buClr>
              <a:buSzPts val="1600"/>
              <a:buNone/>
              <a:defRPr sz="2400"/>
            </a:lvl1pPr>
            <a:lvl2pPr marL="1371552" lvl="1" indent="-342888" algn="l">
              <a:lnSpc>
                <a:spcPct val="90000"/>
              </a:lnSpc>
              <a:spcBef>
                <a:spcPts val="750"/>
              </a:spcBef>
              <a:spcAft>
                <a:spcPts val="0"/>
              </a:spcAft>
              <a:buClr>
                <a:schemeClr val="dk1"/>
              </a:buClr>
              <a:buSzPts val="1400"/>
              <a:buNone/>
              <a:defRPr sz="2100"/>
            </a:lvl2pPr>
            <a:lvl3pPr marL="2057328" lvl="2" indent="-342888" algn="l">
              <a:lnSpc>
                <a:spcPct val="90000"/>
              </a:lnSpc>
              <a:spcBef>
                <a:spcPts val="750"/>
              </a:spcBef>
              <a:spcAft>
                <a:spcPts val="0"/>
              </a:spcAft>
              <a:buClr>
                <a:schemeClr val="dk1"/>
              </a:buClr>
              <a:buSzPts val="1200"/>
              <a:buNone/>
              <a:defRPr sz="1800"/>
            </a:lvl3pPr>
            <a:lvl4pPr marL="2743104" lvl="3" indent="-342888" algn="l">
              <a:lnSpc>
                <a:spcPct val="90000"/>
              </a:lnSpc>
              <a:spcBef>
                <a:spcPts val="750"/>
              </a:spcBef>
              <a:spcAft>
                <a:spcPts val="0"/>
              </a:spcAft>
              <a:buClr>
                <a:schemeClr val="dk1"/>
              </a:buClr>
              <a:buSzPts val="1000"/>
              <a:buNone/>
              <a:defRPr sz="1500"/>
            </a:lvl4pPr>
            <a:lvl5pPr marL="3428880" lvl="4" indent="-342888" algn="l">
              <a:lnSpc>
                <a:spcPct val="90000"/>
              </a:lnSpc>
              <a:spcBef>
                <a:spcPts val="750"/>
              </a:spcBef>
              <a:spcAft>
                <a:spcPts val="0"/>
              </a:spcAft>
              <a:buClr>
                <a:schemeClr val="dk1"/>
              </a:buClr>
              <a:buSzPts val="1000"/>
              <a:buNone/>
              <a:defRPr sz="1500"/>
            </a:lvl5pPr>
            <a:lvl6pPr marL="4114656" lvl="5" indent="-342888" algn="l">
              <a:lnSpc>
                <a:spcPct val="90000"/>
              </a:lnSpc>
              <a:spcBef>
                <a:spcPts val="750"/>
              </a:spcBef>
              <a:spcAft>
                <a:spcPts val="0"/>
              </a:spcAft>
              <a:buClr>
                <a:schemeClr val="dk1"/>
              </a:buClr>
              <a:buSzPts val="1000"/>
              <a:buNone/>
              <a:defRPr sz="1500"/>
            </a:lvl6pPr>
            <a:lvl7pPr marL="4800432" lvl="6" indent="-342888" algn="l">
              <a:lnSpc>
                <a:spcPct val="90000"/>
              </a:lnSpc>
              <a:spcBef>
                <a:spcPts val="750"/>
              </a:spcBef>
              <a:spcAft>
                <a:spcPts val="0"/>
              </a:spcAft>
              <a:buClr>
                <a:schemeClr val="dk1"/>
              </a:buClr>
              <a:buSzPts val="1000"/>
              <a:buNone/>
              <a:defRPr sz="1500"/>
            </a:lvl7pPr>
            <a:lvl8pPr marL="5486208" lvl="7" indent="-342888" algn="l">
              <a:lnSpc>
                <a:spcPct val="90000"/>
              </a:lnSpc>
              <a:spcBef>
                <a:spcPts val="750"/>
              </a:spcBef>
              <a:spcAft>
                <a:spcPts val="0"/>
              </a:spcAft>
              <a:buClr>
                <a:schemeClr val="dk1"/>
              </a:buClr>
              <a:buSzPts val="1000"/>
              <a:buNone/>
              <a:defRPr sz="1500"/>
            </a:lvl8pPr>
            <a:lvl9pPr marL="6171984" lvl="8" indent="-342888" algn="l">
              <a:lnSpc>
                <a:spcPct val="90000"/>
              </a:lnSpc>
              <a:spcBef>
                <a:spcPts val="750"/>
              </a:spcBef>
              <a:spcAft>
                <a:spcPts val="0"/>
              </a:spcAft>
              <a:buClr>
                <a:schemeClr val="dk1"/>
              </a:buClr>
              <a:buSzPts val="1000"/>
              <a:buNone/>
              <a:defRPr sz="1500"/>
            </a:lvl9pPr>
          </a:lstStyle>
          <a:p>
            <a:endParaRPr/>
          </a:p>
        </p:txBody>
      </p:sp>
      <p:sp>
        <p:nvSpPr>
          <p:cNvPr id="970" name="Google Shape;970;p209"/>
          <p:cNvSpPr txBox="1">
            <a:spLocks noGrp="1"/>
          </p:cNvSpPr>
          <p:nvPr>
            <p:ph type="dt" idx="10"/>
          </p:nvPr>
        </p:nvSpPr>
        <p:spPr>
          <a:xfrm>
            <a:off x="11721680" y="571501"/>
            <a:ext cx="4366260" cy="54768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1" name="Google Shape;971;p209"/>
          <p:cNvSpPr txBox="1">
            <a:spLocks noGrp="1"/>
          </p:cNvSpPr>
          <p:nvPr>
            <p:ph type="ftr" idx="11"/>
          </p:nvPr>
        </p:nvSpPr>
        <p:spPr>
          <a:xfrm>
            <a:off x="1028702" y="569914"/>
            <a:ext cx="10487238"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2" name="Google Shape;972;p209"/>
          <p:cNvSpPr txBox="1">
            <a:spLocks noGrp="1"/>
          </p:cNvSpPr>
          <p:nvPr>
            <p:ph type="sldNum" idx="12"/>
          </p:nvPr>
        </p:nvSpPr>
        <p:spPr>
          <a:xfrm>
            <a:off x="16293680" y="571501"/>
            <a:ext cx="965622" cy="547688"/>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71539827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matchingName="Quote with Caption">
  <p:cSld name="Quote with Caption">
    <p:spTree>
      <p:nvGrpSpPr>
        <p:cNvPr id="1" name="Shape 973"/>
        <p:cNvGrpSpPr/>
        <p:nvPr/>
      </p:nvGrpSpPr>
      <p:grpSpPr>
        <a:xfrm>
          <a:off x="0" y="0"/>
          <a:ext cx="0" cy="0"/>
          <a:chOff x="0" y="0"/>
          <a:chExt cx="0" cy="0"/>
        </a:xfrm>
      </p:grpSpPr>
      <p:pic>
        <p:nvPicPr>
          <p:cNvPr id="974" name="Google Shape;974;p210" descr="C0-HD-BTM.png"/>
          <p:cNvPicPr preferRelativeResize="0"/>
          <p:nvPr/>
        </p:nvPicPr>
        <p:blipFill rotWithShape="1">
          <a:blip r:embed="rId2">
            <a:alphaModFix/>
          </a:blip>
          <a:srcRect/>
          <a:stretch/>
        </p:blipFill>
        <p:spPr>
          <a:xfrm>
            <a:off x="0" y="6562726"/>
            <a:ext cx="18288000" cy="3724277"/>
          </a:xfrm>
          <a:prstGeom prst="rect">
            <a:avLst/>
          </a:prstGeom>
          <a:noFill/>
          <a:ln>
            <a:noFill/>
          </a:ln>
        </p:spPr>
      </p:pic>
      <p:sp>
        <p:nvSpPr>
          <p:cNvPr id="975" name="Google Shape;975;p210"/>
          <p:cNvSpPr txBox="1">
            <a:spLocks noGrp="1"/>
          </p:cNvSpPr>
          <p:nvPr>
            <p:ph type="title"/>
          </p:nvPr>
        </p:nvSpPr>
        <p:spPr>
          <a:xfrm>
            <a:off x="1536704" y="1130303"/>
            <a:ext cx="15227300" cy="390674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3200"/>
              <a:buFont typeface="Century Gothic"/>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76" name="Google Shape;976;p210"/>
          <p:cNvSpPr txBox="1">
            <a:spLocks noGrp="1"/>
          </p:cNvSpPr>
          <p:nvPr>
            <p:ph type="body" idx="1"/>
          </p:nvPr>
        </p:nvSpPr>
        <p:spPr>
          <a:xfrm>
            <a:off x="1955799" y="5048338"/>
            <a:ext cx="14389104" cy="666665"/>
          </a:xfrm>
          <a:prstGeom prst="rect">
            <a:avLst/>
          </a:prstGeom>
          <a:noFill/>
          <a:ln>
            <a:noFill/>
          </a:ln>
        </p:spPr>
        <p:txBody>
          <a:bodyPr spcFirstLastPara="1" wrap="square" lIns="91425" tIns="45700" rIns="91425" bIns="45700" anchor="t" anchorCtr="0">
            <a:normAutofit/>
          </a:bodyPr>
          <a:lstStyle>
            <a:lvl1pPr marL="685776" lvl="0" indent="-342888" algn="l">
              <a:lnSpc>
                <a:spcPct val="90000"/>
              </a:lnSpc>
              <a:spcBef>
                <a:spcPts val="1500"/>
              </a:spcBef>
              <a:spcAft>
                <a:spcPts val="0"/>
              </a:spcAft>
              <a:buClr>
                <a:schemeClr val="dk1"/>
              </a:buClr>
              <a:buSzPts val="1400"/>
              <a:buNone/>
              <a:defRPr sz="2100"/>
            </a:lvl1pPr>
            <a:lvl2pPr marL="1371552" lvl="1" indent="-342888" algn="l">
              <a:lnSpc>
                <a:spcPct val="90000"/>
              </a:lnSpc>
              <a:spcBef>
                <a:spcPts val="750"/>
              </a:spcBef>
              <a:spcAft>
                <a:spcPts val="0"/>
              </a:spcAft>
              <a:buClr>
                <a:schemeClr val="dk1"/>
              </a:buClr>
              <a:buSzPts val="1400"/>
              <a:buNone/>
              <a:defRPr sz="2100"/>
            </a:lvl2pPr>
            <a:lvl3pPr marL="2057328" lvl="2" indent="-342888" algn="l">
              <a:lnSpc>
                <a:spcPct val="90000"/>
              </a:lnSpc>
              <a:spcBef>
                <a:spcPts val="750"/>
              </a:spcBef>
              <a:spcAft>
                <a:spcPts val="0"/>
              </a:spcAft>
              <a:buClr>
                <a:schemeClr val="dk1"/>
              </a:buClr>
              <a:buSzPts val="1200"/>
              <a:buNone/>
              <a:defRPr sz="1800"/>
            </a:lvl3pPr>
            <a:lvl4pPr marL="2743104" lvl="3" indent="-342888" algn="l">
              <a:lnSpc>
                <a:spcPct val="90000"/>
              </a:lnSpc>
              <a:spcBef>
                <a:spcPts val="750"/>
              </a:spcBef>
              <a:spcAft>
                <a:spcPts val="0"/>
              </a:spcAft>
              <a:buClr>
                <a:schemeClr val="dk1"/>
              </a:buClr>
              <a:buSzPts val="1000"/>
              <a:buNone/>
              <a:defRPr sz="1500"/>
            </a:lvl4pPr>
            <a:lvl5pPr marL="3428880" lvl="4" indent="-342888" algn="l">
              <a:lnSpc>
                <a:spcPct val="90000"/>
              </a:lnSpc>
              <a:spcBef>
                <a:spcPts val="750"/>
              </a:spcBef>
              <a:spcAft>
                <a:spcPts val="0"/>
              </a:spcAft>
              <a:buClr>
                <a:schemeClr val="dk1"/>
              </a:buClr>
              <a:buSzPts val="1000"/>
              <a:buNone/>
              <a:defRPr sz="1500"/>
            </a:lvl5pPr>
            <a:lvl6pPr marL="4114656" lvl="5" indent="-342888" algn="l">
              <a:lnSpc>
                <a:spcPct val="90000"/>
              </a:lnSpc>
              <a:spcBef>
                <a:spcPts val="750"/>
              </a:spcBef>
              <a:spcAft>
                <a:spcPts val="0"/>
              </a:spcAft>
              <a:buClr>
                <a:schemeClr val="dk1"/>
              </a:buClr>
              <a:buSzPts val="1000"/>
              <a:buNone/>
              <a:defRPr sz="1500"/>
            </a:lvl6pPr>
            <a:lvl7pPr marL="4800432" lvl="6" indent="-342888" algn="l">
              <a:lnSpc>
                <a:spcPct val="90000"/>
              </a:lnSpc>
              <a:spcBef>
                <a:spcPts val="750"/>
              </a:spcBef>
              <a:spcAft>
                <a:spcPts val="0"/>
              </a:spcAft>
              <a:buClr>
                <a:schemeClr val="dk1"/>
              </a:buClr>
              <a:buSzPts val="1000"/>
              <a:buNone/>
              <a:defRPr sz="1500"/>
            </a:lvl7pPr>
            <a:lvl8pPr marL="5486208" lvl="7" indent="-342888" algn="l">
              <a:lnSpc>
                <a:spcPct val="90000"/>
              </a:lnSpc>
              <a:spcBef>
                <a:spcPts val="750"/>
              </a:spcBef>
              <a:spcAft>
                <a:spcPts val="0"/>
              </a:spcAft>
              <a:buClr>
                <a:schemeClr val="dk1"/>
              </a:buClr>
              <a:buSzPts val="1000"/>
              <a:buNone/>
              <a:defRPr sz="1500"/>
            </a:lvl8pPr>
            <a:lvl9pPr marL="6171984" lvl="8" indent="-342888" algn="l">
              <a:lnSpc>
                <a:spcPct val="90000"/>
              </a:lnSpc>
              <a:spcBef>
                <a:spcPts val="750"/>
              </a:spcBef>
              <a:spcAft>
                <a:spcPts val="0"/>
              </a:spcAft>
              <a:buClr>
                <a:schemeClr val="dk1"/>
              </a:buClr>
              <a:buSzPts val="1000"/>
              <a:buNone/>
              <a:defRPr sz="1500"/>
            </a:lvl9pPr>
          </a:lstStyle>
          <a:p>
            <a:endParaRPr/>
          </a:p>
        </p:txBody>
      </p:sp>
      <p:sp>
        <p:nvSpPr>
          <p:cNvPr id="977" name="Google Shape;977;p210"/>
          <p:cNvSpPr txBox="1">
            <a:spLocks noGrp="1"/>
          </p:cNvSpPr>
          <p:nvPr>
            <p:ph type="body" idx="2"/>
          </p:nvPr>
        </p:nvSpPr>
        <p:spPr>
          <a:xfrm>
            <a:off x="1536704" y="5939797"/>
            <a:ext cx="15227300" cy="1019807"/>
          </a:xfrm>
          <a:prstGeom prst="rect">
            <a:avLst/>
          </a:prstGeom>
          <a:noFill/>
          <a:ln>
            <a:noFill/>
          </a:ln>
        </p:spPr>
        <p:txBody>
          <a:bodyPr spcFirstLastPara="1" wrap="square" lIns="91425" tIns="45700" rIns="91425" bIns="45700" anchor="ctr" anchorCtr="0">
            <a:normAutofit/>
          </a:bodyPr>
          <a:lstStyle>
            <a:lvl1pPr marL="685776" lvl="0" indent="-342888" algn="l">
              <a:lnSpc>
                <a:spcPct val="90000"/>
              </a:lnSpc>
              <a:spcBef>
                <a:spcPts val="1500"/>
              </a:spcBef>
              <a:spcAft>
                <a:spcPts val="0"/>
              </a:spcAft>
              <a:buClr>
                <a:schemeClr val="dk1"/>
              </a:buClr>
              <a:buSzPts val="1600"/>
              <a:buNone/>
              <a:defRPr sz="2400"/>
            </a:lvl1pPr>
            <a:lvl2pPr marL="1371552" lvl="1" indent="-342888" algn="l">
              <a:lnSpc>
                <a:spcPct val="90000"/>
              </a:lnSpc>
              <a:spcBef>
                <a:spcPts val="750"/>
              </a:spcBef>
              <a:spcAft>
                <a:spcPts val="0"/>
              </a:spcAft>
              <a:buClr>
                <a:schemeClr val="dk1"/>
              </a:buClr>
              <a:buSzPts val="1400"/>
              <a:buNone/>
              <a:defRPr sz="2100"/>
            </a:lvl2pPr>
            <a:lvl3pPr marL="2057328" lvl="2" indent="-342888" algn="l">
              <a:lnSpc>
                <a:spcPct val="90000"/>
              </a:lnSpc>
              <a:spcBef>
                <a:spcPts val="750"/>
              </a:spcBef>
              <a:spcAft>
                <a:spcPts val="0"/>
              </a:spcAft>
              <a:buClr>
                <a:schemeClr val="dk1"/>
              </a:buClr>
              <a:buSzPts val="1200"/>
              <a:buNone/>
              <a:defRPr sz="1800"/>
            </a:lvl3pPr>
            <a:lvl4pPr marL="2743104" lvl="3" indent="-342888" algn="l">
              <a:lnSpc>
                <a:spcPct val="90000"/>
              </a:lnSpc>
              <a:spcBef>
                <a:spcPts val="750"/>
              </a:spcBef>
              <a:spcAft>
                <a:spcPts val="0"/>
              </a:spcAft>
              <a:buClr>
                <a:schemeClr val="dk1"/>
              </a:buClr>
              <a:buSzPts val="1000"/>
              <a:buNone/>
              <a:defRPr sz="1500"/>
            </a:lvl4pPr>
            <a:lvl5pPr marL="3428880" lvl="4" indent="-342888" algn="l">
              <a:lnSpc>
                <a:spcPct val="90000"/>
              </a:lnSpc>
              <a:spcBef>
                <a:spcPts val="750"/>
              </a:spcBef>
              <a:spcAft>
                <a:spcPts val="0"/>
              </a:spcAft>
              <a:buClr>
                <a:schemeClr val="dk1"/>
              </a:buClr>
              <a:buSzPts val="1000"/>
              <a:buNone/>
              <a:defRPr sz="1500"/>
            </a:lvl5pPr>
            <a:lvl6pPr marL="4114656" lvl="5" indent="-342888" algn="l">
              <a:lnSpc>
                <a:spcPct val="90000"/>
              </a:lnSpc>
              <a:spcBef>
                <a:spcPts val="750"/>
              </a:spcBef>
              <a:spcAft>
                <a:spcPts val="0"/>
              </a:spcAft>
              <a:buClr>
                <a:schemeClr val="dk1"/>
              </a:buClr>
              <a:buSzPts val="1000"/>
              <a:buNone/>
              <a:defRPr sz="1500"/>
            </a:lvl6pPr>
            <a:lvl7pPr marL="4800432" lvl="6" indent="-342888" algn="l">
              <a:lnSpc>
                <a:spcPct val="90000"/>
              </a:lnSpc>
              <a:spcBef>
                <a:spcPts val="750"/>
              </a:spcBef>
              <a:spcAft>
                <a:spcPts val="0"/>
              </a:spcAft>
              <a:buClr>
                <a:schemeClr val="dk1"/>
              </a:buClr>
              <a:buSzPts val="1000"/>
              <a:buNone/>
              <a:defRPr sz="1500"/>
            </a:lvl7pPr>
            <a:lvl8pPr marL="5486208" lvl="7" indent="-342888" algn="l">
              <a:lnSpc>
                <a:spcPct val="90000"/>
              </a:lnSpc>
              <a:spcBef>
                <a:spcPts val="750"/>
              </a:spcBef>
              <a:spcAft>
                <a:spcPts val="0"/>
              </a:spcAft>
              <a:buClr>
                <a:schemeClr val="dk1"/>
              </a:buClr>
              <a:buSzPts val="1000"/>
              <a:buNone/>
              <a:defRPr sz="1500"/>
            </a:lvl8pPr>
            <a:lvl9pPr marL="6171984" lvl="8" indent="-342888" algn="l">
              <a:lnSpc>
                <a:spcPct val="90000"/>
              </a:lnSpc>
              <a:spcBef>
                <a:spcPts val="750"/>
              </a:spcBef>
              <a:spcAft>
                <a:spcPts val="0"/>
              </a:spcAft>
              <a:buClr>
                <a:schemeClr val="dk1"/>
              </a:buClr>
              <a:buSzPts val="1000"/>
              <a:buNone/>
              <a:defRPr sz="1500"/>
            </a:lvl9pPr>
          </a:lstStyle>
          <a:p>
            <a:endParaRPr/>
          </a:p>
        </p:txBody>
      </p:sp>
      <p:sp>
        <p:nvSpPr>
          <p:cNvPr id="978" name="Google Shape;978;p210"/>
          <p:cNvSpPr txBox="1">
            <a:spLocks noGrp="1"/>
          </p:cNvSpPr>
          <p:nvPr>
            <p:ph type="dt" idx="10"/>
          </p:nvPr>
        </p:nvSpPr>
        <p:spPr>
          <a:xfrm>
            <a:off x="11721680" y="571501"/>
            <a:ext cx="4366260" cy="54768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9" name="Google Shape;979;p210"/>
          <p:cNvSpPr txBox="1">
            <a:spLocks noGrp="1"/>
          </p:cNvSpPr>
          <p:nvPr>
            <p:ph type="ftr" idx="11"/>
          </p:nvPr>
        </p:nvSpPr>
        <p:spPr>
          <a:xfrm>
            <a:off x="1028702" y="569914"/>
            <a:ext cx="10487238"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0" name="Google Shape;980;p210"/>
          <p:cNvSpPr txBox="1">
            <a:spLocks noGrp="1"/>
          </p:cNvSpPr>
          <p:nvPr>
            <p:ph type="sldNum" idx="12"/>
          </p:nvPr>
        </p:nvSpPr>
        <p:spPr>
          <a:xfrm>
            <a:off x="16293680" y="571501"/>
            <a:ext cx="965622" cy="547688"/>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en-US" smtClean="0"/>
              <a:pPr/>
              <a:t>‹#›</a:t>
            </a:fld>
            <a:endParaRPr lang="en-US"/>
          </a:p>
        </p:txBody>
      </p:sp>
      <p:sp>
        <p:nvSpPr>
          <p:cNvPr id="981" name="Google Shape;981;p210"/>
          <p:cNvSpPr txBox="1"/>
          <p:nvPr/>
        </p:nvSpPr>
        <p:spPr>
          <a:xfrm>
            <a:off x="714378" y="1400178"/>
            <a:ext cx="914400" cy="877164"/>
          </a:xfrm>
          <a:prstGeom prst="rect">
            <a:avLst/>
          </a:prstGeom>
          <a:noFill/>
          <a:ln>
            <a:noFill/>
          </a:ln>
        </p:spPr>
        <p:txBody>
          <a:bodyPr spcFirstLastPara="1" wrap="square" lIns="137127" tIns="68544" rIns="137127" bIns="68544" anchor="ctr" anchorCtr="0">
            <a:noAutofit/>
          </a:bodyPr>
          <a:lstStyle/>
          <a:p>
            <a:pPr marL="0" marR="0" lvl="0" indent="0" algn="l" rtl="0">
              <a:lnSpc>
                <a:spcPct val="100000"/>
              </a:lnSpc>
              <a:spcBef>
                <a:spcPts val="0"/>
              </a:spcBef>
              <a:spcAft>
                <a:spcPts val="0"/>
              </a:spcAft>
              <a:buClr>
                <a:srgbClr val="000000"/>
              </a:buClr>
              <a:buSzPts val="8000"/>
              <a:buFont typeface="Arial"/>
              <a:buNone/>
            </a:pPr>
            <a:r>
              <a:rPr lang="en-US" sz="11999" b="0" i="0" u="none" strike="noStrike" cap="none">
                <a:solidFill>
                  <a:schemeClr val="dk1"/>
                </a:solidFill>
                <a:latin typeface="Arial"/>
                <a:ea typeface="Arial"/>
                <a:cs typeface="Arial"/>
                <a:sym typeface="Arial"/>
              </a:rPr>
              <a:t>“</a:t>
            </a:r>
            <a:endParaRPr sz="2700"/>
          </a:p>
        </p:txBody>
      </p:sp>
      <p:sp>
        <p:nvSpPr>
          <p:cNvPr id="982" name="Google Shape;982;p210"/>
          <p:cNvSpPr txBox="1"/>
          <p:nvPr/>
        </p:nvSpPr>
        <p:spPr>
          <a:xfrm>
            <a:off x="16476348" y="4051937"/>
            <a:ext cx="914400" cy="877164"/>
          </a:xfrm>
          <a:prstGeom prst="rect">
            <a:avLst/>
          </a:prstGeom>
          <a:noFill/>
          <a:ln>
            <a:noFill/>
          </a:ln>
        </p:spPr>
        <p:txBody>
          <a:bodyPr spcFirstLastPara="1" wrap="square" lIns="137127" tIns="68544" rIns="137127" bIns="68544" anchor="ctr" anchorCtr="0">
            <a:noAutofit/>
          </a:bodyPr>
          <a:lstStyle/>
          <a:p>
            <a:pPr marL="0" marR="0" lvl="0" indent="0" algn="r" rtl="0">
              <a:lnSpc>
                <a:spcPct val="100000"/>
              </a:lnSpc>
              <a:spcBef>
                <a:spcPts val="0"/>
              </a:spcBef>
              <a:spcAft>
                <a:spcPts val="0"/>
              </a:spcAft>
              <a:buClr>
                <a:srgbClr val="000000"/>
              </a:buClr>
              <a:buSzPts val="8000"/>
              <a:buFont typeface="Arial"/>
              <a:buNone/>
            </a:pPr>
            <a:r>
              <a:rPr lang="en-US" sz="11999" b="0" i="0" u="none" strike="noStrike" cap="none">
                <a:solidFill>
                  <a:schemeClr val="dk1"/>
                </a:solidFill>
                <a:latin typeface="Arial"/>
                <a:ea typeface="Arial"/>
                <a:cs typeface="Arial"/>
                <a:sym typeface="Arial"/>
              </a:rPr>
              <a:t>”</a:t>
            </a:r>
            <a:endParaRPr sz="2700"/>
          </a:p>
        </p:txBody>
      </p:sp>
    </p:spTree>
    <p:extLst>
      <p:ext uri="{BB962C8B-B14F-4D97-AF65-F5344CB8AC3E}">
        <p14:creationId xmlns:p14="http://schemas.microsoft.com/office/powerpoint/2010/main" val="219512185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matchingName="Name Card">
  <p:cSld name="Name Card">
    <p:spTree>
      <p:nvGrpSpPr>
        <p:cNvPr id="1" name="Shape 983"/>
        <p:cNvGrpSpPr/>
        <p:nvPr/>
      </p:nvGrpSpPr>
      <p:grpSpPr>
        <a:xfrm>
          <a:off x="0" y="0"/>
          <a:ext cx="0" cy="0"/>
          <a:chOff x="0" y="0"/>
          <a:chExt cx="0" cy="0"/>
        </a:xfrm>
      </p:grpSpPr>
      <p:pic>
        <p:nvPicPr>
          <p:cNvPr id="984" name="Google Shape;984;p211" descr="C0-HD-BTM.png"/>
          <p:cNvPicPr preferRelativeResize="0"/>
          <p:nvPr/>
        </p:nvPicPr>
        <p:blipFill rotWithShape="1">
          <a:blip r:embed="rId2">
            <a:alphaModFix/>
          </a:blip>
          <a:srcRect/>
          <a:stretch/>
        </p:blipFill>
        <p:spPr>
          <a:xfrm>
            <a:off x="0" y="6562726"/>
            <a:ext cx="18288000" cy="3724277"/>
          </a:xfrm>
          <a:prstGeom prst="rect">
            <a:avLst/>
          </a:prstGeom>
          <a:noFill/>
          <a:ln>
            <a:noFill/>
          </a:ln>
        </p:spPr>
      </p:pic>
      <p:sp>
        <p:nvSpPr>
          <p:cNvPr id="985" name="Google Shape;985;p211"/>
          <p:cNvSpPr txBox="1">
            <a:spLocks noGrp="1"/>
          </p:cNvSpPr>
          <p:nvPr>
            <p:ph type="title"/>
          </p:nvPr>
        </p:nvSpPr>
        <p:spPr>
          <a:xfrm>
            <a:off x="1536745" y="1687054"/>
            <a:ext cx="15219281" cy="37677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entury Gothic"/>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6" name="Google Shape;986;p211"/>
          <p:cNvSpPr txBox="1">
            <a:spLocks noGrp="1"/>
          </p:cNvSpPr>
          <p:nvPr>
            <p:ph type="body" idx="1"/>
          </p:nvPr>
        </p:nvSpPr>
        <p:spPr>
          <a:xfrm>
            <a:off x="1536701" y="5472476"/>
            <a:ext cx="15216983" cy="1499828"/>
          </a:xfrm>
          <a:prstGeom prst="rect">
            <a:avLst/>
          </a:prstGeom>
          <a:noFill/>
          <a:ln>
            <a:noFill/>
          </a:ln>
        </p:spPr>
        <p:txBody>
          <a:bodyPr spcFirstLastPara="1" wrap="square" lIns="91425" tIns="45700" rIns="91425" bIns="45700" anchor="t" anchorCtr="0">
            <a:normAutofit/>
          </a:bodyPr>
          <a:lstStyle>
            <a:lvl1pPr marL="685776" lvl="0" indent="-342888" algn="l">
              <a:lnSpc>
                <a:spcPct val="90000"/>
              </a:lnSpc>
              <a:spcBef>
                <a:spcPts val="1500"/>
              </a:spcBef>
              <a:spcAft>
                <a:spcPts val="0"/>
              </a:spcAft>
              <a:buClr>
                <a:schemeClr val="dk1"/>
              </a:buClr>
              <a:buSzPts val="1600"/>
              <a:buNone/>
              <a:defRPr sz="2400"/>
            </a:lvl1pPr>
            <a:lvl2pPr marL="1371552" lvl="1" indent="-342888" algn="l">
              <a:lnSpc>
                <a:spcPct val="90000"/>
              </a:lnSpc>
              <a:spcBef>
                <a:spcPts val="750"/>
              </a:spcBef>
              <a:spcAft>
                <a:spcPts val="0"/>
              </a:spcAft>
              <a:buClr>
                <a:schemeClr val="dk1"/>
              </a:buClr>
              <a:buSzPts val="1400"/>
              <a:buNone/>
              <a:defRPr sz="2100"/>
            </a:lvl2pPr>
            <a:lvl3pPr marL="2057328" lvl="2" indent="-342888" algn="l">
              <a:lnSpc>
                <a:spcPct val="90000"/>
              </a:lnSpc>
              <a:spcBef>
                <a:spcPts val="750"/>
              </a:spcBef>
              <a:spcAft>
                <a:spcPts val="0"/>
              </a:spcAft>
              <a:buClr>
                <a:schemeClr val="dk1"/>
              </a:buClr>
              <a:buSzPts val="1200"/>
              <a:buNone/>
              <a:defRPr sz="1800"/>
            </a:lvl3pPr>
            <a:lvl4pPr marL="2743104" lvl="3" indent="-342888" algn="l">
              <a:lnSpc>
                <a:spcPct val="90000"/>
              </a:lnSpc>
              <a:spcBef>
                <a:spcPts val="750"/>
              </a:spcBef>
              <a:spcAft>
                <a:spcPts val="0"/>
              </a:spcAft>
              <a:buClr>
                <a:schemeClr val="dk1"/>
              </a:buClr>
              <a:buSzPts val="1000"/>
              <a:buNone/>
              <a:defRPr sz="1500"/>
            </a:lvl4pPr>
            <a:lvl5pPr marL="3428880" lvl="4" indent="-342888" algn="l">
              <a:lnSpc>
                <a:spcPct val="90000"/>
              </a:lnSpc>
              <a:spcBef>
                <a:spcPts val="750"/>
              </a:spcBef>
              <a:spcAft>
                <a:spcPts val="0"/>
              </a:spcAft>
              <a:buClr>
                <a:schemeClr val="dk1"/>
              </a:buClr>
              <a:buSzPts val="1000"/>
              <a:buNone/>
              <a:defRPr sz="1500"/>
            </a:lvl5pPr>
            <a:lvl6pPr marL="4114656" lvl="5" indent="-342888" algn="l">
              <a:lnSpc>
                <a:spcPct val="90000"/>
              </a:lnSpc>
              <a:spcBef>
                <a:spcPts val="750"/>
              </a:spcBef>
              <a:spcAft>
                <a:spcPts val="0"/>
              </a:spcAft>
              <a:buClr>
                <a:schemeClr val="dk1"/>
              </a:buClr>
              <a:buSzPts val="1000"/>
              <a:buNone/>
              <a:defRPr sz="1500"/>
            </a:lvl6pPr>
            <a:lvl7pPr marL="4800432" lvl="6" indent="-342888" algn="l">
              <a:lnSpc>
                <a:spcPct val="90000"/>
              </a:lnSpc>
              <a:spcBef>
                <a:spcPts val="750"/>
              </a:spcBef>
              <a:spcAft>
                <a:spcPts val="0"/>
              </a:spcAft>
              <a:buClr>
                <a:schemeClr val="dk1"/>
              </a:buClr>
              <a:buSzPts val="1000"/>
              <a:buNone/>
              <a:defRPr sz="1500"/>
            </a:lvl7pPr>
            <a:lvl8pPr marL="5486208" lvl="7" indent="-342888" algn="l">
              <a:lnSpc>
                <a:spcPct val="90000"/>
              </a:lnSpc>
              <a:spcBef>
                <a:spcPts val="750"/>
              </a:spcBef>
              <a:spcAft>
                <a:spcPts val="0"/>
              </a:spcAft>
              <a:buClr>
                <a:schemeClr val="dk1"/>
              </a:buClr>
              <a:buSzPts val="1000"/>
              <a:buNone/>
              <a:defRPr sz="1500"/>
            </a:lvl8pPr>
            <a:lvl9pPr marL="6171984" lvl="8" indent="-342888" algn="l">
              <a:lnSpc>
                <a:spcPct val="90000"/>
              </a:lnSpc>
              <a:spcBef>
                <a:spcPts val="750"/>
              </a:spcBef>
              <a:spcAft>
                <a:spcPts val="0"/>
              </a:spcAft>
              <a:buClr>
                <a:schemeClr val="dk1"/>
              </a:buClr>
              <a:buSzPts val="1000"/>
              <a:buNone/>
              <a:defRPr sz="1500"/>
            </a:lvl9pPr>
          </a:lstStyle>
          <a:p>
            <a:endParaRPr/>
          </a:p>
        </p:txBody>
      </p:sp>
      <p:sp>
        <p:nvSpPr>
          <p:cNvPr id="987" name="Google Shape;987;p211"/>
          <p:cNvSpPr txBox="1">
            <a:spLocks noGrp="1"/>
          </p:cNvSpPr>
          <p:nvPr>
            <p:ph type="dt" idx="10"/>
          </p:nvPr>
        </p:nvSpPr>
        <p:spPr>
          <a:xfrm>
            <a:off x="11721680" y="568328"/>
            <a:ext cx="4366260" cy="54768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8" name="Google Shape;988;p211"/>
          <p:cNvSpPr txBox="1">
            <a:spLocks noGrp="1"/>
          </p:cNvSpPr>
          <p:nvPr>
            <p:ph type="ftr" idx="11"/>
          </p:nvPr>
        </p:nvSpPr>
        <p:spPr>
          <a:xfrm>
            <a:off x="1028702" y="568328"/>
            <a:ext cx="10487238"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9" name="Google Shape;989;p211"/>
          <p:cNvSpPr txBox="1">
            <a:spLocks noGrp="1"/>
          </p:cNvSpPr>
          <p:nvPr>
            <p:ph type="sldNum" idx="12"/>
          </p:nvPr>
        </p:nvSpPr>
        <p:spPr>
          <a:xfrm>
            <a:off x="16293680" y="571501"/>
            <a:ext cx="965622" cy="547688"/>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08223145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3 Column">
  <p:cSld name="3 Column">
    <p:spTree>
      <p:nvGrpSpPr>
        <p:cNvPr id="1" name="Shape 990"/>
        <p:cNvGrpSpPr/>
        <p:nvPr/>
      </p:nvGrpSpPr>
      <p:grpSpPr>
        <a:xfrm>
          <a:off x="0" y="0"/>
          <a:ext cx="0" cy="0"/>
          <a:chOff x="0" y="0"/>
          <a:chExt cx="0" cy="0"/>
        </a:xfrm>
      </p:grpSpPr>
      <p:sp>
        <p:nvSpPr>
          <p:cNvPr id="991" name="Google Shape;991;p212"/>
          <p:cNvSpPr txBox="1">
            <a:spLocks noGrp="1"/>
          </p:cNvSpPr>
          <p:nvPr>
            <p:ph type="title"/>
          </p:nvPr>
        </p:nvSpPr>
        <p:spPr>
          <a:xfrm>
            <a:off x="4343404" y="1143001"/>
            <a:ext cx="12915899" cy="1955801"/>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2" name="Google Shape;992;p212"/>
          <p:cNvSpPr txBox="1">
            <a:spLocks noGrp="1"/>
          </p:cNvSpPr>
          <p:nvPr>
            <p:ph type="body" idx="1"/>
          </p:nvPr>
        </p:nvSpPr>
        <p:spPr>
          <a:xfrm>
            <a:off x="1028700" y="3303120"/>
            <a:ext cx="5184648" cy="925980"/>
          </a:xfrm>
          <a:prstGeom prst="rect">
            <a:avLst/>
          </a:prstGeom>
          <a:noFill/>
          <a:ln>
            <a:noFill/>
          </a:ln>
        </p:spPr>
        <p:txBody>
          <a:bodyPr spcFirstLastPara="1" wrap="square" lIns="91425" tIns="45700" rIns="91425" bIns="45700" anchor="b" anchorCtr="0">
            <a:noAutofit/>
          </a:bodyPr>
          <a:lstStyle>
            <a:lvl1pPr marL="685776" lvl="0" indent="-342888" algn="l">
              <a:lnSpc>
                <a:spcPct val="90000"/>
              </a:lnSpc>
              <a:spcBef>
                <a:spcPts val="1500"/>
              </a:spcBef>
              <a:spcAft>
                <a:spcPts val="0"/>
              </a:spcAft>
              <a:buClr>
                <a:schemeClr val="dk1"/>
              </a:buClr>
              <a:buSzPts val="2400"/>
              <a:buNone/>
              <a:defRPr sz="3600" b="0">
                <a:solidFill>
                  <a:schemeClr val="dk1"/>
                </a:solidFill>
              </a:defRPr>
            </a:lvl1pPr>
            <a:lvl2pPr marL="1371552" lvl="1" indent="-342888" algn="l">
              <a:lnSpc>
                <a:spcPct val="90000"/>
              </a:lnSpc>
              <a:spcBef>
                <a:spcPts val="750"/>
              </a:spcBef>
              <a:spcAft>
                <a:spcPts val="0"/>
              </a:spcAft>
              <a:buClr>
                <a:schemeClr val="dk1"/>
              </a:buClr>
              <a:buSzPts val="2000"/>
              <a:buNone/>
              <a:defRPr sz="3000" b="1"/>
            </a:lvl2pPr>
            <a:lvl3pPr marL="2057328" lvl="2" indent="-342888" algn="l">
              <a:lnSpc>
                <a:spcPct val="90000"/>
              </a:lnSpc>
              <a:spcBef>
                <a:spcPts val="750"/>
              </a:spcBef>
              <a:spcAft>
                <a:spcPts val="0"/>
              </a:spcAft>
              <a:buClr>
                <a:schemeClr val="dk1"/>
              </a:buClr>
              <a:buSzPts val="1800"/>
              <a:buNone/>
              <a:defRPr sz="2700" b="1"/>
            </a:lvl3pPr>
            <a:lvl4pPr marL="2743104" lvl="3" indent="-342888" algn="l">
              <a:lnSpc>
                <a:spcPct val="90000"/>
              </a:lnSpc>
              <a:spcBef>
                <a:spcPts val="750"/>
              </a:spcBef>
              <a:spcAft>
                <a:spcPts val="0"/>
              </a:spcAft>
              <a:buClr>
                <a:schemeClr val="dk1"/>
              </a:buClr>
              <a:buSzPts val="1600"/>
              <a:buNone/>
              <a:defRPr sz="2400" b="1"/>
            </a:lvl4pPr>
            <a:lvl5pPr marL="3428880" lvl="4" indent="-342888" algn="l">
              <a:lnSpc>
                <a:spcPct val="90000"/>
              </a:lnSpc>
              <a:spcBef>
                <a:spcPts val="750"/>
              </a:spcBef>
              <a:spcAft>
                <a:spcPts val="0"/>
              </a:spcAft>
              <a:buClr>
                <a:schemeClr val="dk1"/>
              </a:buClr>
              <a:buSzPts val="1600"/>
              <a:buNone/>
              <a:defRPr sz="2400" b="1"/>
            </a:lvl5pPr>
            <a:lvl6pPr marL="4114656" lvl="5" indent="-342888" algn="l">
              <a:lnSpc>
                <a:spcPct val="90000"/>
              </a:lnSpc>
              <a:spcBef>
                <a:spcPts val="750"/>
              </a:spcBef>
              <a:spcAft>
                <a:spcPts val="0"/>
              </a:spcAft>
              <a:buClr>
                <a:schemeClr val="dk1"/>
              </a:buClr>
              <a:buSzPts val="1600"/>
              <a:buNone/>
              <a:defRPr sz="2400" b="1"/>
            </a:lvl6pPr>
            <a:lvl7pPr marL="4800432" lvl="6" indent="-342888" algn="l">
              <a:lnSpc>
                <a:spcPct val="90000"/>
              </a:lnSpc>
              <a:spcBef>
                <a:spcPts val="750"/>
              </a:spcBef>
              <a:spcAft>
                <a:spcPts val="0"/>
              </a:spcAft>
              <a:buClr>
                <a:schemeClr val="dk1"/>
              </a:buClr>
              <a:buSzPts val="1600"/>
              <a:buNone/>
              <a:defRPr sz="2400" b="1"/>
            </a:lvl7pPr>
            <a:lvl8pPr marL="5486208" lvl="7" indent="-342888" algn="l">
              <a:lnSpc>
                <a:spcPct val="90000"/>
              </a:lnSpc>
              <a:spcBef>
                <a:spcPts val="750"/>
              </a:spcBef>
              <a:spcAft>
                <a:spcPts val="0"/>
              </a:spcAft>
              <a:buClr>
                <a:schemeClr val="dk1"/>
              </a:buClr>
              <a:buSzPts val="1600"/>
              <a:buNone/>
              <a:defRPr sz="2400" b="1"/>
            </a:lvl8pPr>
            <a:lvl9pPr marL="6171984" lvl="8" indent="-342888" algn="l">
              <a:lnSpc>
                <a:spcPct val="90000"/>
              </a:lnSpc>
              <a:spcBef>
                <a:spcPts val="750"/>
              </a:spcBef>
              <a:spcAft>
                <a:spcPts val="0"/>
              </a:spcAft>
              <a:buClr>
                <a:schemeClr val="dk1"/>
              </a:buClr>
              <a:buSzPts val="1600"/>
              <a:buNone/>
              <a:defRPr sz="2400" b="1"/>
            </a:lvl9pPr>
          </a:lstStyle>
          <a:p>
            <a:endParaRPr/>
          </a:p>
        </p:txBody>
      </p:sp>
      <p:sp>
        <p:nvSpPr>
          <p:cNvPr id="993" name="Google Shape;993;p212"/>
          <p:cNvSpPr txBox="1">
            <a:spLocks noGrp="1"/>
          </p:cNvSpPr>
          <p:nvPr>
            <p:ph type="body" idx="2"/>
          </p:nvPr>
        </p:nvSpPr>
        <p:spPr>
          <a:xfrm>
            <a:off x="1028699" y="4356849"/>
            <a:ext cx="5184648" cy="4971198"/>
          </a:xfrm>
          <a:prstGeom prst="rect">
            <a:avLst/>
          </a:prstGeom>
          <a:noFill/>
          <a:ln>
            <a:noFill/>
          </a:ln>
        </p:spPr>
        <p:txBody>
          <a:bodyPr spcFirstLastPara="1" wrap="square" lIns="91425" tIns="45700" rIns="91425" bIns="45700" anchor="t" anchorCtr="0">
            <a:normAutofit/>
          </a:bodyPr>
          <a:lstStyle>
            <a:lvl1pPr marL="685776" lvl="0" indent="-342888" algn="l">
              <a:lnSpc>
                <a:spcPct val="90000"/>
              </a:lnSpc>
              <a:spcBef>
                <a:spcPts val="1500"/>
              </a:spcBef>
              <a:spcAft>
                <a:spcPts val="0"/>
              </a:spcAft>
              <a:buClr>
                <a:schemeClr val="dk1"/>
              </a:buClr>
              <a:buSzPts val="1400"/>
              <a:buNone/>
              <a:defRPr sz="2100"/>
            </a:lvl1pPr>
            <a:lvl2pPr marL="1371552" lvl="1" indent="-342888" algn="l">
              <a:lnSpc>
                <a:spcPct val="90000"/>
              </a:lnSpc>
              <a:spcBef>
                <a:spcPts val="750"/>
              </a:spcBef>
              <a:spcAft>
                <a:spcPts val="0"/>
              </a:spcAft>
              <a:buClr>
                <a:schemeClr val="dk1"/>
              </a:buClr>
              <a:buSzPts val="1200"/>
              <a:buNone/>
              <a:defRPr sz="1800"/>
            </a:lvl2pPr>
            <a:lvl3pPr marL="2057328" lvl="2" indent="-342888" algn="l">
              <a:lnSpc>
                <a:spcPct val="90000"/>
              </a:lnSpc>
              <a:spcBef>
                <a:spcPts val="750"/>
              </a:spcBef>
              <a:spcAft>
                <a:spcPts val="0"/>
              </a:spcAft>
              <a:buClr>
                <a:schemeClr val="dk1"/>
              </a:buClr>
              <a:buSzPts val="1000"/>
              <a:buNone/>
              <a:defRPr sz="1500"/>
            </a:lvl3pPr>
            <a:lvl4pPr marL="2743104" lvl="3" indent="-342888" algn="l">
              <a:lnSpc>
                <a:spcPct val="90000"/>
              </a:lnSpc>
              <a:spcBef>
                <a:spcPts val="750"/>
              </a:spcBef>
              <a:spcAft>
                <a:spcPts val="0"/>
              </a:spcAft>
              <a:buClr>
                <a:schemeClr val="dk1"/>
              </a:buClr>
              <a:buSzPts val="900"/>
              <a:buNone/>
              <a:defRPr sz="1350"/>
            </a:lvl4pPr>
            <a:lvl5pPr marL="3428880" lvl="4" indent="-342888" algn="l">
              <a:lnSpc>
                <a:spcPct val="90000"/>
              </a:lnSpc>
              <a:spcBef>
                <a:spcPts val="750"/>
              </a:spcBef>
              <a:spcAft>
                <a:spcPts val="0"/>
              </a:spcAft>
              <a:buClr>
                <a:schemeClr val="dk1"/>
              </a:buClr>
              <a:buSzPts val="900"/>
              <a:buNone/>
              <a:defRPr sz="1350"/>
            </a:lvl5pPr>
            <a:lvl6pPr marL="4114656" lvl="5" indent="-342888" algn="l">
              <a:lnSpc>
                <a:spcPct val="90000"/>
              </a:lnSpc>
              <a:spcBef>
                <a:spcPts val="750"/>
              </a:spcBef>
              <a:spcAft>
                <a:spcPts val="0"/>
              </a:spcAft>
              <a:buClr>
                <a:schemeClr val="dk1"/>
              </a:buClr>
              <a:buSzPts val="900"/>
              <a:buNone/>
              <a:defRPr sz="1350"/>
            </a:lvl6pPr>
            <a:lvl7pPr marL="4800432" lvl="6" indent="-342888" algn="l">
              <a:lnSpc>
                <a:spcPct val="90000"/>
              </a:lnSpc>
              <a:spcBef>
                <a:spcPts val="750"/>
              </a:spcBef>
              <a:spcAft>
                <a:spcPts val="0"/>
              </a:spcAft>
              <a:buClr>
                <a:schemeClr val="dk1"/>
              </a:buClr>
              <a:buSzPts val="900"/>
              <a:buNone/>
              <a:defRPr sz="1350"/>
            </a:lvl7pPr>
            <a:lvl8pPr marL="5486208" lvl="7" indent="-342888" algn="l">
              <a:lnSpc>
                <a:spcPct val="90000"/>
              </a:lnSpc>
              <a:spcBef>
                <a:spcPts val="750"/>
              </a:spcBef>
              <a:spcAft>
                <a:spcPts val="0"/>
              </a:spcAft>
              <a:buClr>
                <a:schemeClr val="dk1"/>
              </a:buClr>
              <a:buSzPts val="900"/>
              <a:buNone/>
              <a:defRPr sz="1350"/>
            </a:lvl8pPr>
            <a:lvl9pPr marL="6171984" lvl="8" indent="-342888" algn="l">
              <a:lnSpc>
                <a:spcPct val="90000"/>
              </a:lnSpc>
              <a:spcBef>
                <a:spcPts val="750"/>
              </a:spcBef>
              <a:spcAft>
                <a:spcPts val="0"/>
              </a:spcAft>
              <a:buClr>
                <a:schemeClr val="dk1"/>
              </a:buClr>
              <a:buSzPts val="900"/>
              <a:buNone/>
              <a:defRPr sz="1350"/>
            </a:lvl9pPr>
          </a:lstStyle>
          <a:p>
            <a:endParaRPr/>
          </a:p>
        </p:txBody>
      </p:sp>
      <p:sp>
        <p:nvSpPr>
          <p:cNvPr id="994" name="Google Shape;994;p212"/>
          <p:cNvSpPr txBox="1">
            <a:spLocks noGrp="1"/>
          </p:cNvSpPr>
          <p:nvPr>
            <p:ph type="body" idx="3"/>
          </p:nvPr>
        </p:nvSpPr>
        <p:spPr>
          <a:xfrm>
            <a:off x="6553200" y="3302000"/>
            <a:ext cx="5184648" cy="939803"/>
          </a:xfrm>
          <a:prstGeom prst="rect">
            <a:avLst/>
          </a:prstGeom>
          <a:noFill/>
          <a:ln>
            <a:noFill/>
          </a:ln>
        </p:spPr>
        <p:txBody>
          <a:bodyPr spcFirstLastPara="1" wrap="square" lIns="91425" tIns="45700" rIns="91425" bIns="45700" anchor="b" anchorCtr="0">
            <a:noAutofit/>
          </a:bodyPr>
          <a:lstStyle>
            <a:lvl1pPr marL="685776" lvl="0" indent="-342888" algn="l">
              <a:lnSpc>
                <a:spcPct val="90000"/>
              </a:lnSpc>
              <a:spcBef>
                <a:spcPts val="1500"/>
              </a:spcBef>
              <a:spcAft>
                <a:spcPts val="0"/>
              </a:spcAft>
              <a:buClr>
                <a:schemeClr val="dk1"/>
              </a:buClr>
              <a:buSzPts val="2400"/>
              <a:buNone/>
              <a:defRPr sz="3600" b="0">
                <a:solidFill>
                  <a:schemeClr val="dk1"/>
                </a:solidFill>
              </a:defRPr>
            </a:lvl1pPr>
            <a:lvl2pPr marL="1371552" lvl="1" indent="-342888" algn="l">
              <a:lnSpc>
                <a:spcPct val="90000"/>
              </a:lnSpc>
              <a:spcBef>
                <a:spcPts val="750"/>
              </a:spcBef>
              <a:spcAft>
                <a:spcPts val="0"/>
              </a:spcAft>
              <a:buClr>
                <a:schemeClr val="dk1"/>
              </a:buClr>
              <a:buSzPts val="2000"/>
              <a:buNone/>
              <a:defRPr sz="3000" b="1"/>
            </a:lvl2pPr>
            <a:lvl3pPr marL="2057328" lvl="2" indent="-342888" algn="l">
              <a:lnSpc>
                <a:spcPct val="90000"/>
              </a:lnSpc>
              <a:spcBef>
                <a:spcPts val="750"/>
              </a:spcBef>
              <a:spcAft>
                <a:spcPts val="0"/>
              </a:spcAft>
              <a:buClr>
                <a:schemeClr val="dk1"/>
              </a:buClr>
              <a:buSzPts val="1800"/>
              <a:buNone/>
              <a:defRPr sz="2700" b="1"/>
            </a:lvl3pPr>
            <a:lvl4pPr marL="2743104" lvl="3" indent="-342888" algn="l">
              <a:lnSpc>
                <a:spcPct val="90000"/>
              </a:lnSpc>
              <a:spcBef>
                <a:spcPts val="750"/>
              </a:spcBef>
              <a:spcAft>
                <a:spcPts val="0"/>
              </a:spcAft>
              <a:buClr>
                <a:schemeClr val="dk1"/>
              </a:buClr>
              <a:buSzPts val="1600"/>
              <a:buNone/>
              <a:defRPr sz="2400" b="1"/>
            </a:lvl4pPr>
            <a:lvl5pPr marL="3428880" lvl="4" indent="-342888" algn="l">
              <a:lnSpc>
                <a:spcPct val="90000"/>
              </a:lnSpc>
              <a:spcBef>
                <a:spcPts val="750"/>
              </a:spcBef>
              <a:spcAft>
                <a:spcPts val="0"/>
              </a:spcAft>
              <a:buClr>
                <a:schemeClr val="dk1"/>
              </a:buClr>
              <a:buSzPts val="1600"/>
              <a:buNone/>
              <a:defRPr sz="2400" b="1"/>
            </a:lvl5pPr>
            <a:lvl6pPr marL="4114656" lvl="5" indent="-342888" algn="l">
              <a:lnSpc>
                <a:spcPct val="90000"/>
              </a:lnSpc>
              <a:spcBef>
                <a:spcPts val="750"/>
              </a:spcBef>
              <a:spcAft>
                <a:spcPts val="0"/>
              </a:spcAft>
              <a:buClr>
                <a:schemeClr val="dk1"/>
              </a:buClr>
              <a:buSzPts val="1600"/>
              <a:buNone/>
              <a:defRPr sz="2400" b="1"/>
            </a:lvl6pPr>
            <a:lvl7pPr marL="4800432" lvl="6" indent="-342888" algn="l">
              <a:lnSpc>
                <a:spcPct val="90000"/>
              </a:lnSpc>
              <a:spcBef>
                <a:spcPts val="750"/>
              </a:spcBef>
              <a:spcAft>
                <a:spcPts val="0"/>
              </a:spcAft>
              <a:buClr>
                <a:schemeClr val="dk1"/>
              </a:buClr>
              <a:buSzPts val="1600"/>
              <a:buNone/>
              <a:defRPr sz="2400" b="1"/>
            </a:lvl7pPr>
            <a:lvl8pPr marL="5486208" lvl="7" indent="-342888" algn="l">
              <a:lnSpc>
                <a:spcPct val="90000"/>
              </a:lnSpc>
              <a:spcBef>
                <a:spcPts val="750"/>
              </a:spcBef>
              <a:spcAft>
                <a:spcPts val="0"/>
              </a:spcAft>
              <a:buClr>
                <a:schemeClr val="dk1"/>
              </a:buClr>
              <a:buSzPts val="1600"/>
              <a:buNone/>
              <a:defRPr sz="2400" b="1"/>
            </a:lvl8pPr>
            <a:lvl9pPr marL="6171984" lvl="8" indent="-342888" algn="l">
              <a:lnSpc>
                <a:spcPct val="90000"/>
              </a:lnSpc>
              <a:spcBef>
                <a:spcPts val="750"/>
              </a:spcBef>
              <a:spcAft>
                <a:spcPts val="0"/>
              </a:spcAft>
              <a:buClr>
                <a:schemeClr val="dk1"/>
              </a:buClr>
              <a:buSzPts val="1600"/>
              <a:buNone/>
              <a:defRPr sz="2400" b="1"/>
            </a:lvl9pPr>
          </a:lstStyle>
          <a:p>
            <a:endParaRPr/>
          </a:p>
        </p:txBody>
      </p:sp>
      <p:sp>
        <p:nvSpPr>
          <p:cNvPr id="995" name="Google Shape;995;p212"/>
          <p:cNvSpPr txBox="1">
            <a:spLocks noGrp="1"/>
          </p:cNvSpPr>
          <p:nvPr>
            <p:ph type="body" idx="4"/>
          </p:nvPr>
        </p:nvSpPr>
        <p:spPr>
          <a:xfrm>
            <a:off x="6550289" y="4356103"/>
            <a:ext cx="5184648" cy="4971929"/>
          </a:xfrm>
          <a:prstGeom prst="rect">
            <a:avLst/>
          </a:prstGeom>
          <a:noFill/>
          <a:ln>
            <a:noFill/>
          </a:ln>
        </p:spPr>
        <p:txBody>
          <a:bodyPr spcFirstLastPara="1" wrap="square" lIns="91425" tIns="45700" rIns="91425" bIns="45700" anchor="t" anchorCtr="0">
            <a:normAutofit/>
          </a:bodyPr>
          <a:lstStyle>
            <a:lvl1pPr marL="685776" lvl="0" indent="-342888" algn="l">
              <a:lnSpc>
                <a:spcPct val="90000"/>
              </a:lnSpc>
              <a:spcBef>
                <a:spcPts val="1500"/>
              </a:spcBef>
              <a:spcAft>
                <a:spcPts val="0"/>
              </a:spcAft>
              <a:buClr>
                <a:schemeClr val="dk1"/>
              </a:buClr>
              <a:buSzPts val="1400"/>
              <a:buNone/>
              <a:defRPr sz="2100"/>
            </a:lvl1pPr>
            <a:lvl2pPr marL="1371552" lvl="1" indent="-342888" algn="l">
              <a:lnSpc>
                <a:spcPct val="90000"/>
              </a:lnSpc>
              <a:spcBef>
                <a:spcPts val="750"/>
              </a:spcBef>
              <a:spcAft>
                <a:spcPts val="0"/>
              </a:spcAft>
              <a:buClr>
                <a:schemeClr val="dk1"/>
              </a:buClr>
              <a:buSzPts val="1200"/>
              <a:buNone/>
              <a:defRPr sz="1800"/>
            </a:lvl2pPr>
            <a:lvl3pPr marL="2057328" lvl="2" indent="-342888" algn="l">
              <a:lnSpc>
                <a:spcPct val="90000"/>
              </a:lnSpc>
              <a:spcBef>
                <a:spcPts val="750"/>
              </a:spcBef>
              <a:spcAft>
                <a:spcPts val="0"/>
              </a:spcAft>
              <a:buClr>
                <a:schemeClr val="dk1"/>
              </a:buClr>
              <a:buSzPts val="1000"/>
              <a:buNone/>
              <a:defRPr sz="1500"/>
            </a:lvl3pPr>
            <a:lvl4pPr marL="2743104" lvl="3" indent="-342888" algn="l">
              <a:lnSpc>
                <a:spcPct val="90000"/>
              </a:lnSpc>
              <a:spcBef>
                <a:spcPts val="750"/>
              </a:spcBef>
              <a:spcAft>
                <a:spcPts val="0"/>
              </a:spcAft>
              <a:buClr>
                <a:schemeClr val="dk1"/>
              </a:buClr>
              <a:buSzPts val="900"/>
              <a:buNone/>
              <a:defRPr sz="1350"/>
            </a:lvl4pPr>
            <a:lvl5pPr marL="3428880" lvl="4" indent="-342888" algn="l">
              <a:lnSpc>
                <a:spcPct val="90000"/>
              </a:lnSpc>
              <a:spcBef>
                <a:spcPts val="750"/>
              </a:spcBef>
              <a:spcAft>
                <a:spcPts val="0"/>
              </a:spcAft>
              <a:buClr>
                <a:schemeClr val="dk1"/>
              </a:buClr>
              <a:buSzPts val="900"/>
              <a:buNone/>
              <a:defRPr sz="1350"/>
            </a:lvl5pPr>
            <a:lvl6pPr marL="4114656" lvl="5" indent="-342888" algn="l">
              <a:lnSpc>
                <a:spcPct val="90000"/>
              </a:lnSpc>
              <a:spcBef>
                <a:spcPts val="750"/>
              </a:spcBef>
              <a:spcAft>
                <a:spcPts val="0"/>
              </a:spcAft>
              <a:buClr>
                <a:schemeClr val="dk1"/>
              </a:buClr>
              <a:buSzPts val="900"/>
              <a:buNone/>
              <a:defRPr sz="1350"/>
            </a:lvl6pPr>
            <a:lvl7pPr marL="4800432" lvl="6" indent="-342888" algn="l">
              <a:lnSpc>
                <a:spcPct val="90000"/>
              </a:lnSpc>
              <a:spcBef>
                <a:spcPts val="750"/>
              </a:spcBef>
              <a:spcAft>
                <a:spcPts val="0"/>
              </a:spcAft>
              <a:buClr>
                <a:schemeClr val="dk1"/>
              </a:buClr>
              <a:buSzPts val="900"/>
              <a:buNone/>
              <a:defRPr sz="1350"/>
            </a:lvl7pPr>
            <a:lvl8pPr marL="5486208" lvl="7" indent="-342888" algn="l">
              <a:lnSpc>
                <a:spcPct val="90000"/>
              </a:lnSpc>
              <a:spcBef>
                <a:spcPts val="750"/>
              </a:spcBef>
              <a:spcAft>
                <a:spcPts val="0"/>
              </a:spcAft>
              <a:buClr>
                <a:schemeClr val="dk1"/>
              </a:buClr>
              <a:buSzPts val="900"/>
              <a:buNone/>
              <a:defRPr sz="1350"/>
            </a:lvl8pPr>
            <a:lvl9pPr marL="6171984" lvl="8" indent="-342888" algn="l">
              <a:lnSpc>
                <a:spcPct val="90000"/>
              </a:lnSpc>
              <a:spcBef>
                <a:spcPts val="750"/>
              </a:spcBef>
              <a:spcAft>
                <a:spcPts val="0"/>
              </a:spcAft>
              <a:buClr>
                <a:schemeClr val="dk1"/>
              </a:buClr>
              <a:buSzPts val="900"/>
              <a:buNone/>
              <a:defRPr sz="1350"/>
            </a:lvl9pPr>
          </a:lstStyle>
          <a:p>
            <a:endParaRPr/>
          </a:p>
        </p:txBody>
      </p:sp>
      <p:sp>
        <p:nvSpPr>
          <p:cNvPr id="996" name="Google Shape;996;p212"/>
          <p:cNvSpPr txBox="1">
            <a:spLocks noGrp="1"/>
          </p:cNvSpPr>
          <p:nvPr>
            <p:ph type="body" idx="5"/>
          </p:nvPr>
        </p:nvSpPr>
        <p:spPr>
          <a:xfrm>
            <a:off x="12077700" y="3289301"/>
            <a:ext cx="5184648" cy="939803"/>
          </a:xfrm>
          <a:prstGeom prst="rect">
            <a:avLst/>
          </a:prstGeom>
          <a:noFill/>
          <a:ln>
            <a:noFill/>
          </a:ln>
        </p:spPr>
        <p:txBody>
          <a:bodyPr spcFirstLastPara="1" wrap="square" lIns="91425" tIns="45700" rIns="91425" bIns="45700" anchor="b" anchorCtr="0">
            <a:noAutofit/>
          </a:bodyPr>
          <a:lstStyle>
            <a:lvl1pPr marL="685776" lvl="0" indent="-342888" algn="l">
              <a:lnSpc>
                <a:spcPct val="90000"/>
              </a:lnSpc>
              <a:spcBef>
                <a:spcPts val="1500"/>
              </a:spcBef>
              <a:spcAft>
                <a:spcPts val="0"/>
              </a:spcAft>
              <a:buClr>
                <a:schemeClr val="dk1"/>
              </a:buClr>
              <a:buSzPts val="2400"/>
              <a:buNone/>
              <a:defRPr sz="3600" b="0">
                <a:solidFill>
                  <a:schemeClr val="dk1"/>
                </a:solidFill>
              </a:defRPr>
            </a:lvl1pPr>
            <a:lvl2pPr marL="1371552" lvl="1" indent="-342888" algn="l">
              <a:lnSpc>
                <a:spcPct val="90000"/>
              </a:lnSpc>
              <a:spcBef>
                <a:spcPts val="750"/>
              </a:spcBef>
              <a:spcAft>
                <a:spcPts val="0"/>
              </a:spcAft>
              <a:buClr>
                <a:schemeClr val="dk1"/>
              </a:buClr>
              <a:buSzPts val="2000"/>
              <a:buNone/>
              <a:defRPr sz="3000" b="1"/>
            </a:lvl2pPr>
            <a:lvl3pPr marL="2057328" lvl="2" indent="-342888" algn="l">
              <a:lnSpc>
                <a:spcPct val="90000"/>
              </a:lnSpc>
              <a:spcBef>
                <a:spcPts val="750"/>
              </a:spcBef>
              <a:spcAft>
                <a:spcPts val="0"/>
              </a:spcAft>
              <a:buClr>
                <a:schemeClr val="dk1"/>
              </a:buClr>
              <a:buSzPts val="1800"/>
              <a:buNone/>
              <a:defRPr sz="2700" b="1"/>
            </a:lvl3pPr>
            <a:lvl4pPr marL="2743104" lvl="3" indent="-342888" algn="l">
              <a:lnSpc>
                <a:spcPct val="90000"/>
              </a:lnSpc>
              <a:spcBef>
                <a:spcPts val="750"/>
              </a:spcBef>
              <a:spcAft>
                <a:spcPts val="0"/>
              </a:spcAft>
              <a:buClr>
                <a:schemeClr val="dk1"/>
              </a:buClr>
              <a:buSzPts val="1600"/>
              <a:buNone/>
              <a:defRPr sz="2400" b="1"/>
            </a:lvl4pPr>
            <a:lvl5pPr marL="3428880" lvl="4" indent="-342888" algn="l">
              <a:lnSpc>
                <a:spcPct val="90000"/>
              </a:lnSpc>
              <a:spcBef>
                <a:spcPts val="750"/>
              </a:spcBef>
              <a:spcAft>
                <a:spcPts val="0"/>
              </a:spcAft>
              <a:buClr>
                <a:schemeClr val="dk1"/>
              </a:buClr>
              <a:buSzPts val="1600"/>
              <a:buNone/>
              <a:defRPr sz="2400" b="1"/>
            </a:lvl5pPr>
            <a:lvl6pPr marL="4114656" lvl="5" indent="-342888" algn="l">
              <a:lnSpc>
                <a:spcPct val="90000"/>
              </a:lnSpc>
              <a:spcBef>
                <a:spcPts val="750"/>
              </a:spcBef>
              <a:spcAft>
                <a:spcPts val="0"/>
              </a:spcAft>
              <a:buClr>
                <a:schemeClr val="dk1"/>
              </a:buClr>
              <a:buSzPts val="1600"/>
              <a:buNone/>
              <a:defRPr sz="2400" b="1"/>
            </a:lvl6pPr>
            <a:lvl7pPr marL="4800432" lvl="6" indent="-342888" algn="l">
              <a:lnSpc>
                <a:spcPct val="90000"/>
              </a:lnSpc>
              <a:spcBef>
                <a:spcPts val="750"/>
              </a:spcBef>
              <a:spcAft>
                <a:spcPts val="0"/>
              </a:spcAft>
              <a:buClr>
                <a:schemeClr val="dk1"/>
              </a:buClr>
              <a:buSzPts val="1600"/>
              <a:buNone/>
              <a:defRPr sz="2400" b="1"/>
            </a:lvl7pPr>
            <a:lvl8pPr marL="5486208" lvl="7" indent="-342888" algn="l">
              <a:lnSpc>
                <a:spcPct val="90000"/>
              </a:lnSpc>
              <a:spcBef>
                <a:spcPts val="750"/>
              </a:spcBef>
              <a:spcAft>
                <a:spcPts val="0"/>
              </a:spcAft>
              <a:buClr>
                <a:schemeClr val="dk1"/>
              </a:buClr>
              <a:buSzPts val="1600"/>
              <a:buNone/>
              <a:defRPr sz="2400" b="1"/>
            </a:lvl8pPr>
            <a:lvl9pPr marL="6171984" lvl="8" indent="-342888" algn="l">
              <a:lnSpc>
                <a:spcPct val="90000"/>
              </a:lnSpc>
              <a:spcBef>
                <a:spcPts val="750"/>
              </a:spcBef>
              <a:spcAft>
                <a:spcPts val="0"/>
              </a:spcAft>
              <a:buClr>
                <a:schemeClr val="dk1"/>
              </a:buClr>
              <a:buSzPts val="1600"/>
              <a:buNone/>
              <a:defRPr sz="2400" b="1"/>
            </a:lvl9pPr>
          </a:lstStyle>
          <a:p>
            <a:endParaRPr/>
          </a:p>
        </p:txBody>
      </p:sp>
      <p:sp>
        <p:nvSpPr>
          <p:cNvPr id="997" name="Google Shape;997;p212"/>
          <p:cNvSpPr txBox="1">
            <a:spLocks noGrp="1"/>
          </p:cNvSpPr>
          <p:nvPr>
            <p:ph type="body" idx="6"/>
          </p:nvPr>
        </p:nvSpPr>
        <p:spPr>
          <a:xfrm>
            <a:off x="12077702" y="4356849"/>
            <a:ext cx="5184648" cy="4971198"/>
          </a:xfrm>
          <a:prstGeom prst="rect">
            <a:avLst/>
          </a:prstGeom>
          <a:noFill/>
          <a:ln>
            <a:noFill/>
          </a:ln>
        </p:spPr>
        <p:txBody>
          <a:bodyPr spcFirstLastPara="1" wrap="square" lIns="91425" tIns="45700" rIns="91425" bIns="45700" anchor="t" anchorCtr="0">
            <a:normAutofit/>
          </a:bodyPr>
          <a:lstStyle>
            <a:lvl1pPr marL="685776" lvl="0" indent="-342888" algn="l">
              <a:lnSpc>
                <a:spcPct val="90000"/>
              </a:lnSpc>
              <a:spcBef>
                <a:spcPts val="1500"/>
              </a:spcBef>
              <a:spcAft>
                <a:spcPts val="0"/>
              </a:spcAft>
              <a:buClr>
                <a:schemeClr val="dk1"/>
              </a:buClr>
              <a:buSzPts val="1400"/>
              <a:buNone/>
              <a:defRPr sz="2100"/>
            </a:lvl1pPr>
            <a:lvl2pPr marL="1371552" lvl="1" indent="-342888" algn="l">
              <a:lnSpc>
                <a:spcPct val="90000"/>
              </a:lnSpc>
              <a:spcBef>
                <a:spcPts val="750"/>
              </a:spcBef>
              <a:spcAft>
                <a:spcPts val="0"/>
              </a:spcAft>
              <a:buClr>
                <a:schemeClr val="dk1"/>
              </a:buClr>
              <a:buSzPts val="1200"/>
              <a:buNone/>
              <a:defRPr sz="1800"/>
            </a:lvl2pPr>
            <a:lvl3pPr marL="2057328" lvl="2" indent="-342888" algn="l">
              <a:lnSpc>
                <a:spcPct val="90000"/>
              </a:lnSpc>
              <a:spcBef>
                <a:spcPts val="750"/>
              </a:spcBef>
              <a:spcAft>
                <a:spcPts val="0"/>
              </a:spcAft>
              <a:buClr>
                <a:schemeClr val="dk1"/>
              </a:buClr>
              <a:buSzPts val="1000"/>
              <a:buNone/>
              <a:defRPr sz="1500"/>
            </a:lvl3pPr>
            <a:lvl4pPr marL="2743104" lvl="3" indent="-342888" algn="l">
              <a:lnSpc>
                <a:spcPct val="90000"/>
              </a:lnSpc>
              <a:spcBef>
                <a:spcPts val="750"/>
              </a:spcBef>
              <a:spcAft>
                <a:spcPts val="0"/>
              </a:spcAft>
              <a:buClr>
                <a:schemeClr val="dk1"/>
              </a:buClr>
              <a:buSzPts val="900"/>
              <a:buNone/>
              <a:defRPr sz="1350"/>
            </a:lvl4pPr>
            <a:lvl5pPr marL="3428880" lvl="4" indent="-342888" algn="l">
              <a:lnSpc>
                <a:spcPct val="90000"/>
              </a:lnSpc>
              <a:spcBef>
                <a:spcPts val="750"/>
              </a:spcBef>
              <a:spcAft>
                <a:spcPts val="0"/>
              </a:spcAft>
              <a:buClr>
                <a:schemeClr val="dk1"/>
              </a:buClr>
              <a:buSzPts val="900"/>
              <a:buNone/>
              <a:defRPr sz="1350"/>
            </a:lvl5pPr>
            <a:lvl6pPr marL="4114656" lvl="5" indent="-342888" algn="l">
              <a:lnSpc>
                <a:spcPct val="90000"/>
              </a:lnSpc>
              <a:spcBef>
                <a:spcPts val="750"/>
              </a:spcBef>
              <a:spcAft>
                <a:spcPts val="0"/>
              </a:spcAft>
              <a:buClr>
                <a:schemeClr val="dk1"/>
              </a:buClr>
              <a:buSzPts val="900"/>
              <a:buNone/>
              <a:defRPr sz="1350"/>
            </a:lvl6pPr>
            <a:lvl7pPr marL="4800432" lvl="6" indent="-342888" algn="l">
              <a:lnSpc>
                <a:spcPct val="90000"/>
              </a:lnSpc>
              <a:spcBef>
                <a:spcPts val="750"/>
              </a:spcBef>
              <a:spcAft>
                <a:spcPts val="0"/>
              </a:spcAft>
              <a:buClr>
                <a:schemeClr val="dk1"/>
              </a:buClr>
              <a:buSzPts val="900"/>
              <a:buNone/>
              <a:defRPr sz="1350"/>
            </a:lvl7pPr>
            <a:lvl8pPr marL="5486208" lvl="7" indent="-342888" algn="l">
              <a:lnSpc>
                <a:spcPct val="90000"/>
              </a:lnSpc>
              <a:spcBef>
                <a:spcPts val="750"/>
              </a:spcBef>
              <a:spcAft>
                <a:spcPts val="0"/>
              </a:spcAft>
              <a:buClr>
                <a:schemeClr val="dk1"/>
              </a:buClr>
              <a:buSzPts val="900"/>
              <a:buNone/>
              <a:defRPr sz="1350"/>
            </a:lvl8pPr>
            <a:lvl9pPr marL="6171984" lvl="8" indent="-342888" algn="l">
              <a:lnSpc>
                <a:spcPct val="90000"/>
              </a:lnSpc>
              <a:spcBef>
                <a:spcPts val="750"/>
              </a:spcBef>
              <a:spcAft>
                <a:spcPts val="0"/>
              </a:spcAft>
              <a:buClr>
                <a:schemeClr val="dk1"/>
              </a:buClr>
              <a:buSzPts val="900"/>
              <a:buNone/>
              <a:defRPr sz="1350"/>
            </a:lvl9pPr>
          </a:lstStyle>
          <a:p>
            <a:endParaRPr/>
          </a:p>
        </p:txBody>
      </p:sp>
      <p:sp>
        <p:nvSpPr>
          <p:cNvPr id="998" name="Google Shape;998;p212"/>
          <p:cNvSpPr txBox="1">
            <a:spLocks noGrp="1"/>
          </p:cNvSpPr>
          <p:nvPr>
            <p:ph type="dt" idx="10"/>
          </p:nvPr>
        </p:nvSpPr>
        <p:spPr>
          <a:xfrm>
            <a:off x="12893040" y="9534527"/>
            <a:ext cx="4366260" cy="54768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9" name="Google Shape;999;p212"/>
          <p:cNvSpPr txBox="1">
            <a:spLocks noGrp="1"/>
          </p:cNvSpPr>
          <p:nvPr>
            <p:ph type="ftr" idx="11"/>
          </p:nvPr>
        </p:nvSpPr>
        <p:spPr>
          <a:xfrm>
            <a:off x="1028700" y="9533770"/>
            <a:ext cx="11658600"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0" name="Google Shape;1000;p212"/>
          <p:cNvSpPr txBox="1">
            <a:spLocks noGrp="1"/>
          </p:cNvSpPr>
          <p:nvPr>
            <p:ph type="sldNum" idx="12"/>
          </p:nvPr>
        </p:nvSpPr>
        <p:spPr>
          <a:xfrm>
            <a:off x="13144500" y="571501"/>
            <a:ext cx="4114800" cy="547688"/>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3175684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pic>
        <p:nvPicPr>
          <p:cNvPr id="19" name="Picture 1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8288000" cy="1488440"/>
          </a:xfrm>
          <a:prstGeom prst="rect">
            <a:avLst/>
          </a:prstGeom>
          <a:gradFill>
            <a:gsLst>
              <a:gs pos="0">
                <a:schemeClr val="tx2">
                  <a:lumMod val="60000"/>
                  <a:lumOff val="40000"/>
                </a:schemeClr>
              </a:gs>
              <a:gs pos="100000">
                <a:schemeClr val="accent3">
                  <a:lumMod val="60000"/>
                  <a:lumOff val="40000"/>
                </a:schemeClr>
              </a:gs>
            </a:gsLst>
            <a:lin ang="0" scaled="1"/>
          </a:gradFill>
        </p:spPr>
      </p:pic>
      <p:sp>
        <p:nvSpPr>
          <p:cNvPr id="21" name="Rectangle 20"/>
          <p:cNvSpPr/>
          <p:nvPr userDrawn="1"/>
        </p:nvSpPr>
        <p:spPr>
          <a:xfrm>
            <a:off x="1" y="-15240"/>
            <a:ext cx="18288002" cy="1488438"/>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a:p>
        </p:txBody>
      </p:sp>
      <p:sp>
        <p:nvSpPr>
          <p:cNvPr id="11" name="Content Placeholder 10"/>
          <p:cNvSpPr>
            <a:spLocks noGrp="1"/>
          </p:cNvSpPr>
          <p:nvPr>
            <p:ph sz="quarter" idx="11" hasCustomPrompt="1"/>
          </p:nvPr>
        </p:nvSpPr>
        <p:spPr>
          <a:xfrm>
            <a:off x="898532" y="2057407"/>
            <a:ext cx="7955280" cy="7200894"/>
          </a:xfrm>
        </p:spPr>
        <p:txBody>
          <a:bodyPr/>
          <a:lstStyle>
            <a:lvl1pPr marL="4572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1pPr>
            <a:lvl2pPr marL="9144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2pPr>
            <a:lvl3pPr marL="13716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3pPr>
            <a:lvl4pPr marL="18288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4pPr>
            <a:lvl5pPr marL="22860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5pPr>
            <a:lvl7pPr marL="800100" indent="304800" algn="l" defTabSz="1528236" rtl="0" eaLnBrk="1" latinLnBrk="0" hangingPunct="1">
              <a:lnSpc>
                <a:spcPct val="90000"/>
              </a:lnSpc>
              <a:spcBef>
                <a:spcPts val="836"/>
              </a:spcBef>
              <a:buFont typeface="Arial" panose="020B0604020202020204" pitchFamily="34" charset="0"/>
              <a:buChar char="•"/>
              <a:defRPr sz="2200">
                <a:solidFill>
                  <a:schemeClr val="accent6">
                    <a:lumMod val="75000"/>
                  </a:schemeClr>
                </a:solidFill>
              </a:defRPr>
            </a:lvl7pPr>
            <a:lvl8pPr marL="1609344" indent="-382060" algn="l" defTabSz="1528236" rtl="0" eaLnBrk="1" latinLnBrk="0" hangingPunct="1">
              <a:lnSpc>
                <a:spcPct val="90000"/>
              </a:lnSpc>
              <a:spcBef>
                <a:spcPts val="836"/>
              </a:spcBef>
              <a:buFont typeface="Arial" panose="020B0604020202020204" pitchFamily="34" charset="0"/>
              <a:buChar char="•"/>
              <a:defRPr sz="2200">
                <a:solidFill>
                  <a:schemeClr val="accent6">
                    <a:lumMod val="75000"/>
                  </a:schemeClr>
                </a:solidFill>
              </a:defRPr>
            </a:lvl8pPr>
          </a:lstStyle>
          <a:p>
            <a:pPr marL="457200" marR="0" lvl="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mj-lt"/>
                <a:ea typeface="+mn-ea"/>
              </a:rPr>
              <a:t>Edit Master text styles</a:t>
            </a:r>
          </a:p>
          <a:p>
            <a:pPr marL="914400" marR="0" lvl="1"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panose="020B0604020202020204" pitchFamily="34" charset="0"/>
                <a:ea typeface="+mn-ea"/>
                <a:cs typeface="Arial" panose="020B0604020202020204" pitchFamily="34" charset="0"/>
              </a:rPr>
              <a:t>Second level</a:t>
            </a:r>
          </a:p>
          <a:p>
            <a:pPr marL="1371600" marR="0" lvl="2"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Third level</a:t>
            </a:r>
          </a:p>
          <a:p>
            <a:pPr marL="1828800" marR="0" lvl="3"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Fourth level</a:t>
            </a:r>
          </a:p>
          <a:p>
            <a:pPr marL="2286000" marR="0" lvl="4"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Fifth level</a:t>
            </a:r>
          </a:p>
        </p:txBody>
      </p:sp>
      <p:sp>
        <p:nvSpPr>
          <p:cNvPr id="5" name="Content Placeholder 4"/>
          <p:cNvSpPr>
            <a:spLocks noGrp="1"/>
          </p:cNvSpPr>
          <p:nvPr>
            <p:ph sz="quarter" idx="12" hasCustomPrompt="1"/>
          </p:nvPr>
        </p:nvSpPr>
        <p:spPr>
          <a:xfrm>
            <a:off x="9500656" y="2057406"/>
            <a:ext cx="7955280" cy="7200900"/>
          </a:xfrm>
        </p:spPr>
        <p:txBody>
          <a:bodyPr/>
          <a:lstStyle>
            <a:lvl1pPr marL="4572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1pPr>
            <a:lvl2pPr marL="9144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2pPr>
            <a:lvl3pPr marL="13716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3pPr>
            <a:lvl4pPr marL="18288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4pPr>
            <a:lvl5pPr marL="22860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5pPr>
            <a:lvl7pPr marL="800100" indent="304800" algn="l" defTabSz="1528236" rtl="0" eaLnBrk="1" latinLnBrk="0" hangingPunct="1">
              <a:lnSpc>
                <a:spcPct val="90000"/>
              </a:lnSpc>
              <a:spcBef>
                <a:spcPts val="836"/>
              </a:spcBef>
              <a:buFont typeface="Arial" panose="020B0604020202020204" pitchFamily="34" charset="0"/>
              <a:buChar char="•"/>
              <a:defRPr sz="2200">
                <a:solidFill>
                  <a:schemeClr val="accent6">
                    <a:lumMod val="75000"/>
                  </a:schemeClr>
                </a:solidFill>
              </a:defRPr>
            </a:lvl7pPr>
            <a:lvl8pPr marL="1609344" indent="-382060" algn="l" defTabSz="1528236" rtl="0" eaLnBrk="1" latinLnBrk="0" hangingPunct="1">
              <a:lnSpc>
                <a:spcPct val="90000"/>
              </a:lnSpc>
              <a:spcBef>
                <a:spcPts val="836"/>
              </a:spcBef>
              <a:buFont typeface="Arial" panose="020B0604020202020204" pitchFamily="34" charset="0"/>
              <a:buChar char="•"/>
              <a:defRPr sz="2200">
                <a:solidFill>
                  <a:schemeClr val="accent6">
                    <a:lumMod val="75000"/>
                  </a:schemeClr>
                </a:solidFill>
              </a:defRPr>
            </a:lvl8pPr>
          </a:lstStyle>
          <a:p>
            <a:pPr marL="457200" marR="0" lvl="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mj-lt"/>
                <a:ea typeface="+mn-ea"/>
              </a:rPr>
              <a:t>Edit Master text styles</a:t>
            </a:r>
          </a:p>
          <a:p>
            <a:pPr marL="914400" marR="0" lvl="1"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panose="020B0604020202020204" pitchFamily="34" charset="0"/>
                <a:ea typeface="+mn-ea"/>
                <a:cs typeface="Arial" panose="020B0604020202020204" pitchFamily="34" charset="0"/>
              </a:rPr>
              <a:t>Second level</a:t>
            </a:r>
          </a:p>
          <a:p>
            <a:pPr marL="1371600" marR="0" lvl="2"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Third level</a:t>
            </a:r>
          </a:p>
          <a:p>
            <a:pPr marL="1828800" marR="0" lvl="3"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Fourth level</a:t>
            </a:r>
          </a:p>
          <a:p>
            <a:pPr marL="2286000" marR="0" lvl="4"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Fifth level</a:t>
            </a:r>
          </a:p>
        </p:txBody>
      </p:sp>
      <p:sp>
        <p:nvSpPr>
          <p:cNvPr id="10" name="Slide Number Placeholder 3"/>
          <p:cNvSpPr>
            <a:spLocks noGrp="1"/>
          </p:cNvSpPr>
          <p:nvPr>
            <p:ph type="sldNum" sz="quarter" idx="4"/>
          </p:nvPr>
        </p:nvSpPr>
        <p:spPr>
          <a:xfrm>
            <a:off x="880537" y="9658992"/>
            <a:ext cx="516466" cy="547688"/>
          </a:xfrm>
          <a:prstGeom prst="rect">
            <a:avLst/>
          </a:prstGeom>
        </p:spPr>
        <p:txBody>
          <a:bodyPr vert="horz" lIns="0" tIns="0" rIns="0" bIns="0" rtlCol="0" anchor="ctr"/>
          <a:lstStyle>
            <a:lvl1pPr algn="l">
              <a:defRPr sz="1800">
                <a:solidFill>
                  <a:srgbClr val="FFFFFF"/>
                </a:solidFill>
              </a:defRPr>
            </a:lvl1pPr>
          </a:lstStyle>
          <a:p>
            <a:fld id="{3F2BA408-77DD-2646-AE91-E222053BB454}" type="slidenum">
              <a:rPr lang="en-US" smtClean="0"/>
              <a:pPr/>
              <a:t>‹#›</a:t>
            </a:fld>
            <a:endParaRPr lang="en-US" dirty="0"/>
          </a:p>
        </p:txBody>
      </p:sp>
      <p:sp>
        <p:nvSpPr>
          <p:cNvPr id="14" name="Footer Placeholder 7"/>
          <p:cNvSpPr>
            <a:spLocks noGrp="1"/>
          </p:cNvSpPr>
          <p:nvPr>
            <p:ph type="ftr" sz="quarter" idx="3"/>
          </p:nvPr>
        </p:nvSpPr>
        <p:spPr>
          <a:xfrm>
            <a:off x="1409700" y="9776461"/>
            <a:ext cx="5791200" cy="300038"/>
          </a:xfrm>
          <a:prstGeom prst="rect">
            <a:avLst/>
          </a:prstGeom>
        </p:spPr>
        <p:txBody>
          <a:bodyPr vert="horz" lIns="91440" tIns="45720" rIns="91440" bIns="45720" rtlCol="0" anchor="ctr"/>
          <a:lstStyle>
            <a:lvl1pPr algn="l">
              <a:defRPr sz="1400">
                <a:solidFill>
                  <a:schemeClr val="bg1"/>
                </a:solidFill>
              </a:defRPr>
            </a:lvl1pPr>
          </a:lstStyle>
          <a:p>
            <a:endParaRPr lang="en-US" dirty="0"/>
          </a:p>
        </p:txBody>
      </p:sp>
      <p:cxnSp>
        <p:nvCxnSpPr>
          <p:cNvPr id="20" name="Straight Connector 19"/>
          <p:cNvCxnSpPr/>
          <p:nvPr userDrawn="1"/>
        </p:nvCxnSpPr>
        <p:spPr>
          <a:xfrm>
            <a:off x="0" y="1488440"/>
            <a:ext cx="18288000" cy="0"/>
          </a:xfrm>
          <a:prstGeom prst="line">
            <a:avLst/>
          </a:prstGeom>
          <a:ln w="38100" cmpd="sng">
            <a:solidFill>
              <a:srgbClr val="3A3A3A"/>
            </a:solidFill>
          </a:ln>
        </p:spPr>
        <p:style>
          <a:lnRef idx="2">
            <a:schemeClr val="accent1"/>
          </a:lnRef>
          <a:fillRef idx="0">
            <a:schemeClr val="accent1"/>
          </a:fillRef>
          <a:effectRef idx="1">
            <a:schemeClr val="accent1"/>
          </a:effectRef>
          <a:fontRef idx="minor">
            <a:schemeClr val="tx1"/>
          </a:fontRef>
        </p:style>
      </p:cxnSp>
      <p:sp>
        <p:nvSpPr>
          <p:cNvPr id="12" name="Title 2">
            <a:extLst>
              <a:ext uri="{FF2B5EF4-FFF2-40B4-BE49-F238E27FC236}">
                <a16:creationId xmlns:a16="http://schemas.microsoft.com/office/drawing/2014/main" id="{2B95F6A0-FC0E-4A07-9227-1859E8F5533D}"/>
              </a:ext>
            </a:extLst>
          </p:cNvPr>
          <p:cNvSpPr>
            <a:spLocks noGrp="1"/>
          </p:cNvSpPr>
          <p:nvPr>
            <p:ph type="title" hasCustomPrompt="1"/>
          </p:nvPr>
        </p:nvSpPr>
        <p:spPr>
          <a:xfrm>
            <a:off x="914400" y="80322"/>
            <a:ext cx="16408400" cy="1278580"/>
          </a:xfrm>
        </p:spPr>
        <p:txBody>
          <a:bodyPr anchor="ctr"/>
          <a:lstStyle>
            <a:lvl1pPr>
              <a:defRPr>
                <a:solidFill>
                  <a:srgbClr val="FFFFFF"/>
                </a:solidFill>
              </a:defRPr>
            </a:lvl1pPr>
          </a:lstStyle>
          <a:p>
            <a:r>
              <a:rPr lang="en-US" dirty="0"/>
              <a:t>Insert Title Here</a:t>
            </a:r>
          </a:p>
        </p:txBody>
      </p:sp>
    </p:spTree>
    <p:extLst>
      <p:ext uri="{BB962C8B-B14F-4D97-AF65-F5344CB8AC3E}">
        <p14:creationId xmlns:p14="http://schemas.microsoft.com/office/powerpoint/2010/main" val="2029524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3 Picture Column">
  <p:cSld name="3 Picture Column">
    <p:spTree>
      <p:nvGrpSpPr>
        <p:cNvPr id="1" name="Shape 1001"/>
        <p:cNvGrpSpPr/>
        <p:nvPr/>
      </p:nvGrpSpPr>
      <p:grpSpPr>
        <a:xfrm>
          <a:off x="0" y="0"/>
          <a:ext cx="0" cy="0"/>
          <a:chOff x="0" y="0"/>
          <a:chExt cx="0" cy="0"/>
        </a:xfrm>
      </p:grpSpPr>
      <p:sp>
        <p:nvSpPr>
          <p:cNvPr id="1002" name="Google Shape;1002;p213"/>
          <p:cNvSpPr txBox="1">
            <a:spLocks noGrp="1"/>
          </p:cNvSpPr>
          <p:nvPr>
            <p:ph type="title"/>
          </p:nvPr>
        </p:nvSpPr>
        <p:spPr>
          <a:xfrm>
            <a:off x="4343404" y="1143000"/>
            <a:ext cx="12915899" cy="1943100"/>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03" name="Google Shape;1003;p213"/>
          <p:cNvSpPr txBox="1">
            <a:spLocks noGrp="1"/>
          </p:cNvSpPr>
          <p:nvPr>
            <p:ph type="body" idx="1"/>
          </p:nvPr>
        </p:nvSpPr>
        <p:spPr>
          <a:xfrm>
            <a:off x="1032929" y="6286502"/>
            <a:ext cx="5177375" cy="1024148"/>
          </a:xfrm>
          <a:prstGeom prst="rect">
            <a:avLst/>
          </a:prstGeom>
          <a:noFill/>
          <a:ln>
            <a:noFill/>
          </a:ln>
        </p:spPr>
        <p:txBody>
          <a:bodyPr spcFirstLastPara="1" wrap="square" lIns="91425" tIns="45700" rIns="91425" bIns="45700" anchor="b" anchorCtr="0">
            <a:noAutofit/>
          </a:bodyPr>
          <a:lstStyle>
            <a:lvl1pPr marL="685776" lvl="0" indent="-342888" algn="l">
              <a:lnSpc>
                <a:spcPct val="90000"/>
              </a:lnSpc>
              <a:spcBef>
                <a:spcPts val="1500"/>
              </a:spcBef>
              <a:spcAft>
                <a:spcPts val="0"/>
              </a:spcAft>
              <a:buClr>
                <a:schemeClr val="dk1"/>
              </a:buClr>
              <a:buSzPts val="2400"/>
              <a:buNone/>
              <a:defRPr sz="3600" b="0">
                <a:solidFill>
                  <a:schemeClr val="dk1"/>
                </a:solidFill>
              </a:defRPr>
            </a:lvl1pPr>
            <a:lvl2pPr marL="1371552" lvl="1" indent="-342888" algn="l">
              <a:lnSpc>
                <a:spcPct val="90000"/>
              </a:lnSpc>
              <a:spcBef>
                <a:spcPts val="750"/>
              </a:spcBef>
              <a:spcAft>
                <a:spcPts val="0"/>
              </a:spcAft>
              <a:buClr>
                <a:schemeClr val="dk1"/>
              </a:buClr>
              <a:buSzPts val="2000"/>
              <a:buNone/>
              <a:defRPr sz="3000" b="1"/>
            </a:lvl2pPr>
            <a:lvl3pPr marL="2057328" lvl="2" indent="-342888" algn="l">
              <a:lnSpc>
                <a:spcPct val="90000"/>
              </a:lnSpc>
              <a:spcBef>
                <a:spcPts val="750"/>
              </a:spcBef>
              <a:spcAft>
                <a:spcPts val="0"/>
              </a:spcAft>
              <a:buClr>
                <a:schemeClr val="dk1"/>
              </a:buClr>
              <a:buSzPts val="1800"/>
              <a:buNone/>
              <a:defRPr sz="2700" b="1"/>
            </a:lvl3pPr>
            <a:lvl4pPr marL="2743104" lvl="3" indent="-342888" algn="l">
              <a:lnSpc>
                <a:spcPct val="90000"/>
              </a:lnSpc>
              <a:spcBef>
                <a:spcPts val="750"/>
              </a:spcBef>
              <a:spcAft>
                <a:spcPts val="0"/>
              </a:spcAft>
              <a:buClr>
                <a:schemeClr val="dk1"/>
              </a:buClr>
              <a:buSzPts val="1600"/>
              <a:buNone/>
              <a:defRPr sz="2400" b="1"/>
            </a:lvl4pPr>
            <a:lvl5pPr marL="3428880" lvl="4" indent="-342888" algn="l">
              <a:lnSpc>
                <a:spcPct val="90000"/>
              </a:lnSpc>
              <a:spcBef>
                <a:spcPts val="750"/>
              </a:spcBef>
              <a:spcAft>
                <a:spcPts val="0"/>
              </a:spcAft>
              <a:buClr>
                <a:schemeClr val="dk1"/>
              </a:buClr>
              <a:buSzPts val="1600"/>
              <a:buNone/>
              <a:defRPr sz="2400" b="1"/>
            </a:lvl5pPr>
            <a:lvl6pPr marL="4114656" lvl="5" indent="-342888" algn="l">
              <a:lnSpc>
                <a:spcPct val="90000"/>
              </a:lnSpc>
              <a:spcBef>
                <a:spcPts val="750"/>
              </a:spcBef>
              <a:spcAft>
                <a:spcPts val="0"/>
              </a:spcAft>
              <a:buClr>
                <a:schemeClr val="dk1"/>
              </a:buClr>
              <a:buSzPts val="1600"/>
              <a:buNone/>
              <a:defRPr sz="2400" b="1"/>
            </a:lvl6pPr>
            <a:lvl7pPr marL="4800432" lvl="6" indent="-342888" algn="l">
              <a:lnSpc>
                <a:spcPct val="90000"/>
              </a:lnSpc>
              <a:spcBef>
                <a:spcPts val="750"/>
              </a:spcBef>
              <a:spcAft>
                <a:spcPts val="0"/>
              </a:spcAft>
              <a:buClr>
                <a:schemeClr val="dk1"/>
              </a:buClr>
              <a:buSzPts val="1600"/>
              <a:buNone/>
              <a:defRPr sz="2400" b="1"/>
            </a:lvl7pPr>
            <a:lvl8pPr marL="5486208" lvl="7" indent="-342888" algn="l">
              <a:lnSpc>
                <a:spcPct val="90000"/>
              </a:lnSpc>
              <a:spcBef>
                <a:spcPts val="750"/>
              </a:spcBef>
              <a:spcAft>
                <a:spcPts val="0"/>
              </a:spcAft>
              <a:buClr>
                <a:schemeClr val="dk1"/>
              </a:buClr>
              <a:buSzPts val="1600"/>
              <a:buNone/>
              <a:defRPr sz="2400" b="1"/>
            </a:lvl8pPr>
            <a:lvl9pPr marL="6171984" lvl="8" indent="-342888" algn="l">
              <a:lnSpc>
                <a:spcPct val="90000"/>
              </a:lnSpc>
              <a:spcBef>
                <a:spcPts val="750"/>
              </a:spcBef>
              <a:spcAft>
                <a:spcPts val="0"/>
              </a:spcAft>
              <a:buClr>
                <a:schemeClr val="dk1"/>
              </a:buClr>
              <a:buSzPts val="1600"/>
              <a:buNone/>
              <a:defRPr sz="2400" b="1"/>
            </a:lvl9pPr>
          </a:lstStyle>
          <a:p>
            <a:endParaRPr/>
          </a:p>
        </p:txBody>
      </p:sp>
      <p:sp>
        <p:nvSpPr>
          <p:cNvPr id="1004" name="Google Shape;1004;p213"/>
          <p:cNvSpPr>
            <a:spLocks noGrp="1"/>
          </p:cNvSpPr>
          <p:nvPr>
            <p:ph type="pic" idx="2"/>
          </p:nvPr>
        </p:nvSpPr>
        <p:spPr>
          <a:xfrm>
            <a:off x="1032929" y="3543302"/>
            <a:ext cx="5177375" cy="2286000"/>
          </a:xfrm>
          <a:prstGeom prst="roundRect">
            <a:avLst>
              <a:gd name="adj" fmla="val 0"/>
            </a:avLst>
          </a:prstGeom>
          <a:noFill/>
          <a:ln>
            <a:noFill/>
          </a:ln>
          <a:effectLst>
            <a:outerShdw blurRad="50800" dist="50800" dir="5400000" algn="tl" rotWithShape="0">
              <a:srgbClr val="000000">
                <a:alpha val="42745"/>
              </a:srgbClr>
            </a:outerShdw>
          </a:effectLst>
        </p:spPr>
      </p:sp>
      <p:sp>
        <p:nvSpPr>
          <p:cNvPr id="1005" name="Google Shape;1005;p213"/>
          <p:cNvSpPr txBox="1">
            <a:spLocks noGrp="1"/>
          </p:cNvSpPr>
          <p:nvPr>
            <p:ph type="body" idx="3"/>
          </p:nvPr>
        </p:nvSpPr>
        <p:spPr>
          <a:xfrm>
            <a:off x="1032929" y="7310648"/>
            <a:ext cx="5177375" cy="2017382"/>
          </a:xfrm>
          <a:prstGeom prst="rect">
            <a:avLst/>
          </a:prstGeom>
          <a:noFill/>
          <a:ln>
            <a:noFill/>
          </a:ln>
        </p:spPr>
        <p:txBody>
          <a:bodyPr spcFirstLastPara="1" wrap="square" lIns="91425" tIns="45700" rIns="91425" bIns="45700" anchor="t" anchorCtr="0">
            <a:normAutofit/>
          </a:bodyPr>
          <a:lstStyle>
            <a:lvl1pPr marL="685776" lvl="0" indent="-342888" algn="l">
              <a:lnSpc>
                <a:spcPct val="90000"/>
              </a:lnSpc>
              <a:spcBef>
                <a:spcPts val="1500"/>
              </a:spcBef>
              <a:spcAft>
                <a:spcPts val="0"/>
              </a:spcAft>
              <a:buClr>
                <a:schemeClr val="dk1"/>
              </a:buClr>
              <a:buSzPts val="1400"/>
              <a:buNone/>
              <a:defRPr sz="2100"/>
            </a:lvl1pPr>
            <a:lvl2pPr marL="1371552" lvl="1" indent="-342888" algn="l">
              <a:lnSpc>
                <a:spcPct val="90000"/>
              </a:lnSpc>
              <a:spcBef>
                <a:spcPts val="750"/>
              </a:spcBef>
              <a:spcAft>
                <a:spcPts val="0"/>
              </a:spcAft>
              <a:buClr>
                <a:schemeClr val="dk1"/>
              </a:buClr>
              <a:buSzPts val="1200"/>
              <a:buNone/>
              <a:defRPr sz="1800"/>
            </a:lvl2pPr>
            <a:lvl3pPr marL="2057328" lvl="2" indent="-342888" algn="l">
              <a:lnSpc>
                <a:spcPct val="90000"/>
              </a:lnSpc>
              <a:spcBef>
                <a:spcPts val="750"/>
              </a:spcBef>
              <a:spcAft>
                <a:spcPts val="0"/>
              </a:spcAft>
              <a:buClr>
                <a:schemeClr val="dk1"/>
              </a:buClr>
              <a:buSzPts val="1000"/>
              <a:buNone/>
              <a:defRPr sz="1500"/>
            </a:lvl3pPr>
            <a:lvl4pPr marL="2743104" lvl="3" indent="-342888" algn="l">
              <a:lnSpc>
                <a:spcPct val="90000"/>
              </a:lnSpc>
              <a:spcBef>
                <a:spcPts val="750"/>
              </a:spcBef>
              <a:spcAft>
                <a:spcPts val="0"/>
              </a:spcAft>
              <a:buClr>
                <a:schemeClr val="dk1"/>
              </a:buClr>
              <a:buSzPts val="900"/>
              <a:buNone/>
              <a:defRPr sz="1350"/>
            </a:lvl4pPr>
            <a:lvl5pPr marL="3428880" lvl="4" indent="-342888" algn="l">
              <a:lnSpc>
                <a:spcPct val="90000"/>
              </a:lnSpc>
              <a:spcBef>
                <a:spcPts val="750"/>
              </a:spcBef>
              <a:spcAft>
                <a:spcPts val="0"/>
              </a:spcAft>
              <a:buClr>
                <a:schemeClr val="dk1"/>
              </a:buClr>
              <a:buSzPts val="900"/>
              <a:buNone/>
              <a:defRPr sz="1350"/>
            </a:lvl5pPr>
            <a:lvl6pPr marL="4114656" lvl="5" indent="-342888" algn="l">
              <a:lnSpc>
                <a:spcPct val="90000"/>
              </a:lnSpc>
              <a:spcBef>
                <a:spcPts val="750"/>
              </a:spcBef>
              <a:spcAft>
                <a:spcPts val="0"/>
              </a:spcAft>
              <a:buClr>
                <a:schemeClr val="dk1"/>
              </a:buClr>
              <a:buSzPts val="900"/>
              <a:buNone/>
              <a:defRPr sz="1350"/>
            </a:lvl6pPr>
            <a:lvl7pPr marL="4800432" lvl="6" indent="-342888" algn="l">
              <a:lnSpc>
                <a:spcPct val="90000"/>
              </a:lnSpc>
              <a:spcBef>
                <a:spcPts val="750"/>
              </a:spcBef>
              <a:spcAft>
                <a:spcPts val="0"/>
              </a:spcAft>
              <a:buClr>
                <a:schemeClr val="dk1"/>
              </a:buClr>
              <a:buSzPts val="900"/>
              <a:buNone/>
              <a:defRPr sz="1350"/>
            </a:lvl7pPr>
            <a:lvl8pPr marL="5486208" lvl="7" indent="-342888" algn="l">
              <a:lnSpc>
                <a:spcPct val="90000"/>
              </a:lnSpc>
              <a:spcBef>
                <a:spcPts val="750"/>
              </a:spcBef>
              <a:spcAft>
                <a:spcPts val="0"/>
              </a:spcAft>
              <a:buClr>
                <a:schemeClr val="dk1"/>
              </a:buClr>
              <a:buSzPts val="900"/>
              <a:buNone/>
              <a:defRPr sz="1350"/>
            </a:lvl8pPr>
            <a:lvl9pPr marL="6171984" lvl="8" indent="-342888" algn="l">
              <a:lnSpc>
                <a:spcPct val="90000"/>
              </a:lnSpc>
              <a:spcBef>
                <a:spcPts val="750"/>
              </a:spcBef>
              <a:spcAft>
                <a:spcPts val="0"/>
              </a:spcAft>
              <a:buClr>
                <a:schemeClr val="dk1"/>
              </a:buClr>
              <a:buSzPts val="900"/>
              <a:buNone/>
              <a:defRPr sz="1350"/>
            </a:lvl9pPr>
          </a:lstStyle>
          <a:p>
            <a:endParaRPr/>
          </a:p>
        </p:txBody>
      </p:sp>
      <p:sp>
        <p:nvSpPr>
          <p:cNvPr id="1006" name="Google Shape;1006;p213"/>
          <p:cNvSpPr txBox="1">
            <a:spLocks noGrp="1"/>
          </p:cNvSpPr>
          <p:nvPr>
            <p:ph type="body" idx="4"/>
          </p:nvPr>
        </p:nvSpPr>
        <p:spPr>
          <a:xfrm>
            <a:off x="6561398" y="6286502"/>
            <a:ext cx="5173403" cy="1024148"/>
          </a:xfrm>
          <a:prstGeom prst="rect">
            <a:avLst/>
          </a:prstGeom>
          <a:noFill/>
          <a:ln>
            <a:noFill/>
          </a:ln>
        </p:spPr>
        <p:txBody>
          <a:bodyPr spcFirstLastPara="1" wrap="square" lIns="91425" tIns="45700" rIns="91425" bIns="45700" anchor="b" anchorCtr="0">
            <a:noAutofit/>
          </a:bodyPr>
          <a:lstStyle>
            <a:lvl1pPr marL="685776" lvl="0" indent="-342888" algn="l">
              <a:lnSpc>
                <a:spcPct val="90000"/>
              </a:lnSpc>
              <a:spcBef>
                <a:spcPts val="1500"/>
              </a:spcBef>
              <a:spcAft>
                <a:spcPts val="0"/>
              </a:spcAft>
              <a:buClr>
                <a:schemeClr val="dk1"/>
              </a:buClr>
              <a:buSzPts val="2400"/>
              <a:buNone/>
              <a:defRPr sz="3600" b="0">
                <a:solidFill>
                  <a:schemeClr val="dk1"/>
                </a:solidFill>
              </a:defRPr>
            </a:lvl1pPr>
            <a:lvl2pPr marL="1371552" lvl="1" indent="-342888" algn="l">
              <a:lnSpc>
                <a:spcPct val="90000"/>
              </a:lnSpc>
              <a:spcBef>
                <a:spcPts val="750"/>
              </a:spcBef>
              <a:spcAft>
                <a:spcPts val="0"/>
              </a:spcAft>
              <a:buClr>
                <a:schemeClr val="dk1"/>
              </a:buClr>
              <a:buSzPts val="2000"/>
              <a:buNone/>
              <a:defRPr sz="3000" b="1"/>
            </a:lvl2pPr>
            <a:lvl3pPr marL="2057328" lvl="2" indent="-342888" algn="l">
              <a:lnSpc>
                <a:spcPct val="90000"/>
              </a:lnSpc>
              <a:spcBef>
                <a:spcPts val="750"/>
              </a:spcBef>
              <a:spcAft>
                <a:spcPts val="0"/>
              </a:spcAft>
              <a:buClr>
                <a:schemeClr val="dk1"/>
              </a:buClr>
              <a:buSzPts val="1800"/>
              <a:buNone/>
              <a:defRPr sz="2700" b="1"/>
            </a:lvl3pPr>
            <a:lvl4pPr marL="2743104" lvl="3" indent="-342888" algn="l">
              <a:lnSpc>
                <a:spcPct val="90000"/>
              </a:lnSpc>
              <a:spcBef>
                <a:spcPts val="750"/>
              </a:spcBef>
              <a:spcAft>
                <a:spcPts val="0"/>
              </a:spcAft>
              <a:buClr>
                <a:schemeClr val="dk1"/>
              </a:buClr>
              <a:buSzPts val="1600"/>
              <a:buNone/>
              <a:defRPr sz="2400" b="1"/>
            </a:lvl4pPr>
            <a:lvl5pPr marL="3428880" lvl="4" indent="-342888" algn="l">
              <a:lnSpc>
                <a:spcPct val="90000"/>
              </a:lnSpc>
              <a:spcBef>
                <a:spcPts val="750"/>
              </a:spcBef>
              <a:spcAft>
                <a:spcPts val="0"/>
              </a:spcAft>
              <a:buClr>
                <a:schemeClr val="dk1"/>
              </a:buClr>
              <a:buSzPts val="1600"/>
              <a:buNone/>
              <a:defRPr sz="2400" b="1"/>
            </a:lvl5pPr>
            <a:lvl6pPr marL="4114656" lvl="5" indent="-342888" algn="l">
              <a:lnSpc>
                <a:spcPct val="90000"/>
              </a:lnSpc>
              <a:spcBef>
                <a:spcPts val="750"/>
              </a:spcBef>
              <a:spcAft>
                <a:spcPts val="0"/>
              </a:spcAft>
              <a:buClr>
                <a:schemeClr val="dk1"/>
              </a:buClr>
              <a:buSzPts val="1600"/>
              <a:buNone/>
              <a:defRPr sz="2400" b="1"/>
            </a:lvl6pPr>
            <a:lvl7pPr marL="4800432" lvl="6" indent="-342888" algn="l">
              <a:lnSpc>
                <a:spcPct val="90000"/>
              </a:lnSpc>
              <a:spcBef>
                <a:spcPts val="750"/>
              </a:spcBef>
              <a:spcAft>
                <a:spcPts val="0"/>
              </a:spcAft>
              <a:buClr>
                <a:schemeClr val="dk1"/>
              </a:buClr>
              <a:buSzPts val="1600"/>
              <a:buNone/>
              <a:defRPr sz="2400" b="1"/>
            </a:lvl7pPr>
            <a:lvl8pPr marL="5486208" lvl="7" indent="-342888" algn="l">
              <a:lnSpc>
                <a:spcPct val="90000"/>
              </a:lnSpc>
              <a:spcBef>
                <a:spcPts val="750"/>
              </a:spcBef>
              <a:spcAft>
                <a:spcPts val="0"/>
              </a:spcAft>
              <a:buClr>
                <a:schemeClr val="dk1"/>
              </a:buClr>
              <a:buSzPts val="1600"/>
              <a:buNone/>
              <a:defRPr sz="2400" b="1"/>
            </a:lvl8pPr>
            <a:lvl9pPr marL="6171984" lvl="8" indent="-342888" algn="l">
              <a:lnSpc>
                <a:spcPct val="90000"/>
              </a:lnSpc>
              <a:spcBef>
                <a:spcPts val="750"/>
              </a:spcBef>
              <a:spcAft>
                <a:spcPts val="0"/>
              </a:spcAft>
              <a:buClr>
                <a:schemeClr val="dk1"/>
              </a:buClr>
              <a:buSzPts val="1600"/>
              <a:buNone/>
              <a:defRPr sz="2400" b="1"/>
            </a:lvl9pPr>
          </a:lstStyle>
          <a:p>
            <a:endParaRPr/>
          </a:p>
        </p:txBody>
      </p:sp>
      <p:sp>
        <p:nvSpPr>
          <p:cNvPr id="1007" name="Google Shape;1007;p213"/>
          <p:cNvSpPr>
            <a:spLocks noGrp="1"/>
          </p:cNvSpPr>
          <p:nvPr>
            <p:ph type="pic" idx="5"/>
          </p:nvPr>
        </p:nvSpPr>
        <p:spPr>
          <a:xfrm>
            <a:off x="6561395" y="3543302"/>
            <a:ext cx="5173404" cy="2286000"/>
          </a:xfrm>
          <a:prstGeom prst="roundRect">
            <a:avLst>
              <a:gd name="adj" fmla="val 0"/>
            </a:avLst>
          </a:prstGeom>
          <a:noFill/>
          <a:ln>
            <a:noFill/>
          </a:ln>
          <a:effectLst>
            <a:outerShdw blurRad="50800" dist="50800" dir="5400000" algn="tl" rotWithShape="0">
              <a:srgbClr val="000000">
                <a:alpha val="42745"/>
              </a:srgbClr>
            </a:outerShdw>
          </a:effectLst>
        </p:spPr>
      </p:sp>
      <p:sp>
        <p:nvSpPr>
          <p:cNvPr id="1008" name="Google Shape;1008;p213"/>
          <p:cNvSpPr txBox="1">
            <a:spLocks noGrp="1"/>
          </p:cNvSpPr>
          <p:nvPr>
            <p:ph type="body" idx="6"/>
          </p:nvPr>
        </p:nvSpPr>
        <p:spPr>
          <a:xfrm>
            <a:off x="6561401" y="7310648"/>
            <a:ext cx="5173403" cy="2017382"/>
          </a:xfrm>
          <a:prstGeom prst="rect">
            <a:avLst/>
          </a:prstGeom>
          <a:noFill/>
          <a:ln>
            <a:noFill/>
          </a:ln>
        </p:spPr>
        <p:txBody>
          <a:bodyPr spcFirstLastPara="1" wrap="square" lIns="91425" tIns="45700" rIns="91425" bIns="45700" anchor="t" anchorCtr="0">
            <a:normAutofit/>
          </a:bodyPr>
          <a:lstStyle>
            <a:lvl1pPr marL="685776" lvl="0" indent="-342888" algn="l">
              <a:lnSpc>
                <a:spcPct val="90000"/>
              </a:lnSpc>
              <a:spcBef>
                <a:spcPts val="1500"/>
              </a:spcBef>
              <a:spcAft>
                <a:spcPts val="0"/>
              </a:spcAft>
              <a:buClr>
                <a:schemeClr val="dk1"/>
              </a:buClr>
              <a:buSzPts val="1400"/>
              <a:buNone/>
              <a:defRPr sz="2100"/>
            </a:lvl1pPr>
            <a:lvl2pPr marL="1371552" lvl="1" indent="-342888" algn="l">
              <a:lnSpc>
                <a:spcPct val="90000"/>
              </a:lnSpc>
              <a:spcBef>
                <a:spcPts val="750"/>
              </a:spcBef>
              <a:spcAft>
                <a:spcPts val="0"/>
              </a:spcAft>
              <a:buClr>
                <a:schemeClr val="dk1"/>
              </a:buClr>
              <a:buSzPts val="1200"/>
              <a:buNone/>
              <a:defRPr sz="1800"/>
            </a:lvl2pPr>
            <a:lvl3pPr marL="2057328" lvl="2" indent="-342888" algn="l">
              <a:lnSpc>
                <a:spcPct val="90000"/>
              </a:lnSpc>
              <a:spcBef>
                <a:spcPts val="750"/>
              </a:spcBef>
              <a:spcAft>
                <a:spcPts val="0"/>
              </a:spcAft>
              <a:buClr>
                <a:schemeClr val="dk1"/>
              </a:buClr>
              <a:buSzPts val="1000"/>
              <a:buNone/>
              <a:defRPr sz="1500"/>
            </a:lvl3pPr>
            <a:lvl4pPr marL="2743104" lvl="3" indent="-342888" algn="l">
              <a:lnSpc>
                <a:spcPct val="90000"/>
              </a:lnSpc>
              <a:spcBef>
                <a:spcPts val="750"/>
              </a:spcBef>
              <a:spcAft>
                <a:spcPts val="0"/>
              </a:spcAft>
              <a:buClr>
                <a:schemeClr val="dk1"/>
              </a:buClr>
              <a:buSzPts val="900"/>
              <a:buNone/>
              <a:defRPr sz="1350"/>
            </a:lvl4pPr>
            <a:lvl5pPr marL="3428880" lvl="4" indent="-342888" algn="l">
              <a:lnSpc>
                <a:spcPct val="90000"/>
              </a:lnSpc>
              <a:spcBef>
                <a:spcPts val="750"/>
              </a:spcBef>
              <a:spcAft>
                <a:spcPts val="0"/>
              </a:spcAft>
              <a:buClr>
                <a:schemeClr val="dk1"/>
              </a:buClr>
              <a:buSzPts val="900"/>
              <a:buNone/>
              <a:defRPr sz="1350"/>
            </a:lvl5pPr>
            <a:lvl6pPr marL="4114656" lvl="5" indent="-342888" algn="l">
              <a:lnSpc>
                <a:spcPct val="90000"/>
              </a:lnSpc>
              <a:spcBef>
                <a:spcPts val="750"/>
              </a:spcBef>
              <a:spcAft>
                <a:spcPts val="0"/>
              </a:spcAft>
              <a:buClr>
                <a:schemeClr val="dk1"/>
              </a:buClr>
              <a:buSzPts val="900"/>
              <a:buNone/>
              <a:defRPr sz="1350"/>
            </a:lvl6pPr>
            <a:lvl7pPr marL="4800432" lvl="6" indent="-342888" algn="l">
              <a:lnSpc>
                <a:spcPct val="90000"/>
              </a:lnSpc>
              <a:spcBef>
                <a:spcPts val="750"/>
              </a:spcBef>
              <a:spcAft>
                <a:spcPts val="0"/>
              </a:spcAft>
              <a:buClr>
                <a:schemeClr val="dk1"/>
              </a:buClr>
              <a:buSzPts val="900"/>
              <a:buNone/>
              <a:defRPr sz="1350"/>
            </a:lvl7pPr>
            <a:lvl8pPr marL="5486208" lvl="7" indent="-342888" algn="l">
              <a:lnSpc>
                <a:spcPct val="90000"/>
              </a:lnSpc>
              <a:spcBef>
                <a:spcPts val="750"/>
              </a:spcBef>
              <a:spcAft>
                <a:spcPts val="0"/>
              </a:spcAft>
              <a:buClr>
                <a:schemeClr val="dk1"/>
              </a:buClr>
              <a:buSzPts val="900"/>
              <a:buNone/>
              <a:defRPr sz="1350"/>
            </a:lvl8pPr>
            <a:lvl9pPr marL="6171984" lvl="8" indent="-342888" algn="l">
              <a:lnSpc>
                <a:spcPct val="90000"/>
              </a:lnSpc>
              <a:spcBef>
                <a:spcPts val="750"/>
              </a:spcBef>
              <a:spcAft>
                <a:spcPts val="0"/>
              </a:spcAft>
              <a:buClr>
                <a:schemeClr val="dk1"/>
              </a:buClr>
              <a:buSzPts val="900"/>
              <a:buNone/>
              <a:defRPr sz="1350"/>
            </a:lvl9pPr>
          </a:lstStyle>
          <a:p>
            <a:endParaRPr/>
          </a:p>
        </p:txBody>
      </p:sp>
      <p:sp>
        <p:nvSpPr>
          <p:cNvPr id="1009" name="Google Shape;1009;p213"/>
          <p:cNvSpPr txBox="1">
            <a:spLocks noGrp="1"/>
          </p:cNvSpPr>
          <p:nvPr>
            <p:ph type="body" idx="7"/>
          </p:nvPr>
        </p:nvSpPr>
        <p:spPr>
          <a:xfrm>
            <a:off x="12074600" y="6286502"/>
            <a:ext cx="5184704" cy="1024148"/>
          </a:xfrm>
          <a:prstGeom prst="rect">
            <a:avLst/>
          </a:prstGeom>
          <a:noFill/>
          <a:ln>
            <a:noFill/>
          </a:ln>
        </p:spPr>
        <p:txBody>
          <a:bodyPr spcFirstLastPara="1" wrap="square" lIns="91425" tIns="45700" rIns="91425" bIns="45700" anchor="b" anchorCtr="0">
            <a:noAutofit/>
          </a:bodyPr>
          <a:lstStyle>
            <a:lvl1pPr marL="685776" lvl="0" indent="-342888" algn="l">
              <a:lnSpc>
                <a:spcPct val="90000"/>
              </a:lnSpc>
              <a:spcBef>
                <a:spcPts val="1500"/>
              </a:spcBef>
              <a:spcAft>
                <a:spcPts val="0"/>
              </a:spcAft>
              <a:buClr>
                <a:schemeClr val="dk1"/>
              </a:buClr>
              <a:buSzPts val="2400"/>
              <a:buNone/>
              <a:defRPr sz="3600" b="0">
                <a:solidFill>
                  <a:schemeClr val="dk1"/>
                </a:solidFill>
              </a:defRPr>
            </a:lvl1pPr>
            <a:lvl2pPr marL="1371552" lvl="1" indent="-342888" algn="l">
              <a:lnSpc>
                <a:spcPct val="90000"/>
              </a:lnSpc>
              <a:spcBef>
                <a:spcPts val="750"/>
              </a:spcBef>
              <a:spcAft>
                <a:spcPts val="0"/>
              </a:spcAft>
              <a:buClr>
                <a:schemeClr val="dk1"/>
              </a:buClr>
              <a:buSzPts val="2000"/>
              <a:buNone/>
              <a:defRPr sz="3000" b="1"/>
            </a:lvl2pPr>
            <a:lvl3pPr marL="2057328" lvl="2" indent="-342888" algn="l">
              <a:lnSpc>
                <a:spcPct val="90000"/>
              </a:lnSpc>
              <a:spcBef>
                <a:spcPts val="750"/>
              </a:spcBef>
              <a:spcAft>
                <a:spcPts val="0"/>
              </a:spcAft>
              <a:buClr>
                <a:schemeClr val="dk1"/>
              </a:buClr>
              <a:buSzPts val="1800"/>
              <a:buNone/>
              <a:defRPr sz="2700" b="1"/>
            </a:lvl3pPr>
            <a:lvl4pPr marL="2743104" lvl="3" indent="-342888" algn="l">
              <a:lnSpc>
                <a:spcPct val="90000"/>
              </a:lnSpc>
              <a:spcBef>
                <a:spcPts val="750"/>
              </a:spcBef>
              <a:spcAft>
                <a:spcPts val="0"/>
              </a:spcAft>
              <a:buClr>
                <a:schemeClr val="dk1"/>
              </a:buClr>
              <a:buSzPts val="1600"/>
              <a:buNone/>
              <a:defRPr sz="2400" b="1"/>
            </a:lvl4pPr>
            <a:lvl5pPr marL="3428880" lvl="4" indent="-342888" algn="l">
              <a:lnSpc>
                <a:spcPct val="90000"/>
              </a:lnSpc>
              <a:spcBef>
                <a:spcPts val="750"/>
              </a:spcBef>
              <a:spcAft>
                <a:spcPts val="0"/>
              </a:spcAft>
              <a:buClr>
                <a:schemeClr val="dk1"/>
              </a:buClr>
              <a:buSzPts val="1600"/>
              <a:buNone/>
              <a:defRPr sz="2400" b="1"/>
            </a:lvl5pPr>
            <a:lvl6pPr marL="4114656" lvl="5" indent="-342888" algn="l">
              <a:lnSpc>
                <a:spcPct val="90000"/>
              </a:lnSpc>
              <a:spcBef>
                <a:spcPts val="750"/>
              </a:spcBef>
              <a:spcAft>
                <a:spcPts val="0"/>
              </a:spcAft>
              <a:buClr>
                <a:schemeClr val="dk1"/>
              </a:buClr>
              <a:buSzPts val="1600"/>
              <a:buNone/>
              <a:defRPr sz="2400" b="1"/>
            </a:lvl6pPr>
            <a:lvl7pPr marL="4800432" lvl="6" indent="-342888" algn="l">
              <a:lnSpc>
                <a:spcPct val="90000"/>
              </a:lnSpc>
              <a:spcBef>
                <a:spcPts val="750"/>
              </a:spcBef>
              <a:spcAft>
                <a:spcPts val="0"/>
              </a:spcAft>
              <a:buClr>
                <a:schemeClr val="dk1"/>
              </a:buClr>
              <a:buSzPts val="1600"/>
              <a:buNone/>
              <a:defRPr sz="2400" b="1"/>
            </a:lvl7pPr>
            <a:lvl8pPr marL="5486208" lvl="7" indent="-342888" algn="l">
              <a:lnSpc>
                <a:spcPct val="90000"/>
              </a:lnSpc>
              <a:spcBef>
                <a:spcPts val="750"/>
              </a:spcBef>
              <a:spcAft>
                <a:spcPts val="0"/>
              </a:spcAft>
              <a:buClr>
                <a:schemeClr val="dk1"/>
              </a:buClr>
              <a:buSzPts val="1600"/>
              <a:buNone/>
              <a:defRPr sz="2400" b="1"/>
            </a:lvl8pPr>
            <a:lvl9pPr marL="6171984" lvl="8" indent="-342888" algn="l">
              <a:lnSpc>
                <a:spcPct val="90000"/>
              </a:lnSpc>
              <a:spcBef>
                <a:spcPts val="750"/>
              </a:spcBef>
              <a:spcAft>
                <a:spcPts val="0"/>
              </a:spcAft>
              <a:buClr>
                <a:schemeClr val="dk1"/>
              </a:buClr>
              <a:buSzPts val="1600"/>
              <a:buNone/>
              <a:defRPr sz="2400" b="1"/>
            </a:lvl9pPr>
          </a:lstStyle>
          <a:p>
            <a:endParaRPr/>
          </a:p>
        </p:txBody>
      </p:sp>
      <p:sp>
        <p:nvSpPr>
          <p:cNvPr id="1010" name="Google Shape;1010;p213"/>
          <p:cNvSpPr>
            <a:spLocks noGrp="1"/>
          </p:cNvSpPr>
          <p:nvPr>
            <p:ph type="pic" idx="8"/>
          </p:nvPr>
        </p:nvSpPr>
        <p:spPr>
          <a:xfrm>
            <a:off x="12074785" y="3543302"/>
            <a:ext cx="5171819" cy="2286000"/>
          </a:xfrm>
          <a:prstGeom prst="roundRect">
            <a:avLst>
              <a:gd name="adj" fmla="val 0"/>
            </a:avLst>
          </a:prstGeom>
          <a:noFill/>
          <a:ln>
            <a:noFill/>
          </a:ln>
          <a:effectLst>
            <a:outerShdw blurRad="50800" dist="50800" dir="5400000" algn="tl" rotWithShape="0">
              <a:srgbClr val="000000">
                <a:alpha val="42745"/>
              </a:srgbClr>
            </a:outerShdw>
          </a:effectLst>
        </p:spPr>
      </p:sp>
      <p:sp>
        <p:nvSpPr>
          <p:cNvPr id="1011" name="Google Shape;1011;p213"/>
          <p:cNvSpPr txBox="1">
            <a:spLocks noGrp="1"/>
          </p:cNvSpPr>
          <p:nvPr>
            <p:ph type="body" idx="9"/>
          </p:nvPr>
        </p:nvSpPr>
        <p:spPr>
          <a:xfrm>
            <a:off x="12074600" y="7310644"/>
            <a:ext cx="5178668" cy="2017382"/>
          </a:xfrm>
          <a:prstGeom prst="rect">
            <a:avLst/>
          </a:prstGeom>
          <a:noFill/>
          <a:ln>
            <a:noFill/>
          </a:ln>
        </p:spPr>
        <p:txBody>
          <a:bodyPr spcFirstLastPara="1" wrap="square" lIns="91425" tIns="45700" rIns="91425" bIns="45700" anchor="t" anchorCtr="0">
            <a:normAutofit/>
          </a:bodyPr>
          <a:lstStyle>
            <a:lvl1pPr marL="685776" lvl="0" indent="-342888" algn="l">
              <a:lnSpc>
                <a:spcPct val="90000"/>
              </a:lnSpc>
              <a:spcBef>
                <a:spcPts val="1500"/>
              </a:spcBef>
              <a:spcAft>
                <a:spcPts val="0"/>
              </a:spcAft>
              <a:buClr>
                <a:schemeClr val="dk1"/>
              </a:buClr>
              <a:buSzPts val="1400"/>
              <a:buNone/>
              <a:defRPr sz="2100"/>
            </a:lvl1pPr>
            <a:lvl2pPr marL="1371552" lvl="1" indent="-342888" algn="l">
              <a:lnSpc>
                <a:spcPct val="90000"/>
              </a:lnSpc>
              <a:spcBef>
                <a:spcPts val="750"/>
              </a:spcBef>
              <a:spcAft>
                <a:spcPts val="0"/>
              </a:spcAft>
              <a:buClr>
                <a:schemeClr val="dk1"/>
              </a:buClr>
              <a:buSzPts val="1200"/>
              <a:buNone/>
              <a:defRPr sz="1800"/>
            </a:lvl2pPr>
            <a:lvl3pPr marL="2057328" lvl="2" indent="-342888" algn="l">
              <a:lnSpc>
                <a:spcPct val="90000"/>
              </a:lnSpc>
              <a:spcBef>
                <a:spcPts val="750"/>
              </a:spcBef>
              <a:spcAft>
                <a:spcPts val="0"/>
              </a:spcAft>
              <a:buClr>
                <a:schemeClr val="dk1"/>
              </a:buClr>
              <a:buSzPts val="1000"/>
              <a:buNone/>
              <a:defRPr sz="1500"/>
            </a:lvl3pPr>
            <a:lvl4pPr marL="2743104" lvl="3" indent="-342888" algn="l">
              <a:lnSpc>
                <a:spcPct val="90000"/>
              </a:lnSpc>
              <a:spcBef>
                <a:spcPts val="750"/>
              </a:spcBef>
              <a:spcAft>
                <a:spcPts val="0"/>
              </a:spcAft>
              <a:buClr>
                <a:schemeClr val="dk1"/>
              </a:buClr>
              <a:buSzPts val="900"/>
              <a:buNone/>
              <a:defRPr sz="1350"/>
            </a:lvl4pPr>
            <a:lvl5pPr marL="3428880" lvl="4" indent="-342888" algn="l">
              <a:lnSpc>
                <a:spcPct val="90000"/>
              </a:lnSpc>
              <a:spcBef>
                <a:spcPts val="750"/>
              </a:spcBef>
              <a:spcAft>
                <a:spcPts val="0"/>
              </a:spcAft>
              <a:buClr>
                <a:schemeClr val="dk1"/>
              </a:buClr>
              <a:buSzPts val="900"/>
              <a:buNone/>
              <a:defRPr sz="1350"/>
            </a:lvl5pPr>
            <a:lvl6pPr marL="4114656" lvl="5" indent="-342888" algn="l">
              <a:lnSpc>
                <a:spcPct val="90000"/>
              </a:lnSpc>
              <a:spcBef>
                <a:spcPts val="750"/>
              </a:spcBef>
              <a:spcAft>
                <a:spcPts val="0"/>
              </a:spcAft>
              <a:buClr>
                <a:schemeClr val="dk1"/>
              </a:buClr>
              <a:buSzPts val="900"/>
              <a:buNone/>
              <a:defRPr sz="1350"/>
            </a:lvl6pPr>
            <a:lvl7pPr marL="4800432" lvl="6" indent="-342888" algn="l">
              <a:lnSpc>
                <a:spcPct val="90000"/>
              </a:lnSpc>
              <a:spcBef>
                <a:spcPts val="750"/>
              </a:spcBef>
              <a:spcAft>
                <a:spcPts val="0"/>
              </a:spcAft>
              <a:buClr>
                <a:schemeClr val="dk1"/>
              </a:buClr>
              <a:buSzPts val="900"/>
              <a:buNone/>
              <a:defRPr sz="1350"/>
            </a:lvl7pPr>
            <a:lvl8pPr marL="5486208" lvl="7" indent="-342888" algn="l">
              <a:lnSpc>
                <a:spcPct val="90000"/>
              </a:lnSpc>
              <a:spcBef>
                <a:spcPts val="750"/>
              </a:spcBef>
              <a:spcAft>
                <a:spcPts val="0"/>
              </a:spcAft>
              <a:buClr>
                <a:schemeClr val="dk1"/>
              </a:buClr>
              <a:buSzPts val="900"/>
              <a:buNone/>
              <a:defRPr sz="1350"/>
            </a:lvl8pPr>
            <a:lvl9pPr marL="6171984" lvl="8" indent="-342888" algn="l">
              <a:lnSpc>
                <a:spcPct val="90000"/>
              </a:lnSpc>
              <a:spcBef>
                <a:spcPts val="750"/>
              </a:spcBef>
              <a:spcAft>
                <a:spcPts val="0"/>
              </a:spcAft>
              <a:buClr>
                <a:schemeClr val="dk1"/>
              </a:buClr>
              <a:buSzPts val="900"/>
              <a:buNone/>
              <a:defRPr sz="1350"/>
            </a:lvl9pPr>
          </a:lstStyle>
          <a:p>
            <a:endParaRPr/>
          </a:p>
        </p:txBody>
      </p:sp>
      <p:sp>
        <p:nvSpPr>
          <p:cNvPr id="1012" name="Google Shape;1012;p213"/>
          <p:cNvSpPr txBox="1">
            <a:spLocks noGrp="1"/>
          </p:cNvSpPr>
          <p:nvPr>
            <p:ph type="dt" idx="10"/>
          </p:nvPr>
        </p:nvSpPr>
        <p:spPr>
          <a:xfrm>
            <a:off x="12893040" y="9534527"/>
            <a:ext cx="4366260" cy="54768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3" name="Google Shape;1013;p213"/>
          <p:cNvSpPr txBox="1">
            <a:spLocks noGrp="1"/>
          </p:cNvSpPr>
          <p:nvPr>
            <p:ph type="ftr" idx="11"/>
          </p:nvPr>
        </p:nvSpPr>
        <p:spPr>
          <a:xfrm>
            <a:off x="1028700" y="9533770"/>
            <a:ext cx="11658600"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4" name="Google Shape;1014;p213"/>
          <p:cNvSpPr txBox="1">
            <a:spLocks noGrp="1"/>
          </p:cNvSpPr>
          <p:nvPr>
            <p:ph type="sldNum" idx="12"/>
          </p:nvPr>
        </p:nvSpPr>
        <p:spPr>
          <a:xfrm>
            <a:off x="13144500" y="571501"/>
            <a:ext cx="4114800" cy="547688"/>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80580191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1015"/>
        <p:cNvGrpSpPr/>
        <p:nvPr/>
      </p:nvGrpSpPr>
      <p:grpSpPr>
        <a:xfrm>
          <a:off x="0" y="0"/>
          <a:ext cx="0" cy="0"/>
          <a:chOff x="0" y="0"/>
          <a:chExt cx="0" cy="0"/>
        </a:xfrm>
      </p:grpSpPr>
      <p:sp>
        <p:nvSpPr>
          <p:cNvPr id="1016" name="Google Shape;1016;p214"/>
          <p:cNvSpPr txBox="1">
            <a:spLocks noGrp="1"/>
          </p:cNvSpPr>
          <p:nvPr>
            <p:ph type="title"/>
          </p:nvPr>
        </p:nvSpPr>
        <p:spPr>
          <a:xfrm>
            <a:off x="4343400" y="1146561"/>
            <a:ext cx="12915900" cy="1939542"/>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17" name="Google Shape;1017;p214"/>
          <p:cNvSpPr txBox="1">
            <a:spLocks noGrp="1"/>
          </p:cNvSpPr>
          <p:nvPr>
            <p:ph type="body" idx="1"/>
          </p:nvPr>
        </p:nvSpPr>
        <p:spPr>
          <a:xfrm rot="5400000">
            <a:off x="6125909" y="-1805367"/>
            <a:ext cx="6036188" cy="16230600"/>
          </a:xfrm>
          <a:prstGeom prst="rect">
            <a:avLst/>
          </a:prstGeom>
          <a:noFill/>
          <a:ln>
            <a:noFill/>
          </a:ln>
        </p:spPr>
        <p:txBody>
          <a:bodyPr spcFirstLastPara="1" wrap="square" lIns="91425" tIns="45700" rIns="91425" bIns="45700" anchor="t" anchorCtr="0">
            <a:normAutofit/>
          </a:bodyPr>
          <a:lstStyle>
            <a:lvl1pPr marL="685776" lvl="0" indent="-514332" algn="l">
              <a:lnSpc>
                <a:spcPct val="90000"/>
              </a:lnSpc>
              <a:spcBef>
                <a:spcPts val="1500"/>
              </a:spcBef>
              <a:spcAft>
                <a:spcPts val="0"/>
              </a:spcAft>
              <a:buClr>
                <a:schemeClr val="dk1"/>
              </a:buClr>
              <a:buSzPts val="1800"/>
              <a:buChar char="•"/>
              <a:defRPr/>
            </a:lvl1pPr>
            <a:lvl2pPr marL="1371552" lvl="1" indent="-514332" algn="l">
              <a:lnSpc>
                <a:spcPct val="90000"/>
              </a:lnSpc>
              <a:spcBef>
                <a:spcPts val="750"/>
              </a:spcBef>
              <a:spcAft>
                <a:spcPts val="0"/>
              </a:spcAft>
              <a:buClr>
                <a:schemeClr val="dk1"/>
              </a:buClr>
              <a:buSzPts val="1800"/>
              <a:buChar char="•"/>
              <a:defRPr/>
            </a:lvl2pPr>
            <a:lvl3pPr marL="2057328" lvl="2" indent="-514332" algn="l">
              <a:lnSpc>
                <a:spcPct val="90000"/>
              </a:lnSpc>
              <a:spcBef>
                <a:spcPts val="750"/>
              </a:spcBef>
              <a:spcAft>
                <a:spcPts val="0"/>
              </a:spcAft>
              <a:buClr>
                <a:schemeClr val="dk1"/>
              </a:buClr>
              <a:buSzPts val="1800"/>
              <a:buChar char="•"/>
              <a:defRPr/>
            </a:lvl3pPr>
            <a:lvl4pPr marL="2743104" lvl="3" indent="-514332" algn="l">
              <a:lnSpc>
                <a:spcPct val="90000"/>
              </a:lnSpc>
              <a:spcBef>
                <a:spcPts val="750"/>
              </a:spcBef>
              <a:spcAft>
                <a:spcPts val="0"/>
              </a:spcAft>
              <a:buClr>
                <a:schemeClr val="dk1"/>
              </a:buClr>
              <a:buSzPts val="1800"/>
              <a:buChar char="•"/>
              <a:defRPr/>
            </a:lvl4pPr>
            <a:lvl5pPr marL="3428880" lvl="4" indent="-514332" algn="l">
              <a:lnSpc>
                <a:spcPct val="90000"/>
              </a:lnSpc>
              <a:spcBef>
                <a:spcPts val="750"/>
              </a:spcBef>
              <a:spcAft>
                <a:spcPts val="0"/>
              </a:spcAft>
              <a:buClr>
                <a:schemeClr val="dk1"/>
              </a:buClr>
              <a:buSzPts val="1800"/>
              <a:buChar char="•"/>
              <a:defRPr/>
            </a:lvl5pPr>
            <a:lvl6pPr marL="4114656" lvl="5" indent="-514332" algn="l">
              <a:lnSpc>
                <a:spcPct val="90000"/>
              </a:lnSpc>
              <a:spcBef>
                <a:spcPts val="750"/>
              </a:spcBef>
              <a:spcAft>
                <a:spcPts val="0"/>
              </a:spcAft>
              <a:buClr>
                <a:schemeClr val="dk1"/>
              </a:buClr>
              <a:buSzPts val="1800"/>
              <a:buChar char="•"/>
              <a:defRPr/>
            </a:lvl6pPr>
            <a:lvl7pPr marL="4800432" lvl="6" indent="-514332" algn="l">
              <a:lnSpc>
                <a:spcPct val="90000"/>
              </a:lnSpc>
              <a:spcBef>
                <a:spcPts val="750"/>
              </a:spcBef>
              <a:spcAft>
                <a:spcPts val="0"/>
              </a:spcAft>
              <a:buClr>
                <a:schemeClr val="dk1"/>
              </a:buClr>
              <a:buSzPts val="1800"/>
              <a:buChar char="•"/>
              <a:defRPr/>
            </a:lvl7pPr>
            <a:lvl8pPr marL="5486208" lvl="7" indent="-514332" algn="l">
              <a:lnSpc>
                <a:spcPct val="90000"/>
              </a:lnSpc>
              <a:spcBef>
                <a:spcPts val="750"/>
              </a:spcBef>
              <a:spcAft>
                <a:spcPts val="0"/>
              </a:spcAft>
              <a:buClr>
                <a:schemeClr val="dk1"/>
              </a:buClr>
              <a:buSzPts val="1800"/>
              <a:buChar char="•"/>
              <a:defRPr/>
            </a:lvl8pPr>
            <a:lvl9pPr marL="6171984" lvl="8" indent="-514332" algn="l">
              <a:lnSpc>
                <a:spcPct val="90000"/>
              </a:lnSpc>
              <a:spcBef>
                <a:spcPts val="750"/>
              </a:spcBef>
              <a:spcAft>
                <a:spcPts val="0"/>
              </a:spcAft>
              <a:buClr>
                <a:schemeClr val="dk1"/>
              </a:buClr>
              <a:buSzPts val="1800"/>
              <a:buChar char="•"/>
              <a:defRPr/>
            </a:lvl9pPr>
          </a:lstStyle>
          <a:p>
            <a:endParaRPr/>
          </a:p>
        </p:txBody>
      </p:sp>
      <p:sp>
        <p:nvSpPr>
          <p:cNvPr id="1018" name="Google Shape;1018;p214"/>
          <p:cNvSpPr txBox="1">
            <a:spLocks noGrp="1"/>
          </p:cNvSpPr>
          <p:nvPr>
            <p:ph type="dt" idx="10"/>
          </p:nvPr>
        </p:nvSpPr>
        <p:spPr>
          <a:xfrm>
            <a:off x="12893040" y="9534527"/>
            <a:ext cx="4366260" cy="54768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9" name="Google Shape;1019;p214"/>
          <p:cNvSpPr txBox="1">
            <a:spLocks noGrp="1"/>
          </p:cNvSpPr>
          <p:nvPr>
            <p:ph type="ftr" idx="11"/>
          </p:nvPr>
        </p:nvSpPr>
        <p:spPr>
          <a:xfrm>
            <a:off x="1028700" y="9533770"/>
            <a:ext cx="11658600"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0" name="Google Shape;1020;p214"/>
          <p:cNvSpPr txBox="1">
            <a:spLocks noGrp="1"/>
          </p:cNvSpPr>
          <p:nvPr>
            <p:ph type="sldNum" idx="12"/>
          </p:nvPr>
        </p:nvSpPr>
        <p:spPr>
          <a:xfrm>
            <a:off x="13144500" y="571501"/>
            <a:ext cx="4114800" cy="547688"/>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30425248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 Title and Text">
    <p:spTree>
      <p:nvGrpSpPr>
        <p:cNvPr id="1" name="Shape 1021"/>
        <p:cNvGrpSpPr/>
        <p:nvPr/>
      </p:nvGrpSpPr>
      <p:grpSpPr>
        <a:xfrm>
          <a:off x="0" y="0"/>
          <a:ext cx="0" cy="0"/>
          <a:chOff x="0" y="0"/>
          <a:chExt cx="0" cy="0"/>
        </a:xfrm>
      </p:grpSpPr>
      <p:pic>
        <p:nvPicPr>
          <p:cNvPr id="1022" name="Google Shape;1022;p215" descr="C0-HD-BTM.png"/>
          <p:cNvPicPr preferRelativeResize="0"/>
          <p:nvPr/>
        </p:nvPicPr>
        <p:blipFill rotWithShape="1">
          <a:blip r:embed="rId2">
            <a:alphaModFix/>
          </a:blip>
          <a:srcRect/>
          <a:stretch/>
        </p:blipFill>
        <p:spPr>
          <a:xfrm>
            <a:off x="0" y="6562726"/>
            <a:ext cx="18288000" cy="3724277"/>
          </a:xfrm>
          <a:prstGeom prst="rect">
            <a:avLst/>
          </a:prstGeom>
          <a:noFill/>
          <a:ln>
            <a:noFill/>
          </a:ln>
        </p:spPr>
      </p:pic>
      <p:sp>
        <p:nvSpPr>
          <p:cNvPr id="1023" name="Google Shape;1023;p215"/>
          <p:cNvSpPr txBox="1">
            <a:spLocks noGrp="1"/>
          </p:cNvSpPr>
          <p:nvPr>
            <p:ph type="title"/>
          </p:nvPr>
        </p:nvSpPr>
        <p:spPr>
          <a:xfrm rot="5400000">
            <a:off x="12788903" y="2501901"/>
            <a:ext cx="5854700" cy="3086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0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4" name="Google Shape;1024;p215"/>
          <p:cNvSpPr txBox="1">
            <a:spLocks noGrp="1"/>
          </p:cNvSpPr>
          <p:nvPr>
            <p:ph type="body" idx="1"/>
          </p:nvPr>
        </p:nvSpPr>
        <p:spPr>
          <a:xfrm rot="5400000">
            <a:off x="4762505" y="-2108199"/>
            <a:ext cx="5854700" cy="12306302"/>
          </a:xfrm>
          <a:prstGeom prst="rect">
            <a:avLst/>
          </a:prstGeom>
          <a:noFill/>
          <a:ln>
            <a:noFill/>
          </a:ln>
        </p:spPr>
        <p:txBody>
          <a:bodyPr spcFirstLastPara="1" wrap="square" lIns="91425" tIns="45700" rIns="91425" bIns="45700" anchor="t" anchorCtr="0">
            <a:normAutofit/>
          </a:bodyPr>
          <a:lstStyle>
            <a:lvl1pPr marL="685776" lvl="0" indent="-514332" algn="l">
              <a:lnSpc>
                <a:spcPct val="90000"/>
              </a:lnSpc>
              <a:spcBef>
                <a:spcPts val="1500"/>
              </a:spcBef>
              <a:spcAft>
                <a:spcPts val="0"/>
              </a:spcAft>
              <a:buClr>
                <a:schemeClr val="dk1"/>
              </a:buClr>
              <a:buSzPts val="1800"/>
              <a:buChar char="•"/>
              <a:defRPr/>
            </a:lvl1pPr>
            <a:lvl2pPr marL="1371552" lvl="1" indent="-514332" algn="l">
              <a:lnSpc>
                <a:spcPct val="90000"/>
              </a:lnSpc>
              <a:spcBef>
                <a:spcPts val="750"/>
              </a:spcBef>
              <a:spcAft>
                <a:spcPts val="0"/>
              </a:spcAft>
              <a:buClr>
                <a:schemeClr val="dk1"/>
              </a:buClr>
              <a:buSzPts val="1800"/>
              <a:buChar char="•"/>
              <a:defRPr/>
            </a:lvl2pPr>
            <a:lvl3pPr marL="2057328" lvl="2" indent="-514332" algn="l">
              <a:lnSpc>
                <a:spcPct val="90000"/>
              </a:lnSpc>
              <a:spcBef>
                <a:spcPts val="750"/>
              </a:spcBef>
              <a:spcAft>
                <a:spcPts val="0"/>
              </a:spcAft>
              <a:buClr>
                <a:schemeClr val="dk1"/>
              </a:buClr>
              <a:buSzPts val="1800"/>
              <a:buChar char="•"/>
              <a:defRPr/>
            </a:lvl3pPr>
            <a:lvl4pPr marL="2743104" lvl="3" indent="-514332" algn="l">
              <a:lnSpc>
                <a:spcPct val="90000"/>
              </a:lnSpc>
              <a:spcBef>
                <a:spcPts val="750"/>
              </a:spcBef>
              <a:spcAft>
                <a:spcPts val="0"/>
              </a:spcAft>
              <a:buClr>
                <a:schemeClr val="dk1"/>
              </a:buClr>
              <a:buSzPts val="1800"/>
              <a:buChar char="•"/>
              <a:defRPr/>
            </a:lvl4pPr>
            <a:lvl5pPr marL="3428880" lvl="4" indent="-514332" algn="l">
              <a:lnSpc>
                <a:spcPct val="90000"/>
              </a:lnSpc>
              <a:spcBef>
                <a:spcPts val="750"/>
              </a:spcBef>
              <a:spcAft>
                <a:spcPts val="0"/>
              </a:spcAft>
              <a:buClr>
                <a:schemeClr val="dk1"/>
              </a:buClr>
              <a:buSzPts val="1800"/>
              <a:buChar char="•"/>
              <a:defRPr/>
            </a:lvl5pPr>
            <a:lvl6pPr marL="4114656" lvl="5" indent="-514332" algn="l">
              <a:lnSpc>
                <a:spcPct val="90000"/>
              </a:lnSpc>
              <a:spcBef>
                <a:spcPts val="750"/>
              </a:spcBef>
              <a:spcAft>
                <a:spcPts val="0"/>
              </a:spcAft>
              <a:buClr>
                <a:schemeClr val="dk1"/>
              </a:buClr>
              <a:buSzPts val="1800"/>
              <a:buChar char="•"/>
              <a:defRPr/>
            </a:lvl6pPr>
            <a:lvl7pPr marL="4800432" lvl="6" indent="-514332" algn="l">
              <a:lnSpc>
                <a:spcPct val="90000"/>
              </a:lnSpc>
              <a:spcBef>
                <a:spcPts val="750"/>
              </a:spcBef>
              <a:spcAft>
                <a:spcPts val="0"/>
              </a:spcAft>
              <a:buClr>
                <a:schemeClr val="dk1"/>
              </a:buClr>
              <a:buSzPts val="1800"/>
              <a:buChar char="•"/>
              <a:defRPr/>
            </a:lvl7pPr>
            <a:lvl8pPr marL="5486208" lvl="7" indent="-514332" algn="l">
              <a:lnSpc>
                <a:spcPct val="90000"/>
              </a:lnSpc>
              <a:spcBef>
                <a:spcPts val="750"/>
              </a:spcBef>
              <a:spcAft>
                <a:spcPts val="0"/>
              </a:spcAft>
              <a:buClr>
                <a:schemeClr val="dk1"/>
              </a:buClr>
              <a:buSzPts val="1800"/>
              <a:buChar char="•"/>
              <a:defRPr/>
            </a:lvl8pPr>
            <a:lvl9pPr marL="6171984" lvl="8" indent="-514332" algn="l">
              <a:lnSpc>
                <a:spcPct val="90000"/>
              </a:lnSpc>
              <a:spcBef>
                <a:spcPts val="750"/>
              </a:spcBef>
              <a:spcAft>
                <a:spcPts val="0"/>
              </a:spcAft>
              <a:buClr>
                <a:schemeClr val="dk1"/>
              </a:buClr>
              <a:buSzPts val="1800"/>
              <a:buChar char="•"/>
              <a:defRPr/>
            </a:lvl9pPr>
          </a:lstStyle>
          <a:p>
            <a:endParaRPr/>
          </a:p>
        </p:txBody>
      </p:sp>
      <p:sp>
        <p:nvSpPr>
          <p:cNvPr id="1025" name="Google Shape;1025;p215"/>
          <p:cNvSpPr txBox="1">
            <a:spLocks noGrp="1"/>
          </p:cNvSpPr>
          <p:nvPr>
            <p:ph type="dt" idx="10"/>
          </p:nvPr>
        </p:nvSpPr>
        <p:spPr>
          <a:xfrm>
            <a:off x="11721680" y="569914"/>
            <a:ext cx="4366260" cy="54768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6" name="Google Shape;1026;p215"/>
          <p:cNvSpPr txBox="1">
            <a:spLocks noGrp="1"/>
          </p:cNvSpPr>
          <p:nvPr>
            <p:ph type="ftr" idx="11"/>
          </p:nvPr>
        </p:nvSpPr>
        <p:spPr>
          <a:xfrm>
            <a:off x="1028702" y="571501"/>
            <a:ext cx="10487238"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7" name="Google Shape;1027;p215"/>
          <p:cNvSpPr txBox="1">
            <a:spLocks noGrp="1"/>
          </p:cNvSpPr>
          <p:nvPr>
            <p:ph type="sldNum" idx="12"/>
          </p:nvPr>
        </p:nvSpPr>
        <p:spPr>
          <a:xfrm>
            <a:off x="16293680" y="571501"/>
            <a:ext cx="965622" cy="547688"/>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57163148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matchingName="Today">
  <p:cSld name="Today">
    <p:spTree>
      <p:nvGrpSpPr>
        <p:cNvPr id="1" name="Shape 1028"/>
        <p:cNvGrpSpPr/>
        <p:nvPr/>
      </p:nvGrpSpPr>
      <p:grpSpPr>
        <a:xfrm>
          <a:off x="0" y="0"/>
          <a:ext cx="0" cy="0"/>
          <a:chOff x="0" y="0"/>
          <a:chExt cx="0" cy="0"/>
        </a:xfrm>
      </p:grpSpPr>
      <p:pic>
        <p:nvPicPr>
          <p:cNvPr id="1029" name="Google Shape;1029;p216"/>
          <p:cNvPicPr preferRelativeResize="0"/>
          <p:nvPr/>
        </p:nvPicPr>
        <p:blipFill rotWithShape="1">
          <a:blip r:embed="rId2">
            <a:alphaModFix/>
          </a:blip>
          <a:srcRect/>
          <a:stretch/>
        </p:blipFill>
        <p:spPr>
          <a:xfrm>
            <a:off x="0" y="2"/>
            <a:ext cx="18288000" cy="10305245"/>
          </a:xfrm>
          <a:prstGeom prst="rect">
            <a:avLst/>
          </a:prstGeom>
          <a:noFill/>
          <a:ln>
            <a:noFill/>
          </a:ln>
        </p:spPr>
      </p:pic>
      <p:sp>
        <p:nvSpPr>
          <p:cNvPr id="1030" name="Google Shape;1030;p216"/>
          <p:cNvSpPr txBox="1">
            <a:spLocks noGrp="1"/>
          </p:cNvSpPr>
          <p:nvPr>
            <p:ph type="body" idx="1"/>
          </p:nvPr>
        </p:nvSpPr>
        <p:spPr>
          <a:xfrm>
            <a:off x="9144002" y="1084073"/>
            <a:ext cx="7924800" cy="5263320"/>
          </a:xfrm>
          <a:prstGeom prst="rect">
            <a:avLst/>
          </a:prstGeom>
          <a:noFill/>
          <a:ln>
            <a:noFill/>
          </a:ln>
        </p:spPr>
        <p:txBody>
          <a:bodyPr spcFirstLastPara="1" wrap="square" lIns="0" tIns="45700" rIns="0" bIns="45700" anchor="t" anchorCtr="0">
            <a:noAutofit/>
          </a:bodyPr>
          <a:lstStyle>
            <a:lvl1pPr marL="685776" marR="0" lvl="0" indent="-571481" algn="l">
              <a:lnSpc>
                <a:spcPct val="122208"/>
              </a:lnSpc>
              <a:spcBef>
                <a:spcPts val="1200"/>
              </a:spcBef>
              <a:spcAft>
                <a:spcPts val="0"/>
              </a:spcAft>
              <a:buClr>
                <a:schemeClr val="dk2"/>
              </a:buClr>
              <a:buSzPts val="2400"/>
              <a:buFont typeface="Century Gothic"/>
              <a:buAutoNum type="arabicPeriod"/>
              <a:defRPr sz="3600" b="0" i="0">
                <a:solidFill>
                  <a:schemeClr val="dk2"/>
                </a:solidFill>
                <a:latin typeface="Arial Black"/>
                <a:ea typeface="Arial Black"/>
                <a:cs typeface="Arial Black"/>
                <a:sym typeface="Arial Black"/>
              </a:defRPr>
            </a:lvl1pPr>
            <a:lvl2pPr marL="1371552" lvl="1" indent="-514332" algn="l">
              <a:lnSpc>
                <a:spcPct val="90000"/>
              </a:lnSpc>
              <a:spcBef>
                <a:spcPts val="750"/>
              </a:spcBef>
              <a:spcAft>
                <a:spcPts val="0"/>
              </a:spcAft>
              <a:buClr>
                <a:schemeClr val="dk1"/>
              </a:buClr>
              <a:buSzPts val="1800"/>
              <a:buChar char="•"/>
              <a:defRPr/>
            </a:lvl2pPr>
            <a:lvl3pPr marL="2057328" lvl="2" indent="-514332" algn="l">
              <a:lnSpc>
                <a:spcPct val="90000"/>
              </a:lnSpc>
              <a:spcBef>
                <a:spcPts val="750"/>
              </a:spcBef>
              <a:spcAft>
                <a:spcPts val="0"/>
              </a:spcAft>
              <a:buClr>
                <a:schemeClr val="dk1"/>
              </a:buClr>
              <a:buSzPts val="1800"/>
              <a:buChar char="•"/>
              <a:defRPr/>
            </a:lvl3pPr>
            <a:lvl4pPr marL="2743104" lvl="3" indent="-514332" algn="l">
              <a:lnSpc>
                <a:spcPct val="90000"/>
              </a:lnSpc>
              <a:spcBef>
                <a:spcPts val="750"/>
              </a:spcBef>
              <a:spcAft>
                <a:spcPts val="0"/>
              </a:spcAft>
              <a:buClr>
                <a:schemeClr val="dk1"/>
              </a:buClr>
              <a:buSzPts val="1800"/>
              <a:buChar char="•"/>
              <a:defRPr/>
            </a:lvl4pPr>
            <a:lvl5pPr marL="3428880" lvl="4" indent="-514332" algn="l">
              <a:lnSpc>
                <a:spcPct val="90000"/>
              </a:lnSpc>
              <a:spcBef>
                <a:spcPts val="750"/>
              </a:spcBef>
              <a:spcAft>
                <a:spcPts val="0"/>
              </a:spcAft>
              <a:buClr>
                <a:schemeClr val="dk1"/>
              </a:buClr>
              <a:buSzPts val="1800"/>
              <a:buChar char="•"/>
              <a:defRPr/>
            </a:lvl5pPr>
            <a:lvl6pPr marL="4114656" lvl="5" indent="-514332" algn="l">
              <a:lnSpc>
                <a:spcPct val="90000"/>
              </a:lnSpc>
              <a:spcBef>
                <a:spcPts val="750"/>
              </a:spcBef>
              <a:spcAft>
                <a:spcPts val="0"/>
              </a:spcAft>
              <a:buClr>
                <a:schemeClr val="dk1"/>
              </a:buClr>
              <a:buSzPts val="1800"/>
              <a:buChar char="•"/>
              <a:defRPr/>
            </a:lvl6pPr>
            <a:lvl7pPr marL="4800432" lvl="6" indent="-514332" algn="l">
              <a:lnSpc>
                <a:spcPct val="90000"/>
              </a:lnSpc>
              <a:spcBef>
                <a:spcPts val="750"/>
              </a:spcBef>
              <a:spcAft>
                <a:spcPts val="0"/>
              </a:spcAft>
              <a:buClr>
                <a:schemeClr val="dk1"/>
              </a:buClr>
              <a:buSzPts val="1800"/>
              <a:buChar char="•"/>
              <a:defRPr/>
            </a:lvl7pPr>
            <a:lvl8pPr marL="5486208" lvl="7" indent="-514332" algn="l">
              <a:lnSpc>
                <a:spcPct val="90000"/>
              </a:lnSpc>
              <a:spcBef>
                <a:spcPts val="750"/>
              </a:spcBef>
              <a:spcAft>
                <a:spcPts val="0"/>
              </a:spcAft>
              <a:buClr>
                <a:schemeClr val="dk1"/>
              </a:buClr>
              <a:buSzPts val="1800"/>
              <a:buChar char="•"/>
              <a:defRPr/>
            </a:lvl8pPr>
            <a:lvl9pPr marL="6171984" lvl="8" indent="-514332" algn="l">
              <a:lnSpc>
                <a:spcPct val="90000"/>
              </a:lnSpc>
              <a:spcBef>
                <a:spcPts val="750"/>
              </a:spcBef>
              <a:spcAft>
                <a:spcPts val="0"/>
              </a:spcAft>
              <a:buClr>
                <a:schemeClr val="dk1"/>
              </a:buClr>
              <a:buSzPts val="1800"/>
              <a:buChar char="•"/>
              <a:defRPr/>
            </a:lvl9pPr>
          </a:lstStyle>
          <a:p>
            <a:endParaRPr/>
          </a:p>
        </p:txBody>
      </p:sp>
      <p:sp>
        <p:nvSpPr>
          <p:cNvPr id="1031" name="Google Shape;1031;p216"/>
          <p:cNvSpPr txBox="1"/>
          <p:nvPr/>
        </p:nvSpPr>
        <p:spPr>
          <a:xfrm>
            <a:off x="530054" y="1084075"/>
            <a:ext cx="5785104" cy="1671635"/>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Clr>
                <a:srgbClr val="000000"/>
              </a:buClr>
              <a:buSzPts val="4267"/>
              <a:buFont typeface="Arial"/>
              <a:buNone/>
            </a:pPr>
            <a:r>
              <a:rPr lang="en-US" sz="6401" b="0" i="0" u="none" strike="noStrike" cap="none">
                <a:solidFill>
                  <a:schemeClr val="dk2"/>
                </a:solidFill>
                <a:latin typeface="Century Gothic"/>
                <a:ea typeface="Century Gothic"/>
                <a:cs typeface="Century Gothic"/>
                <a:sym typeface="Century Gothic"/>
              </a:rPr>
              <a:t>contents</a:t>
            </a:r>
            <a:endParaRPr sz="2700"/>
          </a:p>
        </p:txBody>
      </p:sp>
    </p:spTree>
    <p:extLst>
      <p:ext uri="{BB962C8B-B14F-4D97-AF65-F5344CB8AC3E}">
        <p14:creationId xmlns:p14="http://schemas.microsoft.com/office/powerpoint/2010/main" val="116573529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matchingName="Divider">
  <p:cSld name="Divider">
    <p:spTree>
      <p:nvGrpSpPr>
        <p:cNvPr id="1" name="Shape 1032"/>
        <p:cNvGrpSpPr/>
        <p:nvPr/>
      </p:nvGrpSpPr>
      <p:grpSpPr>
        <a:xfrm>
          <a:off x="0" y="0"/>
          <a:ext cx="0" cy="0"/>
          <a:chOff x="0" y="0"/>
          <a:chExt cx="0" cy="0"/>
        </a:xfrm>
      </p:grpSpPr>
      <p:sp>
        <p:nvSpPr>
          <p:cNvPr id="1033" name="Google Shape;1033;p217"/>
          <p:cNvSpPr txBox="1">
            <a:spLocks noGrp="1"/>
          </p:cNvSpPr>
          <p:nvPr>
            <p:ph type="title"/>
          </p:nvPr>
        </p:nvSpPr>
        <p:spPr>
          <a:xfrm>
            <a:off x="1066802" y="4275245"/>
            <a:ext cx="16002000" cy="1477317"/>
          </a:xfrm>
          <a:prstGeom prst="rect">
            <a:avLst/>
          </a:prstGeom>
          <a:noFill/>
          <a:ln>
            <a:noFill/>
          </a:ln>
        </p:spPr>
        <p:txBody>
          <a:bodyPr spcFirstLastPara="1" wrap="square" lIns="0" tIns="182875" rIns="182875" bIns="182875" anchor="ctr" anchorCtr="0">
            <a:spAutoFit/>
          </a:bodyPr>
          <a:lstStyle>
            <a:lvl1pPr lvl="0" algn="r">
              <a:lnSpc>
                <a:spcPct val="90000"/>
              </a:lnSpc>
              <a:spcBef>
                <a:spcPts val="0"/>
              </a:spcBef>
              <a:spcAft>
                <a:spcPts val="0"/>
              </a:spcAft>
              <a:buClr>
                <a:schemeClr val="lt1"/>
              </a:buClr>
              <a:buSzPts val="5333"/>
              <a:buFont typeface="Century Gothic"/>
              <a:buNone/>
              <a:defRPr sz="8000" b="0" i="0">
                <a:solidFill>
                  <a:schemeClr val="lt1"/>
                </a:solidFill>
                <a:latin typeface="Century Gothic"/>
                <a:ea typeface="Century Gothic"/>
                <a:cs typeface="Century Gothic"/>
                <a:sym typeface="Century Gothic"/>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034" name="Google Shape;1034;p217"/>
          <p:cNvPicPr preferRelativeResize="0"/>
          <p:nvPr/>
        </p:nvPicPr>
        <p:blipFill rotWithShape="1">
          <a:blip r:embed="rId2">
            <a:alphaModFix/>
          </a:blip>
          <a:srcRect/>
          <a:stretch/>
        </p:blipFill>
        <p:spPr>
          <a:xfrm>
            <a:off x="2" y="3"/>
            <a:ext cx="929106" cy="1678898"/>
          </a:xfrm>
          <a:prstGeom prst="rect">
            <a:avLst/>
          </a:prstGeom>
          <a:noFill/>
          <a:ln>
            <a:noFill/>
          </a:ln>
        </p:spPr>
      </p:pic>
      <p:pic>
        <p:nvPicPr>
          <p:cNvPr id="1035" name="Google Shape;1035;p217"/>
          <p:cNvPicPr preferRelativeResize="0"/>
          <p:nvPr/>
        </p:nvPicPr>
        <p:blipFill rotWithShape="1">
          <a:blip r:embed="rId3">
            <a:alphaModFix/>
          </a:blip>
          <a:srcRect/>
          <a:stretch/>
        </p:blipFill>
        <p:spPr>
          <a:xfrm>
            <a:off x="885908" y="248464"/>
            <a:ext cx="3558320" cy="1370477"/>
          </a:xfrm>
          <a:prstGeom prst="rect">
            <a:avLst/>
          </a:prstGeom>
          <a:noFill/>
          <a:ln>
            <a:noFill/>
          </a:ln>
        </p:spPr>
      </p:pic>
    </p:spTree>
    <p:extLst>
      <p:ext uri="{BB962C8B-B14F-4D97-AF65-F5344CB8AC3E}">
        <p14:creationId xmlns:p14="http://schemas.microsoft.com/office/powerpoint/2010/main" val="42215906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matchingName="Cover">
  <p:cSld name="Cover">
    <p:spTree>
      <p:nvGrpSpPr>
        <p:cNvPr id="1" name="Shape 1036"/>
        <p:cNvGrpSpPr/>
        <p:nvPr/>
      </p:nvGrpSpPr>
      <p:grpSpPr>
        <a:xfrm>
          <a:off x="0" y="0"/>
          <a:ext cx="0" cy="0"/>
          <a:chOff x="0" y="0"/>
          <a:chExt cx="0" cy="0"/>
        </a:xfrm>
      </p:grpSpPr>
      <p:pic>
        <p:nvPicPr>
          <p:cNvPr id="1037" name="Google Shape;1037;p218"/>
          <p:cNvPicPr preferRelativeResize="0"/>
          <p:nvPr/>
        </p:nvPicPr>
        <p:blipFill rotWithShape="1">
          <a:blip r:embed="rId2">
            <a:alphaModFix/>
          </a:blip>
          <a:srcRect/>
          <a:stretch/>
        </p:blipFill>
        <p:spPr>
          <a:xfrm>
            <a:off x="0" y="2"/>
            <a:ext cx="18288000" cy="10305245"/>
          </a:xfrm>
          <a:prstGeom prst="rect">
            <a:avLst/>
          </a:prstGeom>
          <a:noFill/>
          <a:ln>
            <a:noFill/>
          </a:ln>
        </p:spPr>
      </p:pic>
      <p:sp>
        <p:nvSpPr>
          <p:cNvPr id="1038" name="Google Shape;1038;p218"/>
          <p:cNvSpPr txBox="1">
            <a:spLocks noGrp="1"/>
          </p:cNvSpPr>
          <p:nvPr>
            <p:ph type="title"/>
          </p:nvPr>
        </p:nvSpPr>
        <p:spPr>
          <a:xfrm>
            <a:off x="4597228" y="7158079"/>
            <a:ext cx="8463212" cy="621701"/>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lt1"/>
              </a:buClr>
              <a:buSzPts val="2933"/>
              <a:buFont typeface="Century Gothic"/>
              <a:buNone/>
              <a:defRPr sz="4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9" name="Google Shape;1039;p218"/>
          <p:cNvSpPr txBox="1">
            <a:spLocks noGrp="1"/>
          </p:cNvSpPr>
          <p:nvPr>
            <p:ph type="body" idx="1"/>
          </p:nvPr>
        </p:nvSpPr>
        <p:spPr>
          <a:xfrm>
            <a:off x="4597229" y="7779779"/>
            <a:ext cx="8463212" cy="605555"/>
          </a:xfrm>
          <a:prstGeom prst="rect">
            <a:avLst/>
          </a:prstGeom>
          <a:noFill/>
          <a:ln>
            <a:noFill/>
          </a:ln>
        </p:spPr>
        <p:txBody>
          <a:bodyPr spcFirstLastPara="1" wrap="square" lIns="109725" tIns="45700" rIns="0" bIns="45700" anchor="t" anchorCtr="0">
            <a:noAutofit/>
          </a:bodyPr>
          <a:lstStyle>
            <a:lvl1pPr marL="685776" lvl="0" indent="-342888" algn="l">
              <a:lnSpc>
                <a:spcPct val="90000"/>
              </a:lnSpc>
              <a:spcBef>
                <a:spcPts val="1500"/>
              </a:spcBef>
              <a:spcAft>
                <a:spcPts val="0"/>
              </a:spcAft>
              <a:buClr>
                <a:schemeClr val="lt1"/>
              </a:buClr>
              <a:buSzPts val="1867"/>
              <a:buNone/>
              <a:defRPr sz="2801" b="0" i="0">
                <a:solidFill>
                  <a:schemeClr val="lt1"/>
                </a:solidFill>
                <a:latin typeface="Century Gothic"/>
                <a:ea typeface="Century Gothic"/>
                <a:cs typeface="Century Gothic"/>
                <a:sym typeface="Century Gothic"/>
              </a:defRPr>
            </a:lvl1pPr>
            <a:lvl2pPr marL="1371552" lvl="1" indent="-514332" algn="l">
              <a:lnSpc>
                <a:spcPct val="90000"/>
              </a:lnSpc>
              <a:spcBef>
                <a:spcPts val="750"/>
              </a:spcBef>
              <a:spcAft>
                <a:spcPts val="0"/>
              </a:spcAft>
              <a:buClr>
                <a:schemeClr val="dk1"/>
              </a:buClr>
              <a:buSzPts val="1800"/>
              <a:buChar char="•"/>
              <a:defRPr/>
            </a:lvl2pPr>
            <a:lvl3pPr marL="2057328" lvl="2" indent="-514332" algn="l">
              <a:lnSpc>
                <a:spcPct val="90000"/>
              </a:lnSpc>
              <a:spcBef>
                <a:spcPts val="750"/>
              </a:spcBef>
              <a:spcAft>
                <a:spcPts val="0"/>
              </a:spcAft>
              <a:buClr>
                <a:schemeClr val="dk1"/>
              </a:buClr>
              <a:buSzPts val="1800"/>
              <a:buChar char="•"/>
              <a:defRPr/>
            </a:lvl3pPr>
            <a:lvl4pPr marL="2743104" lvl="3" indent="-514332" algn="l">
              <a:lnSpc>
                <a:spcPct val="90000"/>
              </a:lnSpc>
              <a:spcBef>
                <a:spcPts val="750"/>
              </a:spcBef>
              <a:spcAft>
                <a:spcPts val="0"/>
              </a:spcAft>
              <a:buClr>
                <a:schemeClr val="dk1"/>
              </a:buClr>
              <a:buSzPts val="1800"/>
              <a:buChar char="•"/>
              <a:defRPr/>
            </a:lvl4pPr>
            <a:lvl5pPr marL="3428880" lvl="4" indent="-514332" algn="l">
              <a:lnSpc>
                <a:spcPct val="90000"/>
              </a:lnSpc>
              <a:spcBef>
                <a:spcPts val="750"/>
              </a:spcBef>
              <a:spcAft>
                <a:spcPts val="0"/>
              </a:spcAft>
              <a:buClr>
                <a:schemeClr val="dk1"/>
              </a:buClr>
              <a:buSzPts val="1800"/>
              <a:buChar char="•"/>
              <a:defRPr/>
            </a:lvl5pPr>
            <a:lvl6pPr marL="4114656" lvl="5" indent="-514332" algn="l">
              <a:lnSpc>
                <a:spcPct val="90000"/>
              </a:lnSpc>
              <a:spcBef>
                <a:spcPts val="750"/>
              </a:spcBef>
              <a:spcAft>
                <a:spcPts val="0"/>
              </a:spcAft>
              <a:buClr>
                <a:schemeClr val="dk1"/>
              </a:buClr>
              <a:buSzPts val="1800"/>
              <a:buChar char="•"/>
              <a:defRPr/>
            </a:lvl6pPr>
            <a:lvl7pPr marL="4800432" lvl="6" indent="-514332" algn="l">
              <a:lnSpc>
                <a:spcPct val="90000"/>
              </a:lnSpc>
              <a:spcBef>
                <a:spcPts val="750"/>
              </a:spcBef>
              <a:spcAft>
                <a:spcPts val="0"/>
              </a:spcAft>
              <a:buClr>
                <a:schemeClr val="dk1"/>
              </a:buClr>
              <a:buSzPts val="1800"/>
              <a:buChar char="•"/>
              <a:defRPr/>
            </a:lvl7pPr>
            <a:lvl8pPr marL="5486208" lvl="7" indent="-514332" algn="l">
              <a:lnSpc>
                <a:spcPct val="90000"/>
              </a:lnSpc>
              <a:spcBef>
                <a:spcPts val="750"/>
              </a:spcBef>
              <a:spcAft>
                <a:spcPts val="0"/>
              </a:spcAft>
              <a:buClr>
                <a:schemeClr val="dk1"/>
              </a:buClr>
              <a:buSzPts val="1800"/>
              <a:buChar char="•"/>
              <a:defRPr/>
            </a:lvl8pPr>
            <a:lvl9pPr marL="6171984" lvl="8" indent="-514332" algn="l">
              <a:lnSpc>
                <a:spcPct val="90000"/>
              </a:lnSpc>
              <a:spcBef>
                <a:spcPts val="750"/>
              </a:spcBef>
              <a:spcAft>
                <a:spcPts val="0"/>
              </a:spcAft>
              <a:buClr>
                <a:schemeClr val="dk1"/>
              </a:buClr>
              <a:buSzPts val="1800"/>
              <a:buChar char="•"/>
              <a:defRPr/>
            </a:lvl9pPr>
          </a:lstStyle>
          <a:p>
            <a:endParaRPr/>
          </a:p>
        </p:txBody>
      </p:sp>
      <p:sp>
        <p:nvSpPr>
          <p:cNvPr id="1040" name="Google Shape;1040;p218"/>
          <p:cNvSpPr txBox="1">
            <a:spLocks noGrp="1"/>
          </p:cNvSpPr>
          <p:nvPr>
            <p:ph type="body" idx="2"/>
          </p:nvPr>
        </p:nvSpPr>
        <p:spPr>
          <a:xfrm>
            <a:off x="4597229" y="9203486"/>
            <a:ext cx="3425600" cy="633749"/>
          </a:xfrm>
          <a:prstGeom prst="rect">
            <a:avLst/>
          </a:prstGeom>
          <a:noFill/>
          <a:ln>
            <a:noFill/>
          </a:ln>
        </p:spPr>
        <p:txBody>
          <a:bodyPr spcFirstLastPara="1" wrap="square" lIns="91425" tIns="45700" rIns="0" bIns="45700" anchor="ctr" anchorCtr="0">
            <a:noAutofit/>
          </a:bodyPr>
          <a:lstStyle>
            <a:lvl1pPr marL="685776" lvl="0" indent="-342888" algn="l">
              <a:lnSpc>
                <a:spcPct val="90000"/>
              </a:lnSpc>
              <a:spcBef>
                <a:spcPts val="1500"/>
              </a:spcBef>
              <a:spcAft>
                <a:spcPts val="0"/>
              </a:spcAft>
              <a:buClr>
                <a:schemeClr val="dk2"/>
              </a:buClr>
              <a:buSzPts val="1200"/>
              <a:buNone/>
              <a:defRPr sz="1800" b="0" i="0">
                <a:solidFill>
                  <a:schemeClr val="dk2"/>
                </a:solidFill>
                <a:latin typeface="Century Gothic"/>
                <a:ea typeface="Century Gothic"/>
                <a:cs typeface="Century Gothic"/>
                <a:sym typeface="Century Gothic"/>
              </a:defRPr>
            </a:lvl1pPr>
            <a:lvl2pPr marL="1371552" lvl="1" indent="-514332" algn="l">
              <a:lnSpc>
                <a:spcPct val="90000"/>
              </a:lnSpc>
              <a:spcBef>
                <a:spcPts val="750"/>
              </a:spcBef>
              <a:spcAft>
                <a:spcPts val="0"/>
              </a:spcAft>
              <a:buClr>
                <a:schemeClr val="dk1"/>
              </a:buClr>
              <a:buSzPts val="1800"/>
              <a:buChar char="•"/>
              <a:defRPr/>
            </a:lvl2pPr>
            <a:lvl3pPr marL="2057328" lvl="2" indent="-514332" algn="l">
              <a:lnSpc>
                <a:spcPct val="90000"/>
              </a:lnSpc>
              <a:spcBef>
                <a:spcPts val="750"/>
              </a:spcBef>
              <a:spcAft>
                <a:spcPts val="0"/>
              </a:spcAft>
              <a:buClr>
                <a:schemeClr val="dk1"/>
              </a:buClr>
              <a:buSzPts val="1800"/>
              <a:buChar char="•"/>
              <a:defRPr/>
            </a:lvl3pPr>
            <a:lvl4pPr marL="2743104" lvl="3" indent="-514332" algn="l">
              <a:lnSpc>
                <a:spcPct val="90000"/>
              </a:lnSpc>
              <a:spcBef>
                <a:spcPts val="750"/>
              </a:spcBef>
              <a:spcAft>
                <a:spcPts val="0"/>
              </a:spcAft>
              <a:buClr>
                <a:schemeClr val="dk1"/>
              </a:buClr>
              <a:buSzPts val="1800"/>
              <a:buChar char="•"/>
              <a:defRPr/>
            </a:lvl4pPr>
            <a:lvl5pPr marL="3428880" lvl="4" indent="-514332" algn="l">
              <a:lnSpc>
                <a:spcPct val="90000"/>
              </a:lnSpc>
              <a:spcBef>
                <a:spcPts val="750"/>
              </a:spcBef>
              <a:spcAft>
                <a:spcPts val="0"/>
              </a:spcAft>
              <a:buClr>
                <a:schemeClr val="dk1"/>
              </a:buClr>
              <a:buSzPts val="1800"/>
              <a:buChar char="•"/>
              <a:defRPr/>
            </a:lvl5pPr>
            <a:lvl6pPr marL="4114656" lvl="5" indent="-514332" algn="l">
              <a:lnSpc>
                <a:spcPct val="90000"/>
              </a:lnSpc>
              <a:spcBef>
                <a:spcPts val="750"/>
              </a:spcBef>
              <a:spcAft>
                <a:spcPts val="0"/>
              </a:spcAft>
              <a:buClr>
                <a:schemeClr val="dk1"/>
              </a:buClr>
              <a:buSzPts val="1800"/>
              <a:buChar char="•"/>
              <a:defRPr/>
            </a:lvl6pPr>
            <a:lvl7pPr marL="4800432" lvl="6" indent="-514332" algn="l">
              <a:lnSpc>
                <a:spcPct val="90000"/>
              </a:lnSpc>
              <a:spcBef>
                <a:spcPts val="750"/>
              </a:spcBef>
              <a:spcAft>
                <a:spcPts val="0"/>
              </a:spcAft>
              <a:buClr>
                <a:schemeClr val="dk1"/>
              </a:buClr>
              <a:buSzPts val="1800"/>
              <a:buChar char="•"/>
              <a:defRPr/>
            </a:lvl7pPr>
            <a:lvl8pPr marL="5486208" lvl="7" indent="-514332" algn="l">
              <a:lnSpc>
                <a:spcPct val="90000"/>
              </a:lnSpc>
              <a:spcBef>
                <a:spcPts val="750"/>
              </a:spcBef>
              <a:spcAft>
                <a:spcPts val="0"/>
              </a:spcAft>
              <a:buClr>
                <a:schemeClr val="dk1"/>
              </a:buClr>
              <a:buSzPts val="1800"/>
              <a:buChar char="•"/>
              <a:defRPr/>
            </a:lvl8pPr>
            <a:lvl9pPr marL="6171984" lvl="8" indent="-514332" algn="l">
              <a:lnSpc>
                <a:spcPct val="90000"/>
              </a:lnSpc>
              <a:spcBef>
                <a:spcPts val="75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30434689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Team">
  <p:cSld name="Team">
    <p:spTree>
      <p:nvGrpSpPr>
        <p:cNvPr id="1" name="Shape 1041"/>
        <p:cNvGrpSpPr/>
        <p:nvPr/>
      </p:nvGrpSpPr>
      <p:grpSpPr>
        <a:xfrm>
          <a:off x="0" y="0"/>
          <a:ext cx="0" cy="0"/>
          <a:chOff x="0" y="0"/>
          <a:chExt cx="0" cy="0"/>
        </a:xfrm>
      </p:grpSpPr>
      <p:sp>
        <p:nvSpPr>
          <p:cNvPr id="1042" name="Google Shape;1042;p219"/>
          <p:cNvSpPr>
            <a:spLocks noGrp="1"/>
          </p:cNvSpPr>
          <p:nvPr>
            <p:ph type="pic" idx="2"/>
          </p:nvPr>
        </p:nvSpPr>
        <p:spPr>
          <a:xfrm>
            <a:off x="1068104" y="2100854"/>
            <a:ext cx="3465654" cy="4167944"/>
          </a:xfrm>
          <a:prstGeom prst="rect">
            <a:avLst/>
          </a:prstGeom>
          <a:solidFill>
            <a:srgbClr val="F2F2F2"/>
          </a:solidFill>
          <a:ln>
            <a:noFill/>
          </a:ln>
        </p:spPr>
      </p:sp>
      <p:sp>
        <p:nvSpPr>
          <p:cNvPr id="1043" name="Google Shape;1043;p219"/>
          <p:cNvSpPr>
            <a:spLocks noGrp="1"/>
          </p:cNvSpPr>
          <p:nvPr>
            <p:ph type="pic" idx="3"/>
          </p:nvPr>
        </p:nvSpPr>
        <p:spPr>
          <a:xfrm>
            <a:off x="5145677" y="2100854"/>
            <a:ext cx="3465654" cy="4167944"/>
          </a:xfrm>
          <a:prstGeom prst="rect">
            <a:avLst/>
          </a:prstGeom>
          <a:solidFill>
            <a:srgbClr val="F2F2F2"/>
          </a:solidFill>
          <a:ln>
            <a:noFill/>
          </a:ln>
        </p:spPr>
      </p:sp>
      <p:sp>
        <p:nvSpPr>
          <p:cNvPr id="1044" name="Google Shape;1044;p219"/>
          <p:cNvSpPr>
            <a:spLocks noGrp="1"/>
          </p:cNvSpPr>
          <p:nvPr>
            <p:ph type="pic" idx="4"/>
          </p:nvPr>
        </p:nvSpPr>
        <p:spPr>
          <a:xfrm>
            <a:off x="9223251" y="2100854"/>
            <a:ext cx="3465654" cy="4167944"/>
          </a:xfrm>
          <a:prstGeom prst="rect">
            <a:avLst/>
          </a:prstGeom>
          <a:solidFill>
            <a:srgbClr val="F2F2F2"/>
          </a:solidFill>
          <a:ln>
            <a:noFill/>
          </a:ln>
        </p:spPr>
      </p:sp>
      <p:sp>
        <p:nvSpPr>
          <p:cNvPr id="1045" name="Google Shape;1045;p219"/>
          <p:cNvSpPr>
            <a:spLocks noGrp="1"/>
          </p:cNvSpPr>
          <p:nvPr>
            <p:ph type="pic" idx="5"/>
          </p:nvPr>
        </p:nvSpPr>
        <p:spPr>
          <a:xfrm>
            <a:off x="13300825" y="2100854"/>
            <a:ext cx="3465654" cy="4167944"/>
          </a:xfrm>
          <a:prstGeom prst="rect">
            <a:avLst/>
          </a:prstGeom>
          <a:solidFill>
            <a:srgbClr val="F2F2F2"/>
          </a:solidFill>
          <a:ln>
            <a:noFill/>
          </a:ln>
        </p:spPr>
      </p:sp>
      <p:sp>
        <p:nvSpPr>
          <p:cNvPr id="1046" name="Google Shape;1046;p219"/>
          <p:cNvSpPr txBox="1">
            <a:spLocks noGrp="1"/>
          </p:cNvSpPr>
          <p:nvPr>
            <p:ph type="sldNum" idx="12"/>
          </p:nvPr>
        </p:nvSpPr>
        <p:spPr>
          <a:xfrm>
            <a:off x="16391190" y="9571475"/>
            <a:ext cx="914400" cy="54927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1pPr>
            <a:lvl2pPr marL="0" lvl="1"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2pPr>
            <a:lvl3pPr marL="0" lvl="2"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3pPr>
            <a:lvl4pPr marL="0" lvl="3"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4pPr>
            <a:lvl5pPr marL="0" lvl="4"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5pPr>
            <a:lvl6pPr marL="0" lvl="5"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6pPr>
            <a:lvl7pPr marL="0" lvl="6"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7pPr>
            <a:lvl8pPr marL="0" lvl="7"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8pPr>
            <a:lvl9pPr marL="0" lvl="8"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9pPr>
          </a:lstStyle>
          <a:p>
            <a:fld id="{00000000-1234-1234-1234-123412341234}" type="slidenum">
              <a:rPr lang="en-US" smtClean="0"/>
              <a:pPr/>
              <a:t>‹#›</a:t>
            </a:fld>
            <a:endParaRPr lang="en-US"/>
          </a:p>
        </p:txBody>
      </p:sp>
      <p:sp>
        <p:nvSpPr>
          <p:cNvPr id="1047" name="Google Shape;1047;p219"/>
          <p:cNvSpPr txBox="1">
            <a:spLocks noGrp="1"/>
          </p:cNvSpPr>
          <p:nvPr>
            <p:ph type="body" idx="1"/>
          </p:nvPr>
        </p:nvSpPr>
        <p:spPr>
          <a:xfrm>
            <a:off x="1074338" y="6681214"/>
            <a:ext cx="3465654" cy="990014"/>
          </a:xfrm>
          <a:prstGeom prst="rect">
            <a:avLst/>
          </a:prstGeom>
          <a:noFill/>
          <a:ln>
            <a:noFill/>
          </a:ln>
        </p:spPr>
        <p:txBody>
          <a:bodyPr spcFirstLastPara="1" wrap="square" lIns="0" tIns="0" rIns="0" bIns="0" anchor="t" anchorCtr="0">
            <a:noAutofit/>
          </a:bodyPr>
          <a:lstStyle>
            <a:lvl1pPr marL="685776" lvl="0" indent="-469851" algn="l">
              <a:lnSpc>
                <a:spcPct val="100000"/>
              </a:lnSpc>
              <a:spcBef>
                <a:spcPts val="0"/>
              </a:spcBef>
              <a:spcAft>
                <a:spcPts val="0"/>
              </a:spcAft>
              <a:buClr>
                <a:schemeClr val="dk1"/>
              </a:buClr>
              <a:buSzPts val="1333"/>
              <a:buChar char="•"/>
              <a:defRPr sz="2000" b="0">
                <a:solidFill>
                  <a:schemeClr val="dk1"/>
                </a:solidFill>
                <a:latin typeface="Arial"/>
                <a:ea typeface="Arial"/>
                <a:cs typeface="Arial"/>
                <a:sym typeface="Arial"/>
              </a:defRPr>
            </a:lvl1pPr>
            <a:lvl2pPr marL="1371552" lvl="1" indent="-495282" algn="l">
              <a:lnSpc>
                <a:spcPct val="90000"/>
              </a:lnSpc>
              <a:spcBef>
                <a:spcPts val="750"/>
              </a:spcBef>
              <a:spcAft>
                <a:spcPts val="0"/>
              </a:spcAft>
              <a:buClr>
                <a:schemeClr val="lt1"/>
              </a:buClr>
              <a:buSzPts val="1600"/>
              <a:buChar char="•"/>
              <a:defRPr sz="2400">
                <a:solidFill>
                  <a:schemeClr val="lt1"/>
                </a:solidFill>
                <a:latin typeface="Century Gothic"/>
                <a:ea typeface="Century Gothic"/>
                <a:cs typeface="Century Gothic"/>
                <a:sym typeface="Century Gothic"/>
              </a:defRPr>
            </a:lvl2pPr>
            <a:lvl3pPr marL="2057328" lvl="2" indent="-495282" algn="l">
              <a:lnSpc>
                <a:spcPct val="90000"/>
              </a:lnSpc>
              <a:spcBef>
                <a:spcPts val="750"/>
              </a:spcBef>
              <a:spcAft>
                <a:spcPts val="0"/>
              </a:spcAft>
              <a:buClr>
                <a:schemeClr val="lt1"/>
              </a:buClr>
              <a:buSzPts val="1600"/>
              <a:buChar char="•"/>
              <a:defRPr sz="2400">
                <a:solidFill>
                  <a:schemeClr val="lt1"/>
                </a:solidFill>
                <a:latin typeface="Century Gothic"/>
                <a:ea typeface="Century Gothic"/>
                <a:cs typeface="Century Gothic"/>
                <a:sym typeface="Century Gothic"/>
              </a:defRPr>
            </a:lvl3pPr>
            <a:lvl4pPr marL="2743104" lvl="3" indent="-495282" algn="l">
              <a:lnSpc>
                <a:spcPct val="90000"/>
              </a:lnSpc>
              <a:spcBef>
                <a:spcPts val="750"/>
              </a:spcBef>
              <a:spcAft>
                <a:spcPts val="0"/>
              </a:spcAft>
              <a:buClr>
                <a:schemeClr val="lt1"/>
              </a:buClr>
              <a:buSzPts val="1600"/>
              <a:buChar char="•"/>
              <a:defRPr sz="2400">
                <a:solidFill>
                  <a:schemeClr val="lt1"/>
                </a:solidFill>
                <a:latin typeface="Century Gothic"/>
                <a:ea typeface="Century Gothic"/>
                <a:cs typeface="Century Gothic"/>
                <a:sym typeface="Century Gothic"/>
              </a:defRPr>
            </a:lvl4pPr>
            <a:lvl5pPr marL="3428880" lvl="4" indent="-495282" algn="l">
              <a:lnSpc>
                <a:spcPct val="90000"/>
              </a:lnSpc>
              <a:spcBef>
                <a:spcPts val="750"/>
              </a:spcBef>
              <a:spcAft>
                <a:spcPts val="0"/>
              </a:spcAft>
              <a:buClr>
                <a:schemeClr val="lt1"/>
              </a:buClr>
              <a:buSzPts val="1600"/>
              <a:buChar char="•"/>
              <a:defRPr sz="2400">
                <a:solidFill>
                  <a:schemeClr val="lt1"/>
                </a:solidFill>
                <a:latin typeface="Century Gothic"/>
                <a:ea typeface="Century Gothic"/>
                <a:cs typeface="Century Gothic"/>
                <a:sym typeface="Century Gothic"/>
              </a:defRPr>
            </a:lvl5pPr>
            <a:lvl6pPr marL="4114656" lvl="5" indent="-514332" algn="l">
              <a:lnSpc>
                <a:spcPct val="90000"/>
              </a:lnSpc>
              <a:spcBef>
                <a:spcPts val="750"/>
              </a:spcBef>
              <a:spcAft>
                <a:spcPts val="0"/>
              </a:spcAft>
              <a:buClr>
                <a:schemeClr val="dk1"/>
              </a:buClr>
              <a:buSzPts val="1800"/>
              <a:buChar char="•"/>
              <a:defRPr/>
            </a:lvl6pPr>
            <a:lvl7pPr marL="4800432" lvl="6" indent="-514332" algn="l">
              <a:lnSpc>
                <a:spcPct val="90000"/>
              </a:lnSpc>
              <a:spcBef>
                <a:spcPts val="750"/>
              </a:spcBef>
              <a:spcAft>
                <a:spcPts val="0"/>
              </a:spcAft>
              <a:buClr>
                <a:schemeClr val="dk1"/>
              </a:buClr>
              <a:buSzPts val="1800"/>
              <a:buChar char="•"/>
              <a:defRPr/>
            </a:lvl7pPr>
            <a:lvl8pPr marL="5486208" lvl="7" indent="-514332" algn="l">
              <a:lnSpc>
                <a:spcPct val="90000"/>
              </a:lnSpc>
              <a:spcBef>
                <a:spcPts val="750"/>
              </a:spcBef>
              <a:spcAft>
                <a:spcPts val="0"/>
              </a:spcAft>
              <a:buClr>
                <a:schemeClr val="dk1"/>
              </a:buClr>
              <a:buSzPts val="1800"/>
              <a:buChar char="•"/>
              <a:defRPr/>
            </a:lvl8pPr>
            <a:lvl9pPr marL="6171984" lvl="8" indent="-514332" algn="l">
              <a:lnSpc>
                <a:spcPct val="90000"/>
              </a:lnSpc>
              <a:spcBef>
                <a:spcPts val="750"/>
              </a:spcBef>
              <a:spcAft>
                <a:spcPts val="0"/>
              </a:spcAft>
              <a:buClr>
                <a:schemeClr val="dk1"/>
              </a:buClr>
              <a:buSzPts val="1800"/>
              <a:buChar char="•"/>
              <a:defRPr/>
            </a:lvl9pPr>
          </a:lstStyle>
          <a:p>
            <a:endParaRPr/>
          </a:p>
        </p:txBody>
      </p:sp>
      <p:sp>
        <p:nvSpPr>
          <p:cNvPr id="1048" name="Google Shape;1048;p219"/>
          <p:cNvSpPr txBox="1">
            <a:spLocks noGrp="1"/>
          </p:cNvSpPr>
          <p:nvPr>
            <p:ph type="body" idx="6"/>
          </p:nvPr>
        </p:nvSpPr>
        <p:spPr>
          <a:xfrm>
            <a:off x="5145677" y="6681214"/>
            <a:ext cx="3465654" cy="990014"/>
          </a:xfrm>
          <a:prstGeom prst="rect">
            <a:avLst/>
          </a:prstGeom>
          <a:noFill/>
          <a:ln>
            <a:noFill/>
          </a:ln>
        </p:spPr>
        <p:txBody>
          <a:bodyPr spcFirstLastPara="1" wrap="square" lIns="0" tIns="0" rIns="0" bIns="0" anchor="t" anchorCtr="0">
            <a:noAutofit/>
          </a:bodyPr>
          <a:lstStyle>
            <a:lvl1pPr marL="685776" lvl="0" indent="-469851" algn="l">
              <a:lnSpc>
                <a:spcPct val="100000"/>
              </a:lnSpc>
              <a:spcBef>
                <a:spcPts val="0"/>
              </a:spcBef>
              <a:spcAft>
                <a:spcPts val="0"/>
              </a:spcAft>
              <a:buClr>
                <a:schemeClr val="dk1"/>
              </a:buClr>
              <a:buSzPts val="1333"/>
              <a:buChar char="•"/>
              <a:defRPr sz="2000">
                <a:solidFill>
                  <a:schemeClr val="dk1"/>
                </a:solidFill>
                <a:latin typeface="Arial"/>
                <a:ea typeface="Arial"/>
                <a:cs typeface="Arial"/>
                <a:sym typeface="Arial"/>
              </a:defRPr>
            </a:lvl1pPr>
            <a:lvl2pPr marL="1371552" lvl="1" indent="-495282" algn="l">
              <a:lnSpc>
                <a:spcPct val="90000"/>
              </a:lnSpc>
              <a:spcBef>
                <a:spcPts val="750"/>
              </a:spcBef>
              <a:spcAft>
                <a:spcPts val="0"/>
              </a:spcAft>
              <a:buClr>
                <a:schemeClr val="lt1"/>
              </a:buClr>
              <a:buSzPts val="1600"/>
              <a:buChar char="•"/>
              <a:defRPr sz="2400">
                <a:solidFill>
                  <a:schemeClr val="lt1"/>
                </a:solidFill>
                <a:latin typeface="Century Gothic"/>
                <a:ea typeface="Century Gothic"/>
                <a:cs typeface="Century Gothic"/>
                <a:sym typeface="Century Gothic"/>
              </a:defRPr>
            </a:lvl2pPr>
            <a:lvl3pPr marL="2057328" lvl="2" indent="-495282" algn="l">
              <a:lnSpc>
                <a:spcPct val="90000"/>
              </a:lnSpc>
              <a:spcBef>
                <a:spcPts val="750"/>
              </a:spcBef>
              <a:spcAft>
                <a:spcPts val="0"/>
              </a:spcAft>
              <a:buClr>
                <a:schemeClr val="lt1"/>
              </a:buClr>
              <a:buSzPts val="1600"/>
              <a:buChar char="•"/>
              <a:defRPr sz="2400">
                <a:solidFill>
                  <a:schemeClr val="lt1"/>
                </a:solidFill>
                <a:latin typeface="Century Gothic"/>
                <a:ea typeface="Century Gothic"/>
                <a:cs typeface="Century Gothic"/>
                <a:sym typeface="Century Gothic"/>
              </a:defRPr>
            </a:lvl3pPr>
            <a:lvl4pPr marL="2743104" lvl="3" indent="-495282" algn="l">
              <a:lnSpc>
                <a:spcPct val="90000"/>
              </a:lnSpc>
              <a:spcBef>
                <a:spcPts val="750"/>
              </a:spcBef>
              <a:spcAft>
                <a:spcPts val="0"/>
              </a:spcAft>
              <a:buClr>
                <a:schemeClr val="lt1"/>
              </a:buClr>
              <a:buSzPts val="1600"/>
              <a:buChar char="•"/>
              <a:defRPr sz="2400">
                <a:solidFill>
                  <a:schemeClr val="lt1"/>
                </a:solidFill>
                <a:latin typeface="Century Gothic"/>
                <a:ea typeface="Century Gothic"/>
                <a:cs typeface="Century Gothic"/>
                <a:sym typeface="Century Gothic"/>
              </a:defRPr>
            </a:lvl4pPr>
            <a:lvl5pPr marL="3428880" lvl="4" indent="-495282" algn="l">
              <a:lnSpc>
                <a:spcPct val="90000"/>
              </a:lnSpc>
              <a:spcBef>
                <a:spcPts val="750"/>
              </a:spcBef>
              <a:spcAft>
                <a:spcPts val="0"/>
              </a:spcAft>
              <a:buClr>
                <a:schemeClr val="lt1"/>
              </a:buClr>
              <a:buSzPts val="1600"/>
              <a:buChar char="•"/>
              <a:defRPr sz="2400">
                <a:solidFill>
                  <a:schemeClr val="lt1"/>
                </a:solidFill>
                <a:latin typeface="Century Gothic"/>
                <a:ea typeface="Century Gothic"/>
                <a:cs typeface="Century Gothic"/>
                <a:sym typeface="Century Gothic"/>
              </a:defRPr>
            </a:lvl5pPr>
            <a:lvl6pPr marL="4114656" lvl="5" indent="-514332" algn="l">
              <a:lnSpc>
                <a:spcPct val="90000"/>
              </a:lnSpc>
              <a:spcBef>
                <a:spcPts val="750"/>
              </a:spcBef>
              <a:spcAft>
                <a:spcPts val="0"/>
              </a:spcAft>
              <a:buClr>
                <a:schemeClr val="dk1"/>
              </a:buClr>
              <a:buSzPts val="1800"/>
              <a:buChar char="•"/>
              <a:defRPr/>
            </a:lvl6pPr>
            <a:lvl7pPr marL="4800432" lvl="6" indent="-514332" algn="l">
              <a:lnSpc>
                <a:spcPct val="90000"/>
              </a:lnSpc>
              <a:spcBef>
                <a:spcPts val="750"/>
              </a:spcBef>
              <a:spcAft>
                <a:spcPts val="0"/>
              </a:spcAft>
              <a:buClr>
                <a:schemeClr val="dk1"/>
              </a:buClr>
              <a:buSzPts val="1800"/>
              <a:buChar char="•"/>
              <a:defRPr/>
            </a:lvl7pPr>
            <a:lvl8pPr marL="5486208" lvl="7" indent="-514332" algn="l">
              <a:lnSpc>
                <a:spcPct val="90000"/>
              </a:lnSpc>
              <a:spcBef>
                <a:spcPts val="750"/>
              </a:spcBef>
              <a:spcAft>
                <a:spcPts val="0"/>
              </a:spcAft>
              <a:buClr>
                <a:schemeClr val="dk1"/>
              </a:buClr>
              <a:buSzPts val="1800"/>
              <a:buChar char="•"/>
              <a:defRPr/>
            </a:lvl8pPr>
            <a:lvl9pPr marL="6171984" lvl="8" indent="-514332" algn="l">
              <a:lnSpc>
                <a:spcPct val="90000"/>
              </a:lnSpc>
              <a:spcBef>
                <a:spcPts val="750"/>
              </a:spcBef>
              <a:spcAft>
                <a:spcPts val="0"/>
              </a:spcAft>
              <a:buClr>
                <a:schemeClr val="dk1"/>
              </a:buClr>
              <a:buSzPts val="1800"/>
              <a:buChar char="•"/>
              <a:defRPr/>
            </a:lvl9pPr>
          </a:lstStyle>
          <a:p>
            <a:endParaRPr/>
          </a:p>
        </p:txBody>
      </p:sp>
      <p:sp>
        <p:nvSpPr>
          <p:cNvPr id="1049" name="Google Shape;1049;p219"/>
          <p:cNvSpPr txBox="1">
            <a:spLocks noGrp="1"/>
          </p:cNvSpPr>
          <p:nvPr>
            <p:ph type="body" idx="7"/>
          </p:nvPr>
        </p:nvSpPr>
        <p:spPr>
          <a:xfrm>
            <a:off x="9229485" y="6681214"/>
            <a:ext cx="3465654" cy="990014"/>
          </a:xfrm>
          <a:prstGeom prst="rect">
            <a:avLst/>
          </a:prstGeom>
          <a:noFill/>
          <a:ln>
            <a:noFill/>
          </a:ln>
        </p:spPr>
        <p:txBody>
          <a:bodyPr spcFirstLastPara="1" wrap="square" lIns="0" tIns="0" rIns="0" bIns="0" anchor="t" anchorCtr="0">
            <a:noAutofit/>
          </a:bodyPr>
          <a:lstStyle>
            <a:lvl1pPr marL="685776" lvl="0" indent="-469851" algn="l">
              <a:lnSpc>
                <a:spcPct val="100000"/>
              </a:lnSpc>
              <a:spcBef>
                <a:spcPts val="0"/>
              </a:spcBef>
              <a:spcAft>
                <a:spcPts val="0"/>
              </a:spcAft>
              <a:buClr>
                <a:schemeClr val="dk1"/>
              </a:buClr>
              <a:buSzPts val="1333"/>
              <a:buChar char="•"/>
              <a:defRPr sz="2000">
                <a:solidFill>
                  <a:schemeClr val="dk1"/>
                </a:solidFill>
                <a:latin typeface="Arial"/>
                <a:ea typeface="Arial"/>
                <a:cs typeface="Arial"/>
                <a:sym typeface="Arial"/>
              </a:defRPr>
            </a:lvl1pPr>
            <a:lvl2pPr marL="1371552" lvl="1" indent="-495282" algn="l">
              <a:lnSpc>
                <a:spcPct val="90000"/>
              </a:lnSpc>
              <a:spcBef>
                <a:spcPts val="750"/>
              </a:spcBef>
              <a:spcAft>
                <a:spcPts val="0"/>
              </a:spcAft>
              <a:buClr>
                <a:schemeClr val="lt1"/>
              </a:buClr>
              <a:buSzPts val="1600"/>
              <a:buChar char="•"/>
              <a:defRPr sz="2400">
                <a:solidFill>
                  <a:schemeClr val="lt1"/>
                </a:solidFill>
                <a:latin typeface="Century Gothic"/>
                <a:ea typeface="Century Gothic"/>
                <a:cs typeface="Century Gothic"/>
                <a:sym typeface="Century Gothic"/>
              </a:defRPr>
            </a:lvl2pPr>
            <a:lvl3pPr marL="2057328" lvl="2" indent="-495282" algn="l">
              <a:lnSpc>
                <a:spcPct val="90000"/>
              </a:lnSpc>
              <a:spcBef>
                <a:spcPts val="750"/>
              </a:spcBef>
              <a:spcAft>
                <a:spcPts val="0"/>
              </a:spcAft>
              <a:buClr>
                <a:schemeClr val="lt1"/>
              </a:buClr>
              <a:buSzPts val="1600"/>
              <a:buChar char="•"/>
              <a:defRPr sz="2400">
                <a:solidFill>
                  <a:schemeClr val="lt1"/>
                </a:solidFill>
                <a:latin typeface="Century Gothic"/>
                <a:ea typeface="Century Gothic"/>
                <a:cs typeface="Century Gothic"/>
                <a:sym typeface="Century Gothic"/>
              </a:defRPr>
            </a:lvl3pPr>
            <a:lvl4pPr marL="2743104" lvl="3" indent="-495282" algn="l">
              <a:lnSpc>
                <a:spcPct val="90000"/>
              </a:lnSpc>
              <a:spcBef>
                <a:spcPts val="750"/>
              </a:spcBef>
              <a:spcAft>
                <a:spcPts val="0"/>
              </a:spcAft>
              <a:buClr>
                <a:schemeClr val="lt1"/>
              </a:buClr>
              <a:buSzPts val="1600"/>
              <a:buChar char="•"/>
              <a:defRPr sz="2400">
                <a:solidFill>
                  <a:schemeClr val="lt1"/>
                </a:solidFill>
                <a:latin typeface="Century Gothic"/>
                <a:ea typeface="Century Gothic"/>
                <a:cs typeface="Century Gothic"/>
                <a:sym typeface="Century Gothic"/>
              </a:defRPr>
            </a:lvl4pPr>
            <a:lvl5pPr marL="3428880" lvl="4" indent="-495282" algn="l">
              <a:lnSpc>
                <a:spcPct val="90000"/>
              </a:lnSpc>
              <a:spcBef>
                <a:spcPts val="750"/>
              </a:spcBef>
              <a:spcAft>
                <a:spcPts val="0"/>
              </a:spcAft>
              <a:buClr>
                <a:schemeClr val="lt1"/>
              </a:buClr>
              <a:buSzPts val="1600"/>
              <a:buChar char="•"/>
              <a:defRPr sz="2400">
                <a:solidFill>
                  <a:schemeClr val="lt1"/>
                </a:solidFill>
                <a:latin typeface="Century Gothic"/>
                <a:ea typeface="Century Gothic"/>
                <a:cs typeface="Century Gothic"/>
                <a:sym typeface="Century Gothic"/>
              </a:defRPr>
            </a:lvl5pPr>
            <a:lvl6pPr marL="4114656" lvl="5" indent="-514332" algn="l">
              <a:lnSpc>
                <a:spcPct val="90000"/>
              </a:lnSpc>
              <a:spcBef>
                <a:spcPts val="750"/>
              </a:spcBef>
              <a:spcAft>
                <a:spcPts val="0"/>
              </a:spcAft>
              <a:buClr>
                <a:schemeClr val="dk1"/>
              </a:buClr>
              <a:buSzPts val="1800"/>
              <a:buChar char="•"/>
              <a:defRPr/>
            </a:lvl6pPr>
            <a:lvl7pPr marL="4800432" lvl="6" indent="-514332" algn="l">
              <a:lnSpc>
                <a:spcPct val="90000"/>
              </a:lnSpc>
              <a:spcBef>
                <a:spcPts val="750"/>
              </a:spcBef>
              <a:spcAft>
                <a:spcPts val="0"/>
              </a:spcAft>
              <a:buClr>
                <a:schemeClr val="dk1"/>
              </a:buClr>
              <a:buSzPts val="1800"/>
              <a:buChar char="•"/>
              <a:defRPr/>
            </a:lvl7pPr>
            <a:lvl8pPr marL="5486208" lvl="7" indent="-514332" algn="l">
              <a:lnSpc>
                <a:spcPct val="90000"/>
              </a:lnSpc>
              <a:spcBef>
                <a:spcPts val="750"/>
              </a:spcBef>
              <a:spcAft>
                <a:spcPts val="0"/>
              </a:spcAft>
              <a:buClr>
                <a:schemeClr val="dk1"/>
              </a:buClr>
              <a:buSzPts val="1800"/>
              <a:buChar char="•"/>
              <a:defRPr/>
            </a:lvl8pPr>
            <a:lvl9pPr marL="6171984" lvl="8" indent="-514332" algn="l">
              <a:lnSpc>
                <a:spcPct val="90000"/>
              </a:lnSpc>
              <a:spcBef>
                <a:spcPts val="750"/>
              </a:spcBef>
              <a:spcAft>
                <a:spcPts val="0"/>
              </a:spcAft>
              <a:buClr>
                <a:schemeClr val="dk1"/>
              </a:buClr>
              <a:buSzPts val="1800"/>
              <a:buChar char="•"/>
              <a:defRPr/>
            </a:lvl9pPr>
          </a:lstStyle>
          <a:p>
            <a:endParaRPr/>
          </a:p>
        </p:txBody>
      </p:sp>
      <p:sp>
        <p:nvSpPr>
          <p:cNvPr id="1050" name="Google Shape;1050;p219"/>
          <p:cNvSpPr txBox="1">
            <a:spLocks noGrp="1"/>
          </p:cNvSpPr>
          <p:nvPr>
            <p:ph type="body" idx="8"/>
          </p:nvPr>
        </p:nvSpPr>
        <p:spPr>
          <a:xfrm>
            <a:off x="13300825" y="6681214"/>
            <a:ext cx="3465654" cy="990014"/>
          </a:xfrm>
          <a:prstGeom prst="rect">
            <a:avLst/>
          </a:prstGeom>
          <a:noFill/>
          <a:ln>
            <a:noFill/>
          </a:ln>
        </p:spPr>
        <p:txBody>
          <a:bodyPr spcFirstLastPara="1" wrap="square" lIns="0" tIns="0" rIns="0" bIns="0" anchor="t" anchorCtr="0">
            <a:noAutofit/>
          </a:bodyPr>
          <a:lstStyle>
            <a:lvl1pPr marL="685776" lvl="0" indent="-469851" algn="l">
              <a:lnSpc>
                <a:spcPct val="100000"/>
              </a:lnSpc>
              <a:spcBef>
                <a:spcPts val="0"/>
              </a:spcBef>
              <a:spcAft>
                <a:spcPts val="0"/>
              </a:spcAft>
              <a:buClr>
                <a:schemeClr val="dk1"/>
              </a:buClr>
              <a:buSzPts val="1333"/>
              <a:buChar char="•"/>
              <a:defRPr sz="2000">
                <a:solidFill>
                  <a:schemeClr val="dk1"/>
                </a:solidFill>
                <a:latin typeface="Arial"/>
                <a:ea typeface="Arial"/>
                <a:cs typeface="Arial"/>
                <a:sym typeface="Arial"/>
              </a:defRPr>
            </a:lvl1pPr>
            <a:lvl2pPr marL="1371552" lvl="1" indent="-495282" algn="l">
              <a:lnSpc>
                <a:spcPct val="90000"/>
              </a:lnSpc>
              <a:spcBef>
                <a:spcPts val="750"/>
              </a:spcBef>
              <a:spcAft>
                <a:spcPts val="0"/>
              </a:spcAft>
              <a:buClr>
                <a:schemeClr val="lt1"/>
              </a:buClr>
              <a:buSzPts val="1600"/>
              <a:buChar char="•"/>
              <a:defRPr sz="2400">
                <a:solidFill>
                  <a:schemeClr val="lt1"/>
                </a:solidFill>
                <a:latin typeface="Century Gothic"/>
                <a:ea typeface="Century Gothic"/>
                <a:cs typeface="Century Gothic"/>
                <a:sym typeface="Century Gothic"/>
              </a:defRPr>
            </a:lvl2pPr>
            <a:lvl3pPr marL="2057328" lvl="2" indent="-495282" algn="l">
              <a:lnSpc>
                <a:spcPct val="90000"/>
              </a:lnSpc>
              <a:spcBef>
                <a:spcPts val="750"/>
              </a:spcBef>
              <a:spcAft>
                <a:spcPts val="0"/>
              </a:spcAft>
              <a:buClr>
                <a:schemeClr val="lt1"/>
              </a:buClr>
              <a:buSzPts val="1600"/>
              <a:buChar char="•"/>
              <a:defRPr sz="2400">
                <a:solidFill>
                  <a:schemeClr val="lt1"/>
                </a:solidFill>
                <a:latin typeface="Century Gothic"/>
                <a:ea typeface="Century Gothic"/>
                <a:cs typeface="Century Gothic"/>
                <a:sym typeface="Century Gothic"/>
              </a:defRPr>
            </a:lvl3pPr>
            <a:lvl4pPr marL="2743104" lvl="3" indent="-495282" algn="l">
              <a:lnSpc>
                <a:spcPct val="90000"/>
              </a:lnSpc>
              <a:spcBef>
                <a:spcPts val="750"/>
              </a:spcBef>
              <a:spcAft>
                <a:spcPts val="0"/>
              </a:spcAft>
              <a:buClr>
                <a:schemeClr val="lt1"/>
              </a:buClr>
              <a:buSzPts val="1600"/>
              <a:buChar char="•"/>
              <a:defRPr sz="2400">
                <a:solidFill>
                  <a:schemeClr val="lt1"/>
                </a:solidFill>
                <a:latin typeface="Century Gothic"/>
                <a:ea typeface="Century Gothic"/>
                <a:cs typeface="Century Gothic"/>
                <a:sym typeface="Century Gothic"/>
              </a:defRPr>
            </a:lvl4pPr>
            <a:lvl5pPr marL="3428880" lvl="4" indent="-495282" algn="l">
              <a:lnSpc>
                <a:spcPct val="90000"/>
              </a:lnSpc>
              <a:spcBef>
                <a:spcPts val="750"/>
              </a:spcBef>
              <a:spcAft>
                <a:spcPts val="0"/>
              </a:spcAft>
              <a:buClr>
                <a:schemeClr val="lt1"/>
              </a:buClr>
              <a:buSzPts val="1600"/>
              <a:buChar char="•"/>
              <a:defRPr sz="2400">
                <a:solidFill>
                  <a:schemeClr val="lt1"/>
                </a:solidFill>
                <a:latin typeface="Century Gothic"/>
                <a:ea typeface="Century Gothic"/>
                <a:cs typeface="Century Gothic"/>
                <a:sym typeface="Century Gothic"/>
              </a:defRPr>
            </a:lvl5pPr>
            <a:lvl6pPr marL="4114656" lvl="5" indent="-514332" algn="l">
              <a:lnSpc>
                <a:spcPct val="90000"/>
              </a:lnSpc>
              <a:spcBef>
                <a:spcPts val="750"/>
              </a:spcBef>
              <a:spcAft>
                <a:spcPts val="0"/>
              </a:spcAft>
              <a:buClr>
                <a:schemeClr val="dk1"/>
              </a:buClr>
              <a:buSzPts val="1800"/>
              <a:buChar char="•"/>
              <a:defRPr/>
            </a:lvl6pPr>
            <a:lvl7pPr marL="4800432" lvl="6" indent="-514332" algn="l">
              <a:lnSpc>
                <a:spcPct val="90000"/>
              </a:lnSpc>
              <a:spcBef>
                <a:spcPts val="750"/>
              </a:spcBef>
              <a:spcAft>
                <a:spcPts val="0"/>
              </a:spcAft>
              <a:buClr>
                <a:schemeClr val="dk1"/>
              </a:buClr>
              <a:buSzPts val="1800"/>
              <a:buChar char="•"/>
              <a:defRPr/>
            </a:lvl7pPr>
            <a:lvl8pPr marL="5486208" lvl="7" indent="-514332" algn="l">
              <a:lnSpc>
                <a:spcPct val="90000"/>
              </a:lnSpc>
              <a:spcBef>
                <a:spcPts val="750"/>
              </a:spcBef>
              <a:spcAft>
                <a:spcPts val="0"/>
              </a:spcAft>
              <a:buClr>
                <a:schemeClr val="dk1"/>
              </a:buClr>
              <a:buSzPts val="1800"/>
              <a:buChar char="•"/>
              <a:defRPr/>
            </a:lvl8pPr>
            <a:lvl9pPr marL="6171984" lvl="8" indent="-514332" algn="l">
              <a:lnSpc>
                <a:spcPct val="90000"/>
              </a:lnSpc>
              <a:spcBef>
                <a:spcPts val="75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9510096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2 Column Text">
  <p:cSld name="2 Column Text">
    <p:spTree>
      <p:nvGrpSpPr>
        <p:cNvPr id="1" name="Shape 1051"/>
        <p:cNvGrpSpPr/>
        <p:nvPr/>
      </p:nvGrpSpPr>
      <p:grpSpPr>
        <a:xfrm>
          <a:off x="0" y="0"/>
          <a:ext cx="0" cy="0"/>
          <a:chOff x="0" y="0"/>
          <a:chExt cx="0" cy="0"/>
        </a:xfrm>
      </p:grpSpPr>
      <p:sp>
        <p:nvSpPr>
          <p:cNvPr id="1052" name="Google Shape;1052;p220"/>
          <p:cNvSpPr txBox="1">
            <a:spLocks noGrp="1"/>
          </p:cNvSpPr>
          <p:nvPr>
            <p:ph type="body" idx="1"/>
          </p:nvPr>
        </p:nvSpPr>
        <p:spPr>
          <a:xfrm>
            <a:off x="9352970" y="1995458"/>
            <a:ext cx="7839266" cy="7666698"/>
          </a:xfrm>
          <a:prstGeom prst="rect">
            <a:avLst/>
          </a:prstGeom>
          <a:noFill/>
          <a:ln>
            <a:noFill/>
          </a:ln>
        </p:spPr>
        <p:txBody>
          <a:bodyPr spcFirstLastPara="1" wrap="square" lIns="91425" tIns="45700" rIns="91425" bIns="45700" anchor="t" anchorCtr="0">
            <a:normAutofit/>
          </a:bodyPr>
          <a:lstStyle>
            <a:lvl1pPr marL="685776" lvl="0" indent="-514332" algn="l">
              <a:lnSpc>
                <a:spcPct val="90000"/>
              </a:lnSpc>
              <a:spcBef>
                <a:spcPts val="1500"/>
              </a:spcBef>
              <a:spcAft>
                <a:spcPts val="0"/>
              </a:spcAft>
              <a:buClr>
                <a:schemeClr val="dk1"/>
              </a:buClr>
              <a:buSzPts val="1800"/>
              <a:buChar char="•"/>
              <a:defRPr/>
            </a:lvl1pPr>
            <a:lvl2pPr marL="1371552" lvl="1" indent="-514332" algn="l">
              <a:lnSpc>
                <a:spcPct val="90000"/>
              </a:lnSpc>
              <a:spcBef>
                <a:spcPts val="750"/>
              </a:spcBef>
              <a:spcAft>
                <a:spcPts val="0"/>
              </a:spcAft>
              <a:buClr>
                <a:schemeClr val="dk1"/>
              </a:buClr>
              <a:buSzPts val="1800"/>
              <a:buChar char="•"/>
              <a:defRPr/>
            </a:lvl2pPr>
            <a:lvl3pPr marL="2057328" lvl="2" indent="-514332" algn="l">
              <a:lnSpc>
                <a:spcPct val="90000"/>
              </a:lnSpc>
              <a:spcBef>
                <a:spcPts val="750"/>
              </a:spcBef>
              <a:spcAft>
                <a:spcPts val="0"/>
              </a:spcAft>
              <a:buClr>
                <a:schemeClr val="dk1"/>
              </a:buClr>
              <a:buSzPts val="1800"/>
              <a:buChar char="•"/>
              <a:defRPr/>
            </a:lvl3pPr>
            <a:lvl4pPr marL="2743104" lvl="3" indent="-514332" algn="l">
              <a:lnSpc>
                <a:spcPct val="90000"/>
              </a:lnSpc>
              <a:spcBef>
                <a:spcPts val="750"/>
              </a:spcBef>
              <a:spcAft>
                <a:spcPts val="0"/>
              </a:spcAft>
              <a:buClr>
                <a:schemeClr val="dk1"/>
              </a:buClr>
              <a:buSzPts val="1800"/>
              <a:buChar char="•"/>
              <a:defRPr/>
            </a:lvl4pPr>
            <a:lvl5pPr marL="3428880" lvl="4" indent="-514332" algn="l">
              <a:lnSpc>
                <a:spcPct val="90000"/>
              </a:lnSpc>
              <a:spcBef>
                <a:spcPts val="750"/>
              </a:spcBef>
              <a:spcAft>
                <a:spcPts val="0"/>
              </a:spcAft>
              <a:buClr>
                <a:schemeClr val="dk1"/>
              </a:buClr>
              <a:buSzPts val="1800"/>
              <a:buChar char="•"/>
              <a:defRPr/>
            </a:lvl5pPr>
            <a:lvl6pPr marL="4114656" lvl="5" indent="-514332" algn="l">
              <a:lnSpc>
                <a:spcPct val="90000"/>
              </a:lnSpc>
              <a:spcBef>
                <a:spcPts val="750"/>
              </a:spcBef>
              <a:spcAft>
                <a:spcPts val="0"/>
              </a:spcAft>
              <a:buClr>
                <a:schemeClr val="dk1"/>
              </a:buClr>
              <a:buSzPts val="1800"/>
              <a:buChar char="•"/>
              <a:defRPr/>
            </a:lvl6pPr>
            <a:lvl7pPr marL="4800432" lvl="6" indent="-514332" algn="l">
              <a:lnSpc>
                <a:spcPct val="90000"/>
              </a:lnSpc>
              <a:spcBef>
                <a:spcPts val="750"/>
              </a:spcBef>
              <a:spcAft>
                <a:spcPts val="0"/>
              </a:spcAft>
              <a:buClr>
                <a:schemeClr val="dk1"/>
              </a:buClr>
              <a:buSzPts val="1800"/>
              <a:buChar char="•"/>
              <a:defRPr/>
            </a:lvl7pPr>
            <a:lvl8pPr marL="5486208" lvl="7" indent="-514332" algn="l">
              <a:lnSpc>
                <a:spcPct val="90000"/>
              </a:lnSpc>
              <a:spcBef>
                <a:spcPts val="750"/>
              </a:spcBef>
              <a:spcAft>
                <a:spcPts val="0"/>
              </a:spcAft>
              <a:buClr>
                <a:schemeClr val="dk1"/>
              </a:buClr>
              <a:buSzPts val="1800"/>
              <a:buChar char="•"/>
              <a:defRPr/>
            </a:lvl8pPr>
            <a:lvl9pPr marL="6171984" lvl="8" indent="-514332" algn="l">
              <a:lnSpc>
                <a:spcPct val="90000"/>
              </a:lnSpc>
              <a:spcBef>
                <a:spcPts val="750"/>
              </a:spcBef>
              <a:spcAft>
                <a:spcPts val="0"/>
              </a:spcAft>
              <a:buClr>
                <a:schemeClr val="dk1"/>
              </a:buClr>
              <a:buSzPts val="1800"/>
              <a:buChar char="•"/>
              <a:defRPr/>
            </a:lvl9pPr>
          </a:lstStyle>
          <a:p>
            <a:endParaRPr/>
          </a:p>
        </p:txBody>
      </p:sp>
      <p:sp>
        <p:nvSpPr>
          <p:cNvPr id="1053" name="Google Shape;1053;p220"/>
          <p:cNvSpPr txBox="1">
            <a:spLocks noGrp="1"/>
          </p:cNvSpPr>
          <p:nvPr>
            <p:ph type="body" idx="2"/>
          </p:nvPr>
        </p:nvSpPr>
        <p:spPr>
          <a:xfrm>
            <a:off x="1063444" y="1995458"/>
            <a:ext cx="7839266" cy="7666698"/>
          </a:xfrm>
          <a:prstGeom prst="rect">
            <a:avLst/>
          </a:prstGeom>
          <a:noFill/>
          <a:ln>
            <a:noFill/>
          </a:ln>
        </p:spPr>
        <p:txBody>
          <a:bodyPr spcFirstLastPara="1" wrap="square" lIns="91425" tIns="45700" rIns="91425" bIns="45700" anchor="t" anchorCtr="0">
            <a:normAutofit/>
          </a:bodyPr>
          <a:lstStyle>
            <a:lvl1pPr marL="685776" lvl="0" indent="-514332" algn="l">
              <a:lnSpc>
                <a:spcPct val="90000"/>
              </a:lnSpc>
              <a:spcBef>
                <a:spcPts val="1500"/>
              </a:spcBef>
              <a:spcAft>
                <a:spcPts val="0"/>
              </a:spcAft>
              <a:buClr>
                <a:schemeClr val="dk1"/>
              </a:buClr>
              <a:buSzPts val="1800"/>
              <a:buChar char="•"/>
              <a:defRPr/>
            </a:lvl1pPr>
            <a:lvl2pPr marL="1371552" lvl="1" indent="-514332" algn="l">
              <a:lnSpc>
                <a:spcPct val="90000"/>
              </a:lnSpc>
              <a:spcBef>
                <a:spcPts val="750"/>
              </a:spcBef>
              <a:spcAft>
                <a:spcPts val="0"/>
              </a:spcAft>
              <a:buClr>
                <a:schemeClr val="dk1"/>
              </a:buClr>
              <a:buSzPts val="1800"/>
              <a:buChar char="•"/>
              <a:defRPr/>
            </a:lvl2pPr>
            <a:lvl3pPr marL="2057328" lvl="2" indent="-514332" algn="l">
              <a:lnSpc>
                <a:spcPct val="90000"/>
              </a:lnSpc>
              <a:spcBef>
                <a:spcPts val="750"/>
              </a:spcBef>
              <a:spcAft>
                <a:spcPts val="0"/>
              </a:spcAft>
              <a:buClr>
                <a:schemeClr val="dk1"/>
              </a:buClr>
              <a:buSzPts val="1800"/>
              <a:buChar char="•"/>
              <a:defRPr/>
            </a:lvl3pPr>
            <a:lvl4pPr marL="2743104" lvl="3" indent="-514332" algn="l">
              <a:lnSpc>
                <a:spcPct val="90000"/>
              </a:lnSpc>
              <a:spcBef>
                <a:spcPts val="750"/>
              </a:spcBef>
              <a:spcAft>
                <a:spcPts val="0"/>
              </a:spcAft>
              <a:buClr>
                <a:schemeClr val="dk1"/>
              </a:buClr>
              <a:buSzPts val="1800"/>
              <a:buChar char="•"/>
              <a:defRPr/>
            </a:lvl4pPr>
            <a:lvl5pPr marL="3428880" lvl="4" indent="-514332" algn="l">
              <a:lnSpc>
                <a:spcPct val="90000"/>
              </a:lnSpc>
              <a:spcBef>
                <a:spcPts val="750"/>
              </a:spcBef>
              <a:spcAft>
                <a:spcPts val="0"/>
              </a:spcAft>
              <a:buClr>
                <a:schemeClr val="dk1"/>
              </a:buClr>
              <a:buSzPts val="1800"/>
              <a:buChar char="•"/>
              <a:defRPr/>
            </a:lvl5pPr>
            <a:lvl6pPr marL="4114656" lvl="5" indent="-514332" algn="l">
              <a:lnSpc>
                <a:spcPct val="90000"/>
              </a:lnSpc>
              <a:spcBef>
                <a:spcPts val="750"/>
              </a:spcBef>
              <a:spcAft>
                <a:spcPts val="0"/>
              </a:spcAft>
              <a:buClr>
                <a:schemeClr val="dk1"/>
              </a:buClr>
              <a:buSzPts val="1800"/>
              <a:buChar char="•"/>
              <a:defRPr/>
            </a:lvl6pPr>
            <a:lvl7pPr marL="4800432" lvl="6" indent="-514332" algn="l">
              <a:lnSpc>
                <a:spcPct val="90000"/>
              </a:lnSpc>
              <a:spcBef>
                <a:spcPts val="750"/>
              </a:spcBef>
              <a:spcAft>
                <a:spcPts val="0"/>
              </a:spcAft>
              <a:buClr>
                <a:schemeClr val="dk1"/>
              </a:buClr>
              <a:buSzPts val="1800"/>
              <a:buChar char="•"/>
              <a:defRPr/>
            </a:lvl7pPr>
            <a:lvl8pPr marL="5486208" lvl="7" indent="-514332" algn="l">
              <a:lnSpc>
                <a:spcPct val="90000"/>
              </a:lnSpc>
              <a:spcBef>
                <a:spcPts val="750"/>
              </a:spcBef>
              <a:spcAft>
                <a:spcPts val="0"/>
              </a:spcAft>
              <a:buClr>
                <a:schemeClr val="dk1"/>
              </a:buClr>
              <a:buSzPts val="1800"/>
              <a:buChar char="•"/>
              <a:defRPr/>
            </a:lvl8pPr>
            <a:lvl9pPr marL="6171984" lvl="8" indent="-514332" algn="l">
              <a:lnSpc>
                <a:spcPct val="90000"/>
              </a:lnSpc>
              <a:spcBef>
                <a:spcPts val="750"/>
              </a:spcBef>
              <a:spcAft>
                <a:spcPts val="0"/>
              </a:spcAft>
              <a:buClr>
                <a:schemeClr val="dk1"/>
              </a:buClr>
              <a:buSzPts val="1800"/>
              <a:buChar char="•"/>
              <a:defRPr/>
            </a:lvl9pPr>
          </a:lstStyle>
          <a:p>
            <a:endParaRPr/>
          </a:p>
        </p:txBody>
      </p:sp>
      <p:sp>
        <p:nvSpPr>
          <p:cNvPr id="1054" name="Google Shape;1054;p220"/>
          <p:cNvSpPr txBox="1">
            <a:spLocks noGrp="1"/>
          </p:cNvSpPr>
          <p:nvPr>
            <p:ph type="sldNum" idx="12"/>
          </p:nvPr>
        </p:nvSpPr>
        <p:spPr>
          <a:xfrm>
            <a:off x="16459202" y="9564626"/>
            <a:ext cx="914400" cy="54927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1pPr>
            <a:lvl2pPr marL="0" lvl="1"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2pPr>
            <a:lvl3pPr marL="0" lvl="2"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3pPr>
            <a:lvl4pPr marL="0" lvl="3"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4pPr>
            <a:lvl5pPr marL="0" lvl="4"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5pPr>
            <a:lvl6pPr marL="0" lvl="5"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6pPr>
            <a:lvl7pPr marL="0" lvl="6"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7pPr>
            <a:lvl8pPr marL="0" lvl="7"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8pPr>
            <a:lvl9pPr marL="0" lvl="8"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9pPr>
          </a:lstStyle>
          <a:p>
            <a:fld id="{00000000-1234-1234-1234-123412341234}" type="slidenum">
              <a:rPr lang="en-US" smtClean="0"/>
              <a:pPr/>
              <a:t>‹#›</a:t>
            </a:fld>
            <a:endParaRPr lang="en-US"/>
          </a:p>
        </p:txBody>
      </p:sp>
      <p:sp>
        <p:nvSpPr>
          <p:cNvPr id="1055" name="Google Shape;1055;p220"/>
          <p:cNvSpPr txBox="1">
            <a:spLocks noGrp="1"/>
          </p:cNvSpPr>
          <p:nvPr>
            <p:ph type="title"/>
          </p:nvPr>
        </p:nvSpPr>
        <p:spPr>
          <a:xfrm>
            <a:off x="1063444" y="13255"/>
            <a:ext cx="13457498" cy="1671635"/>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40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9077929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Pic Left &amp; Text Right">
  <p:cSld name="Pic Left &amp; Text Right">
    <p:spTree>
      <p:nvGrpSpPr>
        <p:cNvPr id="1" name="Shape 1056"/>
        <p:cNvGrpSpPr/>
        <p:nvPr/>
      </p:nvGrpSpPr>
      <p:grpSpPr>
        <a:xfrm>
          <a:off x="0" y="0"/>
          <a:ext cx="0" cy="0"/>
          <a:chOff x="0" y="0"/>
          <a:chExt cx="0" cy="0"/>
        </a:xfrm>
      </p:grpSpPr>
      <p:sp>
        <p:nvSpPr>
          <p:cNvPr id="1057" name="Google Shape;1057;p221"/>
          <p:cNvSpPr txBox="1">
            <a:spLocks noGrp="1"/>
          </p:cNvSpPr>
          <p:nvPr>
            <p:ph type="sldNum" idx="12"/>
          </p:nvPr>
        </p:nvSpPr>
        <p:spPr>
          <a:xfrm>
            <a:off x="16414230" y="9594605"/>
            <a:ext cx="914400" cy="54927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1pPr>
            <a:lvl2pPr marL="0" lvl="1"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2pPr>
            <a:lvl3pPr marL="0" lvl="2"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3pPr>
            <a:lvl4pPr marL="0" lvl="3"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4pPr>
            <a:lvl5pPr marL="0" lvl="4"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5pPr>
            <a:lvl6pPr marL="0" lvl="5"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6pPr>
            <a:lvl7pPr marL="0" lvl="6"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7pPr>
            <a:lvl8pPr marL="0" lvl="7"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8pPr>
            <a:lvl9pPr marL="0" lvl="8"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9pPr>
          </a:lstStyle>
          <a:p>
            <a:fld id="{00000000-1234-1234-1234-123412341234}" type="slidenum">
              <a:rPr lang="en-US" smtClean="0"/>
              <a:pPr/>
              <a:t>‹#›</a:t>
            </a:fld>
            <a:endParaRPr lang="en-US"/>
          </a:p>
        </p:txBody>
      </p:sp>
      <p:sp>
        <p:nvSpPr>
          <p:cNvPr id="1058" name="Google Shape;1058;p221"/>
          <p:cNvSpPr txBox="1">
            <a:spLocks noGrp="1"/>
          </p:cNvSpPr>
          <p:nvPr>
            <p:ph type="title"/>
          </p:nvPr>
        </p:nvSpPr>
        <p:spPr>
          <a:xfrm>
            <a:off x="1077844" y="18292"/>
            <a:ext cx="13457498" cy="1671635"/>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59" name="Google Shape;1059;p221"/>
          <p:cNvSpPr txBox="1">
            <a:spLocks noGrp="1"/>
          </p:cNvSpPr>
          <p:nvPr>
            <p:ph type="body" idx="1"/>
          </p:nvPr>
        </p:nvSpPr>
        <p:spPr>
          <a:xfrm>
            <a:off x="9189345" y="2070178"/>
            <a:ext cx="8184258" cy="7357829"/>
          </a:xfrm>
          <a:prstGeom prst="rect">
            <a:avLst/>
          </a:prstGeom>
          <a:noFill/>
          <a:ln>
            <a:noFill/>
          </a:ln>
        </p:spPr>
        <p:txBody>
          <a:bodyPr spcFirstLastPara="1" wrap="square" lIns="91425" tIns="45700" rIns="91425" bIns="45700" anchor="t" anchorCtr="0">
            <a:normAutofit/>
          </a:bodyPr>
          <a:lstStyle>
            <a:lvl1pPr marL="685776" lvl="0" indent="-514332" algn="l">
              <a:lnSpc>
                <a:spcPct val="90000"/>
              </a:lnSpc>
              <a:spcBef>
                <a:spcPts val="1500"/>
              </a:spcBef>
              <a:spcAft>
                <a:spcPts val="0"/>
              </a:spcAft>
              <a:buClr>
                <a:schemeClr val="dk1"/>
              </a:buClr>
              <a:buSzPts val="1800"/>
              <a:buChar char="•"/>
              <a:defRPr/>
            </a:lvl1pPr>
            <a:lvl2pPr marL="1371552" lvl="1" indent="-514332" algn="l">
              <a:lnSpc>
                <a:spcPct val="90000"/>
              </a:lnSpc>
              <a:spcBef>
                <a:spcPts val="750"/>
              </a:spcBef>
              <a:spcAft>
                <a:spcPts val="0"/>
              </a:spcAft>
              <a:buClr>
                <a:schemeClr val="dk1"/>
              </a:buClr>
              <a:buSzPts val="1800"/>
              <a:buChar char="•"/>
              <a:defRPr/>
            </a:lvl2pPr>
            <a:lvl3pPr marL="2057328" lvl="2" indent="-514332" algn="l">
              <a:lnSpc>
                <a:spcPct val="90000"/>
              </a:lnSpc>
              <a:spcBef>
                <a:spcPts val="750"/>
              </a:spcBef>
              <a:spcAft>
                <a:spcPts val="0"/>
              </a:spcAft>
              <a:buClr>
                <a:schemeClr val="dk1"/>
              </a:buClr>
              <a:buSzPts val="1800"/>
              <a:buChar char="•"/>
              <a:defRPr/>
            </a:lvl3pPr>
            <a:lvl4pPr marL="2743104" lvl="3" indent="-514332" algn="l">
              <a:lnSpc>
                <a:spcPct val="90000"/>
              </a:lnSpc>
              <a:spcBef>
                <a:spcPts val="750"/>
              </a:spcBef>
              <a:spcAft>
                <a:spcPts val="0"/>
              </a:spcAft>
              <a:buClr>
                <a:schemeClr val="dk1"/>
              </a:buClr>
              <a:buSzPts val="1800"/>
              <a:buChar char="•"/>
              <a:defRPr/>
            </a:lvl4pPr>
            <a:lvl5pPr marL="3428880" lvl="4" indent="-514332" algn="l">
              <a:lnSpc>
                <a:spcPct val="90000"/>
              </a:lnSpc>
              <a:spcBef>
                <a:spcPts val="750"/>
              </a:spcBef>
              <a:spcAft>
                <a:spcPts val="0"/>
              </a:spcAft>
              <a:buClr>
                <a:schemeClr val="dk1"/>
              </a:buClr>
              <a:buSzPts val="1800"/>
              <a:buChar char="•"/>
              <a:defRPr/>
            </a:lvl5pPr>
            <a:lvl6pPr marL="4114656" lvl="5" indent="-514332" algn="l">
              <a:lnSpc>
                <a:spcPct val="90000"/>
              </a:lnSpc>
              <a:spcBef>
                <a:spcPts val="750"/>
              </a:spcBef>
              <a:spcAft>
                <a:spcPts val="0"/>
              </a:spcAft>
              <a:buClr>
                <a:schemeClr val="dk1"/>
              </a:buClr>
              <a:buSzPts val="1800"/>
              <a:buChar char="•"/>
              <a:defRPr/>
            </a:lvl6pPr>
            <a:lvl7pPr marL="4800432" lvl="6" indent="-514332" algn="l">
              <a:lnSpc>
                <a:spcPct val="90000"/>
              </a:lnSpc>
              <a:spcBef>
                <a:spcPts val="750"/>
              </a:spcBef>
              <a:spcAft>
                <a:spcPts val="0"/>
              </a:spcAft>
              <a:buClr>
                <a:schemeClr val="dk1"/>
              </a:buClr>
              <a:buSzPts val="1800"/>
              <a:buChar char="•"/>
              <a:defRPr/>
            </a:lvl7pPr>
            <a:lvl8pPr marL="5486208" lvl="7" indent="-514332" algn="l">
              <a:lnSpc>
                <a:spcPct val="90000"/>
              </a:lnSpc>
              <a:spcBef>
                <a:spcPts val="750"/>
              </a:spcBef>
              <a:spcAft>
                <a:spcPts val="0"/>
              </a:spcAft>
              <a:buClr>
                <a:schemeClr val="dk1"/>
              </a:buClr>
              <a:buSzPts val="1800"/>
              <a:buChar char="•"/>
              <a:defRPr/>
            </a:lvl8pPr>
            <a:lvl9pPr marL="6171984" lvl="8" indent="-514332" algn="l">
              <a:lnSpc>
                <a:spcPct val="90000"/>
              </a:lnSpc>
              <a:spcBef>
                <a:spcPts val="750"/>
              </a:spcBef>
              <a:spcAft>
                <a:spcPts val="0"/>
              </a:spcAft>
              <a:buClr>
                <a:schemeClr val="dk1"/>
              </a:buClr>
              <a:buSzPts val="1800"/>
              <a:buChar char="•"/>
              <a:defRPr/>
            </a:lvl9pPr>
          </a:lstStyle>
          <a:p>
            <a:endParaRPr/>
          </a:p>
        </p:txBody>
      </p:sp>
      <p:sp>
        <p:nvSpPr>
          <p:cNvPr id="1060" name="Google Shape;1060;p221"/>
          <p:cNvSpPr>
            <a:spLocks noGrp="1"/>
          </p:cNvSpPr>
          <p:nvPr>
            <p:ph type="pic" idx="2"/>
          </p:nvPr>
        </p:nvSpPr>
        <p:spPr>
          <a:xfrm>
            <a:off x="1077841" y="2071027"/>
            <a:ext cx="7839332" cy="7356978"/>
          </a:xfrm>
          <a:prstGeom prst="rect">
            <a:avLst/>
          </a:prstGeom>
          <a:solidFill>
            <a:srgbClr val="F2F2F2"/>
          </a:solidFill>
          <a:ln>
            <a:noFill/>
          </a:ln>
        </p:spPr>
      </p:sp>
      <p:sp>
        <p:nvSpPr>
          <p:cNvPr id="1061" name="Google Shape;1061;p221"/>
          <p:cNvSpPr txBox="1">
            <a:spLocks noGrp="1"/>
          </p:cNvSpPr>
          <p:nvPr>
            <p:ph type="body" idx="3"/>
          </p:nvPr>
        </p:nvSpPr>
        <p:spPr>
          <a:xfrm>
            <a:off x="866495" y="8503442"/>
            <a:ext cx="5486400" cy="592055"/>
          </a:xfrm>
          <a:prstGeom prst="rect">
            <a:avLst/>
          </a:prstGeom>
          <a:solidFill>
            <a:schemeClr val="accent6"/>
          </a:solidFill>
          <a:ln>
            <a:noFill/>
          </a:ln>
        </p:spPr>
        <p:txBody>
          <a:bodyPr spcFirstLastPara="1" wrap="square" lIns="182875" tIns="91425" rIns="182875" bIns="91425" anchor="b" anchorCtr="0">
            <a:spAutoFit/>
          </a:bodyPr>
          <a:lstStyle>
            <a:lvl1pPr marL="685776" lvl="0" indent="-482615" algn="l">
              <a:lnSpc>
                <a:spcPct val="90000"/>
              </a:lnSpc>
              <a:spcBef>
                <a:spcPts val="800"/>
              </a:spcBef>
              <a:spcAft>
                <a:spcPts val="0"/>
              </a:spcAft>
              <a:buClr>
                <a:schemeClr val="dk1"/>
              </a:buClr>
              <a:buSzPts val="1467"/>
              <a:buChar char="•"/>
              <a:defRPr sz="2201">
                <a:solidFill>
                  <a:schemeClr val="dk1"/>
                </a:solidFill>
              </a:defRPr>
            </a:lvl1pPr>
            <a:lvl2pPr marL="1371552" lvl="1" indent="-482615" algn="l">
              <a:lnSpc>
                <a:spcPct val="90000"/>
              </a:lnSpc>
              <a:spcBef>
                <a:spcPts val="800"/>
              </a:spcBef>
              <a:spcAft>
                <a:spcPts val="0"/>
              </a:spcAft>
              <a:buClr>
                <a:schemeClr val="dk1"/>
              </a:buClr>
              <a:buSzPts val="1467"/>
              <a:buChar char="•"/>
              <a:defRPr sz="2201">
                <a:solidFill>
                  <a:schemeClr val="dk1"/>
                </a:solidFill>
              </a:defRPr>
            </a:lvl2pPr>
            <a:lvl3pPr marL="2057328" lvl="2" indent="-342888" algn="l">
              <a:lnSpc>
                <a:spcPct val="90000"/>
              </a:lnSpc>
              <a:spcBef>
                <a:spcPts val="750"/>
              </a:spcBef>
              <a:spcAft>
                <a:spcPts val="0"/>
              </a:spcAft>
              <a:buClr>
                <a:schemeClr val="dk1"/>
              </a:buClr>
              <a:buSzPts val="1800"/>
              <a:buNone/>
              <a:defRPr/>
            </a:lvl3pPr>
            <a:lvl4pPr marL="2743104" lvl="3" indent="-495282" algn="l">
              <a:lnSpc>
                <a:spcPct val="90000"/>
              </a:lnSpc>
              <a:spcBef>
                <a:spcPts val="750"/>
              </a:spcBef>
              <a:spcAft>
                <a:spcPts val="0"/>
              </a:spcAft>
              <a:buClr>
                <a:schemeClr val="dk1"/>
              </a:buClr>
              <a:buSzPts val="1600"/>
              <a:buChar char="•"/>
              <a:defRPr/>
            </a:lvl4pPr>
            <a:lvl5pPr marL="3428880" lvl="4" indent="-495282" algn="l">
              <a:lnSpc>
                <a:spcPct val="90000"/>
              </a:lnSpc>
              <a:spcBef>
                <a:spcPts val="750"/>
              </a:spcBef>
              <a:spcAft>
                <a:spcPts val="0"/>
              </a:spcAft>
              <a:buClr>
                <a:schemeClr val="dk1"/>
              </a:buClr>
              <a:buSzPts val="1600"/>
              <a:buChar char="•"/>
              <a:defRPr/>
            </a:lvl5pPr>
            <a:lvl6pPr marL="4114656" lvl="5" indent="-514332" algn="l">
              <a:lnSpc>
                <a:spcPct val="90000"/>
              </a:lnSpc>
              <a:spcBef>
                <a:spcPts val="750"/>
              </a:spcBef>
              <a:spcAft>
                <a:spcPts val="0"/>
              </a:spcAft>
              <a:buClr>
                <a:schemeClr val="dk1"/>
              </a:buClr>
              <a:buSzPts val="1800"/>
              <a:buChar char="•"/>
              <a:defRPr/>
            </a:lvl6pPr>
            <a:lvl7pPr marL="4800432" lvl="6" indent="-514332" algn="l">
              <a:lnSpc>
                <a:spcPct val="90000"/>
              </a:lnSpc>
              <a:spcBef>
                <a:spcPts val="750"/>
              </a:spcBef>
              <a:spcAft>
                <a:spcPts val="0"/>
              </a:spcAft>
              <a:buClr>
                <a:schemeClr val="dk1"/>
              </a:buClr>
              <a:buSzPts val="1800"/>
              <a:buChar char="•"/>
              <a:defRPr/>
            </a:lvl7pPr>
            <a:lvl8pPr marL="5486208" lvl="7" indent="-514332" algn="l">
              <a:lnSpc>
                <a:spcPct val="90000"/>
              </a:lnSpc>
              <a:spcBef>
                <a:spcPts val="750"/>
              </a:spcBef>
              <a:spcAft>
                <a:spcPts val="0"/>
              </a:spcAft>
              <a:buClr>
                <a:schemeClr val="dk1"/>
              </a:buClr>
              <a:buSzPts val="1800"/>
              <a:buChar char="•"/>
              <a:defRPr/>
            </a:lvl8pPr>
            <a:lvl9pPr marL="6171984" lvl="8" indent="-514332" algn="l">
              <a:lnSpc>
                <a:spcPct val="90000"/>
              </a:lnSpc>
              <a:spcBef>
                <a:spcPts val="75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04892403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3 Column Pic &amp; Text">
  <p:cSld name="3 Column Pic &amp; Text">
    <p:spTree>
      <p:nvGrpSpPr>
        <p:cNvPr id="1" name="Shape 1062"/>
        <p:cNvGrpSpPr/>
        <p:nvPr/>
      </p:nvGrpSpPr>
      <p:grpSpPr>
        <a:xfrm>
          <a:off x="0" y="0"/>
          <a:ext cx="0" cy="0"/>
          <a:chOff x="0" y="0"/>
          <a:chExt cx="0" cy="0"/>
        </a:xfrm>
      </p:grpSpPr>
      <p:sp>
        <p:nvSpPr>
          <p:cNvPr id="1063" name="Google Shape;1063;p222"/>
          <p:cNvSpPr txBox="1">
            <a:spLocks noGrp="1"/>
          </p:cNvSpPr>
          <p:nvPr>
            <p:ph type="body" idx="1"/>
          </p:nvPr>
        </p:nvSpPr>
        <p:spPr>
          <a:xfrm>
            <a:off x="11965204" y="5039138"/>
            <a:ext cx="5270226" cy="4533260"/>
          </a:xfrm>
          <a:prstGeom prst="rect">
            <a:avLst/>
          </a:prstGeom>
          <a:noFill/>
          <a:ln>
            <a:noFill/>
          </a:ln>
        </p:spPr>
        <p:txBody>
          <a:bodyPr spcFirstLastPara="1" wrap="square" lIns="91425" tIns="45700" rIns="91425" bIns="45700" anchor="t" anchorCtr="0">
            <a:noAutofit/>
          </a:bodyPr>
          <a:lstStyle>
            <a:lvl1pPr marL="685776" lvl="0" indent="-520713" algn="l">
              <a:lnSpc>
                <a:spcPct val="90000"/>
              </a:lnSpc>
              <a:spcBef>
                <a:spcPts val="800"/>
              </a:spcBef>
              <a:spcAft>
                <a:spcPts val="0"/>
              </a:spcAft>
              <a:buClr>
                <a:schemeClr val="dk1"/>
              </a:buClr>
              <a:buSzPts val="1867"/>
              <a:buChar char="•"/>
              <a:defRPr sz="2801"/>
            </a:lvl1pPr>
            <a:lvl2pPr marL="1371552" lvl="1" indent="-495282" algn="l">
              <a:lnSpc>
                <a:spcPct val="90000"/>
              </a:lnSpc>
              <a:spcBef>
                <a:spcPts val="800"/>
              </a:spcBef>
              <a:spcAft>
                <a:spcPts val="0"/>
              </a:spcAft>
              <a:buClr>
                <a:schemeClr val="dk1"/>
              </a:buClr>
              <a:buSzPts val="1600"/>
              <a:buChar char="•"/>
              <a:defRPr sz="2400"/>
            </a:lvl2pPr>
            <a:lvl3pPr marL="2057328" lvl="2" indent="-495282" algn="l">
              <a:lnSpc>
                <a:spcPct val="90000"/>
              </a:lnSpc>
              <a:spcBef>
                <a:spcPts val="800"/>
              </a:spcBef>
              <a:spcAft>
                <a:spcPts val="0"/>
              </a:spcAft>
              <a:buClr>
                <a:schemeClr val="dk1"/>
              </a:buClr>
              <a:buSzPts val="1600"/>
              <a:buChar char="•"/>
              <a:defRPr sz="2400"/>
            </a:lvl3pPr>
            <a:lvl4pPr marL="2743104" lvl="3" indent="-495282" algn="l">
              <a:lnSpc>
                <a:spcPct val="90000"/>
              </a:lnSpc>
              <a:spcBef>
                <a:spcPts val="800"/>
              </a:spcBef>
              <a:spcAft>
                <a:spcPts val="0"/>
              </a:spcAft>
              <a:buClr>
                <a:schemeClr val="dk1"/>
              </a:buClr>
              <a:buSzPts val="1600"/>
              <a:buChar char="•"/>
              <a:defRPr sz="2400"/>
            </a:lvl4pPr>
            <a:lvl5pPr marL="3428880" lvl="4" indent="-495282" algn="l">
              <a:lnSpc>
                <a:spcPct val="90000"/>
              </a:lnSpc>
              <a:spcBef>
                <a:spcPts val="800"/>
              </a:spcBef>
              <a:spcAft>
                <a:spcPts val="0"/>
              </a:spcAft>
              <a:buClr>
                <a:schemeClr val="dk1"/>
              </a:buClr>
              <a:buSzPts val="1600"/>
              <a:buChar char="•"/>
              <a:defRPr sz="2400"/>
            </a:lvl5pPr>
            <a:lvl6pPr marL="4114656" lvl="5" indent="-514332" algn="l">
              <a:lnSpc>
                <a:spcPct val="90000"/>
              </a:lnSpc>
              <a:spcBef>
                <a:spcPts val="750"/>
              </a:spcBef>
              <a:spcAft>
                <a:spcPts val="0"/>
              </a:spcAft>
              <a:buClr>
                <a:schemeClr val="dk1"/>
              </a:buClr>
              <a:buSzPts val="1800"/>
              <a:buChar char="•"/>
              <a:defRPr/>
            </a:lvl6pPr>
            <a:lvl7pPr marL="4800432" lvl="6" indent="-514332" algn="l">
              <a:lnSpc>
                <a:spcPct val="90000"/>
              </a:lnSpc>
              <a:spcBef>
                <a:spcPts val="750"/>
              </a:spcBef>
              <a:spcAft>
                <a:spcPts val="0"/>
              </a:spcAft>
              <a:buClr>
                <a:schemeClr val="dk1"/>
              </a:buClr>
              <a:buSzPts val="1800"/>
              <a:buChar char="•"/>
              <a:defRPr/>
            </a:lvl7pPr>
            <a:lvl8pPr marL="5486208" lvl="7" indent="-514332" algn="l">
              <a:lnSpc>
                <a:spcPct val="90000"/>
              </a:lnSpc>
              <a:spcBef>
                <a:spcPts val="750"/>
              </a:spcBef>
              <a:spcAft>
                <a:spcPts val="0"/>
              </a:spcAft>
              <a:buClr>
                <a:schemeClr val="dk1"/>
              </a:buClr>
              <a:buSzPts val="1800"/>
              <a:buChar char="•"/>
              <a:defRPr/>
            </a:lvl8pPr>
            <a:lvl9pPr marL="6171984" lvl="8" indent="-514332" algn="l">
              <a:lnSpc>
                <a:spcPct val="90000"/>
              </a:lnSpc>
              <a:spcBef>
                <a:spcPts val="750"/>
              </a:spcBef>
              <a:spcAft>
                <a:spcPts val="0"/>
              </a:spcAft>
              <a:buClr>
                <a:schemeClr val="dk1"/>
              </a:buClr>
              <a:buSzPts val="1800"/>
              <a:buChar char="•"/>
              <a:defRPr/>
            </a:lvl9pPr>
          </a:lstStyle>
          <a:p>
            <a:endParaRPr/>
          </a:p>
        </p:txBody>
      </p:sp>
      <p:sp>
        <p:nvSpPr>
          <p:cNvPr id="1064" name="Google Shape;1064;p222"/>
          <p:cNvSpPr>
            <a:spLocks noGrp="1"/>
          </p:cNvSpPr>
          <p:nvPr>
            <p:ph type="pic" idx="2"/>
          </p:nvPr>
        </p:nvSpPr>
        <p:spPr>
          <a:xfrm>
            <a:off x="1081031" y="1904772"/>
            <a:ext cx="5270226" cy="2880360"/>
          </a:xfrm>
          <a:prstGeom prst="rect">
            <a:avLst/>
          </a:prstGeom>
          <a:solidFill>
            <a:srgbClr val="F2F2F2"/>
          </a:solidFill>
          <a:ln>
            <a:noFill/>
          </a:ln>
        </p:spPr>
      </p:sp>
      <p:sp>
        <p:nvSpPr>
          <p:cNvPr id="1065" name="Google Shape;1065;p222"/>
          <p:cNvSpPr txBox="1">
            <a:spLocks noGrp="1"/>
          </p:cNvSpPr>
          <p:nvPr>
            <p:ph type="body" idx="3"/>
          </p:nvPr>
        </p:nvSpPr>
        <p:spPr>
          <a:xfrm>
            <a:off x="1081034" y="5039137"/>
            <a:ext cx="5270226" cy="4533260"/>
          </a:xfrm>
          <a:prstGeom prst="rect">
            <a:avLst/>
          </a:prstGeom>
          <a:noFill/>
          <a:ln>
            <a:noFill/>
          </a:ln>
        </p:spPr>
        <p:txBody>
          <a:bodyPr spcFirstLastPara="1" wrap="square" lIns="91425" tIns="45700" rIns="91425" bIns="45700" anchor="t" anchorCtr="0">
            <a:noAutofit/>
          </a:bodyPr>
          <a:lstStyle>
            <a:lvl1pPr marL="685776" lvl="0" indent="-520713" algn="l">
              <a:lnSpc>
                <a:spcPct val="90000"/>
              </a:lnSpc>
              <a:spcBef>
                <a:spcPts val="800"/>
              </a:spcBef>
              <a:spcAft>
                <a:spcPts val="0"/>
              </a:spcAft>
              <a:buClr>
                <a:schemeClr val="dk1"/>
              </a:buClr>
              <a:buSzPts val="1867"/>
              <a:buChar char="•"/>
              <a:defRPr sz="2801"/>
            </a:lvl1pPr>
            <a:lvl2pPr marL="1371552" lvl="1" indent="-495282" algn="l">
              <a:lnSpc>
                <a:spcPct val="90000"/>
              </a:lnSpc>
              <a:spcBef>
                <a:spcPts val="800"/>
              </a:spcBef>
              <a:spcAft>
                <a:spcPts val="0"/>
              </a:spcAft>
              <a:buClr>
                <a:schemeClr val="dk1"/>
              </a:buClr>
              <a:buSzPts val="1600"/>
              <a:buChar char="•"/>
              <a:defRPr sz="2400"/>
            </a:lvl2pPr>
            <a:lvl3pPr marL="2057328" lvl="2" indent="-495282" algn="l">
              <a:lnSpc>
                <a:spcPct val="90000"/>
              </a:lnSpc>
              <a:spcBef>
                <a:spcPts val="800"/>
              </a:spcBef>
              <a:spcAft>
                <a:spcPts val="0"/>
              </a:spcAft>
              <a:buClr>
                <a:schemeClr val="dk1"/>
              </a:buClr>
              <a:buSzPts val="1600"/>
              <a:buChar char="•"/>
              <a:defRPr sz="2400"/>
            </a:lvl3pPr>
            <a:lvl4pPr marL="2743104" lvl="3" indent="-495282" algn="l">
              <a:lnSpc>
                <a:spcPct val="90000"/>
              </a:lnSpc>
              <a:spcBef>
                <a:spcPts val="800"/>
              </a:spcBef>
              <a:spcAft>
                <a:spcPts val="0"/>
              </a:spcAft>
              <a:buClr>
                <a:schemeClr val="dk1"/>
              </a:buClr>
              <a:buSzPts val="1600"/>
              <a:buChar char="•"/>
              <a:defRPr sz="2400"/>
            </a:lvl4pPr>
            <a:lvl5pPr marL="3428880" lvl="4" indent="-495282" algn="l">
              <a:lnSpc>
                <a:spcPct val="90000"/>
              </a:lnSpc>
              <a:spcBef>
                <a:spcPts val="800"/>
              </a:spcBef>
              <a:spcAft>
                <a:spcPts val="0"/>
              </a:spcAft>
              <a:buClr>
                <a:schemeClr val="dk1"/>
              </a:buClr>
              <a:buSzPts val="1600"/>
              <a:buChar char="•"/>
              <a:defRPr sz="2400"/>
            </a:lvl5pPr>
            <a:lvl6pPr marL="4114656" lvl="5" indent="-514332" algn="l">
              <a:lnSpc>
                <a:spcPct val="90000"/>
              </a:lnSpc>
              <a:spcBef>
                <a:spcPts val="750"/>
              </a:spcBef>
              <a:spcAft>
                <a:spcPts val="0"/>
              </a:spcAft>
              <a:buClr>
                <a:schemeClr val="dk1"/>
              </a:buClr>
              <a:buSzPts val="1800"/>
              <a:buChar char="•"/>
              <a:defRPr/>
            </a:lvl6pPr>
            <a:lvl7pPr marL="4800432" lvl="6" indent="-514332" algn="l">
              <a:lnSpc>
                <a:spcPct val="90000"/>
              </a:lnSpc>
              <a:spcBef>
                <a:spcPts val="750"/>
              </a:spcBef>
              <a:spcAft>
                <a:spcPts val="0"/>
              </a:spcAft>
              <a:buClr>
                <a:schemeClr val="dk1"/>
              </a:buClr>
              <a:buSzPts val="1800"/>
              <a:buChar char="•"/>
              <a:defRPr/>
            </a:lvl7pPr>
            <a:lvl8pPr marL="5486208" lvl="7" indent="-514332" algn="l">
              <a:lnSpc>
                <a:spcPct val="90000"/>
              </a:lnSpc>
              <a:spcBef>
                <a:spcPts val="750"/>
              </a:spcBef>
              <a:spcAft>
                <a:spcPts val="0"/>
              </a:spcAft>
              <a:buClr>
                <a:schemeClr val="dk1"/>
              </a:buClr>
              <a:buSzPts val="1800"/>
              <a:buChar char="•"/>
              <a:defRPr/>
            </a:lvl8pPr>
            <a:lvl9pPr marL="6171984" lvl="8" indent="-514332" algn="l">
              <a:lnSpc>
                <a:spcPct val="90000"/>
              </a:lnSpc>
              <a:spcBef>
                <a:spcPts val="750"/>
              </a:spcBef>
              <a:spcAft>
                <a:spcPts val="0"/>
              </a:spcAft>
              <a:buClr>
                <a:schemeClr val="dk1"/>
              </a:buClr>
              <a:buSzPts val="1800"/>
              <a:buChar char="•"/>
              <a:defRPr/>
            </a:lvl9pPr>
          </a:lstStyle>
          <a:p>
            <a:endParaRPr/>
          </a:p>
        </p:txBody>
      </p:sp>
      <p:sp>
        <p:nvSpPr>
          <p:cNvPr id="1066" name="Google Shape;1066;p222"/>
          <p:cNvSpPr txBox="1">
            <a:spLocks noGrp="1"/>
          </p:cNvSpPr>
          <p:nvPr>
            <p:ph type="body" idx="4"/>
          </p:nvPr>
        </p:nvSpPr>
        <p:spPr>
          <a:xfrm>
            <a:off x="6523119" y="5039138"/>
            <a:ext cx="5270226" cy="4533260"/>
          </a:xfrm>
          <a:prstGeom prst="rect">
            <a:avLst/>
          </a:prstGeom>
          <a:noFill/>
          <a:ln>
            <a:noFill/>
          </a:ln>
        </p:spPr>
        <p:txBody>
          <a:bodyPr spcFirstLastPara="1" wrap="square" lIns="91425" tIns="45700" rIns="91425" bIns="45700" anchor="t" anchorCtr="0">
            <a:noAutofit/>
          </a:bodyPr>
          <a:lstStyle>
            <a:lvl1pPr marL="685776" lvl="0" indent="-520713" algn="l">
              <a:lnSpc>
                <a:spcPct val="90000"/>
              </a:lnSpc>
              <a:spcBef>
                <a:spcPts val="800"/>
              </a:spcBef>
              <a:spcAft>
                <a:spcPts val="0"/>
              </a:spcAft>
              <a:buClr>
                <a:schemeClr val="dk1"/>
              </a:buClr>
              <a:buSzPts val="1867"/>
              <a:buChar char="•"/>
              <a:defRPr sz="2801"/>
            </a:lvl1pPr>
            <a:lvl2pPr marL="1371552" lvl="1" indent="-495282" algn="l">
              <a:lnSpc>
                <a:spcPct val="90000"/>
              </a:lnSpc>
              <a:spcBef>
                <a:spcPts val="800"/>
              </a:spcBef>
              <a:spcAft>
                <a:spcPts val="0"/>
              </a:spcAft>
              <a:buClr>
                <a:schemeClr val="dk1"/>
              </a:buClr>
              <a:buSzPts val="1600"/>
              <a:buChar char="•"/>
              <a:defRPr sz="2400"/>
            </a:lvl2pPr>
            <a:lvl3pPr marL="2057328" lvl="2" indent="-495282" algn="l">
              <a:lnSpc>
                <a:spcPct val="90000"/>
              </a:lnSpc>
              <a:spcBef>
                <a:spcPts val="800"/>
              </a:spcBef>
              <a:spcAft>
                <a:spcPts val="0"/>
              </a:spcAft>
              <a:buClr>
                <a:schemeClr val="dk1"/>
              </a:buClr>
              <a:buSzPts val="1600"/>
              <a:buChar char="•"/>
              <a:defRPr sz="2400"/>
            </a:lvl3pPr>
            <a:lvl4pPr marL="2743104" lvl="3" indent="-495282" algn="l">
              <a:lnSpc>
                <a:spcPct val="90000"/>
              </a:lnSpc>
              <a:spcBef>
                <a:spcPts val="800"/>
              </a:spcBef>
              <a:spcAft>
                <a:spcPts val="0"/>
              </a:spcAft>
              <a:buClr>
                <a:schemeClr val="dk1"/>
              </a:buClr>
              <a:buSzPts val="1600"/>
              <a:buChar char="•"/>
              <a:defRPr sz="2400"/>
            </a:lvl4pPr>
            <a:lvl5pPr marL="3428880" lvl="4" indent="-495282" algn="l">
              <a:lnSpc>
                <a:spcPct val="90000"/>
              </a:lnSpc>
              <a:spcBef>
                <a:spcPts val="800"/>
              </a:spcBef>
              <a:spcAft>
                <a:spcPts val="0"/>
              </a:spcAft>
              <a:buClr>
                <a:schemeClr val="dk1"/>
              </a:buClr>
              <a:buSzPts val="1600"/>
              <a:buChar char="•"/>
              <a:defRPr sz="2400"/>
            </a:lvl5pPr>
            <a:lvl6pPr marL="4114656" lvl="5" indent="-514332" algn="l">
              <a:lnSpc>
                <a:spcPct val="90000"/>
              </a:lnSpc>
              <a:spcBef>
                <a:spcPts val="750"/>
              </a:spcBef>
              <a:spcAft>
                <a:spcPts val="0"/>
              </a:spcAft>
              <a:buClr>
                <a:schemeClr val="dk1"/>
              </a:buClr>
              <a:buSzPts val="1800"/>
              <a:buChar char="•"/>
              <a:defRPr/>
            </a:lvl6pPr>
            <a:lvl7pPr marL="4800432" lvl="6" indent="-514332" algn="l">
              <a:lnSpc>
                <a:spcPct val="90000"/>
              </a:lnSpc>
              <a:spcBef>
                <a:spcPts val="750"/>
              </a:spcBef>
              <a:spcAft>
                <a:spcPts val="0"/>
              </a:spcAft>
              <a:buClr>
                <a:schemeClr val="dk1"/>
              </a:buClr>
              <a:buSzPts val="1800"/>
              <a:buChar char="•"/>
              <a:defRPr/>
            </a:lvl7pPr>
            <a:lvl8pPr marL="5486208" lvl="7" indent="-514332" algn="l">
              <a:lnSpc>
                <a:spcPct val="90000"/>
              </a:lnSpc>
              <a:spcBef>
                <a:spcPts val="750"/>
              </a:spcBef>
              <a:spcAft>
                <a:spcPts val="0"/>
              </a:spcAft>
              <a:buClr>
                <a:schemeClr val="dk1"/>
              </a:buClr>
              <a:buSzPts val="1800"/>
              <a:buChar char="•"/>
              <a:defRPr/>
            </a:lvl8pPr>
            <a:lvl9pPr marL="6171984" lvl="8" indent="-514332" algn="l">
              <a:lnSpc>
                <a:spcPct val="90000"/>
              </a:lnSpc>
              <a:spcBef>
                <a:spcPts val="750"/>
              </a:spcBef>
              <a:spcAft>
                <a:spcPts val="0"/>
              </a:spcAft>
              <a:buClr>
                <a:schemeClr val="dk1"/>
              </a:buClr>
              <a:buSzPts val="1800"/>
              <a:buChar char="•"/>
              <a:defRPr/>
            </a:lvl9pPr>
          </a:lstStyle>
          <a:p>
            <a:endParaRPr/>
          </a:p>
        </p:txBody>
      </p:sp>
      <p:sp>
        <p:nvSpPr>
          <p:cNvPr id="1067" name="Google Shape;1067;p222"/>
          <p:cNvSpPr txBox="1">
            <a:spLocks noGrp="1"/>
          </p:cNvSpPr>
          <p:nvPr>
            <p:ph type="title"/>
          </p:nvPr>
        </p:nvSpPr>
        <p:spPr>
          <a:xfrm>
            <a:off x="1049043" y="18292"/>
            <a:ext cx="13457498" cy="1671635"/>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8" name="Google Shape;1068;p222"/>
          <p:cNvSpPr>
            <a:spLocks noGrp="1"/>
          </p:cNvSpPr>
          <p:nvPr>
            <p:ph type="pic" idx="5"/>
          </p:nvPr>
        </p:nvSpPr>
        <p:spPr>
          <a:xfrm>
            <a:off x="6523119" y="1904772"/>
            <a:ext cx="5270226" cy="2880360"/>
          </a:xfrm>
          <a:prstGeom prst="rect">
            <a:avLst/>
          </a:prstGeom>
          <a:solidFill>
            <a:srgbClr val="F2F2F2"/>
          </a:solidFill>
          <a:ln>
            <a:noFill/>
          </a:ln>
        </p:spPr>
      </p:sp>
      <p:sp>
        <p:nvSpPr>
          <p:cNvPr id="1069" name="Google Shape;1069;p222"/>
          <p:cNvSpPr>
            <a:spLocks noGrp="1"/>
          </p:cNvSpPr>
          <p:nvPr>
            <p:ph type="pic" idx="6"/>
          </p:nvPr>
        </p:nvSpPr>
        <p:spPr>
          <a:xfrm>
            <a:off x="11965208" y="1904772"/>
            <a:ext cx="5270226" cy="2880360"/>
          </a:xfrm>
          <a:prstGeom prst="rect">
            <a:avLst/>
          </a:prstGeom>
          <a:solidFill>
            <a:srgbClr val="F2F2F2"/>
          </a:solidFill>
          <a:ln>
            <a:noFill/>
          </a:ln>
        </p:spPr>
      </p:sp>
      <p:sp>
        <p:nvSpPr>
          <p:cNvPr id="1070" name="Google Shape;1070;p222"/>
          <p:cNvSpPr txBox="1">
            <a:spLocks noGrp="1"/>
          </p:cNvSpPr>
          <p:nvPr>
            <p:ph type="sldNum" idx="12"/>
          </p:nvPr>
        </p:nvSpPr>
        <p:spPr>
          <a:xfrm>
            <a:off x="16459202" y="9564626"/>
            <a:ext cx="914400" cy="54927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1pPr>
            <a:lvl2pPr marL="0" lvl="1"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2pPr>
            <a:lvl3pPr marL="0" lvl="2"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3pPr>
            <a:lvl4pPr marL="0" lvl="3"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4pPr>
            <a:lvl5pPr marL="0" lvl="4"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5pPr>
            <a:lvl6pPr marL="0" lvl="5"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6pPr>
            <a:lvl7pPr marL="0" lvl="6"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7pPr>
            <a:lvl8pPr marL="0" lvl="7"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8pPr>
            <a:lvl9pPr marL="0" lvl="8"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8150278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2 Content">
    <p:spTree>
      <p:nvGrpSpPr>
        <p:cNvPr id="1" name=""/>
        <p:cNvGrpSpPr/>
        <p:nvPr/>
      </p:nvGrpSpPr>
      <p:grpSpPr>
        <a:xfrm>
          <a:off x="0" y="0"/>
          <a:ext cx="0" cy="0"/>
          <a:chOff x="0" y="0"/>
          <a:chExt cx="0" cy="0"/>
        </a:xfrm>
      </p:grpSpPr>
      <p:pic>
        <p:nvPicPr>
          <p:cNvPr id="19" name="Picture 1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8288000" cy="1488440"/>
          </a:xfrm>
          <a:prstGeom prst="rect">
            <a:avLst/>
          </a:prstGeom>
          <a:gradFill>
            <a:gsLst>
              <a:gs pos="0">
                <a:schemeClr val="tx2">
                  <a:lumMod val="60000"/>
                  <a:lumOff val="40000"/>
                </a:schemeClr>
              </a:gs>
              <a:gs pos="100000">
                <a:schemeClr val="accent3">
                  <a:lumMod val="60000"/>
                  <a:lumOff val="40000"/>
                </a:schemeClr>
              </a:gs>
            </a:gsLst>
            <a:lin ang="0" scaled="1"/>
          </a:gradFill>
        </p:spPr>
      </p:pic>
      <p:sp>
        <p:nvSpPr>
          <p:cNvPr id="21" name="Rectangle 20"/>
          <p:cNvSpPr/>
          <p:nvPr userDrawn="1"/>
        </p:nvSpPr>
        <p:spPr>
          <a:xfrm>
            <a:off x="1" y="-15240"/>
            <a:ext cx="18288002" cy="1503679"/>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a:p>
        </p:txBody>
      </p:sp>
      <p:sp>
        <p:nvSpPr>
          <p:cNvPr id="11" name="Content Placeholder 10"/>
          <p:cNvSpPr>
            <a:spLocks noGrp="1"/>
          </p:cNvSpPr>
          <p:nvPr>
            <p:ph sz="quarter" idx="11" hasCustomPrompt="1"/>
          </p:nvPr>
        </p:nvSpPr>
        <p:spPr>
          <a:xfrm>
            <a:off x="859536" y="2414017"/>
            <a:ext cx="7955280" cy="7200894"/>
          </a:xfrm>
        </p:spPr>
        <p:txBody>
          <a:bodyPr/>
          <a:lstStyle>
            <a:lvl1pPr marL="4572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1pPr>
            <a:lvl2pPr marL="9144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2pPr>
            <a:lvl3pPr marL="13716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3pPr>
            <a:lvl4pPr marL="18288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4pPr>
            <a:lvl5pPr marL="22860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5pPr>
            <a:lvl7pPr marL="800100" indent="304800" algn="l" defTabSz="1528236" rtl="0" eaLnBrk="1" latinLnBrk="0" hangingPunct="1">
              <a:lnSpc>
                <a:spcPct val="90000"/>
              </a:lnSpc>
              <a:spcBef>
                <a:spcPts val="836"/>
              </a:spcBef>
              <a:buFont typeface="Arial" panose="020B0604020202020204" pitchFamily="34" charset="0"/>
              <a:buChar char="•"/>
              <a:defRPr sz="2200">
                <a:solidFill>
                  <a:schemeClr val="accent6">
                    <a:lumMod val="75000"/>
                  </a:schemeClr>
                </a:solidFill>
              </a:defRPr>
            </a:lvl7pPr>
            <a:lvl8pPr marL="1609344" indent="-382060" algn="l" defTabSz="1528236" rtl="0" eaLnBrk="1" latinLnBrk="0" hangingPunct="1">
              <a:lnSpc>
                <a:spcPct val="90000"/>
              </a:lnSpc>
              <a:spcBef>
                <a:spcPts val="836"/>
              </a:spcBef>
              <a:buFont typeface="Arial" panose="020B0604020202020204" pitchFamily="34" charset="0"/>
              <a:buChar char="•"/>
              <a:defRPr sz="2200">
                <a:solidFill>
                  <a:schemeClr val="accent6">
                    <a:lumMod val="75000"/>
                  </a:schemeClr>
                </a:solidFill>
              </a:defRPr>
            </a:lvl8pPr>
          </a:lstStyle>
          <a:p>
            <a:pPr marL="457200" marR="0" lvl="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mj-lt"/>
                <a:ea typeface="+mn-ea"/>
              </a:rPr>
              <a:t>Edit Master text styles</a:t>
            </a:r>
          </a:p>
          <a:p>
            <a:pPr marL="914400" marR="0" lvl="1"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panose="020B0604020202020204" pitchFamily="34" charset="0"/>
                <a:ea typeface="+mn-ea"/>
                <a:cs typeface="Arial" panose="020B0604020202020204" pitchFamily="34" charset="0"/>
              </a:rPr>
              <a:t>Second level</a:t>
            </a:r>
          </a:p>
          <a:p>
            <a:pPr marL="1371600" marR="0" lvl="2"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Third level</a:t>
            </a:r>
          </a:p>
          <a:p>
            <a:pPr marL="1828800" marR="0" lvl="3"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Fourth level</a:t>
            </a:r>
          </a:p>
          <a:p>
            <a:pPr marL="2286000" marR="0" lvl="4"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Fifth level</a:t>
            </a:r>
          </a:p>
        </p:txBody>
      </p:sp>
      <p:sp>
        <p:nvSpPr>
          <p:cNvPr id="5" name="Content Placeholder 4"/>
          <p:cNvSpPr>
            <a:spLocks noGrp="1"/>
          </p:cNvSpPr>
          <p:nvPr>
            <p:ph sz="quarter" idx="12" hasCustomPrompt="1"/>
          </p:nvPr>
        </p:nvSpPr>
        <p:spPr>
          <a:xfrm>
            <a:off x="9500656" y="2414016"/>
            <a:ext cx="7955280" cy="7200900"/>
          </a:xfrm>
        </p:spPr>
        <p:txBody>
          <a:bodyPr/>
          <a:lstStyle>
            <a:lvl1pPr marL="4572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1pPr>
            <a:lvl2pPr marL="9144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2pPr>
            <a:lvl3pPr marL="13716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3pPr>
            <a:lvl4pPr marL="18288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4pPr>
            <a:lvl5pPr marL="22860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5pPr>
            <a:lvl7pPr marL="800100" indent="304800" algn="l" defTabSz="1528236" rtl="0" eaLnBrk="1" latinLnBrk="0" hangingPunct="1">
              <a:lnSpc>
                <a:spcPct val="90000"/>
              </a:lnSpc>
              <a:spcBef>
                <a:spcPts val="836"/>
              </a:spcBef>
              <a:buFont typeface="Arial" panose="020B0604020202020204" pitchFamily="34" charset="0"/>
              <a:buChar char="•"/>
              <a:defRPr sz="2200">
                <a:solidFill>
                  <a:schemeClr val="accent6">
                    <a:lumMod val="75000"/>
                  </a:schemeClr>
                </a:solidFill>
              </a:defRPr>
            </a:lvl7pPr>
            <a:lvl8pPr marL="1609344" indent="-382060" algn="l" defTabSz="1528236" rtl="0" eaLnBrk="1" latinLnBrk="0" hangingPunct="1">
              <a:lnSpc>
                <a:spcPct val="90000"/>
              </a:lnSpc>
              <a:spcBef>
                <a:spcPts val="836"/>
              </a:spcBef>
              <a:buFont typeface="Arial" panose="020B0604020202020204" pitchFamily="34" charset="0"/>
              <a:buChar char="•"/>
              <a:defRPr sz="2200">
                <a:solidFill>
                  <a:schemeClr val="accent6">
                    <a:lumMod val="75000"/>
                  </a:schemeClr>
                </a:solidFill>
              </a:defRPr>
            </a:lvl8pPr>
          </a:lstStyle>
          <a:p>
            <a:pPr marL="457200" marR="0" lvl="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mj-lt"/>
                <a:ea typeface="+mn-ea"/>
              </a:rPr>
              <a:t>Edit Master text styles</a:t>
            </a:r>
          </a:p>
          <a:p>
            <a:pPr marL="914400" marR="0" lvl="1"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panose="020B0604020202020204" pitchFamily="34" charset="0"/>
                <a:ea typeface="+mn-ea"/>
                <a:cs typeface="Arial" panose="020B0604020202020204" pitchFamily="34" charset="0"/>
              </a:rPr>
              <a:t>Second level</a:t>
            </a:r>
          </a:p>
          <a:p>
            <a:pPr marL="1371600" marR="0" lvl="2"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Third level</a:t>
            </a:r>
          </a:p>
          <a:p>
            <a:pPr marL="1828800" marR="0" lvl="3"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Fourth level</a:t>
            </a:r>
          </a:p>
          <a:p>
            <a:pPr marL="2286000" marR="0" lvl="4"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Fifth level</a:t>
            </a:r>
          </a:p>
        </p:txBody>
      </p:sp>
      <p:sp>
        <p:nvSpPr>
          <p:cNvPr id="10" name="Slide Number Placeholder 3"/>
          <p:cNvSpPr>
            <a:spLocks noGrp="1"/>
          </p:cNvSpPr>
          <p:nvPr>
            <p:ph type="sldNum" sz="quarter" idx="4"/>
          </p:nvPr>
        </p:nvSpPr>
        <p:spPr>
          <a:xfrm>
            <a:off x="880537" y="9658992"/>
            <a:ext cx="516466" cy="547688"/>
          </a:xfrm>
          <a:prstGeom prst="rect">
            <a:avLst/>
          </a:prstGeom>
        </p:spPr>
        <p:txBody>
          <a:bodyPr vert="horz" lIns="0" tIns="0" rIns="0" bIns="0" rtlCol="0" anchor="ctr"/>
          <a:lstStyle>
            <a:lvl1pPr algn="l">
              <a:defRPr sz="1800">
                <a:solidFill>
                  <a:srgbClr val="FFFFFF"/>
                </a:solidFill>
              </a:defRPr>
            </a:lvl1pPr>
          </a:lstStyle>
          <a:p>
            <a:fld id="{3F2BA408-77DD-2646-AE91-E222053BB454}" type="slidenum">
              <a:rPr lang="en-US" smtClean="0"/>
              <a:pPr/>
              <a:t>‹#›</a:t>
            </a:fld>
            <a:endParaRPr lang="en-US" dirty="0"/>
          </a:p>
        </p:txBody>
      </p:sp>
      <p:sp>
        <p:nvSpPr>
          <p:cNvPr id="14" name="Footer Placeholder 7"/>
          <p:cNvSpPr>
            <a:spLocks noGrp="1"/>
          </p:cNvSpPr>
          <p:nvPr>
            <p:ph type="ftr" sz="quarter" idx="3"/>
          </p:nvPr>
        </p:nvSpPr>
        <p:spPr>
          <a:xfrm>
            <a:off x="1409700" y="9776461"/>
            <a:ext cx="5791200" cy="300038"/>
          </a:xfrm>
          <a:prstGeom prst="rect">
            <a:avLst/>
          </a:prstGeom>
        </p:spPr>
        <p:txBody>
          <a:bodyPr vert="horz" lIns="91440" tIns="45720" rIns="91440" bIns="45720" rtlCol="0" anchor="ctr"/>
          <a:lstStyle>
            <a:lvl1pPr algn="l">
              <a:defRPr sz="1400">
                <a:solidFill>
                  <a:schemeClr val="bg1"/>
                </a:solidFill>
              </a:defRPr>
            </a:lvl1pPr>
          </a:lstStyle>
          <a:p>
            <a:endParaRPr lang="en-US" dirty="0"/>
          </a:p>
        </p:txBody>
      </p:sp>
      <p:cxnSp>
        <p:nvCxnSpPr>
          <p:cNvPr id="20" name="Straight Connector 19"/>
          <p:cNvCxnSpPr/>
          <p:nvPr userDrawn="1"/>
        </p:nvCxnSpPr>
        <p:spPr>
          <a:xfrm>
            <a:off x="0" y="1488440"/>
            <a:ext cx="18288000" cy="0"/>
          </a:xfrm>
          <a:prstGeom prst="line">
            <a:avLst/>
          </a:prstGeom>
          <a:ln w="38100" cmpd="sng">
            <a:solidFill>
              <a:srgbClr val="3A3A3A"/>
            </a:solidFill>
          </a:ln>
        </p:spPr>
        <p:style>
          <a:lnRef idx="2">
            <a:schemeClr val="accent1"/>
          </a:lnRef>
          <a:fillRef idx="0">
            <a:schemeClr val="accent1"/>
          </a:fillRef>
          <a:effectRef idx="1">
            <a:schemeClr val="accent1"/>
          </a:effectRef>
          <a:fontRef idx="minor">
            <a:schemeClr val="tx1"/>
          </a:fontRef>
        </p:style>
      </p:cxnSp>
      <p:sp>
        <p:nvSpPr>
          <p:cNvPr id="12" name="Content Placeholder 10"/>
          <p:cNvSpPr>
            <a:spLocks noGrp="1"/>
          </p:cNvSpPr>
          <p:nvPr>
            <p:ph sz="quarter" idx="13" hasCustomPrompt="1"/>
          </p:nvPr>
        </p:nvSpPr>
        <p:spPr>
          <a:xfrm>
            <a:off x="859536" y="1638309"/>
            <a:ext cx="7981308" cy="469894"/>
          </a:xfrm>
        </p:spPr>
        <p:txBody>
          <a:bodyPr anchor="ctr"/>
          <a:lstStyle>
            <a:lvl1pPr marL="0" indent="0">
              <a:buNone/>
              <a:defRPr b="1" u="sng">
                <a:solidFill>
                  <a:srgbClr val="3A3A3A"/>
                </a:solidFill>
              </a:defRPr>
            </a:lvl1pPr>
          </a:lstStyle>
          <a:p>
            <a:pPr lvl="0"/>
            <a:r>
              <a:rPr lang="en-US" dirty="0"/>
              <a:t>Subhead</a:t>
            </a:r>
          </a:p>
        </p:txBody>
      </p:sp>
      <p:sp>
        <p:nvSpPr>
          <p:cNvPr id="13" name="Content Placeholder 10"/>
          <p:cNvSpPr>
            <a:spLocks noGrp="1"/>
          </p:cNvSpPr>
          <p:nvPr>
            <p:ph sz="quarter" idx="14" hasCustomPrompt="1"/>
          </p:nvPr>
        </p:nvSpPr>
        <p:spPr>
          <a:xfrm>
            <a:off x="9500656" y="1607829"/>
            <a:ext cx="7981308" cy="469894"/>
          </a:xfrm>
        </p:spPr>
        <p:txBody>
          <a:bodyPr anchor="ctr"/>
          <a:lstStyle>
            <a:lvl1pPr marL="0" indent="0">
              <a:buNone/>
              <a:defRPr b="1" u="sng">
                <a:solidFill>
                  <a:srgbClr val="3A3A3A"/>
                </a:solidFill>
              </a:defRPr>
            </a:lvl1pPr>
          </a:lstStyle>
          <a:p>
            <a:pPr lvl="0"/>
            <a:r>
              <a:rPr lang="en-US" dirty="0"/>
              <a:t>Subhead</a:t>
            </a:r>
          </a:p>
        </p:txBody>
      </p:sp>
      <p:sp>
        <p:nvSpPr>
          <p:cNvPr id="15" name="Title 2">
            <a:extLst>
              <a:ext uri="{FF2B5EF4-FFF2-40B4-BE49-F238E27FC236}">
                <a16:creationId xmlns:a16="http://schemas.microsoft.com/office/drawing/2014/main" id="{F69FE295-CDD7-49EA-92C8-15C29A560A02}"/>
              </a:ext>
            </a:extLst>
          </p:cNvPr>
          <p:cNvSpPr>
            <a:spLocks noGrp="1"/>
          </p:cNvSpPr>
          <p:nvPr>
            <p:ph type="title" hasCustomPrompt="1"/>
          </p:nvPr>
        </p:nvSpPr>
        <p:spPr>
          <a:xfrm>
            <a:off x="914400" y="80322"/>
            <a:ext cx="16408400" cy="1278580"/>
          </a:xfrm>
        </p:spPr>
        <p:txBody>
          <a:bodyPr anchor="ctr"/>
          <a:lstStyle>
            <a:lvl1pPr>
              <a:defRPr>
                <a:solidFill>
                  <a:srgbClr val="FFFFFF"/>
                </a:solidFill>
              </a:defRPr>
            </a:lvl1pPr>
          </a:lstStyle>
          <a:p>
            <a:r>
              <a:rPr lang="en-US" dirty="0"/>
              <a:t>Insert Title Here</a:t>
            </a:r>
          </a:p>
        </p:txBody>
      </p:sp>
    </p:spTree>
    <p:extLst>
      <p:ext uri="{BB962C8B-B14F-4D97-AF65-F5344CB8AC3E}">
        <p14:creationId xmlns:p14="http://schemas.microsoft.com/office/powerpoint/2010/main" val="165141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2 Row Pic &amp; Text">
  <p:cSld name="2 Row Pic &amp; Text">
    <p:spTree>
      <p:nvGrpSpPr>
        <p:cNvPr id="1" name="Shape 1071"/>
        <p:cNvGrpSpPr/>
        <p:nvPr/>
      </p:nvGrpSpPr>
      <p:grpSpPr>
        <a:xfrm>
          <a:off x="0" y="0"/>
          <a:ext cx="0" cy="0"/>
          <a:chOff x="0" y="0"/>
          <a:chExt cx="0" cy="0"/>
        </a:xfrm>
      </p:grpSpPr>
      <p:sp>
        <p:nvSpPr>
          <p:cNvPr id="1072" name="Google Shape;1072;p223"/>
          <p:cNvSpPr>
            <a:spLocks noGrp="1"/>
          </p:cNvSpPr>
          <p:nvPr>
            <p:ph type="pic" idx="2"/>
          </p:nvPr>
        </p:nvSpPr>
        <p:spPr>
          <a:xfrm>
            <a:off x="1081034" y="1904772"/>
            <a:ext cx="6028988" cy="3706812"/>
          </a:xfrm>
          <a:prstGeom prst="rect">
            <a:avLst/>
          </a:prstGeom>
          <a:solidFill>
            <a:srgbClr val="F2F2F2"/>
          </a:solidFill>
          <a:ln>
            <a:noFill/>
          </a:ln>
        </p:spPr>
      </p:sp>
      <p:sp>
        <p:nvSpPr>
          <p:cNvPr id="1073" name="Google Shape;1073;p223"/>
          <p:cNvSpPr txBox="1">
            <a:spLocks noGrp="1"/>
          </p:cNvSpPr>
          <p:nvPr>
            <p:ph type="body" idx="1"/>
          </p:nvPr>
        </p:nvSpPr>
        <p:spPr>
          <a:xfrm>
            <a:off x="7320823" y="1904776"/>
            <a:ext cx="9871412" cy="3700415"/>
          </a:xfrm>
          <a:prstGeom prst="rect">
            <a:avLst/>
          </a:prstGeom>
          <a:noFill/>
          <a:ln>
            <a:noFill/>
          </a:ln>
        </p:spPr>
        <p:txBody>
          <a:bodyPr spcFirstLastPara="1" wrap="square" lIns="91425" tIns="45700" rIns="91425" bIns="45700" anchor="t" anchorCtr="0">
            <a:noAutofit/>
          </a:bodyPr>
          <a:lstStyle>
            <a:lvl1pPr marL="685776" lvl="0" indent="-520713" algn="l">
              <a:lnSpc>
                <a:spcPct val="90000"/>
              </a:lnSpc>
              <a:spcBef>
                <a:spcPts val="800"/>
              </a:spcBef>
              <a:spcAft>
                <a:spcPts val="0"/>
              </a:spcAft>
              <a:buClr>
                <a:schemeClr val="dk1"/>
              </a:buClr>
              <a:buSzPts val="1867"/>
              <a:buChar char="•"/>
              <a:defRPr sz="2801"/>
            </a:lvl1pPr>
            <a:lvl2pPr marL="1371552" lvl="1" indent="-495282" algn="l">
              <a:lnSpc>
                <a:spcPct val="90000"/>
              </a:lnSpc>
              <a:spcBef>
                <a:spcPts val="800"/>
              </a:spcBef>
              <a:spcAft>
                <a:spcPts val="0"/>
              </a:spcAft>
              <a:buClr>
                <a:schemeClr val="dk1"/>
              </a:buClr>
              <a:buSzPts val="1600"/>
              <a:buChar char="•"/>
              <a:defRPr sz="2400"/>
            </a:lvl2pPr>
            <a:lvl3pPr marL="2057328" lvl="2" indent="-495282" algn="l">
              <a:lnSpc>
                <a:spcPct val="90000"/>
              </a:lnSpc>
              <a:spcBef>
                <a:spcPts val="800"/>
              </a:spcBef>
              <a:spcAft>
                <a:spcPts val="0"/>
              </a:spcAft>
              <a:buClr>
                <a:schemeClr val="dk1"/>
              </a:buClr>
              <a:buSzPts val="1600"/>
              <a:buChar char="•"/>
              <a:defRPr sz="2400"/>
            </a:lvl3pPr>
            <a:lvl4pPr marL="2743104" lvl="3" indent="-495282" algn="l">
              <a:lnSpc>
                <a:spcPct val="90000"/>
              </a:lnSpc>
              <a:spcBef>
                <a:spcPts val="750"/>
              </a:spcBef>
              <a:spcAft>
                <a:spcPts val="0"/>
              </a:spcAft>
              <a:buClr>
                <a:schemeClr val="dk1"/>
              </a:buClr>
              <a:buSzPts val="1600"/>
              <a:buChar char="•"/>
              <a:defRPr sz="2400"/>
            </a:lvl4pPr>
            <a:lvl5pPr marL="3428880" lvl="4" indent="-495282" algn="l">
              <a:lnSpc>
                <a:spcPct val="90000"/>
              </a:lnSpc>
              <a:spcBef>
                <a:spcPts val="750"/>
              </a:spcBef>
              <a:spcAft>
                <a:spcPts val="0"/>
              </a:spcAft>
              <a:buClr>
                <a:schemeClr val="dk1"/>
              </a:buClr>
              <a:buSzPts val="1600"/>
              <a:buChar char="•"/>
              <a:defRPr sz="2400"/>
            </a:lvl5pPr>
            <a:lvl6pPr marL="4114656" lvl="5" indent="-514332" algn="l">
              <a:lnSpc>
                <a:spcPct val="90000"/>
              </a:lnSpc>
              <a:spcBef>
                <a:spcPts val="750"/>
              </a:spcBef>
              <a:spcAft>
                <a:spcPts val="0"/>
              </a:spcAft>
              <a:buClr>
                <a:schemeClr val="dk1"/>
              </a:buClr>
              <a:buSzPts val="1800"/>
              <a:buChar char="•"/>
              <a:defRPr/>
            </a:lvl6pPr>
            <a:lvl7pPr marL="4800432" lvl="6" indent="-514332" algn="l">
              <a:lnSpc>
                <a:spcPct val="90000"/>
              </a:lnSpc>
              <a:spcBef>
                <a:spcPts val="750"/>
              </a:spcBef>
              <a:spcAft>
                <a:spcPts val="0"/>
              </a:spcAft>
              <a:buClr>
                <a:schemeClr val="dk1"/>
              </a:buClr>
              <a:buSzPts val="1800"/>
              <a:buChar char="•"/>
              <a:defRPr/>
            </a:lvl7pPr>
            <a:lvl8pPr marL="5486208" lvl="7" indent="-514332" algn="l">
              <a:lnSpc>
                <a:spcPct val="90000"/>
              </a:lnSpc>
              <a:spcBef>
                <a:spcPts val="750"/>
              </a:spcBef>
              <a:spcAft>
                <a:spcPts val="0"/>
              </a:spcAft>
              <a:buClr>
                <a:schemeClr val="dk1"/>
              </a:buClr>
              <a:buSzPts val="1800"/>
              <a:buChar char="•"/>
              <a:defRPr/>
            </a:lvl8pPr>
            <a:lvl9pPr marL="6171984" lvl="8" indent="-514332" algn="l">
              <a:lnSpc>
                <a:spcPct val="90000"/>
              </a:lnSpc>
              <a:spcBef>
                <a:spcPts val="750"/>
              </a:spcBef>
              <a:spcAft>
                <a:spcPts val="0"/>
              </a:spcAft>
              <a:buClr>
                <a:schemeClr val="dk1"/>
              </a:buClr>
              <a:buSzPts val="1800"/>
              <a:buChar char="•"/>
              <a:defRPr/>
            </a:lvl9pPr>
          </a:lstStyle>
          <a:p>
            <a:endParaRPr/>
          </a:p>
        </p:txBody>
      </p:sp>
      <p:sp>
        <p:nvSpPr>
          <p:cNvPr id="1074" name="Google Shape;1074;p223"/>
          <p:cNvSpPr txBox="1">
            <a:spLocks noGrp="1"/>
          </p:cNvSpPr>
          <p:nvPr>
            <p:ph type="title"/>
          </p:nvPr>
        </p:nvSpPr>
        <p:spPr>
          <a:xfrm>
            <a:off x="1049043" y="18292"/>
            <a:ext cx="13457498" cy="1671635"/>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40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75" name="Google Shape;1075;p223"/>
          <p:cNvSpPr txBox="1">
            <a:spLocks noGrp="1"/>
          </p:cNvSpPr>
          <p:nvPr>
            <p:ph type="sldNum" idx="12"/>
          </p:nvPr>
        </p:nvSpPr>
        <p:spPr>
          <a:xfrm>
            <a:off x="16459202" y="9564626"/>
            <a:ext cx="914400" cy="54927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1pPr>
            <a:lvl2pPr marL="0" lvl="1"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2pPr>
            <a:lvl3pPr marL="0" lvl="2"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3pPr>
            <a:lvl4pPr marL="0" lvl="3"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4pPr>
            <a:lvl5pPr marL="0" lvl="4"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5pPr>
            <a:lvl6pPr marL="0" lvl="5"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6pPr>
            <a:lvl7pPr marL="0" lvl="6"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7pPr>
            <a:lvl8pPr marL="0" lvl="7"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8pPr>
            <a:lvl9pPr marL="0" lvl="8"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9pPr>
          </a:lstStyle>
          <a:p>
            <a:fld id="{00000000-1234-1234-1234-123412341234}" type="slidenum">
              <a:rPr lang="en-US" smtClean="0"/>
              <a:pPr/>
              <a:t>‹#›</a:t>
            </a:fld>
            <a:endParaRPr lang="en-US"/>
          </a:p>
        </p:txBody>
      </p:sp>
      <p:sp>
        <p:nvSpPr>
          <p:cNvPr id="1076" name="Google Shape;1076;p223"/>
          <p:cNvSpPr>
            <a:spLocks noGrp="1"/>
          </p:cNvSpPr>
          <p:nvPr>
            <p:ph type="pic" idx="3"/>
          </p:nvPr>
        </p:nvSpPr>
        <p:spPr>
          <a:xfrm>
            <a:off x="1081034" y="5865589"/>
            <a:ext cx="6028985" cy="3706808"/>
          </a:xfrm>
          <a:prstGeom prst="rect">
            <a:avLst/>
          </a:prstGeom>
          <a:solidFill>
            <a:srgbClr val="F2F2F2"/>
          </a:solidFill>
          <a:ln>
            <a:noFill/>
          </a:ln>
        </p:spPr>
      </p:sp>
      <p:sp>
        <p:nvSpPr>
          <p:cNvPr id="1077" name="Google Shape;1077;p223"/>
          <p:cNvSpPr txBox="1">
            <a:spLocks noGrp="1"/>
          </p:cNvSpPr>
          <p:nvPr>
            <p:ph type="body" idx="4"/>
          </p:nvPr>
        </p:nvSpPr>
        <p:spPr>
          <a:xfrm>
            <a:off x="7320823" y="5865589"/>
            <a:ext cx="9871412" cy="3703679"/>
          </a:xfrm>
          <a:prstGeom prst="rect">
            <a:avLst/>
          </a:prstGeom>
          <a:noFill/>
          <a:ln>
            <a:noFill/>
          </a:ln>
        </p:spPr>
        <p:txBody>
          <a:bodyPr spcFirstLastPara="1" wrap="square" lIns="91425" tIns="45700" rIns="91425" bIns="45700" anchor="t" anchorCtr="0">
            <a:noAutofit/>
          </a:bodyPr>
          <a:lstStyle>
            <a:lvl1pPr marL="685776" lvl="0" indent="-520713" algn="l">
              <a:lnSpc>
                <a:spcPct val="90000"/>
              </a:lnSpc>
              <a:spcBef>
                <a:spcPts val="800"/>
              </a:spcBef>
              <a:spcAft>
                <a:spcPts val="0"/>
              </a:spcAft>
              <a:buClr>
                <a:schemeClr val="dk1"/>
              </a:buClr>
              <a:buSzPts val="1867"/>
              <a:buChar char="•"/>
              <a:defRPr sz="2801"/>
            </a:lvl1pPr>
            <a:lvl2pPr marL="1371552" lvl="1" indent="-495282" algn="l">
              <a:lnSpc>
                <a:spcPct val="90000"/>
              </a:lnSpc>
              <a:spcBef>
                <a:spcPts val="800"/>
              </a:spcBef>
              <a:spcAft>
                <a:spcPts val="0"/>
              </a:spcAft>
              <a:buClr>
                <a:schemeClr val="dk1"/>
              </a:buClr>
              <a:buSzPts val="1600"/>
              <a:buChar char="•"/>
              <a:defRPr sz="2400"/>
            </a:lvl2pPr>
            <a:lvl3pPr marL="2057328" lvl="2" indent="-495282" algn="l">
              <a:lnSpc>
                <a:spcPct val="90000"/>
              </a:lnSpc>
              <a:spcBef>
                <a:spcPts val="800"/>
              </a:spcBef>
              <a:spcAft>
                <a:spcPts val="0"/>
              </a:spcAft>
              <a:buClr>
                <a:schemeClr val="dk1"/>
              </a:buClr>
              <a:buSzPts val="1600"/>
              <a:buChar char="•"/>
              <a:defRPr sz="2400"/>
            </a:lvl3pPr>
            <a:lvl4pPr marL="2743104" lvl="3" indent="-495282" algn="l">
              <a:lnSpc>
                <a:spcPct val="90000"/>
              </a:lnSpc>
              <a:spcBef>
                <a:spcPts val="750"/>
              </a:spcBef>
              <a:spcAft>
                <a:spcPts val="0"/>
              </a:spcAft>
              <a:buClr>
                <a:schemeClr val="dk1"/>
              </a:buClr>
              <a:buSzPts val="1600"/>
              <a:buChar char="•"/>
              <a:defRPr sz="2400"/>
            </a:lvl4pPr>
            <a:lvl5pPr marL="3428880" lvl="4" indent="-495282" algn="l">
              <a:lnSpc>
                <a:spcPct val="90000"/>
              </a:lnSpc>
              <a:spcBef>
                <a:spcPts val="750"/>
              </a:spcBef>
              <a:spcAft>
                <a:spcPts val="0"/>
              </a:spcAft>
              <a:buClr>
                <a:schemeClr val="dk1"/>
              </a:buClr>
              <a:buSzPts val="1600"/>
              <a:buChar char="•"/>
              <a:defRPr sz="2400"/>
            </a:lvl5pPr>
            <a:lvl6pPr marL="4114656" lvl="5" indent="-514332" algn="l">
              <a:lnSpc>
                <a:spcPct val="90000"/>
              </a:lnSpc>
              <a:spcBef>
                <a:spcPts val="750"/>
              </a:spcBef>
              <a:spcAft>
                <a:spcPts val="0"/>
              </a:spcAft>
              <a:buClr>
                <a:schemeClr val="dk1"/>
              </a:buClr>
              <a:buSzPts val="1800"/>
              <a:buChar char="•"/>
              <a:defRPr/>
            </a:lvl6pPr>
            <a:lvl7pPr marL="4800432" lvl="6" indent="-514332" algn="l">
              <a:lnSpc>
                <a:spcPct val="90000"/>
              </a:lnSpc>
              <a:spcBef>
                <a:spcPts val="750"/>
              </a:spcBef>
              <a:spcAft>
                <a:spcPts val="0"/>
              </a:spcAft>
              <a:buClr>
                <a:schemeClr val="dk1"/>
              </a:buClr>
              <a:buSzPts val="1800"/>
              <a:buChar char="•"/>
              <a:defRPr/>
            </a:lvl7pPr>
            <a:lvl8pPr marL="5486208" lvl="7" indent="-514332" algn="l">
              <a:lnSpc>
                <a:spcPct val="90000"/>
              </a:lnSpc>
              <a:spcBef>
                <a:spcPts val="750"/>
              </a:spcBef>
              <a:spcAft>
                <a:spcPts val="0"/>
              </a:spcAft>
              <a:buClr>
                <a:schemeClr val="dk1"/>
              </a:buClr>
              <a:buSzPts val="1800"/>
              <a:buChar char="•"/>
              <a:defRPr/>
            </a:lvl8pPr>
            <a:lvl9pPr marL="6171984" lvl="8" indent="-514332" algn="l">
              <a:lnSpc>
                <a:spcPct val="90000"/>
              </a:lnSpc>
              <a:spcBef>
                <a:spcPts val="75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85698819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3 Row Pic &amp; Text">
  <p:cSld name="3 Row Pic &amp; Text">
    <p:spTree>
      <p:nvGrpSpPr>
        <p:cNvPr id="1" name="Shape 1078"/>
        <p:cNvGrpSpPr/>
        <p:nvPr/>
      </p:nvGrpSpPr>
      <p:grpSpPr>
        <a:xfrm>
          <a:off x="0" y="0"/>
          <a:ext cx="0" cy="0"/>
          <a:chOff x="0" y="0"/>
          <a:chExt cx="0" cy="0"/>
        </a:xfrm>
      </p:grpSpPr>
      <p:sp>
        <p:nvSpPr>
          <p:cNvPr id="1079" name="Google Shape;1079;p224"/>
          <p:cNvSpPr>
            <a:spLocks noGrp="1"/>
          </p:cNvSpPr>
          <p:nvPr>
            <p:ph type="pic" idx="2"/>
          </p:nvPr>
        </p:nvSpPr>
        <p:spPr>
          <a:xfrm>
            <a:off x="1079606" y="2705819"/>
            <a:ext cx="4197872" cy="2361642"/>
          </a:xfrm>
          <a:prstGeom prst="rect">
            <a:avLst/>
          </a:prstGeom>
          <a:solidFill>
            <a:srgbClr val="F2F2F2"/>
          </a:solidFill>
          <a:ln>
            <a:noFill/>
          </a:ln>
        </p:spPr>
      </p:sp>
      <p:sp>
        <p:nvSpPr>
          <p:cNvPr id="1080" name="Google Shape;1080;p224"/>
          <p:cNvSpPr txBox="1">
            <a:spLocks noGrp="1"/>
          </p:cNvSpPr>
          <p:nvPr>
            <p:ph type="body" idx="1"/>
          </p:nvPr>
        </p:nvSpPr>
        <p:spPr>
          <a:xfrm>
            <a:off x="5468309" y="2705819"/>
            <a:ext cx="3448985" cy="2361642"/>
          </a:xfrm>
          <a:prstGeom prst="rect">
            <a:avLst/>
          </a:prstGeom>
          <a:noFill/>
          <a:ln>
            <a:noFill/>
          </a:ln>
        </p:spPr>
        <p:txBody>
          <a:bodyPr spcFirstLastPara="1" wrap="square" lIns="91425" tIns="45700" rIns="91425" bIns="45700" anchor="t" anchorCtr="0">
            <a:noAutofit/>
          </a:bodyPr>
          <a:lstStyle>
            <a:lvl1pPr marL="685776" lvl="0" indent="-520713" algn="l">
              <a:lnSpc>
                <a:spcPct val="90000"/>
              </a:lnSpc>
              <a:spcBef>
                <a:spcPts val="800"/>
              </a:spcBef>
              <a:spcAft>
                <a:spcPts val="0"/>
              </a:spcAft>
              <a:buClr>
                <a:schemeClr val="dk1"/>
              </a:buClr>
              <a:buSzPts val="1867"/>
              <a:buChar char="•"/>
              <a:defRPr sz="2801"/>
            </a:lvl1pPr>
            <a:lvl2pPr marL="1371552" lvl="1" indent="-495282" algn="l">
              <a:lnSpc>
                <a:spcPct val="90000"/>
              </a:lnSpc>
              <a:spcBef>
                <a:spcPts val="800"/>
              </a:spcBef>
              <a:spcAft>
                <a:spcPts val="0"/>
              </a:spcAft>
              <a:buClr>
                <a:schemeClr val="dk1"/>
              </a:buClr>
              <a:buSzPts val="1600"/>
              <a:buChar char="•"/>
              <a:defRPr sz="2400"/>
            </a:lvl2pPr>
            <a:lvl3pPr marL="2057328" lvl="2" indent="-495282" algn="l">
              <a:lnSpc>
                <a:spcPct val="90000"/>
              </a:lnSpc>
              <a:spcBef>
                <a:spcPts val="800"/>
              </a:spcBef>
              <a:spcAft>
                <a:spcPts val="0"/>
              </a:spcAft>
              <a:buClr>
                <a:schemeClr val="dk1"/>
              </a:buClr>
              <a:buSzPts val="1600"/>
              <a:buChar char="•"/>
              <a:defRPr sz="2400"/>
            </a:lvl3pPr>
            <a:lvl4pPr marL="2743104" lvl="3" indent="-495282" algn="l">
              <a:lnSpc>
                <a:spcPct val="90000"/>
              </a:lnSpc>
              <a:spcBef>
                <a:spcPts val="750"/>
              </a:spcBef>
              <a:spcAft>
                <a:spcPts val="0"/>
              </a:spcAft>
              <a:buClr>
                <a:schemeClr val="dk1"/>
              </a:buClr>
              <a:buSzPts val="1600"/>
              <a:buChar char="•"/>
              <a:defRPr sz="2400"/>
            </a:lvl4pPr>
            <a:lvl5pPr marL="3428880" lvl="4" indent="-495282" algn="l">
              <a:lnSpc>
                <a:spcPct val="90000"/>
              </a:lnSpc>
              <a:spcBef>
                <a:spcPts val="750"/>
              </a:spcBef>
              <a:spcAft>
                <a:spcPts val="0"/>
              </a:spcAft>
              <a:buClr>
                <a:schemeClr val="dk1"/>
              </a:buClr>
              <a:buSzPts val="1600"/>
              <a:buChar char="•"/>
              <a:defRPr sz="2400"/>
            </a:lvl5pPr>
            <a:lvl6pPr marL="4114656" lvl="5" indent="-514332" algn="l">
              <a:lnSpc>
                <a:spcPct val="90000"/>
              </a:lnSpc>
              <a:spcBef>
                <a:spcPts val="750"/>
              </a:spcBef>
              <a:spcAft>
                <a:spcPts val="0"/>
              </a:spcAft>
              <a:buClr>
                <a:schemeClr val="dk1"/>
              </a:buClr>
              <a:buSzPts val="1800"/>
              <a:buChar char="•"/>
              <a:defRPr/>
            </a:lvl6pPr>
            <a:lvl7pPr marL="4800432" lvl="6" indent="-514332" algn="l">
              <a:lnSpc>
                <a:spcPct val="90000"/>
              </a:lnSpc>
              <a:spcBef>
                <a:spcPts val="750"/>
              </a:spcBef>
              <a:spcAft>
                <a:spcPts val="0"/>
              </a:spcAft>
              <a:buClr>
                <a:schemeClr val="dk1"/>
              </a:buClr>
              <a:buSzPts val="1800"/>
              <a:buChar char="•"/>
              <a:defRPr/>
            </a:lvl7pPr>
            <a:lvl8pPr marL="5486208" lvl="7" indent="-514332" algn="l">
              <a:lnSpc>
                <a:spcPct val="90000"/>
              </a:lnSpc>
              <a:spcBef>
                <a:spcPts val="750"/>
              </a:spcBef>
              <a:spcAft>
                <a:spcPts val="0"/>
              </a:spcAft>
              <a:buClr>
                <a:schemeClr val="dk1"/>
              </a:buClr>
              <a:buSzPts val="1800"/>
              <a:buChar char="•"/>
              <a:defRPr/>
            </a:lvl8pPr>
            <a:lvl9pPr marL="6171984" lvl="8" indent="-514332" algn="l">
              <a:lnSpc>
                <a:spcPct val="90000"/>
              </a:lnSpc>
              <a:spcBef>
                <a:spcPts val="750"/>
              </a:spcBef>
              <a:spcAft>
                <a:spcPts val="0"/>
              </a:spcAft>
              <a:buClr>
                <a:schemeClr val="dk1"/>
              </a:buClr>
              <a:buSzPts val="1800"/>
              <a:buChar char="•"/>
              <a:defRPr/>
            </a:lvl9pPr>
          </a:lstStyle>
          <a:p>
            <a:endParaRPr/>
          </a:p>
        </p:txBody>
      </p:sp>
      <p:sp>
        <p:nvSpPr>
          <p:cNvPr id="1081" name="Google Shape;1081;p224"/>
          <p:cNvSpPr txBox="1">
            <a:spLocks noGrp="1"/>
          </p:cNvSpPr>
          <p:nvPr>
            <p:ph type="title"/>
          </p:nvPr>
        </p:nvSpPr>
        <p:spPr>
          <a:xfrm>
            <a:off x="1077844" y="18292"/>
            <a:ext cx="13457498" cy="1671635"/>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82" name="Google Shape;1082;p224"/>
          <p:cNvSpPr txBox="1">
            <a:spLocks noGrp="1"/>
          </p:cNvSpPr>
          <p:nvPr>
            <p:ph type="sldNum" idx="12"/>
          </p:nvPr>
        </p:nvSpPr>
        <p:spPr>
          <a:xfrm>
            <a:off x="16324290" y="9579616"/>
            <a:ext cx="914400" cy="54927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1pPr>
            <a:lvl2pPr marL="0" lvl="1"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2pPr>
            <a:lvl3pPr marL="0" lvl="2"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3pPr>
            <a:lvl4pPr marL="0" lvl="3"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4pPr>
            <a:lvl5pPr marL="0" lvl="4"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5pPr>
            <a:lvl6pPr marL="0" lvl="5"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6pPr>
            <a:lvl7pPr marL="0" lvl="6"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7pPr>
            <a:lvl8pPr marL="0" lvl="7"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8pPr>
            <a:lvl9pPr marL="0" lvl="8"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9pPr>
          </a:lstStyle>
          <a:p>
            <a:fld id="{00000000-1234-1234-1234-123412341234}" type="slidenum">
              <a:rPr lang="en-US" smtClean="0"/>
              <a:pPr/>
              <a:t>‹#›</a:t>
            </a:fld>
            <a:endParaRPr lang="en-US"/>
          </a:p>
        </p:txBody>
      </p:sp>
      <p:sp>
        <p:nvSpPr>
          <p:cNvPr id="1083" name="Google Shape;1083;p224"/>
          <p:cNvSpPr>
            <a:spLocks noGrp="1"/>
          </p:cNvSpPr>
          <p:nvPr>
            <p:ph type="pic" idx="3"/>
          </p:nvPr>
        </p:nvSpPr>
        <p:spPr>
          <a:xfrm>
            <a:off x="1079606" y="5358347"/>
            <a:ext cx="4197872" cy="2361642"/>
          </a:xfrm>
          <a:prstGeom prst="rect">
            <a:avLst/>
          </a:prstGeom>
          <a:solidFill>
            <a:srgbClr val="F2F2F2"/>
          </a:solidFill>
          <a:ln>
            <a:noFill/>
          </a:ln>
        </p:spPr>
      </p:sp>
      <p:sp>
        <p:nvSpPr>
          <p:cNvPr id="1084" name="Google Shape;1084;p224"/>
          <p:cNvSpPr txBox="1">
            <a:spLocks noGrp="1"/>
          </p:cNvSpPr>
          <p:nvPr>
            <p:ph type="body" idx="4"/>
          </p:nvPr>
        </p:nvSpPr>
        <p:spPr>
          <a:xfrm>
            <a:off x="5468309" y="5358347"/>
            <a:ext cx="3448985" cy="2361642"/>
          </a:xfrm>
          <a:prstGeom prst="rect">
            <a:avLst/>
          </a:prstGeom>
          <a:noFill/>
          <a:ln>
            <a:noFill/>
          </a:ln>
        </p:spPr>
        <p:txBody>
          <a:bodyPr spcFirstLastPara="1" wrap="square" lIns="91425" tIns="45700" rIns="91425" bIns="45700" anchor="t" anchorCtr="0">
            <a:noAutofit/>
          </a:bodyPr>
          <a:lstStyle>
            <a:lvl1pPr marL="685776" lvl="0" indent="-520713" algn="l">
              <a:lnSpc>
                <a:spcPct val="90000"/>
              </a:lnSpc>
              <a:spcBef>
                <a:spcPts val="800"/>
              </a:spcBef>
              <a:spcAft>
                <a:spcPts val="0"/>
              </a:spcAft>
              <a:buClr>
                <a:schemeClr val="dk1"/>
              </a:buClr>
              <a:buSzPts val="1867"/>
              <a:buChar char="•"/>
              <a:defRPr sz="2801"/>
            </a:lvl1pPr>
            <a:lvl2pPr marL="1371552" lvl="1" indent="-495282" algn="l">
              <a:lnSpc>
                <a:spcPct val="90000"/>
              </a:lnSpc>
              <a:spcBef>
                <a:spcPts val="800"/>
              </a:spcBef>
              <a:spcAft>
                <a:spcPts val="0"/>
              </a:spcAft>
              <a:buClr>
                <a:schemeClr val="dk1"/>
              </a:buClr>
              <a:buSzPts val="1600"/>
              <a:buChar char="•"/>
              <a:defRPr sz="2400"/>
            </a:lvl2pPr>
            <a:lvl3pPr marL="2057328" lvl="2" indent="-495282" algn="l">
              <a:lnSpc>
                <a:spcPct val="90000"/>
              </a:lnSpc>
              <a:spcBef>
                <a:spcPts val="800"/>
              </a:spcBef>
              <a:spcAft>
                <a:spcPts val="0"/>
              </a:spcAft>
              <a:buClr>
                <a:schemeClr val="dk1"/>
              </a:buClr>
              <a:buSzPts val="1600"/>
              <a:buChar char="•"/>
              <a:defRPr sz="2400"/>
            </a:lvl3pPr>
            <a:lvl4pPr marL="2743104" lvl="3" indent="-495282" algn="l">
              <a:lnSpc>
                <a:spcPct val="90000"/>
              </a:lnSpc>
              <a:spcBef>
                <a:spcPts val="750"/>
              </a:spcBef>
              <a:spcAft>
                <a:spcPts val="0"/>
              </a:spcAft>
              <a:buClr>
                <a:schemeClr val="dk1"/>
              </a:buClr>
              <a:buSzPts val="1600"/>
              <a:buChar char="•"/>
              <a:defRPr sz="2400"/>
            </a:lvl4pPr>
            <a:lvl5pPr marL="3428880" lvl="4" indent="-495282" algn="l">
              <a:lnSpc>
                <a:spcPct val="90000"/>
              </a:lnSpc>
              <a:spcBef>
                <a:spcPts val="750"/>
              </a:spcBef>
              <a:spcAft>
                <a:spcPts val="0"/>
              </a:spcAft>
              <a:buClr>
                <a:schemeClr val="dk1"/>
              </a:buClr>
              <a:buSzPts val="1600"/>
              <a:buChar char="•"/>
              <a:defRPr sz="2400"/>
            </a:lvl5pPr>
            <a:lvl6pPr marL="4114656" lvl="5" indent="-514332" algn="l">
              <a:lnSpc>
                <a:spcPct val="90000"/>
              </a:lnSpc>
              <a:spcBef>
                <a:spcPts val="750"/>
              </a:spcBef>
              <a:spcAft>
                <a:spcPts val="0"/>
              </a:spcAft>
              <a:buClr>
                <a:schemeClr val="dk1"/>
              </a:buClr>
              <a:buSzPts val="1800"/>
              <a:buChar char="•"/>
              <a:defRPr/>
            </a:lvl6pPr>
            <a:lvl7pPr marL="4800432" lvl="6" indent="-514332" algn="l">
              <a:lnSpc>
                <a:spcPct val="90000"/>
              </a:lnSpc>
              <a:spcBef>
                <a:spcPts val="750"/>
              </a:spcBef>
              <a:spcAft>
                <a:spcPts val="0"/>
              </a:spcAft>
              <a:buClr>
                <a:schemeClr val="dk1"/>
              </a:buClr>
              <a:buSzPts val="1800"/>
              <a:buChar char="•"/>
              <a:defRPr/>
            </a:lvl7pPr>
            <a:lvl8pPr marL="5486208" lvl="7" indent="-514332" algn="l">
              <a:lnSpc>
                <a:spcPct val="90000"/>
              </a:lnSpc>
              <a:spcBef>
                <a:spcPts val="750"/>
              </a:spcBef>
              <a:spcAft>
                <a:spcPts val="0"/>
              </a:spcAft>
              <a:buClr>
                <a:schemeClr val="dk1"/>
              </a:buClr>
              <a:buSzPts val="1800"/>
              <a:buChar char="•"/>
              <a:defRPr/>
            </a:lvl8pPr>
            <a:lvl9pPr marL="6171984" lvl="8" indent="-514332" algn="l">
              <a:lnSpc>
                <a:spcPct val="90000"/>
              </a:lnSpc>
              <a:spcBef>
                <a:spcPts val="750"/>
              </a:spcBef>
              <a:spcAft>
                <a:spcPts val="0"/>
              </a:spcAft>
              <a:buClr>
                <a:schemeClr val="dk1"/>
              </a:buClr>
              <a:buSzPts val="1800"/>
              <a:buChar char="•"/>
              <a:defRPr/>
            </a:lvl9pPr>
          </a:lstStyle>
          <a:p>
            <a:endParaRPr/>
          </a:p>
        </p:txBody>
      </p:sp>
      <p:sp>
        <p:nvSpPr>
          <p:cNvPr id="1085" name="Google Shape;1085;p224"/>
          <p:cNvSpPr>
            <a:spLocks noGrp="1"/>
          </p:cNvSpPr>
          <p:nvPr>
            <p:ph type="pic" idx="5"/>
          </p:nvPr>
        </p:nvSpPr>
        <p:spPr>
          <a:xfrm>
            <a:off x="9467903" y="2705819"/>
            <a:ext cx="4197872" cy="2361642"/>
          </a:xfrm>
          <a:prstGeom prst="rect">
            <a:avLst/>
          </a:prstGeom>
          <a:solidFill>
            <a:srgbClr val="F2F2F2"/>
          </a:solidFill>
          <a:ln>
            <a:noFill/>
          </a:ln>
        </p:spPr>
      </p:sp>
      <p:sp>
        <p:nvSpPr>
          <p:cNvPr id="1086" name="Google Shape;1086;p224"/>
          <p:cNvSpPr txBox="1">
            <a:spLocks noGrp="1"/>
          </p:cNvSpPr>
          <p:nvPr>
            <p:ph type="body" idx="6"/>
          </p:nvPr>
        </p:nvSpPr>
        <p:spPr>
          <a:xfrm>
            <a:off x="13856605" y="2705819"/>
            <a:ext cx="3448985" cy="2361642"/>
          </a:xfrm>
          <a:prstGeom prst="rect">
            <a:avLst/>
          </a:prstGeom>
          <a:noFill/>
          <a:ln>
            <a:noFill/>
          </a:ln>
        </p:spPr>
        <p:txBody>
          <a:bodyPr spcFirstLastPara="1" wrap="square" lIns="91425" tIns="45700" rIns="91425" bIns="45700" anchor="t" anchorCtr="0">
            <a:noAutofit/>
          </a:bodyPr>
          <a:lstStyle>
            <a:lvl1pPr marL="685776" lvl="0" indent="-520713" algn="l">
              <a:lnSpc>
                <a:spcPct val="90000"/>
              </a:lnSpc>
              <a:spcBef>
                <a:spcPts val="800"/>
              </a:spcBef>
              <a:spcAft>
                <a:spcPts val="0"/>
              </a:spcAft>
              <a:buClr>
                <a:schemeClr val="dk1"/>
              </a:buClr>
              <a:buSzPts val="1867"/>
              <a:buChar char="•"/>
              <a:defRPr sz="2801"/>
            </a:lvl1pPr>
            <a:lvl2pPr marL="1371552" lvl="1" indent="-495282" algn="l">
              <a:lnSpc>
                <a:spcPct val="90000"/>
              </a:lnSpc>
              <a:spcBef>
                <a:spcPts val="800"/>
              </a:spcBef>
              <a:spcAft>
                <a:spcPts val="0"/>
              </a:spcAft>
              <a:buClr>
                <a:schemeClr val="dk1"/>
              </a:buClr>
              <a:buSzPts val="1600"/>
              <a:buChar char="•"/>
              <a:defRPr sz="2400"/>
            </a:lvl2pPr>
            <a:lvl3pPr marL="2057328" lvl="2" indent="-495282" algn="l">
              <a:lnSpc>
                <a:spcPct val="90000"/>
              </a:lnSpc>
              <a:spcBef>
                <a:spcPts val="800"/>
              </a:spcBef>
              <a:spcAft>
                <a:spcPts val="0"/>
              </a:spcAft>
              <a:buClr>
                <a:schemeClr val="dk1"/>
              </a:buClr>
              <a:buSzPts val="1600"/>
              <a:buChar char="•"/>
              <a:defRPr sz="2400"/>
            </a:lvl3pPr>
            <a:lvl4pPr marL="2743104" lvl="3" indent="-495282" algn="l">
              <a:lnSpc>
                <a:spcPct val="90000"/>
              </a:lnSpc>
              <a:spcBef>
                <a:spcPts val="750"/>
              </a:spcBef>
              <a:spcAft>
                <a:spcPts val="0"/>
              </a:spcAft>
              <a:buClr>
                <a:schemeClr val="dk1"/>
              </a:buClr>
              <a:buSzPts val="1600"/>
              <a:buChar char="•"/>
              <a:defRPr sz="2400"/>
            </a:lvl4pPr>
            <a:lvl5pPr marL="3428880" lvl="4" indent="-495282" algn="l">
              <a:lnSpc>
                <a:spcPct val="90000"/>
              </a:lnSpc>
              <a:spcBef>
                <a:spcPts val="750"/>
              </a:spcBef>
              <a:spcAft>
                <a:spcPts val="0"/>
              </a:spcAft>
              <a:buClr>
                <a:schemeClr val="dk1"/>
              </a:buClr>
              <a:buSzPts val="1600"/>
              <a:buChar char="•"/>
              <a:defRPr sz="2400"/>
            </a:lvl5pPr>
            <a:lvl6pPr marL="4114656" lvl="5" indent="-514332" algn="l">
              <a:lnSpc>
                <a:spcPct val="90000"/>
              </a:lnSpc>
              <a:spcBef>
                <a:spcPts val="750"/>
              </a:spcBef>
              <a:spcAft>
                <a:spcPts val="0"/>
              </a:spcAft>
              <a:buClr>
                <a:schemeClr val="dk1"/>
              </a:buClr>
              <a:buSzPts val="1800"/>
              <a:buChar char="•"/>
              <a:defRPr/>
            </a:lvl6pPr>
            <a:lvl7pPr marL="4800432" lvl="6" indent="-514332" algn="l">
              <a:lnSpc>
                <a:spcPct val="90000"/>
              </a:lnSpc>
              <a:spcBef>
                <a:spcPts val="750"/>
              </a:spcBef>
              <a:spcAft>
                <a:spcPts val="0"/>
              </a:spcAft>
              <a:buClr>
                <a:schemeClr val="dk1"/>
              </a:buClr>
              <a:buSzPts val="1800"/>
              <a:buChar char="•"/>
              <a:defRPr/>
            </a:lvl7pPr>
            <a:lvl8pPr marL="5486208" lvl="7" indent="-514332" algn="l">
              <a:lnSpc>
                <a:spcPct val="90000"/>
              </a:lnSpc>
              <a:spcBef>
                <a:spcPts val="750"/>
              </a:spcBef>
              <a:spcAft>
                <a:spcPts val="0"/>
              </a:spcAft>
              <a:buClr>
                <a:schemeClr val="dk1"/>
              </a:buClr>
              <a:buSzPts val="1800"/>
              <a:buChar char="•"/>
              <a:defRPr/>
            </a:lvl8pPr>
            <a:lvl9pPr marL="6171984" lvl="8" indent="-514332" algn="l">
              <a:lnSpc>
                <a:spcPct val="90000"/>
              </a:lnSpc>
              <a:spcBef>
                <a:spcPts val="750"/>
              </a:spcBef>
              <a:spcAft>
                <a:spcPts val="0"/>
              </a:spcAft>
              <a:buClr>
                <a:schemeClr val="dk1"/>
              </a:buClr>
              <a:buSzPts val="1800"/>
              <a:buChar char="•"/>
              <a:defRPr/>
            </a:lvl9pPr>
          </a:lstStyle>
          <a:p>
            <a:endParaRPr/>
          </a:p>
        </p:txBody>
      </p:sp>
      <p:sp>
        <p:nvSpPr>
          <p:cNvPr id="1087" name="Google Shape;1087;p224"/>
          <p:cNvSpPr>
            <a:spLocks noGrp="1"/>
          </p:cNvSpPr>
          <p:nvPr>
            <p:ph type="pic" idx="7"/>
          </p:nvPr>
        </p:nvSpPr>
        <p:spPr>
          <a:xfrm>
            <a:off x="9467903" y="5358347"/>
            <a:ext cx="4197872" cy="2361642"/>
          </a:xfrm>
          <a:prstGeom prst="rect">
            <a:avLst/>
          </a:prstGeom>
          <a:solidFill>
            <a:srgbClr val="F2F2F2"/>
          </a:solidFill>
          <a:ln>
            <a:noFill/>
          </a:ln>
        </p:spPr>
      </p:sp>
      <p:sp>
        <p:nvSpPr>
          <p:cNvPr id="1088" name="Google Shape;1088;p224"/>
          <p:cNvSpPr txBox="1">
            <a:spLocks noGrp="1"/>
          </p:cNvSpPr>
          <p:nvPr>
            <p:ph type="body" idx="8"/>
          </p:nvPr>
        </p:nvSpPr>
        <p:spPr>
          <a:xfrm>
            <a:off x="13856605" y="5358347"/>
            <a:ext cx="3448985" cy="2361642"/>
          </a:xfrm>
          <a:prstGeom prst="rect">
            <a:avLst/>
          </a:prstGeom>
          <a:noFill/>
          <a:ln>
            <a:noFill/>
          </a:ln>
        </p:spPr>
        <p:txBody>
          <a:bodyPr spcFirstLastPara="1" wrap="square" lIns="91425" tIns="45700" rIns="91425" bIns="45700" anchor="t" anchorCtr="0">
            <a:noAutofit/>
          </a:bodyPr>
          <a:lstStyle>
            <a:lvl1pPr marL="685776" lvl="0" indent="-520713" algn="l">
              <a:lnSpc>
                <a:spcPct val="90000"/>
              </a:lnSpc>
              <a:spcBef>
                <a:spcPts val="800"/>
              </a:spcBef>
              <a:spcAft>
                <a:spcPts val="0"/>
              </a:spcAft>
              <a:buClr>
                <a:schemeClr val="dk1"/>
              </a:buClr>
              <a:buSzPts val="1867"/>
              <a:buChar char="•"/>
              <a:defRPr sz="2801"/>
            </a:lvl1pPr>
            <a:lvl2pPr marL="1371552" lvl="1" indent="-495282" algn="l">
              <a:lnSpc>
                <a:spcPct val="90000"/>
              </a:lnSpc>
              <a:spcBef>
                <a:spcPts val="800"/>
              </a:spcBef>
              <a:spcAft>
                <a:spcPts val="0"/>
              </a:spcAft>
              <a:buClr>
                <a:schemeClr val="dk1"/>
              </a:buClr>
              <a:buSzPts val="1600"/>
              <a:buChar char="•"/>
              <a:defRPr sz="2400"/>
            </a:lvl2pPr>
            <a:lvl3pPr marL="2057328" lvl="2" indent="-495282" algn="l">
              <a:lnSpc>
                <a:spcPct val="90000"/>
              </a:lnSpc>
              <a:spcBef>
                <a:spcPts val="800"/>
              </a:spcBef>
              <a:spcAft>
                <a:spcPts val="0"/>
              </a:spcAft>
              <a:buClr>
                <a:schemeClr val="dk1"/>
              </a:buClr>
              <a:buSzPts val="1600"/>
              <a:buChar char="•"/>
              <a:defRPr sz="2400"/>
            </a:lvl3pPr>
            <a:lvl4pPr marL="2743104" lvl="3" indent="-495282" algn="l">
              <a:lnSpc>
                <a:spcPct val="90000"/>
              </a:lnSpc>
              <a:spcBef>
                <a:spcPts val="750"/>
              </a:spcBef>
              <a:spcAft>
                <a:spcPts val="0"/>
              </a:spcAft>
              <a:buClr>
                <a:schemeClr val="dk1"/>
              </a:buClr>
              <a:buSzPts val="1600"/>
              <a:buChar char="•"/>
              <a:defRPr sz="2400"/>
            </a:lvl4pPr>
            <a:lvl5pPr marL="3428880" lvl="4" indent="-495282" algn="l">
              <a:lnSpc>
                <a:spcPct val="90000"/>
              </a:lnSpc>
              <a:spcBef>
                <a:spcPts val="750"/>
              </a:spcBef>
              <a:spcAft>
                <a:spcPts val="0"/>
              </a:spcAft>
              <a:buClr>
                <a:schemeClr val="dk1"/>
              </a:buClr>
              <a:buSzPts val="1600"/>
              <a:buChar char="•"/>
              <a:defRPr sz="2400"/>
            </a:lvl5pPr>
            <a:lvl6pPr marL="4114656" lvl="5" indent="-514332" algn="l">
              <a:lnSpc>
                <a:spcPct val="90000"/>
              </a:lnSpc>
              <a:spcBef>
                <a:spcPts val="750"/>
              </a:spcBef>
              <a:spcAft>
                <a:spcPts val="0"/>
              </a:spcAft>
              <a:buClr>
                <a:schemeClr val="dk1"/>
              </a:buClr>
              <a:buSzPts val="1800"/>
              <a:buChar char="•"/>
              <a:defRPr/>
            </a:lvl6pPr>
            <a:lvl7pPr marL="4800432" lvl="6" indent="-514332" algn="l">
              <a:lnSpc>
                <a:spcPct val="90000"/>
              </a:lnSpc>
              <a:spcBef>
                <a:spcPts val="750"/>
              </a:spcBef>
              <a:spcAft>
                <a:spcPts val="0"/>
              </a:spcAft>
              <a:buClr>
                <a:schemeClr val="dk1"/>
              </a:buClr>
              <a:buSzPts val="1800"/>
              <a:buChar char="•"/>
              <a:defRPr/>
            </a:lvl7pPr>
            <a:lvl8pPr marL="5486208" lvl="7" indent="-514332" algn="l">
              <a:lnSpc>
                <a:spcPct val="90000"/>
              </a:lnSpc>
              <a:spcBef>
                <a:spcPts val="750"/>
              </a:spcBef>
              <a:spcAft>
                <a:spcPts val="0"/>
              </a:spcAft>
              <a:buClr>
                <a:schemeClr val="dk1"/>
              </a:buClr>
              <a:buSzPts val="1800"/>
              <a:buChar char="•"/>
              <a:defRPr/>
            </a:lvl8pPr>
            <a:lvl9pPr marL="6171984" lvl="8" indent="-514332" algn="l">
              <a:lnSpc>
                <a:spcPct val="90000"/>
              </a:lnSpc>
              <a:spcBef>
                <a:spcPts val="75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75097322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Multi-Image ">
  <p:cSld name="Multi-Image ">
    <p:spTree>
      <p:nvGrpSpPr>
        <p:cNvPr id="1" name="Shape 1089"/>
        <p:cNvGrpSpPr/>
        <p:nvPr/>
      </p:nvGrpSpPr>
      <p:grpSpPr>
        <a:xfrm>
          <a:off x="0" y="0"/>
          <a:ext cx="0" cy="0"/>
          <a:chOff x="0" y="0"/>
          <a:chExt cx="0" cy="0"/>
        </a:xfrm>
      </p:grpSpPr>
      <p:sp>
        <p:nvSpPr>
          <p:cNvPr id="1090" name="Google Shape;1090;p225"/>
          <p:cNvSpPr txBox="1">
            <a:spLocks noGrp="1"/>
          </p:cNvSpPr>
          <p:nvPr>
            <p:ph type="sldNum" idx="12"/>
          </p:nvPr>
        </p:nvSpPr>
        <p:spPr>
          <a:xfrm>
            <a:off x="16459202" y="9564626"/>
            <a:ext cx="914400" cy="54927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1pPr>
            <a:lvl2pPr marL="0" lvl="1"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2pPr>
            <a:lvl3pPr marL="0" lvl="2"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3pPr>
            <a:lvl4pPr marL="0" lvl="3"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4pPr>
            <a:lvl5pPr marL="0" lvl="4"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5pPr>
            <a:lvl6pPr marL="0" lvl="5"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6pPr>
            <a:lvl7pPr marL="0" lvl="6"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7pPr>
            <a:lvl8pPr marL="0" lvl="7"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8pPr>
            <a:lvl9pPr marL="0" lvl="8"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9pPr>
          </a:lstStyle>
          <a:p>
            <a:fld id="{00000000-1234-1234-1234-123412341234}" type="slidenum">
              <a:rPr lang="en-US" smtClean="0"/>
              <a:pPr/>
              <a:t>‹#›</a:t>
            </a:fld>
            <a:endParaRPr lang="en-US"/>
          </a:p>
        </p:txBody>
      </p:sp>
      <p:sp>
        <p:nvSpPr>
          <p:cNvPr id="1091" name="Google Shape;1091;p225"/>
          <p:cNvSpPr txBox="1">
            <a:spLocks noGrp="1"/>
          </p:cNvSpPr>
          <p:nvPr>
            <p:ph type="title"/>
          </p:nvPr>
        </p:nvSpPr>
        <p:spPr>
          <a:xfrm>
            <a:off x="1049043" y="18292"/>
            <a:ext cx="13457498" cy="1671635"/>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40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92" name="Google Shape;1092;p225"/>
          <p:cNvSpPr txBox="1">
            <a:spLocks noGrp="1"/>
          </p:cNvSpPr>
          <p:nvPr>
            <p:ph type="body" idx="1"/>
          </p:nvPr>
        </p:nvSpPr>
        <p:spPr>
          <a:xfrm>
            <a:off x="1084526" y="9282870"/>
            <a:ext cx="5459448" cy="460086"/>
          </a:xfrm>
          <a:prstGeom prst="rect">
            <a:avLst/>
          </a:prstGeom>
          <a:noFill/>
          <a:ln>
            <a:noFill/>
          </a:ln>
        </p:spPr>
        <p:txBody>
          <a:bodyPr spcFirstLastPara="1" wrap="square" lIns="91425" tIns="45700" rIns="91425" bIns="45700" anchor="b" anchorCtr="0">
            <a:spAutoFit/>
          </a:bodyPr>
          <a:lstStyle>
            <a:lvl1pPr marL="685776" lvl="0" indent="-476234" algn="l">
              <a:lnSpc>
                <a:spcPct val="90000"/>
              </a:lnSpc>
              <a:spcBef>
                <a:spcPts val="600"/>
              </a:spcBef>
              <a:spcAft>
                <a:spcPts val="0"/>
              </a:spcAft>
              <a:buClr>
                <a:schemeClr val="dk1"/>
              </a:buClr>
              <a:buSzPts val="1400"/>
              <a:buChar char="•"/>
              <a:defRPr sz="2100">
                <a:solidFill>
                  <a:schemeClr val="dk1"/>
                </a:solidFill>
                <a:latin typeface="Century Gothic"/>
                <a:ea typeface="Century Gothic"/>
                <a:cs typeface="Century Gothic"/>
                <a:sym typeface="Century Gothic"/>
              </a:defRPr>
            </a:lvl1pPr>
            <a:lvl2pPr marL="1371552" lvl="1" indent="-495282" algn="l">
              <a:lnSpc>
                <a:spcPct val="90000"/>
              </a:lnSpc>
              <a:spcBef>
                <a:spcPts val="750"/>
              </a:spcBef>
              <a:spcAft>
                <a:spcPts val="0"/>
              </a:spcAft>
              <a:buClr>
                <a:schemeClr val="lt1"/>
              </a:buClr>
              <a:buSzPts val="1600"/>
              <a:buChar char="•"/>
              <a:defRPr sz="2400">
                <a:solidFill>
                  <a:schemeClr val="lt1"/>
                </a:solidFill>
                <a:latin typeface="Century Gothic"/>
                <a:ea typeface="Century Gothic"/>
                <a:cs typeface="Century Gothic"/>
                <a:sym typeface="Century Gothic"/>
              </a:defRPr>
            </a:lvl2pPr>
            <a:lvl3pPr marL="2057328" lvl="2" indent="-495282" algn="l">
              <a:lnSpc>
                <a:spcPct val="90000"/>
              </a:lnSpc>
              <a:spcBef>
                <a:spcPts val="750"/>
              </a:spcBef>
              <a:spcAft>
                <a:spcPts val="0"/>
              </a:spcAft>
              <a:buClr>
                <a:schemeClr val="lt1"/>
              </a:buClr>
              <a:buSzPts val="1600"/>
              <a:buChar char="•"/>
              <a:defRPr sz="2400">
                <a:solidFill>
                  <a:schemeClr val="lt1"/>
                </a:solidFill>
                <a:latin typeface="Century Gothic"/>
                <a:ea typeface="Century Gothic"/>
                <a:cs typeface="Century Gothic"/>
                <a:sym typeface="Century Gothic"/>
              </a:defRPr>
            </a:lvl3pPr>
            <a:lvl4pPr marL="2743104" lvl="3" indent="-495282" algn="l">
              <a:lnSpc>
                <a:spcPct val="90000"/>
              </a:lnSpc>
              <a:spcBef>
                <a:spcPts val="750"/>
              </a:spcBef>
              <a:spcAft>
                <a:spcPts val="0"/>
              </a:spcAft>
              <a:buClr>
                <a:schemeClr val="lt1"/>
              </a:buClr>
              <a:buSzPts val="1600"/>
              <a:buChar char="•"/>
              <a:defRPr sz="2400">
                <a:solidFill>
                  <a:schemeClr val="lt1"/>
                </a:solidFill>
                <a:latin typeface="Century Gothic"/>
                <a:ea typeface="Century Gothic"/>
                <a:cs typeface="Century Gothic"/>
                <a:sym typeface="Century Gothic"/>
              </a:defRPr>
            </a:lvl4pPr>
            <a:lvl5pPr marL="3428880" lvl="4" indent="-495282" algn="l">
              <a:lnSpc>
                <a:spcPct val="90000"/>
              </a:lnSpc>
              <a:spcBef>
                <a:spcPts val="750"/>
              </a:spcBef>
              <a:spcAft>
                <a:spcPts val="0"/>
              </a:spcAft>
              <a:buClr>
                <a:schemeClr val="lt1"/>
              </a:buClr>
              <a:buSzPts val="1600"/>
              <a:buChar char="•"/>
              <a:defRPr sz="2400">
                <a:solidFill>
                  <a:schemeClr val="lt1"/>
                </a:solidFill>
                <a:latin typeface="Century Gothic"/>
                <a:ea typeface="Century Gothic"/>
                <a:cs typeface="Century Gothic"/>
                <a:sym typeface="Century Gothic"/>
              </a:defRPr>
            </a:lvl5pPr>
            <a:lvl6pPr marL="4114656" lvl="5" indent="-514332" algn="l">
              <a:lnSpc>
                <a:spcPct val="90000"/>
              </a:lnSpc>
              <a:spcBef>
                <a:spcPts val="750"/>
              </a:spcBef>
              <a:spcAft>
                <a:spcPts val="0"/>
              </a:spcAft>
              <a:buClr>
                <a:schemeClr val="dk1"/>
              </a:buClr>
              <a:buSzPts val="1800"/>
              <a:buChar char="•"/>
              <a:defRPr/>
            </a:lvl6pPr>
            <a:lvl7pPr marL="4800432" lvl="6" indent="-514332" algn="l">
              <a:lnSpc>
                <a:spcPct val="90000"/>
              </a:lnSpc>
              <a:spcBef>
                <a:spcPts val="750"/>
              </a:spcBef>
              <a:spcAft>
                <a:spcPts val="0"/>
              </a:spcAft>
              <a:buClr>
                <a:schemeClr val="dk1"/>
              </a:buClr>
              <a:buSzPts val="1800"/>
              <a:buChar char="•"/>
              <a:defRPr/>
            </a:lvl7pPr>
            <a:lvl8pPr marL="5486208" lvl="7" indent="-514332" algn="l">
              <a:lnSpc>
                <a:spcPct val="90000"/>
              </a:lnSpc>
              <a:spcBef>
                <a:spcPts val="750"/>
              </a:spcBef>
              <a:spcAft>
                <a:spcPts val="0"/>
              </a:spcAft>
              <a:buClr>
                <a:schemeClr val="dk1"/>
              </a:buClr>
              <a:buSzPts val="1800"/>
              <a:buChar char="•"/>
              <a:defRPr/>
            </a:lvl8pPr>
            <a:lvl9pPr marL="6171984" lvl="8" indent="-514332" algn="l">
              <a:lnSpc>
                <a:spcPct val="90000"/>
              </a:lnSpc>
              <a:spcBef>
                <a:spcPts val="750"/>
              </a:spcBef>
              <a:spcAft>
                <a:spcPts val="0"/>
              </a:spcAft>
              <a:buClr>
                <a:schemeClr val="dk1"/>
              </a:buClr>
              <a:buSzPts val="1800"/>
              <a:buChar char="•"/>
              <a:defRPr/>
            </a:lvl9pPr>
          </a:lstStyle>
          <a:p>
            <a:endParaRPr/>
          </a:p>
        </p:txBody>
      </p:sp>
      <p:sp>
        <p:nvSpPr>
          <p:cNvPr id="1093" name="Google Shape;1093;p225"/>
          <p:cNvSpPr>
            <a:spLocks noGrp="1"/>
          </p:cNvSpPr>
          <p:nvPr>
            <p:ph type="pic" idx="2"/>
          </p:nvPr>
        </p:nvSpPr>
        <p:spPr>
          <a:xfrm>
            <a:off x="6849062" y="2005739"/>
            <a:ext cx="3846066" cy="3758150"/>
          </a:xfrm>
          <a:prstGeom prst="rect">
            <a:avLst/>
          </a:prstGeom>
          <a:solidFill>
            <a:srgbClr val="F2F2F2"/>
          </a:solidFill>
          <a:ln>
            <a:noFill/>
          </a:ln>
        </p:spPr>
      </p:sp>
      <p:sp>
        <p:nvSpPr>
          <p:cNvPr id="1094" name="Google Shape;1094;p225"/>
          <p:cNvSpPr>
            <a:spLocks noGrp="1"/>
          </p:cNvSpPr>
          <p:nvPr>
            <p:ph type="pic" idx="3"/>
          </p:nvPr>
        </p:nvSpPr>
        <p:spPr>
          <a:xfrm>
            <a:off x="6849062" y="5903588"/>
            <a:ext cx="6290598" cy="3497352"/>
          </a:xfrm>
          <a:prstGeom prst="rect">
            <a:avLst/>
          </a:prstGeom>
          <a:solidFill>
            <a:srgbClr val="F2F2F2"/>
          </a:solidFill>
          <a:ln>
            <a:noFill/>
          </a:ln>
        </p:spPr>
      </p:sp>
      <p:sp>
        <p:nvSpPr>
          <p:cNvPr id="1095" name="Google Shape;1095;p225"/>
          <p:cNvSpPr>
            <a:spLocks noGrp="1"/>
          </p:cNvSpPr>
          <p:nvPr>
            <p:ph type="pic" idx="4"/>
          </p:nvPr>
        </p:nvSpPr>
        <p:spPr>
          <a:xfrm>
            <a:off x="10822128" y="2005739"/>
            <a:ext cx="6309648" cy="3758150"/>
          </a:xfrm>
          <a:prstGeom prst="rect">
            <a:avLst/>
          </a:prstGeom>
          <a:solidFill>
            <a:srgbClr val="F2F2F2"/>
          </a:solidFill>
          <a:ln>
            <a:noFill/>
          </a:ln>
        </p:spPr>
      </p:sp>
      <p:sp>
        <p:nvSpPr>
          <p:cNvPr id="1096" name="Google Shape;1096;p225"/>
          <p:cNvSpPr>
            <a:spLocks noGrp="1"/>
          </p:cNvSpPr>
          <p:nvPr>
            <p:ph type="pic" idx="5"/>
          </p:nvPr>
        </p:nvSpPr>
        <p:spPr>
          <a:xfrm>
            <a:off x="13266659" y="5903591"/>
            <a:ext cx="3865118" cy="3497351"/>
          </a:xfrm>
          <a:prstGeom prst="rect">
            <a:avLst/>
          </a:prstGeom>
          <a:solidFill>
            <a:srgbClr val="F2F2F2"/>
          </a:solidFill>
          <a:ln>
            <a:noFill/>
          </a:ln>
        </p:spPr>
      </p:sp>
      <p:sp>
        <p:nvSpPr>
          <p:cNvPr id="1097" name="Google Shape;1097;p225"/>
          <p:cNvSpPr>
            <a:spLocks noGrp="1"/>
          </p:cNvSpPr>
          <p:nvPr>
            <p:ph type="pic" idx="6"/>
          </p:nvPr>
        </p:nvSpPr>
        <p:spPr>
          <a:xfrm>
            <a:off x="1066802" y="2005738"/>
            <a:ext cx="5655260" cy="6214328"/>
          </a:xfrm>
          <a:prstGeom prst="rect">
            <a:avLst/>
          </a:prstGeom>
          <a:solidFill>
            <a:srgbClr val="F2F2F2"/>
          </a:solidFill>
          <a:ln>
            <a:noFill/>
          </a:ln>
        </p:spPr>
      </p:sp>
    </p:spTree>
    <p:extLst>
      <p:ext uri="{BB962C8B-B14F-4D97-AF65-F5344CB8AC3E}">
        <p14:creationId xmlns:p14="http://schemas.microsoft.com/office/powerpoint/2010/main" val="236690585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Head_Sub">
  <p:cSld name="Head_Sub">
    <p:spTree>
      <p:nvGrpSpPr>
        <p:cNvPr id="1" name="Shape 1098"/>
        <p:cNvGrpSpPr/>
        <p:nvPr/>
      </p:nvGrpSpPr>
      <p:grpSpPr>
        <a:xfrm>
          <a:off x="0" y="0"/>
          <a:ext cx="0" cy="0"/>
          <a:chOff x="0" y="0"/>
          <a:chExt cx="0" cy="0"/>
        </a:xfrm>
      </p:grpSpPr>
      <p:sp>
        <p:nvSpPr>
          <p:cNvPr id="1099" name="Google Shape;1099;p226"/>
          <p:cNvSpPr txBox="1">
            <a:spLocks noGrp="1"/>
          </p:cNvSpPr>
          <p:nvPr>
            <p:ph type="sldNum" idx="12"/>
          </p:nvPr>
        </p:nvSpPr>
        <p:spPr>
          <a:xfrm>
            <a:off x="16459202" y="9564626"/>
            <a:ext cx="914400" cy="54927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1pPr>
            <a:lvl2pPr marL="0" lvl="1"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2pPr>
            <a:lvl3pPr marL="0" lvl="2"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3pPr>
            <a:lvl4pPr marL="0" lvl="3"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4pPr>
            <a:lvl5pPr marL="0" lvl="4"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5pPr>
            <a:lvl6pPr marL="0" lvl="5"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6pPr>
            <a:lvl7pPr marL="0" lvl="6"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7pPr>
            <a:lvl8pPr marL="0" lvl="7"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8pPr>
            <a:lvl9pPr marL="0" lvl="8"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9pPr>
          </a:lstStyle>
          <a:p>
            <a:fld id="{00000000-1234-1234-1234-123412341234}" type="slidenum">
              <a:rPr lang="en-US" smtClean="0"/>
              <a:pPr/>
              <a:t>‹#›</a:t>
            </a:fld>
            <a:endParaRPr lang="en-US"/>
          </a:p>
        </p:txBody>
      </p:sp>
      <p:sp>
        <p:nvSpPr>
          <p:cNvPr id="1100" name="Google Shape;1100;p226"/>
          <p:cNvSpPr txBox="1">
            <a:spLocks noGrp="1"/>
          </p:cNvSpPr>
          <p:nvPr>
            <p:ph type="title"/>
          </p:nvPr>
        </p:nvSpPr>
        <p:spPr>
          <a:xfrm>
            <a:off x="1056904" y="18292"/>
            <a:ext cx="13457498" cy="1671635"/>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40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1" name="Google Shape;1101;p226"/>
          <p:cNvSpPr txBox="1">
            <a:spLocks noGrp="1"/>
          </p:cNvSpPr>
          <p:nvPr>
            <p:ph type="body" idx="1"/>
          </p:nvPr>
        </p:nvSpPr>
        <p:spPr>
          <a:xfrm>
            <a:off x="1085704" y="1704299"/>
            <a:ext cx="13414298" cy="550079"/>
          </a:xfrm>
          <a:prstGeom prst="rect">
            <a:avLst/>
          </a:prstGeom>
          <a:noFill/>
          <a:ln>
            <a:noFill/>
          </a:ln>
        </p:spPr>
        <p:txBody>
          <a:bodyPr spcFirstLastPara="1" wrap="square" lIns="91425" tIns="45700" rIns="91425" bIns="45700" anchor="t" anchorCtr="0">
            <a:noAutofit/>
          </a:bodyPr>
          <a:lstStyle>
            <a:lvl1pPr marL="685776" lvl="0" indent="-571481" algn="l">
              <a:lnSpc>
                <a:spcPct val="90000"/>
              </a:lnSpc>
              <a:spcBef>
                <a:spcPts val="1500"/>
              </a:spcBef>
              <a:spcAft>
                <a:spcPts val="0"/>
              </a:spcAft>
              <a:buClr>
                <a:schemeClr val="lt2"/>
              </a:buClr>
              <a:buSzPts val="2400"/>
              <a:buChar char="•"/>
              <a:defRPr sz="3600" b="0" i="0">
                <a:solidFill>
                  <a:schemeClr val="lt2"/>
                </a:solidFill>
                <a:latin typeface="Arial Narrow"/>
                <a:ea typeface="Arial Narrow"/>
                <a:cs typeface="Arial Narrow"/>
                <a:sym typeface="Arial Narrow"/>
              </a:defRPr>
            </a:lvl1pPr>
            <a:lvl2pPr marL="1371552" lvl="1" indent="-514332" algn="l">
              <a:lnSpc>
                <a:spcPct val="90000"/>
              </a:lnSpc>
              <a:spcBef>
                <a:spcPts val="750"/>
              </a:spcBef>
              <a:spcAft>
                <a:spcPts val="0"/>
              </a:spcAft>
              <a:buClr>
                <a:schemeClr val="dk1"/>
              </a:buClr>
              <a:buSzPts val="1800"/>
              <a:buChar char="•"/>
              <a:defRPr/>
            </a:lvl2pPr>
            <a:lvl3pPr marL="2057328" lvl="2" indent="-514332" algn="l">
              <a:lnSpc>
                <a:spcPct val="90000"/>
              </a:lnSpc>
              <a:spcBef>
                <a:spcPts val="750"/>
              </a:spcBef>
              <a:spcAft>
                <a:spcPts val="0"/>
              </a:spcAft>
              <a:buClr>
                <a:schemeClr val="dk1"/>
              </a:buClr>
              <a:buSzPts val="1800"/>
              <a:buChar char="•"/>
              <a:defRPr/>
            </a:lvl3pPr>
            <a:lvl4pPr marL="2743104" lvl="3" indent="-514332" algn="l">
              <a:lnSpc>
                <a:spcPct val="90000"/>
              </a:lnSpc>
              <a:spcBef>
                <a:spcPts val="750"/>
              </a:spcBef>
              <a:spcAft>
                <a:spcPts val="0"/>
              </a:spcAft>
              <a:buClr>
                <a:schemeClr val="dk1"/>
              </a:buClr>
              <a:buSzPts val="1800"/>
              <a:buChar char="•"/>
              <a:defRPr/>
            </a:lvl4pPr>
            <a:lvl5pPr marL="3428880" lvl="4" indent="-514332" algn="l">
              <a:lnSpc>
                <a:spcPct val="90000"/>
              </a:lnSpc>
              <a:spcBef>
                <a:spcPts val="750"/>
              </a:spcBef>
              <a:spcAft>
                <a:spcPts val="0"/>
              </a:spcAft>
              <a:buClr>
                <a:schemeClr val="dk1"/>
              </a:buClr>
              <a:buSzPts val="1800"/>
              <a:buChar char="•"/>
              <a:defRPr/>
            </a:lvl5pPr>
            <a:lvl6pPr marL="4114656" lvl="5" indent="-514332" algn="l">
              <a:lnSpc>
                <a:spcPct val="90000"/>
              </a:lnSpc>
              <a:spcBef>
                <a:spcPts val="750"/>
              </a:spcBef>
              <a:spcAft>
                <a:spcPts val="0"/>
              </a:spcAft>
              <a:buClr>
                <a:schemeClr val="dk1"/>
              </a:buClr>
              <a:buSzPts val="1800"/>
              <a:buChar char="•"/>
              <a:defRPr/>
            </a:lvl6pPr>
            <a:lvl7pPr marL="4800432" lvl="6" indent="-514332" algn="l">
              <a:lnSpc>
                <a:spcPct val="90000"/>
              </a:lnSpc>
              <a:spcBef>
                <a:spcPts val="750"/>
              </a:spcBef>
              <a:spcAft>
                <a:spcPts val="0"/>
              </a:spcAft>
              <a:buClr>
                <a:schemeClr val="dk1"/>
              </a:buClr>
              <a:buSzPts val="1800"/>
              <a:buChar char="•"/>
              <a:defRPr/>
            </a:lvl7pPr>
            <a:lvl8pPr marL="5486208" lvl="7" indent="-514332" algn="l">
              <a:lnSpc>
                <a:spcPct val="90000"/>
              </a:lnSpc>
              <a:spcBef>
                <a:spcPts val="750"/>
              </a:spcBef>
              <a:spcAft>
                <a:spcPts val="0"/>
              </a:spcAft>
              <a:buClr>
                <a:schemeClr val="dk1"/>
              </a:buClr>
              <a:buSzPts val="1800"/>
              <a:buChar char="•"/>
              <a:defRPr/>
            </a:lvl8pPr>
            <a:lvl9pPr marL="6171984" lvl="8" indent="-514332" algn="l">
              <a:lnSpc>
                <a:spcPct val="90000"/>
              </a:lnSpc>
              <a:spcBef>
                <a:spcPts val="75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45392901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1_Header Only">
  <p:cSld name="1_Header Only">
    <p:spTree>
      <p:nvGrpSpPr>
        <p:cNvPr id="1" name="Shape 1102"/>
        <p:cNvGrpSpPr/>
        <p:nvPr/>
      </p:nvGrpSpPr>
      <p:grpSpPr>
        <a:xfrm>
          <a:off x="0" y="0"/>
          <a:ext cx="0" cy="0"/>
          <a:chOff x="0" y="0"/>
          <a:chExt cx="0" cy="0"/>
        </a:xfrm>
      </p:grpSpPr>
      <p:sp>
        <p:nvSpPr>
          <p:cNvPr id="1103" name="Google Shape;1103;p227"/>
          <p:cNvSpPr txBox="1">
            <a:spLocks noGrp="1"/>
          </p:cNvSpPr>
          <p:nvPr>
            <p:ph type="sldNum" idx="12"/>
          </p:nvPr>
        </p:nvSpPr>
        <p:spPr>
          <a:xfrm>
            <a:off x="16459202" y="9564626"/>
            <a:ext cx="914400" cy="54927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1pPr>
            <a:lvl2pPr marL="0" lvl="1"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2pPr>
            <a:lvl3pPr marL="0" lvl="2"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3pPr>
            <a:lvl4pPr marL="0" lvl="3"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4pPr>
            <a:lvl5pPr marL="0" lvl="4"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5pPr>
            <a:lvl6pPr marL="0" lvl="5"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6pPr>
            <a:lvl7pPr marL="0" lvl="6"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7pPr>
            <a:lvl8pPr marL="0" lvl="7"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8pPr>
            <a:lvl9pPr marL="0" lvl="8" indent="0" algn="r">
              <a:lnSpc>
                <a:spcPct val="100000"/>
              </a:lnSpc>
              <a:spcBef>
                <a:spcPts val="0"/>
              </a:spcBef>
              <a:spcAft>
                <a:spcPts val="0"/>
              </a:spcAft>
              <a:buNone/>
              <a:defRPr sz="1577" b="0" i="0" u="none" strike="noStrike" cap="none">
                <a:solidFill>
                  <a:schemeClr val="dk2"/>
                </a:solidFill>
                <a:latin typeface="Arial"/>
                <a:ea typeface="Arial"/>
                <a:cs typeface="Arial"/>
                <a:sym typeface="Arial"/>
              </a:defRPr>
            </a:lvl9pPr>
          </a:lstStyle>
          <a:p>
            <a:fld id="{00000000-1234-1234-1234-123412341234}" type="slidenum">
              <a:rPr lang="en-US" smtClean="0"/>
              <a:pPr/>
              <a:t>‹#›</a:t>
            </a:fld>
            <a:endParaRPr lang="en-US"/>
          </a:p>
        </p:txBody>
      </p:sp>
      <p:sp>
        <p:nvSpPr>
          <p:cNvPr id="1104" name="Google Shape;1104;p227"/>
          <p:cNvSpPr txBox="1">
            <a:spLocks noGrp="1"/>
          </p:cNvSpPr>
          <p:nvPr>
            <p:ph type="title"/>
          </p:nvPr>
        </p:nvSpPr>
        <p:spPr>
          <a:xfrm>
            <a:off x="1056904" y="18292"/>
            <a:ext cx="13457498" cy="1671635"/>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40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80371119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matchingName="1_Blank">
  <p:cSld name="1_Blank">
    <p:spTree>
      <p:nvGrpSpPr>
        <p:cNvPr id="1" name="Shape 1105"/>
        <p:cNvGrpSpPr/>
        <p:nvPr/>
      </p:nvGrpSpPr>
      <p:grpSpPr>
        <a:xfrm>
          <a:off x="0" y="0"/>
          <a:ext cx="0" cy="0"/>
          <a:chOff x="0" y="0"/>
          <a:chExt cx="0" cy="0"/>
        </a:xfrm>
      </p:grpSpPr>
      <p:sp>
        <p:nvSpPr>
          <p:cNvPr id="1106" name="Google Shape;1106;p228"/>
          <p:cNvSpPr txBox="1">
            <a:spLocks noGrp="1"/>
          </p:cNvSpPr>
          <p:nvPr>
            <p:ph type="sldNum" idx="12"/>
          </p:nvPr>
        </p:nvSpPr>
        <p:spPr>
          <a:xfrm>
            <a:off x="13144500" y="571501"/>
            <a:ext cx="4114800" cy="547688"/>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944477828"/>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Thank You">
  <p:cSld name="Thank You">
    <p:spTree>
      <p:nvGrpSpPr>
        <p:cNvPr id="1" name="Shape 1107"/>
        <p:cNvGrpSpPr/>
        <p:nvPr/>
      </p:nvGrpSpPr>
      <p:grpSpPr>
        <a:xfrm>
          <a:off x="0" y="0"/>
          <a:ext cx="0" cy="0"/>
          <a:chOff x="0" y="0"/>
          <a:chExt cx="0" cy="0"/>
        </a:xfrm>
      </p:grpSpPr>
      <p:sp>
        <p:nvSpPr>
          <p:cNvPr id="1108" name="Google Shape;1108;p229"/>
          <p:cNvSpPr/>
          <p:nvPr/>
        </p:nvSpPr>
        <p:spPr>
          <a:xfrm>
            <a:off x="4" y="0"/>
            <a:ext cx="18288005" cy="10287000"/>
          </a:xfrm>
          <a:prstGeom prst="rect">
            <a:avLst/>
          </a:prstGeom>
          <a:solidFill>
            <a:schemeClr val="accent1"/>
          </a:solidFill>
          <a:ln>
            <a:noFill/>
          </a:ln>
        </p:spPr>
        <p:txBody>
          <a:bodyPr spcFirstLastPara="1" wrap="square" lIns="137127" tIns="68544" rIns="137127" bIns="68544" anchor="ctr" anchorCtr="0">
            <a:noAutofit/>
          </a:bodyPr>
          <a:lstStyle/>
          <a:p>
            <a:pPr marL="0" marR="0" lvl="0" indent="0" algn="ctr" rtl="0">
              <a:lnSpc>
                <a:spcPct val="100000"/>
              </a:lnSpc>
              <a:spcBef>
                <a:spcPts val="0"/>
              </a:spcBef>
              <a:spcAft>
                <a:spcPts val="0"/>
              </a:spcAft>
              <a:buNone/>
            </a:pPr>
            <a:endParaRPr sz="2027" b="0" i="0" u="none" strike="noStrike" cap="none">
              <a:solidFill>
                <a:schemeClr val="lt1"/>
              </a:solidFill>
              <a:latin typeface="Arial"/>
              <a:ea typeface="Arial"/>
              <a:cs typeface="Arial"/>
              <a:sym typeface="Arial"/>
            </a:endParaRPr>
          </a:p>
        </p:txBody>
      </p:sp>
      <p:sp>
        <p:nvSpPr>
          <p:cNvPr id="1109" name="Google Shape;1109;p229"/>
          <p:cNvSpPr txBox="1"/>
          <p:nvPr/>
        </p:nvSpPr>
        <p:spPr>
          <a:xfrm>
            <a:off x="2249003" y="3943172"/>
            <a:ext cx="13457498" cy="2354418"/>
          </a:xfrm>
          <a:prstGeom prst="rect">
            <a:avLst/>
          </a:prstGeom>
          <a:noFill/>
          <a:ln>
            <a:noFill/>
          </a:ln>
        </p:spPr>
        <p:txBody>
          <a:bodyPr spcFirstLastPara="1" wrap="square" lIns="137127" tIns="68544" rIns="137127" bIns="68544" anchor="t" anchorCtr="0">
            <a:spAutoFit/>
          </a:bodyPr>
          <a:lstStyle/>
          <a:p>
            <a:pPr marL="0" marR="0" lvl="0" indent="0" algn="ctr" rtl="0">
              <a:lnSpc>
                <a:spcPct val="100000"/>
              </a:lnSpc>
              <a:spcBef>
                <a:spcPts val="0"/>
              </a:spcBef>
              <a:spcAft>
                <a:spcPts val="0"/>
              </a:spcAft>
              <a:buNone/>
            </a:pPr>
            <a:r>
              <a:rPr lang="en-US" sz="14400" b="0" i="0" u="none" strike="noStrike" cap="none">
                <a:solidFill>
                  <a:schemeClr val="lt1"/>
                </a:solidFill>
                <a:latin typeface="Century Gothic"/>
                <a:ea typeface="Century Gothic"/>
                <a:cs typeface="Century Gothic"/>
                <a:sym typeface="Century Gothic"/>
              </a:rPr>
              <a:t>thank you</a:t>
            </a:r>
            <a:endParaRPr sz="2700"/>
          </a:p>
        </p:txBody>
      </p:sp>
      <p:pic>
        <p:nvPicPr>
          <p:cNvPr id="1110" name="Google Shape;1110;p229"/>
          <p:cNvPicPr preferRelativeResize="0"/>
          <p:nvPr/>
        </p:nvPicPr>
        <p:blipFill rotWithShape="1">
          <a:blip r:embed="rId2">
            <a:alphaModFix/>
          </a:blip>
          <a:srcRect/>
          <a:stretch/>
        </p:blipFill>
        <p:spPr>
          <a:xfrm>
            <a:off x="11007859" y="5722916"/>
            <a:ext cx="3773684" cy="1453422"/>
          </a:xfrm>
          <a:prstGeom prst="rect">
            <a:avLst/>
          </a:prstGeom>
          <a:noFill/>
          <a:ln>
            <a:noFill/>
          </a:ln>
        </p:spPr>
      </p:pic>
      <p:pic>
        <p:nvPicPr>
          <p:cNvPr id="1111" name="Google Shape;1111;p229"/>
          <p:cNvPicPr preferRelativeResize="0"/>
          <p:nvPr/>
        </p:nvPicPr>
        <p:blipFill rotWithShape="1">
          <a:blip r:embed="rId3">
            <a:alphaModFix/>
          </a:blip>
          <a:srcRect/>
          <a:stretch/>
        </p:blipFill>
        <p:spPr>
          <a:xfrm>
            <a:off x="4266994" y="3292031"/>
            <a:ext cx="3819026" cy="1470887"/>
          </a:xfrm>
          <a:prstGeom prst="rect">
            <a:avLst/>
          </a:prstGeom>
          <a:noFill/>
          <a:ln>
            <a:noFill/>
          </a:ln>
        </p:spPr>
      </p:pic>
    </p:spTree>
    <p:extLst>
      <p:ext uri="{BB962C8B-B14F-4D97-AF65-F5344CB8AC3E}">
        <p14:creationId xmlns:p14="http://schemas.microsoft.com/office/powerpoint/2010/main" val="59449425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112"/>
        <p:cNvGrpSpPr/>
        <p:nvPr/>
      </p:nvGrpSpPr>
      <p:grpSpPr>
        <a:xfrm>
          <a:off x="0" y="0"/>
          <a:ext cx="0" cy="0"/>
          <a:chOff x="0" y="0"/>
          <a:chExt cx="0" cy="0"/>
        </a:xfrm>
      </p:grpSpPr>
    </p:spTree>
    <p:extLst>
      <p:ext uri="{BB962C8B-B14F-4D97-AF65-F5344CB8AC3E}">
        <p14:creationId xmlns:p14="http://schemas.microsoft.com/office/powerpoint/2010/main" val="249215675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107FA-5C66-714D-B9EB-3CB796A3B713}"/>
              </a:ext>
            </a:extLst>
          </p:cNvPr>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id="{3B1C1FD4-205A-9149-AD75-AA95D7E9A5D6}"/>
              </a:ext>
            </a:extLst>
          </p:cNvPr>
          <p:cNvSpPr>
            <a:spLocks noGrp="1"/>
          </p:cNvSpPr>
          <p:nvPr>
            <p:ph type="subTitle" idx="1"/>
          </p:nvPr>
        </p:nvSpPr>
        <p:spPr>
          <a:xfrm>
            <a:off x="2286000" y="5403057"/>
            <a:ext cx="13716000" cy="2483643"/>
          </a:xfrm>
        </p:spPr>
        <p:txBody>
          <a:bodyPr/>
          <a:lstStyle>
            <a:lvl1pPr marL="0" indent="0" algn="ctr">
              <a:buNone/>
              <a:defRPr sz="3600"/>
            </a:lvl1pPr>
            <a:lvl2pPr marL="685776" indent="0" algn="ctr">
              <a:buNone/>
              <a:defRPr sz="3000"/>
            </a:lvl2pPr>
            <a:lvl3pPr marL="1371552" indent="0" algn="ctr">
              <a:buNone/>
              <a:defRPr sz="2700"/>
            </a:lvl3pPr>
            <a:lvl4pPr marL="2057328" indent="0" algn="ctr">
              <a:buNone/>
              <a:defRPr sz="2400"/>
            </a:lvl4pPr>
            <a:lvl5pPr marL="2743104" indent="0" algn="ctr">
              <a:buNone/>
              <a:defRPr sz="2400"/>
            </a:lvl5pPr>
            <a:lvl6pPr marL="3428880" indent="0" algn="ctr">
              <a:buNone/>
              <a:defRPr sz="2400"/>
            </a:lvl6pPr>
            <a:lvl7pPr marL="4114656" indent="0" algn="ctr">
              <a:buNone/>
              <a:defRPr sz="2400"/>
            </a:lvl7pPr>
            <a:lvl8pPr marL="4800432" indent="0" algn="ctr">
              <a:buNone/>
              <a:defRPr sz="2400"/>
            </a:lvl8pPr>
            <a:lvl9pPr marL="5486208"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013BBB57-C01E-2E49-971A-9C79C4D30B00}"/>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AEDF193-3F13-1D40-AB55-8517139D2A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54D9B4-D903-084C-8DB6-612992CBB330}"/>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343012079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937D2-CE60-A64B-BA8F-4CD2E44A1A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C2BC04-8970-DD40-92A1-A811A3F5C3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E2406B-CCE3-E242-A094-508767E6153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B31D11F-74F3-2042-B8F5-875F11CB77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3E55DB-DEE8-6D42-860A-01862B1EDCFB}"/>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9485324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ver Slide">
    <p:spTree>
      <p:nvGrpSpPr>
        <p:cNvPr id="1" name=""/>
        <p:cNvGrpSpPr/>
        <p:nvPr/>
      </p:nvGrpSpPr>
      <p:grpSpPr>
        <a:xfrm>
          <a:off x="0" y="0"/>
          <a:ext cx="0" cy="0"/>
          <a:chOff x="0" y="0"/>
          <a:chExt cx="0" cy="0"/>
        </a:xfrm>
      </p:grpSpPr>
      <p:sp>
        <p:nvSpPr>
          <p:cNvPr id="18" name="Marcador de texto 17"/>
          <p:cNvSpPr>
            <a:spLocks noGrp="1"/>
          </p:cNvSpPr>
          <p:nvPr>
            <p:ph type="body" sz="quarter" idx="12" hasCustomPrompt="1"/>
          </p:nvPr>
        </p:nvSpPr>
        <p:spPr>
          <a:xfrm>
            <a:off x="2517783" y="2716189"/>
            <a:ext cx="13252450" cy="1512094"/>
          </a:xfrm>
          <a:prstGeom prst="rect">
            <a:avLst/>
          </a:prstGeom>
        </p:spPr>
        <p:txBody>
          <a:bodyPr vert="horz" anchor="ctr"/>
          <a:lstStyle>
            <a:lvl1pPr marL="0" indent="0" algn="ctr">
              <a:buNone/>
              <a:defRPr sz="8000">
                <a:solidFill>
                  <a:srgbClr val="3A3A3A"/>
                </a:solidFill>
                <a:latin typeface="Arial"/>
                <a:cs typeface="Arial"/>
              </a:defRPr>
            </a:lvl1pPr>
            <a:lvl2pPr marL="914400" indent="0">
              <a:buNone/>
              <a:defRPr sz="8000">
                <a:latin typeface="Helvetica"/>
                <a:cs typeface="Helvetica"/>
              </a:defRPr>
            </a:lvl2pPr>
            <a:lvl3pPr marL="1828800" indent="0">
              <a:buNone/>
              <a:defRPr sz="8000">
                <a:latin typeface="Helvetica"/>
                <a:cs typeface="Helvetica"/>
              </a:defRPr>
            </a:lvl3pPr>
            <a:lvl4pPr marL="2743200" indent="0">
              <a:buNone/>
              <a:defRPr sz="8000">
                <a:latin typeface="Helvetica"/>
                <a:cs typeface="Helvetica"/>
              </a:defRPr>
            </a:lvl4pPr>
            <a:lvl5pPr marL="3657600" indent="0">
              <a:buNone/>
              <a:defRPr sz="8000">
                <a:latin typeface="Helvetica"/>
                <a:cs typeface="Helvetica"/>
              </a:defRPr>
            </a:lvl5pPr>
          </a:lstStyle>
          <a:p>
            <a:pPr lvl="0"/>
            <a:r>
              <a:rPr lang="es-ES_tradnl" dirty="0" err="1"/>
              <a:t>Click</a:t>
            </a:r>
            <a:r>
              <a:rPr lang="es-ES_tradnl" dirty="0"/>
              <a:t> </a:t>
            </a:r>
            <a:r>
              <a:rPr lang="es-ES_tradnl" dirty="0" err="1"/>
              <a:t>here</a:t>
            </a:r>
            <a:r>
              <a:rPr lang="es-ES_tradnl" dirty="0"/>
              <a:t> to </a:t>
            </a:r>
            <a:r>
              <a:rPr lang="es-ES_tradnl" dirty="0" err="1"/>
              <a:t>edit</a:t>
            </a:r>
            <a:endParaRPr lang="en-US" dirty="0"/>
          </a:p>
        </p:txBody>
      </p:sp>
      <p:pic>
        <p:nvPicPr>
          <p:cNvPr id="14" name="Imagen 1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9973" y="352799"/>
            <a:ext cx="2081218" cy="254278"/>
          </a:xfrm>
          <a:prstGeom prst="rect">
            <a:avLst/>
          </a:prstGeom>
        </p:spPr>
      </p:pic>
      <p:sp>
        <p:nvSpPr>
          <p:cNvPr id="19" name="Marcador de texto 11"/>
          <p:cNvSpPr>
            <a:spLocks noGrp="1"/>
          </p:cNvSpPr>
          <p:nvPr>
            <p:ph type="body" sz="quarter" idx="15" hasCustomPrompt="1"/>
          </p:nvPr>
        </p:nvSpPr>
        <p:spPr>
          <a:xfrm>
            <a:off x="3562988" y="4417241"/>
            <a:ext cx="11162024" cy="821530"/>
          </a:xfrm>
          <a:prstGeom prst="rect">
            <a:avLst/>
          </a:prstGeom>
        </p:spPr>
        <p:txBody>
          <a:bodyPr vert="horz"/>
          <a:lstStyle>
            <a:lvl1pPr marL="0" indent="0" algn="ctr">
              <a:buNone/>
              <a:defRPr sz="5600">
                <a:solidFill>
                  <a:srgbClr val="3A3A3A"/>
                </a:solidFill>
                <a:latin typeface="Arial"/>
                <a:cs typeface="Arial"/>
              </a:defRPr>
            </a:lvl1pPr>
            <a:lvl2pPr>
              <a:defRPr sz="2100">
                <a:solidFill>
                  <a:srgbClr val="FFFFFF"/>
                </a:solidFill>
                <a:latin typeface="Helvetica Light"/>
                <a:cs typeface="Helvetica Light"/>
              </a:defRPr>
            </a:lvl2pPr>
            <a:lvl3pPr>
              <a:defRPr sz="2000">
                <a:solidFill>
                  <a:srgbClr val="FFFFFF"/>
                </a:solidFill>
                <a:latin typeface="Helvetica Light"/>
                <a:cs typeface="Helvetica Light"/>
              </a:defRPr>
            </a:lvl3pPr>
            <a:lvl4pPr>
              <a:defRPr sz="1800">
                <a:solidFill>
                  <a:srgbClr val="FFFFFF"/>
                </a:solidFill>
                <a:latin typeface="Helvetica Light"/>
                <a:cs typeface="Helvetica Light"/>
              </a:defRPr>
            </a:lvl4pPr>
            <a:lvl5pPr>
              <a:defRPr sz="1800">
                <a:solidFill>
                  <a:srgbClr val="FFFFFF"/>
                </a:solidFill>
                <a:latin typeface="Helvetica Light"/>
                <a:cs typeface="Helvetica Light"/>
              </a:defRPr>
            </a:lvl5pPr>
          </a:lstStyle>
          <a:p>
            <a:pPr lvl="0"/>
            <a:r>
              <a:rPr lang="es-ES_tradnl" dirty="0" err="1"/>
              <a:t>Click</a:t>
            </a:r>
            <a:r>
              <a:rPr lang="es-ES_tradnl" dirty="0"/>
              <a:t> </a:t>
            </a:r>
            <a:r>
              <a:rPr lang="es-ES_tradnl" dirty="0" err="1"/>
              <a:t>here</a:t>
            </a:r>
            <a:r>
              <a:rPr lang="es-ES_tradnl" dirty="0"/>
              <a:t> to </a:t>
            </a:r>
            <a:r>
              <a:rPr lang="es-ES_tradnl" dirty="0" err="1"/>
              <a:t>edit</a:t>
            </a:r>
            <a:endParaRPr lang="en-US" dirty="0"/>
          </a:p>
        </p:txBody>
      </p:sp>
      <p:sp>
        <p:nvSpPr>
          <p:cNvPr id="16" name="Marcador de texto 15"/>
          <p:cNvSpPr>
            <a:spLocks noGrp="1"/>
          </p:cNvSpPr>
          <p:nvPr>
            <p:ph type="body" sz="quarter" idx="16" hasCustomPrompt="1"/>
          </p:nvPr>
        </p:nvSpPr>
        <p:spPr>
          <a:xfrm>
            <a:off x="2920054" y="8249604"/>
            <a:ext cx="12447892" cy="870700"/>
          </a:xfrm>
          <a:prstGeom prst="rect">
            <a:avLst/>
          </a:prstGeom>
        </p:spPr>
        <p:txBody>
          <a:bodyPr vert="horz" anchor="ctr"/>
          <a:lstStyle>
            <a:lvl1pPr marL="0" indent="0" algn="ctr">
              <a:buNone/>
              <a:defRPr sz="3600" baseline="0">
                <a:solidFill>
                  <a:srgbClr val="3A3A3A"/>
                </a:solidFill>
                <a:latin typeface="Arial"/>
                <a:cs typeface="Arial"/>
              </a:defRPr>
            </a:lvl1pPr>
            <a:lvl2pPr marL="914400" indent="0">
              <a:buNone/>
              <a:defRPr>
                <a:solidFill>
                  <a:srgbClr val="FFFFFF"/>
                </a:solidFill>
              </a:defRPr>
            </a:lvl2pPr>
            <a:lvl3pPr marL="1828800" indent="0">
              <a:buNone/>
              <a:defRPr>
                <a:solidFill>
                  <a:srgbClr val="FFFFFF"/>
                </a:solidFill>
              </a:defRPr>
            </a:lvl3pPr>
            <a:lvl4pPr marL="2743200" indent="0" algn="ctr">
              <a:buNone/>
              <a:defRPr>
                <a:solidFill>
                  <a:srgbClr val="FFFFFF"/>
                </a:solidFill>
                <a:latin typeface="Helvetica Light"/>
                <a:cs typeface="Helvetica Light"/>
              </a:defRPr>
            </a:lvl4pPr>
            <a:lvl5pPr marL="3657600" indent="0" algn="ctr">
              <a:buNone/>
              <a:defRPr>
                <a:solidFill>
                  <a:srgbClr val="FFFFFF"/>
                </a:solidFill>
                <a:latin typeface="Helvetica Light"/>
                <a:cs typeface="Helvetica Light"/>
              </a:defRPr>
            </a:lvl5pPr>
          </a:lstStyle>
          <a:p>
            <a:pPr lvl="0"/>
            <a:r>
              <a:rPr lang="es-ES_tradnl" dirty="0" err="1"/>
              <a:t>Click</a:t>
            </a:r>
            <a:r>
              <a:rPr lang="es-ES_tradnl" dirty="0"/>
              <a:t> </a:t>
            </a:r>
            <a:r>
              <a:rPr lang="es-ES_tradnl" dirty="0" err="1"/>
              <a:t>here</a:t>
            </a:r>
            <a:r>
              <a:rPr lang="es-ES_tradnl" dirty="0"/>
              <a:t> to </a:t>
            </a:r>
            <a:r>
              <a:rPr lang="es-ES_tradnl" dirty="0" err="1"/>
              <a:t>edit</a:t>
            </a:r>
            <a:endParaRPr lang="en-US" dirty="0"/>
          </a:p>
        </p:txBody>
      </p:sp>
      <p:pic>
        <p:nvPicPr>
          <p:cNvPr id="6" name="Imagen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09973" y="352799"/>
            <a:ext cx="2081218" cy="254278"/>
          </a:xfrm>
          <a:prstGeom prst="rect">
            <a:avLst/>
          </a:prstGeom>
        </p:spPr>
      </p:pic>
    </p:spTree>
    <p:extLst>
      <p:ext uri="{BB962C8B-B14F-4D97-AF65-F5344CB8AC3E}">
        <p14:creationId xmlns:p14="http://schemas.microsoft.com/office/powerpoint/2010/main" val="344323439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F262C-F280-BA48-89E4-1E80524C66FF}"/>
              </a:ext>
            </a:extLst>
          </p:cNvPr>
          <p:cNvSpPr>
            <a:spLocks noGrp="1"/>
          </p:cNvSpPr>
          <p:nvPr>
            <p:ph type="title"/>
          </p:nvPr>
        </p:nvSpPr>
        <p:spPr>
          <a:xfrm>
            <a:off x="1247775" y="2564609"/>
            <a:ext cx="15773400" cy="4279106"/>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id="{6B3C84E2-3F10-F040-9921-09790ED443E7}"/>
              </a:ext>
            </a:extLst>
          </p:cNvPr>
          <p:cNvSpPr>
            <a:spLocks noGrp="1"/>
          </p:cNvSpPr>
          <p:nvPr>
            <p:ph type="body" idx="1"/>
          </p:nvPr>
        </p:nvSpPr>
        <p:spPr>
          <a:xfrm>
            <a:off x="1247775" y="6884197"/>
            <a:ext cx="15773400" cy="2250281"/>
          </a:xfrm>
        </p:spPr>
        <p:txBody>
          <a:bodyPr/>
          <a:lstStyle>
            <a:lvl1pPr marL="0" indent="0">
              <a:buNone/>
              <a:defRPr sz="3600">
                <a:solidFill>
                  <a:schemeClr val="tx1">
                    <a:tint val="75000"/>
                  </a:schemeClr>
                </a:solidFill>
              </a:defRPr>
            </a:lvl1pPr>
            <a:lvl2pPr marL="685776" indent="0">
              <a:buNone/>
              <a:defRPr sz="3000">
                <a:solidFill>
                  <a:schemeClr val="tx1">
                    <a:tint val="75000"/>
                  </a:schemeClr>
                </a:solidFill>
              </a:defRPr>
            </a:lvl2pPr>
            <a:lvl3pPr marL="1371552" indent="0">
              <a:buNone/>
              <a:defRPr sz="2700">
                <a:solidFill>
                  <a:schemeClr val="tx1">
                    <a:tint val="75000"/>
                  </a:schemeClr>
                </a:solidFill>
              </a:defRPr>
            </a:lvl3pPr>
            <a:lvl4pPr marL="2057328" indent="0">
              <a:buNone/>
              <a:defRPr sz="2400">
                <a:solidFill>
                  <a:schemeClr val="tx1">
                    <a:tint val="75000"/>
                  </a:schemeClr>
                </a:solidFill>
              </a:defRPr>
            </a:lvl4pPr>
            <a:lvl5pPr marL="2743104" indent="0">
              <a:buNone/>
              <a:defRPr sz="2400">
                <a:solidFill>
                  <a:schemeClr val="tx1">
                    <a:tint val="75000"/>
                  </a:schemeClr>
                </a:solidFill>
              </a:defRPr>
            </a:lvl5pPr>
            <a:lvl6pPr marL="3428880" indent="0">
              <a:buNone/>
              <a:defRPr sz="2400">
                <a:solidFill>
                  <a:schemeClr val="tx1">
                    <a:tint val="75000"/>
                  </a:schemeClr>
                </a:solidFill>
              </a:defRPr>
            </a:lvl6pPr>
            <a:lvl7pPr marL="4114656" indent="0">
              <a:buNone/>
              <a:defRPr sz="2400">
                <a:solidFill>
                  <a:schemeClr val="tx1">
                    <a:tint val="75000"/>
                  </a:schemeClr>
                </a:solidFill>
              </a:defRPr>
            </a:lvl7pPr>
            <a:lvl8pPr marL="4800432" indent="0">
              <a:buNone/>
              <a:defRPr sz="2400">
                <a:solidFill>
                  <a:schemeClr val="tx1">
                    <a:tint val="75000"/>
                  </a:schemeClr>
                </a:solidFill>
              </a:defRPr>
            </a:lvl8pPr>
            <a:lvl9pPr marL="5486208" indent="0">
              <a:buNone/>
              <a:defRPr sz="2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6A24E7C-1ABB-264F-91F3-D539D5BF7E0C}"/>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06784CA-3FD3-C14D-AB63-C36D39BAE6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35C5BC-34D3-D543-BD5A-DF4ED8F0A0F2}"/>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108181949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5344E-289E-3F44-8361-7183BB6EC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01C2F5-212E-5B45-A347-93A76BE5F401}"/>
              </a:ext>
            </a:extLst>
          </p:cNvPr>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C1C014B-0BB9-AB42-BFE0-2646EBB3960D}"/>
              </a:ext>
            </a:extLst>
          </p:cNvPr>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1577C5-FD63-2F4A-A9E7-11990F49F188}"/>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F8782243-4454-1541-BD06-26E8796571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45BE61-AA87-9E41-8D09-C7742C9121FF}"/>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3448536382"/>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039D5-155B-BB45-AE96-C07A9246C5C9}"/>
              </a:ext>
            </a:extLst>
          </p:cNvPr>
          <p:cNvSpPr>
            <a:spLocks noGrp="1"/>
          </p:cNvSpPr>
          <p:nvPr>
            <p:ph type="title"/>
          </p:nvPr>
        </p:nvSpPr>
        <p:spPr>
          <a:xfrm>
            <a:off x="1259684" y="547690"/>
            <a:ext cx="15773400" cy="1988345"/>
          </a:xfrm>
        </p:spPr>
        <p:txBody>
          <a:bodyPr/>
          <a:lstStyle/>
          <a:p>
            <a:r>
              <a:rPr lang="en-US"/>
              <a:t>Click to edit Master title style</a:t>
            </a:r>
          </a:p>
        </p:txBody>
      </p:sp>
      <p:sp>
        <p:nvSpPr>
          <p:cNvPr id="3" name="Text Placeholder 2">
            <a:extLst>
              <a:ext uri="{FF2B5EF4-FFF2-40B4-BE49-F238E27FC236}">
                <a16:creationId xmlns:a16="http://schemas.microsoft.com/office/drawing/2014/main" id="{2AAD7F1D-6EAC-8D4E-9F46-8DA7EC39CF88}"/>
              </a:ext>
            </a:extLst>
          </p:cNvPr>
          <p:cNvSpPr>
            <a:spLocks noGrp="1"/>
          </p:cNvSpPr>
          <p:nvPr>
            <p:ph type="body" idx="1"/>
          </p:nvPr>
        </p:nvSpPr>
        <p:spPr>
          <a:xfrm>
            <a:off x="1259683" y="2521745"/>
            <a:ext cx="7736681" cy="1235868"/>
          </a:xfrm>
        </p:spPr>
        <p:txBody>
          <a:bodyPr anchor="b"/>
          <a:lstStyle>
            <a:lvl1pPr marL="0" indent="0">
              <a:buNone/>
              <a:defRPr sz="3600" b="1"/>
            </a:lvl1pPr>
            <a:lvl2pPr marL="685776" indent="0">
              <a:buNone/>
              <a:defRPr sz="3000" b="1"/>
            </a:lvl2pPr>
            <a:lvl3pPr marL="1371552" indent="0">
              <a:buNone/>
              <a:defRPr sz="2700" b="1"/>
            </a:lvl3pPr>
            <a:lvl4pPr marL="2057328" indent="0">
              <a:buNone/>
              <a:defRPr sz="2400" b="1"/>
            </a:lvl4pPr>
            <a:lvl5pPr marL="2743104" indent="0">
              <a:buNone/>
              <a:defRPr sz="2400" b="1"/>
            </a:lvl5pPr>
            <a:lvl6pPr marL="3428880" indent="0">
              <a:buNone/>
              <a:defRPr sz="2400" b="1"/>
            </a:lvl6pPr>
            <a:lvl7pPr marL="4114656" indent="0">
              <a:buNone/>
              <a:defRPr sz="2400" b="1"/>
            </a:lvl7pPr>
            <a:lvl8pPr marL="4800432" indent="0">
              <a:buNone/>
              <a:defRPr sz="2400" b="1"/>
            </a:lvl8pPr>
            <a:lvl9pPr marL="5486208"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004B2D5C-819A-A640-986B-A9C15BFA2CDE}"/>
              </a:ext>
            </a:extLst>
          </p:cNvPr>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F7C42D-CAFA-2840-964C-87B92672CF79}"/>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776" indent="0">
              <a:buNone/>
              <a:defRPr sz="3000" b="1"/>
            </a:lvl2pPr>
            <a:lvl3pPr marL="1371552" indent="0">
              <a:buNone/>
              <a:defRPr sz="2700" b="1"/>
            </a:lvl3pPr>
            <a:lvl4pPr marL="2057328" indent="0">
              <a:buNone/>
              <a:defRPr sz="2400" b="1"/>
            </a:lvl4pPr>
            <a:lvl5pPr marL="2743104" indent="0">
              <a:buNone/>
              <a:defRPr sz="2400" b="1"/>
            </a:lvl5pPr>
            <a:lvl6pPr marL="3428880" indent="0">
              <a:buNone/>
              <a:defRPr sz="2400" b="1"/>
            </a:lvl6pPr>
            <a:lvl7pPr marL="4114656" indent="0">
              <a:buNone/>
              <a:defRPr sz="2400" b="1"/>
            </a:lvl7pPr>
            <a:lvl8pPr marL="4800432" indent="0">
              <a:buNone/>
              <a:defRPr sz="2400" b="1"/>
            </a:lvl8pPr>
            <a:lvl9pPr marL="5486208"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A8C73B10-B6FB-E842-AB5B-D08555177A37}"/>
              </a:ext>
            </a:extLst>
          </p:cNvPr>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FDF0D10-4444-9F4A-8E14-8FF58AE866B6}"/>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7577D439-D7A2-0D44-8F1E-56B49FE7C0D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0AEFA1-F958-4242-85F7-0B4A46431D68}"/>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313338334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4448E-B6AB-0D4E-9AE7-20A35D39BA0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BB3ED15-5A01-654C-81F4-083870A68FE0}"/>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01C2497A-356F-9A41-92A5-E2E667C39D1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6CCCD94-4A9D-4640-B870-DCB931E2AF50}"/>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241042067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A2C209B-89A2-F64C-9FAF-1E8EAC675458}"/>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688205DB-6305-1A4A-8C56-C5274DD5FD4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21102FB-94EA-B64B-BD6C-6B1858839852}"/>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2403265852"/>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A391C-924F-FB46-9FDF-69C8631FC1F5}"/>
              </a:ext>
            </a:extLst>
          </p:cNvPr>
          <p:cNvSpPr>
            <a:spLocks noGrp="1"/>
          </p:cNvSpPr>
          <p:nvPr>
            <p:ph type="title"/>
          </p:nvPr>
        </p:nvSpPr>
        <p:spPr>
          <a:xfrm>
            <a:off x="1259684" y="685800"/>
            <a:ext cx="5898356" cy="2400300"/>
          </a:xfrm>
        </p:spPr>
        <p:txBody>
          <a:bodyPr anchor="b"/>
          <a:lstStyle>
            <a:lvl1pPr>
              <a:defRPr sz="4800"/>
            </a:lvl1pPr>
          </a:lstStyle>
          <a:p>
            <a:r>
              <a:rPr lang="en-US"/>
              <a:t>Click to edit Master title style</a:t>
            </a:r>
          </a:p>
        </p:txBody>
      </p:sp>
      <p:sp>
        <p:nvSpPr>
          <p:cNvPr id="3" name="Content Placeholder 2">
            <a:extLst>
              <a:ext uri="{FF2B5EF4-FFF2-40B4-BE49-F238E27FC236}">
                <a16:creationId xmlns:a16="http://schemas.microsoft.com/office/drawing/2014/main" id="{C36B5A22-CCAA-C54D-8FBD-1B7E6A0F2770}"/>
              </a:ext>
            </a:extLst>
          </p:cNvPr>
          <p:cNvSpPr>
            <a:spLocks noGrp="1"/>
          </p:cNvSpPr>
          <p:nvPr>
            <p:ph idx="1"/>
          </p:nvPr>
        </p:nvSpPr>
        <p:spPr>
          <a:xfrm>
            <a:off x="7774782" y="1481140"/>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DFC6E7C-A4A0-2148-9B0D-75A338C86390}"/>
              </a:ext>
            </a:extLst>
          </p:cNvPr>
          <p:cNvSpPr>
            <a:spLocks noGrp="1"/>
          </p:cNvSpPr>
          <p:nvPr>
            <p:ph type="body" sz="half" idx="2"/>
          </p:nvPr>
        </p:nvSpPr>
        <p:spPr>
          <a:xfrm>
            <a:off x="1259684" y="3086100"/>
            <a:ext cx="5898356" cy="5717382"/>
          </a:xfrm>
        </p:spPr>
        <p:txBody>
          <a:bodyPr/>
          <a:lstStyle>
            <a:lvl1pPr marL="0" indent="0">
              <a:buNone/>
              <a:defRPr sz="2400"/>
            </a:lvl1pPr>
            <a:lvl2pPr marL="685776" indent="0">
              <a:buNone/>
              <a:defRPr sz="2100"/>
            </a:lvl2pPr>
            <a:lvl3pPr marL="1371552" indent="0">
              <a:buNone/>
              <a:defRPr sz="1800"/>
            </a:lvl3pPr>
            <a:lvl4pPr marL="2057328" indent="0">
              <a:buNone/>
              <a:defRPr sz="1500"/>
            </a:lvl4pPr>
            <a:lvl5pPr marL="2743104" indent="0">
              <a:buNone/>
              <a:defRPr sz="1500"/>
            </a:lvl5pPr>
            <a:lvl6pPr marL="3428880" indent="0">
              <a:buNone/>
              <a:defRPr sz="1500"/>
            </a:lvl6pPr>
            <a:lvl7pPr marL="4114656" indent="0">
              <a:buNone/>
              <a:defRPr sz="1500"/>
            </a:lvl7pPr>
            <a:lvl8pPr marL="4800432" indent="0">
              <a:buNone/>
              <a:defRPr sz="1500"/>
            </a:lvl8pPr>
            <a:lvl9pPr marL="5486208"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13C17478-C538-4544-B5C6-EE6003688BCB}"/>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262DEB99-7380-BD42-B911-F87649AA20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B28BE4-E49B-8840-BF3E-C6009844BE22}"/>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73990655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EB58F-B4C2-4A40-96B3-C0056C5B2239}"/>
              </a:ext>
            </a:extLst>
          </p:cNvPr>
          <p:cNvSpPr>
            <a:spLocks noGrp="1"/>
          </p:cNvSpPr>
          <p:nvPr>
            <p:ph type="title"/>
          </p:nvPr>
        </p:nvSpPr>
        <p:spPr>
          <a:xfrm>
            <a:off x="1259684" y="685800"/>
            <a:ext cx="5898356" cy="2400300"/>
          </a:xfrm>
        </p:spPr>
        <p:txBody>
          <a:bodyPr anchor="b"/>
          <a:lstStyle>
            <a:lvl1pPr>
              <a:defRPr sz="4800"/>
            </a:lvl1pPr>
          </a:lstStyle>
          <a:p>
            <a:r>
              <a:rPr lang="en-US"/>
              <a:t>Click to edit Master title style</a:t>
            </a:r>
          </a:p>
        </p:txBody>
      </p:sp>
      <p:sp>
        <p:nvSpPr>
          <p:cNvPr id="3" name="Picture Placeholder 2">
            <a:extLst>
              <a:ext uri="{FF2B5EF4-FFF2-40B4-BE49-F238E27FC236}">
                <a16:creationId xmlns:a16="http://schemas.microsoft.com/office/drawing/2014/main" id="{F644CA10-5886-514C-A9ED-D4EA9EA1B4BC}"/>
              </a:ext>
            </a:extLst>
          </p:cNvPr>
          <p:cNvSpPr>
            <a:spLocks noGrp="1"/>
          </p:cNvSpPr>
          <p:nvPr>
            <p:ph type="pic" idx="1"/>
          </p:nvPr>
        </p:nvSpPr>
        <p:spPr>
          <a:xfrm>
            <a:off x="7774782" y="1481140"/>
            <a:ext cx="9258300" cy="7310438"/>
          </a:xfrm>
        </p:spPr>
        <p:txBody>
          <a:bodyPr/>
          <a:lstStyle>
            <a:lvl1pPr marL="0" indent="0">
              <a:buNone/>
              <a:defRPr sz="4800"/>
            </a:lvl1pPr>
            <a:lvl2pPr marL="685776" indent="0">
              <a:buNone/>
              <a:defRPr sz="4200"/>
            </a:lvl2pPr>
            <a:lvl3pPr marL="1371552" indent="0">
              <a:buNone/>
              <a:defRPr sz="3600"/>
            </a:lvl3pPr>
            <a:lvl4pPr marL="2057328" indent="0">
              <a:buNone/>
              <a:defRPr sz="3000"/>
            </a:lvl4pPr>
            <a:lvl5pPr marL="2743104" indent="0">
              <a:buNone/>
              <a:defRPr sz="3000"/>
            </a:lvl5pPr>
            <a:lvl6pPr marL="3428880" indent="0">
              <a:buNone/>
              <a:defRPr sz="3000"/>
            </a:lvl6pPr>
            <a:lvl7pPr marL="4114656" indent="0">
              <a:buNone/>
              <a:defRPr sz="3000"/>
            </a:lvl7pPr>
            <a:lvl8pPr marL="4800432" indent="0">
              <a:buNone/>
              <a:defRPr sz="3000"/>
            </a:lvl8pPr>
            <a:lvl9pPr marL="5486208" indent="0">
              <a:buNone/>
              <a:defRPr sz="3000"/>
            </a:lvl9pPr>
          </a:lstStyle>
          <a:p>
            <a:endParaRPr lang="en-US"/>
          </a:p>
        </p:txBody>
      </p:sp>
      <p:sp>
        <p:nvSpPr>
          <p:cNvPr id="4" name="Text Placeholder 3">
            <a:extLst>
              <a:ext uri="{FF2B5EF4-FFF2-40B4-BE49-F238E27FC236}">
                <a16:creationId xmlns:a16="http://schemas.microsoft.com/office/drawing/2014/main" id="{C7E677C3-470C-0C41-88A4-EB6BD7FF453F}"/>
              </a:ext>
            </a:extLst>
          </p:cNvPr>
          <p:cNvSpPr>
            <a:spLocks noGrp="1"/>
          </p:cNvSpPr>
          <p:nvPr>
            <p:ph type="body" sz="half" idx="2"/>
          </p:nvPr>
        </p:nvSpPr>
        <p:spPr>
          <a:xfrm>
            <a:off x="1259684" y="3086100"/>
            <a:ext cx="5898356" cy="5717382"/>
          </a:xfrm>
        </p:spPr>
        <p:txBody>
          <a:bodyPr/>
          <a:lstStyle>
            <a:lvl1pPr marL="0" indent="0">
              <a:buNone/>
              <a:defRPr sz="2400"/>
            </a:lvl1pPr>
            <a:lvl2pPr marL="685776" indent="0">
              <a:buNone/>
              <a:defRPr sz="2100"/>
            </a:lvl2pPr>
            <a:lvl3pPr marL="1371552" indent="0">
              <a:buNone/>
              <a:defRPr sz="1800"/>
            </a:lvl3pPr>
            <a:lvl4pPr marL="2057328" indent="0">
              <a:buNone/>
              <a:defRPr sz="1500"/>
            </a:lvl4pPr>
            <a:lvl5pPr marL="2743104" indent="0">
              <a:buNone/>
              <a:defRPr sz="1500"/>
            </a:lvl5pPr>
            <a:lvl6pPr marL="3428880" indent="0">
              <a:buNone/>
              <a:defRPr sz="1500"/>
            </a:lvl6pPr>
            <a:lvl7pPr marL="4114656" indent="0">
              <a:buNone/>
              <a:defRPr sz="1500"/>
            </a:lvl7pPr>
            <a:lvl8pPr marL="4800432" indent="0">
              <a:buNone/>
              <a:defRPr sz="1500"/>
            </a:lvl8pPr>
            <a:lvl9pPr marL="5486208"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0335776A-ECA8-7C42-8949-42E20EE0B462}"/>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938C4102-2BA3-A44F-BCE3-8ECC4533F49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575D36-DB80-9E42-8971-2591AC12A3C7}"/>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410538153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23AC5-8296-3649-BDD3-12A0FE8BF59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3389987-7CC6-A04E-B8DB-E5F832022C8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2FCA61-65C0-1146-8229-E609A9E8F34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CEA3D0F-9130-C64B-B525-2ECD8C95F1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9422A0-85DC-2945-A79A-91B972D0D796}"/>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24207195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2CB22B-1F33-C74F-A51F-96345F8094D8}"/>
              </a:ext>
            </a:extLst>
          </p:cNvPr>
          <p:cNvSpPr>
            <a:spLocks noGrp="1"/>
          </p:cNvSpPr>
          <p:nvPr>
            <p:ph type="title" orient="vert"/>
          </p:nvPr>
        </p:nvSpPr>
        <p:spPr>
          <a:xfrm>
            <a:off x="13087350" y="547689"/>
            <a:ext cx="3943350" cy="871775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0B6EBF0-875E-9E40-A4EA-C95356229FB8}"/>
              </a:ext>
            </a:extLst>
          </p:cNvPr>
          <p:cNvSpPr>
            <a:spLocks noGrp="1"/>
          </p:cNvSpPr>
          <p:nvPr>
            <p:ph type="body" orient="vert" idx="1"/>
          </p:nvPr>
        </p:nvSpPr>
        <p:spPr>
          <a:xfrm>
            <a:off x="1257300" y="547689"/>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F090E3-EBCD-C246-AF01-1FCE3934725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FFC236D-DF5F-C441-BFA4-9DD34A234A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6424C8-E7D7-344F-B350-29FB824F62C7}"/>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39266737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cSld name="4_Title and Content">
    <p:spTree>
      <p:nvGrpSpPr>
        <p:cNvPr id="1" name=""/>
        <p:cNvGrpSpPr/>
        <p:nvPr/>
      </p:nvGrpSpPr>
      <p:grpSpPr>
        <a:xfrm>
          <a:off x="0" y="0"/>
          <a:ext cx="0" cy="0"/>
          <a:chOff x="0" y="0"/>
          <a:chExt cx="0" cy="0"/>
        </a:xfrm>
      </p:grpSpPr>
      <p:sp>
        <p:nvSpPr>
          <p:cNvPr id="14" name="Snip Diagonal Corner Rectangle 13">
            <a:extLst>
              <a:ext uri="{FF2B5EF4-FFF2-40B4-BE49-F238E27FC236}">
                <a16:creationId xmlns:a16="http://schemas.microsoft.com/office/drawing/2014/main" id="{1582D042-04BE-2245-B5FF-41F263566112}"/>
              </a:ext>
            </a:extLst>
          </p:cNvPr>
          <p:cNvSpPr/>
          <p:nvPr/>
        </p:nvSpPr>
        <p:spPr>
          <a:xfrm>
            <a:off x="1" y="2"/>
            <a:ext cx="20823383" cy="10345538"/>
          </a:xfrm>
          <a:prstGeom prst="snip2DiagRect">
            <a:avLst>
              <a:gd name="adj1" fmla="val 0"/>
              <a:gd name="adj2" fmla="val 4765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b="0" i="0" dirty="0">
              <a:latin typeface="Calibri" panose="020F0502020204030204" pitchFamily="34" charset="0"/>
              <a:cs typeface="Calibri" panose="020F0502020204030204" pitchFamily="34" charset="0"/>
            </a:endParaRPr>
          </a:p>
        </p:txBody>
      </p:sp>
      <p:sp>
        <p:nvSpPr>
          <p:cNvPr id="11" name="Content Placeholder 2">
            <a:extLst>
              <a:ext uri="{FF2B5EF4-FFF2-40B4-BE49-F238E27FC236}">
                <a16:creationId xmlns:a16="http://schemas.microsoft.com/office/drawing/2014/main" id="{550AB659-40AD-5442-84FA-D59159128DDA}"/>
              </a:ext>
            </a:extLst>
          </p:cNvPr>
          <p:cNvSpPr>
            <a:spLocks noGrp="1"/>
          </p:cNvSpPr>
          <p:nvPr>
            <p:ph idx="1"/>
          </p:nvPr>
        </p:nvSpPr>
        <p:spPr>
          <a:xfrm>
            <a:off x="5097418" y="2569182"/>
            <a:ext cx="11324757" cy="6527007"/>
          </a:xfrm>
          <a:prstGeom prst="rect">
            <a:avLst/>
          </a:prstGeom>
        </p:spPr>
        <p:txBody>
          <a:bodyPr numCol="2">
            <a:normAutofit/>
          </a:bodyPr>
          <a:lstStyle>
            <a:lvl1pPr marL="0" indent="0">
              <a:buFont typeface="Wingdings" pitchFamily="2" charset="2"/>
              <a:buNone/>
              <a:defRPr sz="3000" b="0" i="0">
                <a:latin typeface="Calibri" panose="020F0502020204030204" pitchFamily="34" charset="0"/>
                <a:cs typeface="Calibri" panose="020F0502020204030204" pitchFamily="34" charset="0"/>
              </a:defRPr>
            </a:lvl1pPr>
            <a:lvl2pPr marL="685776" indent="0">
              <a:buFont typeface="Wingdings" pitchFamily="2" charset="2"/>
              <a:buNone/>
              <a:defRPr sz="2100" b="0" i="0">
                <a:latin typeface="Calibri" panose="020F0502020204030204" pitchFamily="34" charset="0"/>
                <a:cs typeface="Calibri" panose="020F0502020204030204" pitchFamily="34" charset="0"/>
              </a:defRPr>
            </a:lvl2pPr>
            <a:lvl3pPr marL="1714440" indent="-342888">
              <a:buFont typeface="Wingdings" pitchFamily="2" charset="2"/>
              <a:buChar char="§"/>
              <a:defRPr sz="2100" b="0" i="0">
                <a:latin typeface="Calibri" panose="020F0502020204030204" pitchFamily="34" charset="0"/>
                <a:cs typeface="Calibri" panose="020F0502020204030204" pitchFamily="34" charset="0"/>
              </a:defRPr>
            </a:lvl3pPr>
            <a:lvl4pPr marL="2400216" indent="-342888">
              <a:buFont typeface="Wingdings" pitchFamily="2" charset="2"/>
              <a:buChar char="§"/>
              <a:defRPr sz="2100" b="0" i="0">
                <a:latin typeface="Calibri" panose="020F0502020204030204" pitchFamily="34" charset="0"/>
                <a:cs typeface="Calibri" panose="020F0502020204030204" pitchFamily="34" charset="0"/>
              </a:defRPr>
            </a:lvl4pPr>
            <a:lvl5pPr marL="3085992" indent="-342888">
              <a:buFont typeface="Wingdings" pitchFamily="2" charset="2"/>
              <a:buChar char="§"/>
              <a:defRPr sz="2100" b="0" i="0">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Picture Placeholder 20">
            <a:extLst>
              <a:ext uri="{FF2B5EF4-FFF2-40B4-BE49-F238E27FC236}">
                <a16:creationId xmlns:a16="http://schemas.microsoft.com/office/drawing/2014/main" id="{B82D354A-5C24-5A49-BD64-D62907D7EC28}"/>
              </a:ext>
            </a:extLst>
          </p:cNvPr>
          <p:cNvSpPr>
            <a:spLocks noGrp="1"/>
          </p:cNvSpPr>
          <p:nvPr>
            <p:ph type="pic" sz="quarter" idx="12" hasCustomPrompt="1"/>
          </p:nvPr>
        </p:nvSpPr>
        <p:spPr>
          <a:xfrm>
            <a:off x="2122997" y="2260709"/>
            <a:ext cx="2383407" cy="2383406"/>
          </a:xfrm>
          <a:prstGeom prst="ellipse">
            <a:avLst/>
          </a:prstGeom>
          <a:ln w="28575">
            <a:solidFill>
              <a:schemeClr val="bg1">
                <a:lumMod val="85000"/>
              </a:schemeClr>
            </a:solidFill>
            <a:prstDash val="solid"/>
          </a:ln>
        </p:spPr>
        <p:txBody>
          <a:bodyPr lIns="0" tIns="91440" rIns="0" bIns="0" anchor="ctr">
            <a:normAutofit/>
          </a:bodyPr>
          <a:lstStyle>
            <a:lvl1pPr marL="0" indent="0" algn="ctr">
              <a:buFontTx/>
              <a:buNone/>
              <a:defRPr sz="2100" b="0" i="0">
                <a:latin typeface="Calibri" panose="020F0502020204030204" pitchFamily="34" charset="0"/>
                <a:cs typeface="Calibri" panose="020F0502020204030204" pitchFamily="34" charset="0"/>
              </a:defRPr>
            </a:lvl1pPr>
          </a:lstStyle>
          <a:p>
            <a:r>
              <a:rPr lang="en-US" dirty="0"/>
              <a:t>DRAG AND DROP SPEAKER PHOTO HERE</a:t>
            </a:r>
          </a:p>
        </p:txBody>
      </p:sp>
      <p:sp>
        <p:nvSpPr>
          <p:cNvPr id="13" name="Title 1">
            <a:extLst>
              <a:ext uri="{FF2B5EF4-FFF2-40B4-BE49-F238E27FC236}">
                <a16:creationId xmlns:a16="http://schemas.microsoft.com/office/drawing/2014/main" id="{28B8433E-D220-D945-8E99-AE5F34FF4F26}"/>
              </a:ext>
            </a:extLst>
          </p:cNvPr>
          <p:cNvSpPr>
            <a:spLocks noGrp="1"/>
          </p:cNvSpPr>
          <p:nvPr>
            <p:ph type="title" hasCustomPrompt="1"/>
          </p:nvPr>
        </p:nvSpPr>
        <p:spPr>
          <a:xfrm>
            <a:off x="963387" y="417836"/>
            <a:ext cx="15773400" cy="725165"/>
          </a:xfrm>
          <a:prstGeom prst="rect">
            <a:avLst/>
          </a:prstGeom>
        </p:spPr>
        <p:txBody>
          <a:bodyPr rIns="365760" anchor="ctr">
            <a:normAutofit/>
          </a:bodyPr>
          <a:lstStyle>
            <a:lvl1pPr algn="r">
              <a:defRPr sz="4200" b="0" i="0">
                <a:latin typeface="Calibri" panose="020F0502020204030204" pitchFamily="34" charset="0"/>
                <a:cs typeface="Calibri" panose="020F0502020204030204" pitchFamily="34" charset="0"/>
              </a:defRPr>
            </a:lvl1pPr>
          </a:lstStyle>
          <a:p>
            <a:r>
              <a:rPr lang="en-US" dirty="0"/>
              <a:t>Click to edit Master title style 2</a:t>
            </a:r>
          </a:p>
        </p:txBody>
      </p:sp>
      <p:pic>
        <p:nvPicPr>
          <p:cNvPr id="8" name="Picture 7">
            <a:extLst>
              <a:ext uri="{FF2B5EF4-FFF2-40B4-BE49-F238E27FC236}">
                <a16:creationId xmlns:a16="http://schemas.microsoft.com/office/drawing/2014/main" id="{3D80929F-6A8C-EA44-8A1D-EC0053BBE747}"/>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645524" y="8327426"/>
            <a:ext cx="1541960" cy="1632665"/>
          </a:xfrm>
          <a:prstGeom prst="rect">
            <a:avLst/>
          </a:prstGeom>
        </p:spPr>
      </p:pic>
      <p:sp>
        <p:nvSpPr>
          <p:cNvPr id="7" name="Snip Diagonal Corner Rectangle 6">
            <a:extLst>
              <a:ext uri="{FF2B5EF4-FFF2-40B4-BE49-F238E27FC236}">
                <a16:creationId xmlns:a16="http://schemas.microsoft.com/office/drawing/2014/main" id="{3AD33CDB-1A2C-B643-B0EF-20BD3614EB01}"/>
              </a:ext>
            </a:extLst>
          </p:cNvPr>
          <p:cNvSpPr/>
          <p:nvPr userDrawn="1"/>
        </p:nvSpPr>
        <p:spPr>
          <a:xfrm>
            <a:off x="1" y="2"/>
            <a:ext cx="20823383" cy="10345538"/>
          </a:xfrm>
          <a:prstGeom prst="snip2DiagRect">
            <a:avLst>
              <a:gd name="adj1" fmla="val 0"/>
              <a:gd name="adj2" fmla="val 4765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b="0" i="0" dirty="0">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C781575C-FF00-EF49-AF5E-75AAD9E6833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645524" y="8327426"/>
            <a:ext cx="1541960" cy="1632665"/>
          </a:xfrm>
          <a:prstGeom prst="rect">
            <a:avLst/>
          </a:prstGeom>
        </p:spPr>
      </p:pic>
    </p:spTree>
    <p:extLst>
      <p:ext uri="{BB962C8B-B14F-4D97-AF65-F5344CB8AC3E}">
        <p14:creationId xmlns:p14="http://schemas.microsoft.com/office/powerpoint/2010/main" val="2549341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Effect transition="in" filter="fade">
                                      <p:cBhvr>
                                        <p:cTn id="14" dur="500"/>
                                        <p:tgtEl>
                                          <p:spTgt spid="11">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fade">
                                      <p:cBhvr>
                                        <p:cTn id="17" dur="500"/>
                                        <p:tgtEl>
                                          <p:spTgt spid="11">
                                            <p:txEl>
                                              <p:pRg st="1" end="1"/>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1">
                                            <p:txEl>
                                              <p:pRg st="2" end="2"/>
                                            </p:txEl>
                                          </p:spTgt>
                                        </p:tgtEl>
                                        <p:attrNameLst>
                                          <p:attrName>style.visibility</p:attrName>
                                        </p:attrNameLst>
                                      </p:cBhvr>
                                      <p:to>
                                        <p:strVal val="visible"/>
                                      </p:to>
                                    </p:set>
                                    <p:animEffect transition="in" filter="fade">
                                      <p:cBhvr>
                                        <p:cTn id="20" dur="500"/>
                                        <p:tgtEl>
                                          <p:spTgt spid="11">
                                            <p:txEl>
                                              <p:pRg st="2" end="2"/>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1">
                                            <p:txEl>
                                              <p:pRg st="3" end="3"/>
                                            </p:txEl>
                                          </p:spTgt>
                                        </p:tgtEl>
                                        <p:attrNameLst>
                                          <p:attrName>style.visibility</p:attrName>
                                        </p:attrNameLst>
                                      </p:cBhvr>
                                      <p:to>
                                        <p:strVal val="visible"/>
                                      </p:to>
                                    </p:set>
                                    <p:animEffect transition="in" filter="fade">
                                      <p:cBhvr>
                                        <p:cTn id="23" dur="500"/>
                                        <p:tgtEl>
                                          <p:spTgt spid="11">
                                            <p:txEl>
                                              <p:pRg st="3" end="3"/>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1">
                                            <p:txEl>
                                              <p:pRg st="4" end="4"/>
                                            </p:txEl>
                                          </p:spTgt>
                                        </p:tgtEl>
                                        <p:attrNameLst>
                                          <p:attrName>style.visibility</p:attrName>
                                        </p:attrNameLst>
                                      </p:cBhvr>
                                      <p:to>
                                        <p:strVal val="visible"/>
                                      </p:to>
                                    </p:set>
                                    <p:animEffect transition="in" filter="fade">
                                      <p:cBhvr>
                                        <p:cTn id="26"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click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6" grpId="0" animBg="1"/>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1" y="1683545"/>
            <a:ext cx="13716000" cy="3581399"/>
          </a:xfrm>
        </p:spPr>
        <p:txBody>
          <a:bodyPr anchor="b"/>
          <a:lstStyle>
            <a:lvl1pPr algn="ctr">
              <a:defRPr sz="9000"/>
            </a:lvl1pPr>
          </a:lstStyle>
          <a:p>
            <a:r>
              <a:rPr lang="en-US"/>
              <a:t>Click to edit Master title style</a:t>
            </a:r>
          </a:p>
        </p:txBody>
      </p:sp>
      <p:sp>
        <p:nvSpPr>
          <p:cNvPr id="3" name="Subtitle 2"/>
          <p:cNvSpPr>
            <a:spLocks noGrp="1"/>
          </p:cNvSpPr>
          <p:nvPr>
            <p:ph type="subTitle" idx="1"/>
          </p:nvPr>
        </p:nvSpPr>
        <p:spPr>
          <a:xfrm>
            <a:off x="2286001" y="5403057"/>
            <a:ext cx="13716000" cy="2483643"/>
          </a:xfrm>
        </p:spPr>
        <p:txBody>
          <a:bodyPr/>
          <a:lstStyle>
            <a:lvl1pPr marL="0" indent="0" algn="ctr">
              <a:buNone/>
              <a:defRPr sz="3600"/>
            </a:lvl1pPr>
            <a:lvl2pPr marL="685748" indent="0" algn="ctr">
              <a:buNone/>
              <a:defRPr sz="3000"/>
            </a:lvl2pPr>
            <a:lvl3pPr marL="1371495" indent="0" algn="ctr">
              <a:buNone/>
              <a:defRPr sz="2700"/>
            </a:lvl3pPr>
            <a:lvl4pPr marL="2057243" indent="0" algn="ctr">
              <a:buNone/>
              <a:defRPr sz="2400"/>
            </a:lvl4pPr>
            <a:lvl5pPr marL="2742989" indent="0" algn="ctr">
              <a:buNone/>
              <a:defRPr sz="2400"/>
            </a:lvl5pPr>
            <a:lvl6pPr marL="3428737" indent="0" algn="ctr">
              <a:buNone/>
              <a:defRPr sz="2400"/>
            </a:lvl6pPr>
            <a:lvl7pPr marL="4114484" indent="0" algn="ctr">
              <a:buNone/>
              <a:defRPr sz="2400"/>
            </a:lvl7pPr>
            <a:lvl8pPr marL="4800232" indent="0" algn="ctr">
              <a:buNone/>
              <a:defRPr sz="2400"/>
            </a:lvl8pPr>
            <a:lvl9pPr marL="5485979" indent="0" algn="ctr">
              <a:buNone/>
              <a:defRPr sz="24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40277377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890EC-8E94-D54B-BED8-D94B9FDB1CF4}"/>
              </a:ext>
            </a:extLst>
          </p:cNvPr>
          <p:cNvSpPr>
            <a:spLocks noGrp="1"/>
          </p:cNvSpPr>
          <p:nvPr>
            <p:ph type="title" hasCustomPrompt="1"/>
          </p:nvPr>
        </p:nvSpPr>
        <p:spPr>
          <a:xfrm>
            <a:off x="3756622" y="642254"/>
            <a:ext cx="13744997" cy="1068536"/>
          </a:xfrm>
        </p:spPr>
        <p:txBody>
          <a:bodyPr anchor="ctr">
            <a:normAutofit/>
          </a:bodyPr>
          <a:lstStyle>
            <a:lvl1pPr>
              <a:defRPr sz="3600" b="0" i="0">
                <a:solidFill>
                  <a:srgbClr val="ED5428"/>
                </a:solidFill>
                <a:latin typeface="Calibri" panose="020F050202020403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FDDDC59F-1DA7-EE4E-ADC2-D43E0FB76B3B}"/>
              </a:ext>
            </a:extLst>
          </p:cNvPr>
          <p:cNvSpPr>
            <a:spLocks noGrp="1"/>
          </p:cNvSpPr>
          <p:nvPr>
            <p:ph sz="half" idx="1"/>
          </p:nvPr>
        </p:nvSpPr>
        <p:spPr>
          <a:xfrm>
            <a:off x="973053" y="2735390"/>
            <a:ext cx="6941079" cy="6527007"/>
          </a:xfrm>
        </p:spPr>
        <p:txBody>
          <a:bodyPr>
            <a:noAutofit/>
          </a:bodyPr>
          <a:lstStyle>
            <a:lvl1pPr marL="0" indent="0">
              <a:buNone/>
              <a:defRPr sz="3000" b="0" i="0">
                <a:latin typeface="Calibri" panose="020F0502020204030204" pitchFamily="34" charset="0"/>
              </a:defRPr>
            </a:lvl1pPr>
            <a:lvl2pPr marL="685776" indent="0">
              <a:buNone/>
              <a:defRPr sz="3000" b="0" i="0">
                <a:latin typeface="Calibri" panose="020F0502020204030204" pitchFamily="34" charset="0"/>
              </a:defRPr>
            </a:lvl2pPr>
            <a:lvl3pPr marL="1371552" indent="0">
              <a:buNone/>
              <a:defRPr sz="3000" b="0" i="0">
                <a:latin typeface="Calibri" panose="020F0502020204030204" pitchFamily="34" charset="0"/>
              </a:defRPr>
            </a:lvl3pPr>
            <a:lvl4pPr marL="2057328" indent="0">
              <a:buNone/>
              <a:defRPr sz="3000" b="0" i="0">
                <a:latin typeface="Calibri" panose="020F0502020204030204" pitchFamily="34" charset="0"/>
              </a:defRPr>
            </a:lvl4pPr>
            <a:lvl5pPr marL="2743104" indent="0">
              <a:buNone/>
              <a:defRPr sz="3000" b="0" i="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a:extLst>
              <a:ext uri="{FF2B5EF4-FFF2-40B4-BE49-F238E27FC236}">
                <a16:creationId xmlns:a16="http://schemas.microsoft.com/office/drawing/2014/main" id="{C306DBAE-4DB8-954E-864F-1D45F6992DE0}"/>
              </a:ext>
            </a:extLst>
          </p:cNvPr>
          <p:cNvSpPr>
            <a:spLocks noGrp="1"/>
          </p:cNvSpPr>
          <p:nvPr>
            <p:ph sz="half" idx="13"/>
          </p:nvPr>
        </p:nvSpPr>
        <p:spPr>
          <a:xfrm>
            <a:off x="8475705" y="2735390"/>
            <a:ext cx="6941079" cy="6527007"/>
          </a:xfrm>
        </p:spPr>
        <p:txBody>
          <a:bodyPr>
            <a:normAutofit/>
          </a:bodyPr>
          <a:lstStyle>
            <a:lvl1pPr marL="428610" indent="-428610">
              <a:buSzPct val="100000"/>
              <a:buFont typeface="Wingdings" pitchFamily="2" charset="2"/>
              <a:buChar char="§"/>
              <a:defRPr sz="2100" b="0" i="0">
                <a:latin typeface="Calibri" panose="020F0502020204030204" pitchFamily="34" charset="0"/>
              </a:defRPr>
            </a:lvl1pPr>
            <a:lvl2pPr marL="1114386" indent="-428610">
              <a:buSzPct val="100000"/>
              <a:buFont typeface="Wingdings" pitchFamily="2" charset="2"/>
              <a:buChar char="§"/>
              <a:defRPr sz="2100" b="0" i="0">
                <a:latin typeface="Calibri" panose="020F0502020204030204" pitchFamily="34" charset="0"/>
              </a:defRPr>
            </a:lvl2pPr>
            <a:lvl3pPr marL="1800162" indent="-428610">
              <a:buSzPct val="100000"/>
              <a:buFont typeface="Wingdings" pitchFamily="2" charset="2"/>
              <a:buChar char="§"/>
              <a:defRPr sz="2100" b="0" i="0">
                <a:latin typeface="Calibri" panose="020F0502020204030204" pitchFamily="34" charset="0"/>
              </a:defRPr>
            </a:lvl3pPr>
            <a:lvl4pPr marL="2485938" indent="-428610">
              <a:buSzPct val="100000"/>
              <a:buFont typeface="Wingdings" pitchFamily="2" charset="2"/>
              <a:buChar char="§"/>
              <a:defRPr sz="2100" b="0" i="0">
                <a:latin typeface="Calibri" panose="020F0502020204030204" pitchFamily="34" charset="0"/>
              </a:defRPr>
            </a:lvl4pPr>
            <a:lvl5pPr marL="3171714" indent="-428610">
              <a:buSzPct val="100000"/>
              <a:buFont typeface="Wingdings" pitchFamily="2" charset="2"/>
              <a:buChar char="§"/>
              <a:defRPr sz="2100" b="0" i="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7" name="Group 16">
            <a:extLst>
              <a:ext uri="{FF2B5EF4-FFF2-40B4-BE49-F238E27FC236}">
                <a16:creationId xmlns:a16="http://schemas.microsoft.com/office/drawing/2014/main" id="{99051F55-FFF8-4072-931A-9D25C9649F93}"/>
              </a:ext>
            </a:extLst>
          </p:cNvPr>
          <p:cNvGrpSpPr/>
          <p:nvPr userDrawn="1"/>
        </p:nvGrpSpPr>
        <p:grpSpPr>
          <a:xfrm flipH="1">
            <a:off x="11341994" y="2"/>
            <a:ext cx="7247760" cy="5311511"/>
            <a:chOff x="-192127" y="-2"/>
            <a:chExt cx="4831840" cy="3367272"/>
          </a:xfrm>
        </p:grpSpPr>
        <p:sp>
          <p:nvSpPr>
            <p:cNvPr id="18" name="Diagonal Stripe 17">
              <a:extLst>
                <a:ext uri="{FF2B5EF4-FFF2-40B4-BE49-F238E27FC236}">
                  <a16:creationId xmlns:a16="http://schemas.microsoft.com/office/drawing/2014/main" id="{65716176-2DF3-435F-ACB4-715E6CF86F5F}"/>
                </a:ext>
              </a:extLst>
            </p:cNvPr>
            <p:cNvSpPr/>
            <p:nvPr userDrawn="1"/>
          </p:nvSpPr>
          <p:spPr>
            <a:xfrm>
              <a:off x="0" y="-1"/>
              <a:ext cx="4639713" cy="3367271"/>
            </a:xfrm>
            <a:prstGeom prst="diagStripe">
              <a:avLst>
                <a:gd name="adj" fmla="val 51202"/>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noProof="0" dirty="0">
                <a:solidFill>
                  <a:schemeClr val="tx1"/>
                </a:solidFill>
              </a:endParaRPr>
            </a:p>
          </p:txBody>
        </p:sp>
        <p:cxnSp>
          <p:nvCxnSpPr>
            <p:cNvPr id="19" name="Straight Connector 18">
              <a:extLst>
                <a:ext uri="{FF2B5EF4-FFF2-40B4-BE49-F238E27FC236}">
                  <a16:creationId xmlns:a16="http://schemas.microsoft.com/office/drawing/2014/main" id="{928A1B57-79EE-47F2-84E6-3ED1512AF010}"/>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0" name="Parallelogram 19">
              <a:extLst>
                <a:ext uri="{FF2B5EF4-FFF2-40B4-BE49-F238E27FC236}">
                  <a16:creationId xmlns:a16="http://schemas.microsoft.com/office/drawing/2014/main" id="{8040A817-176E-4F78-9ABE-1579D9032B10}"/>
                </a:ext>
              </a:extLst>
            </p:cNvPr>
            <p:cNvSpPr/>
            <p:nvPr userDrawn="1"/>
          </p:nvSpPr>
          <p:spPr>
            <a:xfrm rot="19421162">
              <a:off x="-192127" y="1140864"/>
              <a:ext cx="1354398" cy="214994"/>
            </a:xfrm>
            <a:prstGeom prst="parallelogram">
              <a:avLst>
                <a:gd name="adj" fmla="val 72003"/>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noProof="0" dirty="0"/>
            </a:p>
          </p:txBody>
        </p:sp>
      </p:grpSp>
      <p:sp>
        <p:nvSpPr>
          <p:cNvPr id="21" name="Parallelogram 20">
            <a:extLst>
              <a:ext uri="{FF2B5EF4-FFF2-40B4-BE49-F238E27FC236}">
                <a16:creationId xmlns:a16="http://schemas.microsoft.com/office/drawing/2014/main" id="{A5C9AA46-BF39-4DF1-A548-1A75455F1E25}"/>
              </a:ext>
            </a:extLst>
          </p:cNvPr>
          <p:cNvSpPr/>
          <p:nvPr userDrawn="1"/>
        </p:nvSpPr>
        <p:spPr>
          <a:xfrm flipH="1">
            <a:off x="10019862" y="2"/>
            <a:ext cx="2171700" cy="958596"/>
          </a:xfrm>
          <a:prstGeom prst="parallelogram">
            <a:avLst>
              <a:gd name="adj" fmla="val 13561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50" tIns="68574" rIns="137150" bIns="68574" numCol="1" spcCol="0" rtlCol="0" fromWordArt="0" anchor="ctr" anchorCtr="0" forceAA="0" compatLnSpc="1">
            <a:prstTxWarp prst="textNoShape">
              <a:avLst/>
            </a:prstTxWarp>
            <a:noAutofit/>
          </a:bodyPr>
          <a:lstStyle/>
          <a:p>
            <a:pPr lvl="0" algn="ctr"/>
            <a:endParaRPr lang="en-US" sz="2700" noProof="0" dirty="0"/>
          </a:p>
        </p:txBody>
      </p:sp>
    </p:spTree>
    <p:extLst>
      <p:ext uri="{BB962C8B-B14F-4D97-AF65-F5344CB8AC3E}">
        <p14:creationId xmlns:p14="http://schemas.microsoft.com/office/powerpoint/2010/main" val="4283244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p:cNvSpPr>
            <a:spLocks noGrp="1"/>
          </p:cNvSpPr>
          <p:nvPr>
            <p:ph type="dt" sz="half" idx="10"/>
          </p:nvPr>
        </p:nvSpPr>
        <p:spPr/>
        <p:txBody>
          <a:bodyPr/>
          <a:lstStyle/>
          <a:p>
            <a:fld id="{848F928F-EB3E-4469-BEF0-05D5A1296B56}" type="datetime1">
              <a:rPr lang="en-US" smtClean="0"/>
              <a:t>12/18/2023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388257052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4C0A8D-734A-4E7B-BE61-04DFFD3BA70B}" type="datetime1">
              <a:rPr lang="en-US" smtClean="0"/>
              <a:t>12/18/2023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133679002"/>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7" y="2564609"/>
            <a:ext cx="15773400" cy="4279106"/>
          </a:xfrm>
        </p:spPr>
        <p:txBody>
          <a:bodyPr anchor="b"/>
          <a:lstStyle>
            <a:lvl1pPr>
              <a:defRPr sz="9000"/>
            </a:lvl1pPr>
          </a:lstStyle>
          <a:p>
            <a:r>
              <a:rPr lang="en-US"/>
              <a:t>Click to edit Master title style</a:t>
            </a:r>
          </a:p>
        </p:txBody>
      </p:sp>
      <p:sp>
        <p:nvSpPr>
          <p:cNvPr id="3" name="Text Placeholder 2"/>
          <p:cNvSpPr>
            <a:spLocks noGrp="1"/>
          </p:cNvSpPr>
          <p:nvPr>
            <p:ph type="body" idx="1"/>
          </p:nvPr>
        </p:nvSpPr>
        <p:spPr>
          <a:xfrm>
            <a:off x="1247777" y="6884197"/>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01584AD-148E-47AA-83B0-D68B80CB6043}" type="datetime1">
              <a:rPr lang="en-US" smtClean="0"/>
              <a:t>12/18/2023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28063872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57300" y="2738438"/>
            <a:ext cx="77343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296400" y="2738438"/>
            <a:ext cx="77343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9F032F2-86FF-4744-B483-8B0714B4611D}" type="datetime1">
              <a:rPr lang="en-US" smtClean="0"/>
              <a:t>12/18/2023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854842607"/>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60476" y="547690"/>
            <a:ext cx="15773400" cy="1988345"/>
          </a:xfrm>
        </p:spPr>
        <p:txBody>
          <a:bodyPr/>
          <a:lstStyle/>
          <a:p>
            <a:r>
              <a:rPr lang="en-US"/>
              <a:t>Click to edit Master title style</a:t>
            </a:r>
          </a:p>
        </p:txBody>
      </p:sp>
      <p:sp>
        <p:nvSpPr>
          <p:cNvPr id="3" name="Text Placeholder 2"/>
          <p:cNvSpPr>
            <a:spLocks noGrp="1"/>
          </p:cNvSpPr>
          <p:nvPr>
            <p:ph type="body" idx="1"/>
          </p:nvPr>
        </p:nvSpPr>
        <p:spPr>
          <a:xfrm>
            <a:off x="1260477" y="2521745"/>
            <a:ext cx="7737474"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1260477" y="3757613"/>
            <a:ext cx="7737474"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58301" y="2521745"/>
            <a:ext cx="7775576"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258301" y="3757613"/>
            <a:ext cx="7775576"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10EBE51-2814-4E53-8F9B-C5FB2265E7FE}" type="datetime1">
              <a:rPr lang="en-US" smtClean="0"/>
              <a:t>12/18/2023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3447830355"/>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2AC6000-4517-48DD-92B5-20EE41D60020}" type="datetime1">
              <a:rPr lang="en-US" smtClean="0"/>
              <a:t>12/18/2023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763356929"/>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F47659-E76B-422E-89DB-51E5888AEDB0}" type="datetime1">
              <a:rPr lang="en-US" smtClean="0"/>
              <a:t>12/18/2023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04625451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60478" y="685800"/>
            <a:ext cx="5899151" cy="2400300"/>
          </a:xfrm>
        </p:spPr>
        <p:txBody>
          <a:bodyPr anchor="b"/>
          <a:lstStyle>
            <a:lvl1pPr>
              <a:defRPr sz="4800"/>
            </a:lvl1pPr>
          </a:lstStyle>
          <a:p>
            <a:r>
              <a:rPr lang="en-US"/>
              <a:t>Click to edit Master title style</a:t>
            </a:r>
          </a:p>
        </p:txBody>
      </p:sp>
      <p:sp>
        <p:nvSpPr>
          <p:cNvPr id="3" name="Content Placeholder 2"/>
          <p:cNvSpPr>
            <a:spLocks noGrp="1"/>
          </p:cNvSpPr>
          <p:nvPr>
            <p:ph idx="1"/>
          </p:nvPr>
        </p:nvSpPr>
        <p:spPr>
          <a:xfrm>
            <a:off x="7775576" y="1481140"/>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260478" y="3086100"/>
            <a:ext cx="5899151"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DAAD39B2-4264-485C-A448-E567446909CC}" type="datetime1">
              <a:rPr lang="en-US" smtClean="0"/>
              <a:t>12/18/2023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0143504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60478" y="685800"/>
            <a:ext cx="5899151" cy="2400300"/>
          </a:xfrm>
        </p:spPr>
        <p:txBody>
          <a:bodyPr anchor="b"/>
          <a:lstStyle>
            <a:lvl1pPr>
              <a:defRPr sz="4800"/>
            </a:lvl1pPr>
          </a:lstStyle>
          <a:p>
            <a:r>
              <a:rPr lang="en-US"/>
              <a:t>Click to edit Master title style</a:t>
            </a:r>
          </a:p>
        </p:txBody>
      </p:sp>
      <p:sp>
        <p:nvSpPr>
          <p:cNvPr id="3" name="Picture Placeholder 2"/>
          <p:cNvSpPr>
            <a:spLocks noGrp="1"/>
          </p:cNvSpPr>
          <p:nvPr>
            <p:ph type="pic" idx="1"/>
          </p:nvPr>
        </p:nvSpPr>
        <p:spPr>
          <a:xfrm>
            <a:off x="7775576" y="1481140"/>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p:cNvSpPr>
            <a:spLocks noGrp="1"/>
          </p:cNvSpPr>
          <p:nvPr>
            <p:ph type="body" sz="half" idx="2"/>
          </p:nvPr>
        </p:nvSpPr>
        <p:spPr>
          <a:xfrm>
            <a:off x="1260478" y="3086100"/>
            <a:ext cx="5899151"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B6BFF920-C891-4BE1-8EC8-717356BBC5B4}" type="datetime1">
              <a:rPr lang="en-US" smtClean="0"/>
              <a:t>12/18/2023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6708653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65524976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7953155-155B-4264-A0FB-8C5CCE962B71}" type="datetime1">
              <a:rPr lang="en-US" smtClean="0"/>
              <a:t>12/18/2023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3915568360"/>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2" y="547688"/>
            <a:ext cx="3943350" cy="871775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57302" y="547688"/>
            <a:ext cx="115252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3CE2110-1689-4879-A17D-97B0277ED1D2}" type="datetime1">
              <a:rPr lang="en-US" smtClean="0"/>
              <a:t>12/18/2023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148745031"/>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cSld name="4_Title and Content">
    <p:spTree>
      <p:nvGrpSpPr>
        <p:cNvPr id="1" name=""/>
        <p:cNvGrpSpPr/>
        <p:nvPr/>
      </p:nvGrpSpPr>
      <p:grpSpPr>
        <a:xfrm>
          <a:off x="0" y="0"/>
          <a:ext cx="0" cy="0"/>
          <a:chOff x="0" y="0"/>
          <a:chExt cx="0" cy="0"/>
        </a:xfrm>
      </p:grpSpPr>
      <p:sp>
        <p:nvSpPr>
          <p:cNvPr id="14" name="Snip Diagonal Corner Rectangle 13">
            <a:extLst>
              <a:ext uri="{FF2B5EF4-FFF2-40B4-BE49-F238E27FC236}">
                <a16:creationId xmlns:a16="http://schemas.microsoft.com/office/drawing/2014/main" id="{1582D042-04BE-2245-B5FF-41F263566112}"/>
              </a:ext>
            </a:extLst>
          </p:cNvPr>
          <p:cNvSpPr/>
          <p:nvPr/>
        </p:nvSpPr>
        <p:spPr>
          <a:xfrm>
            <a:off x="1" y="1"/>
            <a:ext cx="20823383" cy="10345538"/>
          </a:xfrm>
          <a:prstGeom prst="snip2DiagRect">
            <a:avLst>
              <a:gd name="adj1" fmla="val 0"/>
              <a:gd name="adj2" fmla="val 4765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a:latin typeface="Gotham Medium" pitchFamily="2" charset="0"/>
              <a:cs typeface="Gotham Medium" pitchFamily="2" charset="0"/>
            </a:endParaRPr>
          </a:p>
        </p:txBody>
      </p:sp>
      <p:sp>
        <p:nvSpPr>
          <p:cNvPr id="11" name="Content Placeholder 2">
            <a:extLst>
              <a:ext uri="{FF2B5EF4-FFF2-40B4-BE49-F238E27FC236}">
                <a16:creationId xmlns:a16="http://schemas.microsoft.com/office/drawing/2014/main" id="{550AB659-40AD-5442-84FA-D59159128DDA}"/>
              </a:ext>
            </a:extLst>
          </p:cNvPr>
          <p:cNvSpPr>
            <a:spLocks noGrp="1"/>
          </p:cNvSpPr>
          <p:nvPr>
            <p:ph idx="1"/>
          </p:nvPr>
        </p:nvSpPr>
        <p:spPr>
          <a:xfrm>
            <a:off x="5097418" y="2569182"/>
            <a:ext cx="11324757" cy="6527007"/>
          </a:xfrm>
          <a:prstGeom prst="rect">
            <a:avLst/>
          </a:prstGeom>
        </p:spPr>
        <p:txBody>
          <a:bodyPr numCol="2">
            <a:normAutofit/>
          </a:bodyPr>
          <a:lstStyle>
            <a:lvl1pPr marL="0" indent="0">
              <a:buFont typeface="Wingdings" pitchFamily="2" charset="2"/>
              <a:buNone/>
              <a:defRPr sz="3000">
                <a:latin typeface="Gotham Medium" pitchFamily="2" charset="0"/>
                <a:cs typeface="Gotham Medium" pitchFamily="2" charset="0"/>
              </a:defRPr>
            </a:lvl1pPr>
            <a:lvl2pPr marL="685800" indent="0">
              <a:buFont typeface="Wingdings" pitchFamily="2" charset="2"/>
              <a:buNone/>
              <a:defRPr sz="2100">
                <a:latin typeface="Gotham Medium" pitchFamily="2" charset="0"/>
                <a:cs typeface="Gotham Medium" pitchFamily="2" charset="0"/>
              </a:defRPr>
            </a:lvl2pPr>
            <a:lvl3pPr marL="1714500" indent="-342900">
              <a:buFont typeface="Wingdings" pitchFamily="2" charset="2"/>
              <a:buChar char="§"/>
              <a:defRPr sz="2100">
                <a:latin typeface="Gotham Medium" pitchFamily="2" charset="0"/>
                <a:cs typeface="Gotham Medium" pitchFamily="2" charset="0"/>
              </a:defRPr>
            </a:lvl3pPr>
            <a:lvl4pPr marL="2400300" indent="-342900">
              <a:buFont typeface="Wingdings" pitchFamily="2" charset="2"/>
              <a:buChar char="§"/>
              <a:defRPr sz="2100">
                <a:latin typeface="Gotham Medium" pitchFamily="2" charset="0"/>
                <a:cs typeface="Gotham Medium" pitchFamily="2" charset="0"/>
              </a:defRPr>
            </a:lvl4pPr>
            <a:lvl5pPr marL="3086100" indent="-342900">
              <a:buFont typeface="Wingdings" pitchFamily="2" charset="2"/>
              <a:buChar char="§"/>
              <a:defRPr sz="2100">
                <a:latin typeface="Gotham Medium" pitchFamily="2" charset="0"/>
                <a:cs typeface="Gotham Medium"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Picture Placeholder 20">
            <a:extLst>
              <a:ext uri="{FF2B5EF4-FFF2-40B4-BE49-F238E27FC236}">
                <a16:creationId xmlns:a16="http://schemas.microsoft.com/office/drawing/2014/main" id="{B82D354A-5C24-5A49-BD64-D62907D7EC28}"/>
              </a:ext>
            </a:extLst>
          </p:cNvPr>
          <p:cNvSpPr>
            <a:spLocks noGrp="1"/>
          </p:cNvSpPr>
          <p:nvPr>
            <p:ph type="pic" sz="quarter" idx="12" hasCustomPrompt="1"/>
          </p:nvPr>
        </p:nvSpPr>
        <p:spPr>
          <a:xfrm>
            <a:off x="2122997" y="2260709"/>
            <a:ext cx="2383407" cy="2383406"/>
          </a:xfrm>
          <a:prstGeom prst="ellipse">
            <a:avLst/>
          </a:prstGeom>
          <a:ln w="28575">
            <a:solidFill>
              <a:schemeClr val="bg1">
                <a:lumMod val="85000"/>
              </a:schemeClr>
            </a:solidFill>
            <a:prstDash val="solid"/>
          </a:ln>
        </p:spPr>
        <p:txBody>
          <a:bodyPr lIns="0" tIns="91440" rIns="0" bIns="0" anchor="ctr">
            <a:normAutofit/>
          </a:bodyPr>
          <a:lstStyle>
            <a:lvl1pPr marL="0" indent="0" algn="ctr">
              <a:buFontTx/>
              <a:buNone/>
              <a:defRPr sz="2100">
                <a:latin typeface="Gotham Medium" pitchFamily="2" charset="0"/>
                <a:cs typeface="Gotham Medium" pitchFamily="2" charset="0"/>
              </a:defRPr>
            </a:lvl1pPr>
          </a:lstStyle>
          <a:p>
            <a:r>
              <a:rPr lang="en-US" dirty="0"/>
              <a:t>DRAG AND DROP SPEAKER PHOTO HERE</a:t>
            </a:r>
          </a:p>
        </p:txBody>
      </p:sp>
      <p:sp>
        <p:nvSpPr>
          <p:cNvPr id="13" name="Title 1">
            <a:extLst>
              <a:ext uri="{FF2B5EF4-FFF2-40B4-BE49-F238E27FC236}">
                <a16:creationId xmlns:a16="http://schemas.microsoft.com/office/drawing/2014/main" id="{28B8433E-D220-D945-8E99-AE5F34FF4F26}"/>
              </a:ext>
            </a:extLst>
          </p:cNvPr>
          <p:cNvSpPr>
            <a:spLocks noGrp="1"/>
          </p:cNvSpPr>
          <p:nvPr>
            <p:ph type="title" hasCustomPrompt="1"/>
          </p:nvPr>
        </p:nvSpPr>
        <p:spPr>
          <a:xfrm>
            <a:off x="963386" y="417836"/>
            <a:ext cx="15773400" cy="725165"/>
          </a:xfrm>
          <a:prstGeom prst="rect">
            <a:avLst/>
          </a:prstGeom>
        </p:spPr>
        <p:txBody>
          <a:bodyPr rIns="365760" anchor="ctr">
            <a:normAutofit/>
          </a:bodyPr>
          <a:lstStyle>
            <a:lvl1pPr algn="r">
              <a:defRPr sz="4200">
                <a:latin typeface="Gotham Medium" pitchFamily="2" charset="0"/>
                <a:cs typeface="Gotham Medium" pitchFamily="2" charset="0"/>
              </a:defRPr>
            </a:lvl1pPr>
          </a:lstStyle>
          <a:p>
            <a:r>
              <a:rPr lang="en-US" dirty="0"/>
              <a:t>Click to edit Master title style 2</a:t>
            </a:r>
          </a:p>
        </p:txBody>
      </p:sp>
      <p:pic>
        <p:nvPicPr>
          <p:cNvPr id="8" name="Picture 7">
            <a:extLst>
              <a:ext uri="{FF2B5EF4-FFF2-40B4-BE49-F238E27FC236}">
                <a16:creationId xmlns:a16="http://schemas.microsoft.com/office/drawing/2014/main" id="{3D80929F-6A8C-EA44-8A1D-EC0053BBE747}"/>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645524" y="8327425"/>
            <a:ext cx="1541960" cy="1632665"/>
          </a:xfrm>
          <a:prstGeom prst="rect">
            <a:avLst/>
          </a:prstGeom>
        </p:spPr>
      </p:pic>
    </p:spTree>
    <p:extLst>
      <p:ext uri="{BB962C8B-B14F-4D97-AF65-F5344CB8AC3E}">
        <p14:creationId xmlns:p14="http://schemas.microsoft.com/office/powerpoint/2010/main" val="2199854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Effect transition="in" filter="fade">
                                      <p:cBhvr>
                                        <p:cTn id="14" dur="500"/>
                                        <p:tgtEl>
                                          <p:spTgt spid="11">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fade">
                                      <p:cBhvr>
                                        <p:cTn id="17" dur="500"/>
                                        <p:tgtEl>
                                          <p:spTgt spid="11">
                                            <p:txEl>
                                              <p:pRg st="1" end="1"/>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1">
                                            <p:txEl>
                                              <p:pRg st="2" end="2"/>
                                            </p:txEl>
                                          </p:spTgt>
                                        </p:tgtEl>
                                        <p:attrNameLst>
                                          <p:attrName>style.visibility</p:attrName>
                                        </p:attrNameLst>
                                      </p:cBhvr>
                                      <p:to>
                                        <p:strVal val="visible"/>
                                      </p:to>
                                    </p:set>
                                    <p:animEffect transition="in" filter="fade">
                                      <p:cBhvr>
                                        <p:cTn id="20" dur="500"/>
                                        <p:tgtEl>
                                          <p:spTgt spid="11">
                                            <p:txEl>
                                              <p:pRg st="2" end="2"/>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1">
                                            <p:txEl>
                                              <p:pRg st="3" end="3"/>
                                            </p:txEl>
                                          </p:spTgt>
                                        </p:tgtEl>
                                        <p:attrNameLst>
                                          <p:attrName>style.visibility</p:attrName>
                                        </p:attrNameLst>
                                      </p:cBhvr>
                                      <p:to>
                                        <p:strVal val="visible"/>
                                      </p:to>
                                    </p:set>
                                    <p:animEffect transition="in" filter="fade">
                                      <p:cBhvr>
                                        <p:cTn id="23" dur="500"/>
                                        <p:tgtEl>
                                          <p:spTgt spid="11">
                                            <p:txEl>
                                              <p:pRg st="3" end="3"/>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1">
                                            <p:txEl>
                                              <p:pRg st="4" end="4"/>
                                            </p:txEl>
                                          </p:spTgt>
                                        </p:tgtEl>
                                        <p:attrNameLst>
                                          <p:attrName>style.visibility</p:attrName>
                                        </p:attrNameLst>
                                      </p:cBhvr>
                                      <p:to>
                                        <p:strVal val="visible"/>
                                      </p:to>
                                    </p:set>
                                    <p:animEffect transition="in" filter="fade">
                                      <p:cBhvr>
                                        <p:cTn id="26"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click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6" grpId="0" animBg="1"/>
    </p:bldLst>
  </p:timing>
  <p:hf hdr="0" ftr="0" dt="0"/>
</p:sldLayout>
</file>

<file path=ppt/slideLayouts/slideLayout1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1" y="1683545"/>
            <a:ext cx="13716000" cy="3581399"/>
          </a:xfrm>
        </p:spPr>
        <p:txBody>
          <a:bodyPr anchor="b"/>
          <a:lstStyle>
            <a:lvl1pPr algn="ctr">
              <a:defRPr sz="9000"/>
            </a:lvl1pPr>
          </a:lstStyle>
          <a:p>
            <a:r>
              <a:rPr lang="en-US"/>
              <a:t>Click to edit Master title style</a:t>
            </a:r>
          </a:p>
        </p:txBody>
      </p:sp>
      <p:sp>
        <p:nvSpPr>
          <p:cNvPr id="3" name="Subtitle 2"/>
          <p:cNvSpPr>
            <a:spLocks noGrp="1"/>
          </p:cNvSpPr>
          <p:nvPr>
            <p:ph type="subTitle" idx="1"/>
          </p:nvPr>
        </p:nvSpPr>
        <p:spPr>
          <a:xfrm>
            <a:off x="2286001" y="5403057"/>
            <a:ext cx="13716000" cy="2483643"/>
          </a:xfrm>
        </p:spPr>
        <p:txBody>
          <a:bodyPr/>
          <a:lstStyle>
            <a:lvl1pPr marL="0" indent="0" algn="ctr">
              <a:buNone/>
              <a:defRPr sz="3600"/>
            </a:lvl1pPr>
            <a:lvl2pPr marL="685748" indent="0" algn="ctr">
              <a:buNone/>
              <a:defRPr sz="3000"/>
            </a:lvl2pPr>
            <a:lvl3pPr marL="1371495" indent="0" algn="ctr">
              <a:buNone/>
              <a:defRPr sz="2700"/>
            </a:lvl3pPr>
            <a:lvl4pPr marL="2057243" indent="0" algn="ctr">
              <a:buNone/>
              <a:defRPr sz="2400"/>
            </a:lvl4pPr>
            <a:lvl5pPr marL="2742989" indent="0" algn="ctr">
              <a:buNone/>
              <a:defRPr sz="2400"/>
            </a:lvl5pPr>
            <a:lvl6pPr marL="3428737" indent="0" algn="ctr">
              <a:buNone/>
              <a:defRPr sz="2400"/>
            </a:lvl6pPr>
            <a:lvl7pPr marL="4114484" indent="0" algn="ctr">
              <a:buNone/>
              <a:defRPr sz="2400"/>
            </a:lvl7pPr>
            <a:lvl8pPr marL="4800232" indent="0" algn="ctr">
              <a:buNone/>
              <a:defRPr sz="2400"/>
            </a:lvl8pPr>
            <a:lvl9pPr marL="5485979" indent="0" algn="ctr">
              <a:buNone/>
              <a:defRPr sz="24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16061738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712729385"/>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8" y="2564610"/>
            <a:ext cx="15773400" cy="4279105"/>
          </a:xfrm>
        </p:spPr>
        <p:txBody>
          <a:bodyPr anchor="b"/>
          <a:lstStyle>
            <a:lvl1pPr>
              <a:defRPr sz="9000"/>
            </a:lvl1pPr>
          </a:lstStyle>
          <a:p>
            <a:r>
              <a:rPr lang="en-US"/>
              <a:t>Click to edit Master title style</a:t>
            </a:r>
          </a:p>
        </p:txBody>
      </p:sp>
      <p:sp>
        <p:nvSpPr>
          <p:cNvPr id="3" name="Text Placeholder 2"/>
          <p:cNvSpPr>
            <a:spLocks noGrp="1"/>
          </p:cNvSpPr>
          <p:nvPr>
            <p:ph type="body" idx="1"/>
          </p:nvPr>
        </p:nvSpPr>
        <p:spPr>
          <a:xfrm>
            <a:off x="1247778" y="6884197"/>
            <a:ext cx="15773400" cy="2250281"/>
          </a:xfrm>
        </p:spPr>
        <p:txBody>
          <a:bodyPr/>
          <a:lstStyle>
            <a:lvl1pPr marL="0" indent="0">
              <a:buNone/>
              <a:defRPr sz="3600">
                <a:solidFill>
                  <a:schemeClr val="tx1">
                    <a:tint val="75000"/>
                  </a:schemeClr>
                </a:solidFill>
              </a:defRPr>
            </a:lvl1pPr>
            <a:lvl2pPr marL="685748" indent="0">
              <a:buNone/>
              <a:defRPr sz="3000">
                <a:solidFill>
                  <a:schemeClr val="tx1">
                    <a:tint val="75000"/>
                  </a:schemeClr>
                </a:solidFill>
              </a:defRPr>
            </a:lvl2pPr>
            <a:lvl3pPr marL="1371495" indent="0">
              <a:buNone/>
              <a:defRPr sz="2700">
                <a:solidFill>
                  <a:schemeClr val="tx1">
                    <a:tint val="75000"/>
                  </a:schemeClr>
                </a:solidFill>
              </a:defRPr>
            </a:lvl3pPr>
            <a:lvl4pPr marL="2057243" indent="0">
              <a:buNone/>
              <a:defRPr sz="2400">
                <a:solidFill>
                  <a:schemeClr val="tx1">
                    <a:tint val="75000"/>
                  </a:schemeClr>
                </a:solidFill>
              </a:defRPr>
            </a:lvl4pPr>
            <a:lvl5pPr marL="2742989" indent="0">
              <a:buNone/>
              <a:defRPr sz="2400">
                <a:solidFill>
                  <a:schemeClr val="tx1">
                    <a:tint val="75000"/>
                  </a:schemeClr>
                </a:solidFill>
              </a:defRPr>
            </a:lvl5pPr>
            <a:lvl6pPr marL="3428737" indent="0">
              <a:buNone/>
              <a:defRPr sz="2400">
                <a:solidFill>
                  <a:schemeClr val="tx1">
                    <a:tint val="75000"/>
                  </a:schemeClr>
                </a:solidFill>
              </a:defRPr>
            </a:lvl6pPr>
            <a:lvl7pPr marL="4114484" indent="0">
              <a:buNone/>
              <a:defRPr sz="2400">
                <a:solidFill>
                  <a:schemeClr val="tx1">
                    <a:tint val="75000"/>
                  </a:schemeClr>
                </a:solidFill>
              </a:defRPr>
            </a:lvl7pPr>
            <a:lvl8pPr marL="4800232" indent="0">
              <a:buNone/>
              <a:defRPr sz="2400">
                <a:solidFill>
                  <a:schemeClr val="tx1">
                    <a:tint val="75000"/>
                  </a:schemeClr>
                </a:solidFill>
              </a:defRPr>
            </a:lvl8pPr>
            <a:lvl9pPr marL="5485979" indent="0">
              <a:buNone/>
              <a:defRPr sz="2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72376572"/>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57301" y="2738438"/>
            <a:ext cx="7734300" cy="6527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296400" y="2738438"/>
            <a:ext cx="7734300" cy="6527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459422819"/>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60476" y="547691"/>
            <a:ext cx="15773400" cy="1988344"/>
          </a:xfrm>
        </p:spPr>
        <p:txBody>
          <a:bodyPr/>
          <a:lstStyle/>
          <a:p>
            <a:r>
              <a:rPr lang="en-US"/>
              <a:t>Click to edit Master title style</a:t>
            </a:r>
          </a:p>
        </p:txBody>
      </p:sp>
      <p:sp>
        <p:nvSpPr>
          <p:cNvPr id="3" name="Text Placeholder 2"/>
          <p:cNvSpPr>
            <a:spLocks noGrp="1"/>
          </p:cNvSpPr>
          <p:nvPr>
            <p:ph type="body" idx="1"/>
          </p:nvPr>
        </p:nvSpPr>
        <p:spPr>
          <a:xfrm>
            <a:off x="1260477" y="2521745"/>
            <a:ext cx="7737475" cy="1235868"/>
          </a:xfrm>
        </p:spPr>
        <p:txBody>
          <a:bodyPr anchor="b"/>
          <a:lstStyle>
            <a:lvl1pPr marL="0" indent="0">
              <a:buNone/>
              <a:defRPr sz="3600" b="1"/>
            </a:lvl1pPr>
            <a:lvl2pPr marL="685748" indent="0">
              <a:buNone/>
              <a:defRPr sz="3000" b="1"/>
            </a:lvl2pPr>
            <a:lvl3pPr marL="1371495" indent="0">
              <a:buNone/>
              <a:defRPr sz="2700" b="1"/>
            </a:lvl3pPr>
            <a:lvl4pPr marL="2057243" indent="0">
              <a:buNone/>
              <a:defRPr sz="2400" b="1"/>
            </a:lvl4pPr>
            <a:lvl5pPr marL="2742989" indent="0">
              <a:buNone/>
              <a:defRPr sz="2400" b="1"/>
            </a:lvl5pPr>
            <a:lvl6pPr marL="3428737" indent="0">
              <a:buNone/>
              <a:defRPr sz="2400" b="1"/>
            </a:lvl6pPr>
            <a:lvl7pPr marL="4114484" indent="0">
              <a:buNone/>
              <a:defRPr sz="2400" b="1"/>
            </a:lvl7pPr>
            <a:lvl8pPr marL="4800232" indent="0">
              <a:buNone/>
              <a:defRPr sz="2400" b="1"/>
            </a:lvl8pPr>
            <a:lvl9pPr marL="5485979" indent="0">
              <a:buNone/>
              <a:defRPr sz="2400" b="1"/>
            </a:lvl9pPr>
          </a:lstStyle>
          <a:p>
            <a:pPr lvl="0"/>
            <a:r>
              <a:rPr lang="en-US"/>
              <a:t>Click to edit Master text styles</a:t>
            </a:r>
          </a:p>
        </p:txBody>
      </p:sp>
      <p:sp>
        <p:nvSpPr>
          <p:cNvPr id="4" name="Content Placeholder 3"/>
          <p:cNvSpPr>
            <a:spLocks noGrp="1"/>
          </p:cNvSpPr>
          <p:nvPr>
            <p:ph sz="half" idx="2"/>
          </p:nvPr>
        </p:nvSpPr>
        <p:spPr>
          <a:xfrm>
            <a:off x="1260477" y="3757612"/>
            <a:ext cx="7737475"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58301" y="2521745"/>
            <a:ext cx="7775575" cy="1235868"/>
          </a:xfrm>
        </p:spPr>
        <p:txBody>
          <a:bodyPr anchor="b"/>
          <a:lstStyle>
            <a:lvl1pPr marL="0" indent="0">
              <a:buNone/>
              <a:defRPr sz="3600" b="1"/>
            </a:lvl1pPr>
            <a:lvl2pPr marL="685748" indent="0">
              <a:buNone/>
              <a:defRPr sz="3000" b="1"/>
            </a:lvl2pPr>
            <a:lvl3pPr marL="1371495" indent="0">
              <a:buNone/>
              <a:defRPr sz="2700" b="1"/>
            </a:lvl3pPr>
            <a:lvl4pPr marL="2057243" indent="0">
              <a:buNone/>
              <a:defRPr sz="2400" b="1"/>
            </a:lvl4pPr>
            <a:lvl5pPr marL="2742989" indent="0">
              <a:buNone/>
              <a:defRPr sz="2400" b="1"/>
            </a:lvl5pPr>
            <a:lvl6pPr marL="3428737" indent="0">
              <a:buNone/>
              <a:defRPr sz="2400" b="1"/>
            </a:lvl6pPr>
            <a:lvl7pPr marL="4114484" indent="0">
              <a:buNone/>
              <a:defRPr sz="2400" b="1"/>
            </a:lvl7pPr>
            <a:lvl8pPr marL="4800232" indent="0">
              <a:buNone/>
              <a:defRPr sz="2400" b="1"/>
            </a:lvl8pPr>
            <a:lvl9pPr marL="5485979"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258301" y="3757612"/>
            <a:ext cx="7775575"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3145757279"/>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129091022"/>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9954853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8" y="2564610"/>
            <a:ext cx="15773400" cy="4279105"/>
          </a:xfrm>
        </p:spPr>
        <p:txBody>
          <a:bodyPr anchor="b"/>
          <a:lstStyle>
            <a:lvl1pPr>
              <a:defRPr sz="9000"/>
            </a:lvl1pPr>
          </a:lstStyle>
          <a:p>
            <a:r>
              <a:rPr lang="en-US"/>
              <a:t>Click to edit Master title style</a:t>
            </a:r>
          </a:p>
        </p:txBody>
      </p:sp>
      <p:sp>
        <p:nvSpPr>
          <p:cNvPr id="3" name="Text Placeholder 2"/>
          <p:cNvSpPr>
            <a:spLocks noGrp="1"/>
          </p:cNvSpPr>
          <p:nvPr>
            <p:ph type="body" idx="1"/>
          </p:nvPr>
        </p:nvSpPr>
        <p:spPr>
          <a:xfrm>
            <a:off x="1247778" y="6884197"/>
            <a:ext cx="15773400" cy="2250281"/>
          </a:xfrm>
        </p:spPr>
        <p:txBody>
          <a:bodyPr/>
          <a:lstStyle>
            <a:lvl1pPr marL="0" indent="0">
              <a:buNone/>
              <a:defRPr sz="3600">
                <a:solidFill>
                  <a:schemeClr val="tx1">
                    <a:tint val="75000"/>
                  </a:schemeClr>
                </a:solidFill>
              </a:defRPr>
            </a:lvl1pPr>
            <a:lvl2pPr marL="685748" indent="0">
              <a:buNone/>
              <a:defRPr sz="3000">
                <a:solidFill>
                  <a:schemeClr val="tx1">
                    <a:tint val="75000"/>
                  </a:schemeClr>
                </a:solidFill>
              </a:defRPr>
            </a:lvl2pPr>
            <a:lvl3pPr marL="1371495" indent="0">
              <a:buNone/>
              <a:defRPr sz="2700">
                <a:solidFill>
                  <a:schemeClr val="tx1">
                    <a:tint val="75000"/>
                  </a:schemeClr>
                </a:solidFill>
              </a:defRPr>
            </a:lvl3pPr>
            <a:lvl4pPr marL="2057243" indent="0">
              <a:buNone/>
              <a:defRPr sz="2400">
                <a:solidFill>
                  <a:schemeClr val="tx1">
                    <a:tint val="75000"/>
                  </a:schemeClr>
                </a:solidFill>
              </a:defRPr>
            </a:lvl4pPr>
            <a:lvl5pPr marL="2742989" indent="0">
              <a:buNone/>
              <a:defRPr sz="2400">
                <a:solidFill>
                  <a:schemeClr val="tx1">
                    <a:tint val="75000"/>
                  </a:schemeClr>
                </a:solidFill>
              </a:defRPr>
            </a:lvl5pPr>
            <a:lvl6pPr marL="3428737" indent="0">
              <a:buNone/>
              <a:defRPr sz="2400">
                <a:solidFill>
                  <a:schemeClr val="tx1">
                    <a:tint val="75000"/>
                  </a:schemeClr>
                </a:solidFill>
              </a:defRPr>
            </a:lvl6pPr>
            <a:lvl7pPr marL="4114484" indent="0">
              <a:buNone/>
              <a:defRPr sz="2400">
                <a:solidFill>
                  <a:schemeClr val="tx1">
                    <a:tint val="75000"/>
                  </a:schemeClr>
                </a:solidFill>
              </a:defRPr>
            </a:lvl7pPr>
            <a:lvl8pPr marL="4800232" indent="0">
              <a:buNone/>
              <a:defRPr sz="2400">
                <a:solidFill>
                  <a:schemeClr val="tx1">
                    <a:tint val="75000"/>
                  </a:schemeClr>
                </a:solidFill>
              </a:defRPr>
            </a:lvl8pPr>
            <a:lvl9pPr marL="5485979" indent="0">
              <a:buNone/>
              <a:defRPr sz="2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4006121344"/>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60479" y="685800"/>
            <a:ext cx="5899151" cy="2400300"/>
          </a:xfrm>
        </p:spPr>
        <p:txBody>
          <a:bodyPr anchor="b"/>
          <a:lstStyle>
            <a:lvl1pPr>
              <a:defRPr sz="4799"/>
            </a:lvl1pPr>
          </a:lstStyle>
          <a:p>
            <a:r>
              <a:rPr lang="en-US"/>
              <a:t>Click to edit Master title style</a:t>
            </a:r>
          </a:p>
        </p:txBody>
      </p:sp>
      <p:sp>
        <p:nvSpPr>
          <p:cNvPr id="3" name="Content Placeholder 2"/>
          <p:cNvSpPr>
            <a:spLocks noGrp="1"/>
          </p:cNvSpPr>
          <p:nvPr>
            <p:ph idx="1"/>
          </p:nvPr>
        </p:nvSpPr>
        <p:spPr>
          <a:xfrm>
            <a:off x="7775575" y="1481141"/>
            <a:ext cx="9258301" cy="7310437"/>
          </a:xfrm>
        </p:spPr>
        <p:txBody>
          <a:bodyPr/>
          <a:lstStyle>
            <a:lvl1pPr>
              <a:defRPr sz="4799"/>
            </a:lvl1pPr>
            <a:lvl2pPr>
              <a:defRPr sz="4199"/>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260479" y="3086101"/>
            <a:ext cx="5899151" cy="5717382"/>
          </a:xfrm>
        </p:spPr>
        <p:txBody>
          <a:bodyPr/>
          <a:lstStyle>
            <a:lvl1pPr marL="0" indent="0">
              <a:buNone/>
              <a:defRPr sz="2400"/>
            </a:lvl1pPr>
            <a:lvl2pPr marL="685748" indent="0">
              <a:buNone/>
              <a:defRPr sz="2100"/>
            </a:lvl2pPr>
            <a:lvl3pPr marL="1371495" indent="0">
              <a:buNone/>
              <a:defRPr sz="1800"/>
            </a:lvl3pPr>
            <a:lvl4pPr marL="2057243" indent="0">
              <a:buNone/>
              <a:defRPr sz="1500"/>
            </a:lvl4pPr>
            <a:lvl5pPr marL="2742989" indent="0">
              <a:buNone/>
              <a:defRPr sz="1500"/>
            </a:lvl5pPr>
            <a:lvl6pPr marL="3428737" indent="0">
              <a:buNone/>
              <a:defRPr sz="1500"/>
            </a:lvl6pPr>
            <a:lvl7pPr marL="4114484" indent="0">
              <a:buNone/>
              <a:defRPr sz="1500"/>
            </a:lvl7pPr>
            <a:lvl8pPr marL="4800232" indent="0">
              <a:buNone/>
              <a:defRPr sz="1500"/>
            </a:lvl8pPr>
            <a:lvl9pPr marL="5485979"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861875428"/>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60479" y="685800"/>
            <a:ext cx="5899151" cy="2400300"/>
          </a:xfrm>
        </p:spPr>
        <p:txBody>
          <a:bodyPr anchor="b"/>
          <a:lstStyle>
            <a:lvl1pPr>
              <a:defRPr sz="4799"/>
            </a:lvl1pPr>
          </a:lstStyle>
          <a:p>
            <a:r>
              <a:rPr lang="en-US"/>
              <a:t>Click to edit Master title style</a:t>
            </a:r>
          </a:p>
        </p:txBody>
      </p:sp>
      <p:sp>
        <p:nvSpPr>
          <p:cNvPr id="3" name="Picture Placeholder 2"/>
          <p:cNvSpPr>
            <a:spLocks noGrp="1"/>
          </p:cNvSpPr>
          <p:nvPr>
            <p:ph type="pic" idx="1"/>
          </p:nvPr>
        </p:nvSpPr>
        <p:spPr>
          <a:xfrm>
            <a:off x="7775575" y="1481141"/>
            <a:ext cx="9258301" cy="7310437"/>
          </a:xfrm>
        </p:spPr>
        <p:txBody>
          <a:bodyPr/>
          <a:lstStyle>
            <a:lvl1pPr marL="0" indent="0">
              <a:buNone/>
              <a:defRPr sz="4799"/>
            </a:lvl1pPr>
            <a:lvl2pPr marL="685748" indent="0">
              <a:buNone/>
              <a:defRPr sz="4199"/>
            </a:lvl2pPr>
            <a:lvl3pPr marL="1371495" indent="0">
              <a:buNone/>
              <a:defRPr sz="3600"/>
            </a:lvl3pPr>
            <a:lvl4pPr marL="2057243" indent="0">
              <a:buNone/>
              <a:defRPr sz="3000"/>
            </a:lvl4pPr>
            <a:lvl5pPr marL="2742989" indent="0">
              <a:buNone/>
              <a:defRPr sz="3000"/>
            </a:lvl5pPr>
            <a:lvl6pPr marL="3428737" indent="0">
              <a:buNone/>
              <a:defRPr sz="3000"/>
            </a:lvl6pPr>
            <a:lvl7pPr marL="4114484" indent="0">
              <a:buNone/>
              <a:defRPr sz="3000"/>
            </a:lvl7pPr>
            <a:lvl8pPr marL="4800232" indent="0">
              <a:buNone/>
              <a:defRPr sz="3000"/>
            </a:lvl8pPr>
            <a:lvl9pPr marL="5485979" indent="0">
              <a:buNone/>
              <a:defRPr sz="3000"/>
            </a:lvl9pPr>
          </a:lstStyle>
          <a:p>
            <a:endParaRPr lang="en-US"/>
          </a:p>
        </p:txBody>
      </p:sp>
      <p:sp>
        <p:nvSpPr>
          <p:cNvPr id="4" name="Text Placeholder 3"/>
          <p:cNvSpPr>
            <a:spLocks noGrp="1"/>
          </p:cNvSpPr>
          <p:nvPr>
            <p:ph type="body" sz="half" idx="2"/>
          </p:nvPr>
        </p:nvSpPr>
        <p:spPr>
          <a:xfrm>
            <a:off x="1260479" y="3086101"/>
            <a:ext cx="5899151" cy="5717382"/>
          </a:xfrm>
        </p:spPr>
        <p:txBody>
          <a:bodyPr/>
          <a:lstStyle>
            <a:lvl1pPr marL="0" indent="0">
              <a:buNone/>
              <a:defRPr sz="2400"/>
            </a:lvl1pPr>
            <a:lvl2pPr marL="685748" indent="0">
              <a:buNone/>
              <a:defRPr sz="2100"/>
            </a:lvl2pPr>
            <a:lvl3pPr marL="1371495" indent="0">
              <a:buNone/>
              <a:defRPr sz="1800"/>
            </a:lvl3pPr>
            <a:lvl4pPr marL="2057243" indent="0">
              <a:buNone/>
              <a:defRPr sz="1500"/>
            </a:lvl4pPr>
            <a:lvl5pPr marL="2742989" indent="0">
              <a:buNone/>
              <a:defRPr sz="1500"/>
            </a:lvl5pPr>
            <a:lvl6pPr marL="3428737" indent="0">
              <a:buNone/>
              <a:defRPr sz="1500"/>
            </a:lvl6pPr>
            <a:lvl7pPr marL="4114484" indent="0">
              <a:buNone/>
              <a:defRPr sz="1500"/>
            </a:lvl7pPr>
            <a:lvl8pPr marL="4800232" indent="0">
              <a:buNone/>
              <a:defRPr sz="1500"/>
            </a:lvl8pPr>
            <a:lvl9pPr marL="5485979"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351082829"/>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522024404"/>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2" y="547689"/>
            <a:ext cx="3943350" cy="871775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57302" y="547689"/>
            <a:ext cx="115252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469340841"/>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560BB41-D5FA-BE43-9ACE-C14CC15609BB}"/>
              </a:ext>
            </a:extLst>
          </p:cNvPr>
          <p:cNvSpPr/>
          <p:nvPr userDrawn="1"/>
        </p:nvSpPr>
        <p:spPr>
          <a:xfrm>
            <a:off x="-4653643" y="-4286248"/>
            <a:ext cx="25105179" cy="16238765"/>
          </a:xfrm>
          <a:prstGeom prst="rect">
            <a:avLst/>
          </a:prstGeom>
          <a:solidFill>
            <a:srgbClr val="FFC000">
              <a:alpha val="7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grpSp>
        <p:nvGrpSpPr>
          <p:cNvPr id="7" name="Group 6">
            <a:extLst>
              <a:ext uri="{FF2B5EF4-FFF2-40B4-BE49-F238E27FC236}">
                <a16:creationId xmlns:a16="http://schemas.microsoft.com/office/drawing/2014/main" id="{4AF6DF92-7E38-C241-8CA4-7E17B7D1BFFF}"/>
              </a:ext>
            </a:extLst>
          </p:cNvPr>
          <p:cNvGrpSpPr/>
          <p:nvPr userDrawn="1"/>
        </p:nvGrpSpPr>
        <p:grpSpPr>
          <a:xfrm>
            <a:off x="-13557941" y="-10287000"/>
            <a:ext cx="22016044" cy="23715870"/>
            <a:chOff x="-8733763" y="-7225834"/>
            <a:chExt cx="13998523" cy="15810580"/>
          </a:xfrm>
        </p:grpSpPr>
        <p:sp>
          <p:nvSpPr>
            <p:cNvPr id="8" name="Rectangle 7">
              <a:extLst>
                <a:ext uri="{FF2B5EF4-FFF2-40B4-BE49-F238E27FC236}">
                  <a16:creationId xmlns:a16="http://schemas.microsoft.com/office/drawing/2014/main" id="{4A5D38D6-8B98-2647-BB43-E6A074B8B51D}"/>
                </a:ext>
              </a:extLst>
            </p:cNvPr>
            <p:cNvSpPr/>
            <p:nvPr userDrawn="1"/>
          </p:nvSpPr>
          <p:spPr>
            <a:xfrm rot="18306427">
              <a:off x="-9639791" y="-6319806"/>
              <a:ext cx="15810580" cy="139985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pic>
          <p:nvPicPr>
            <p:cNvPr id="9" name="Picture 8">
              <a:extLst>
                <a:ext uri="{FF2B5EF4-FFF2-40B4-BE49-F238E27FC236}">
                  <a16:creationId xmlns:a16="http://schemas.microsoft.com/office/drawing/2014/main" id="{6C3D0775-4768-0A48-9438-31DEABEA36B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5986" y="2029468"/>
              <a:ext cx="3025322" cy="1778020"/>
            </a:xfrm>
            <a:prstGeom prst="rect">
              <a:avLst/>
            </a:prstGeom>
          </p:spPr>
        </p:pic>
      </p:grpSp>
      <p:sp>
        <p:nvSpPr>
          <p:cNvPr id="4" name="Date Placeholder 3">
            <a:extLst>
              <a:ext uri="{FF2B5EF4-FFF2-40B4-BE49-F238E27FC236}">
                <a16:creationId xmlns:a16="http://schemas.microsoft.com/office/drawing/2014/main" id="{771A1903-AA69-7C48-8749-69B413B82FB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DEF4A58-96CB-0A4C-9C18-276101814049}"/>
              </a:ext>
            </a:extLst>
          </p:cNvPr>
          <p:cNvSpPr>
            <a:spLocks noGrp="1"/>
          </p:cNvSpPr>
          <p:nvPr>
            <p:ph type="ftr" sz="quarter" idx="11"/>
          </p:nvPr>
        </p:nvSpPr>
        <p:spPr/>
        <p:txBody>
          <a:bodyPr/>
          <a:lstStyle/>
          <a:p>
            <a:endParaRPr lang="en-US"/>
          </a:p>
        </p:txBody>
      </p:sp>
      <p:sp>
        <p:nvSpPr>
          <p:cNvPr id="11" name="TextBox 10">
            <a:extLst>
              <a:ext uri="{FF2B5EF4-FFF2-40B4-BE49-F238E27FC236}">
                <a16:creationId xmlns:a16="http://schemas.microsoft.com/office/drawing/2014/main" id="{0A9EAE64-9EB1-6C4F-91F8-2BC4FB1FDCF9}"/>
              </a:ext>
            </a:extLst>
          </p:cNvPr>
          <p:cNvSpPr txBox="1"/>
          <p:nvPr userDrawn="1"/>
        </p:nvSpPr>
        <p:spPr>
          <a:xfrm>
            <a:off x="7949747" y="6024681"/>
            <a:ext cx="1963871" cy="646331"/>
          </a:xfrm>
          <a:prstGeom prst="rect">
            <a:avLst/>
          </a:prstGeom>
          <a:noFill/>
        </p:spPr>
        <p:txBody>
          <a:bodyPr wrap="none" rtlCol="0">
            <a:spAutoFit/>
          </a:bodyPr>
          <a:lstStyle/>
          <a:p>
            <a:pPr algn="l"/>
            <a:r>
              <a:rPr lang="en-US" sz="3600" b="0" i="0" dirty="0">
                <a:solidFill>
                  <a:schemeClr val="tx1"/>
                </a:solidFill>
                <a:latin typeface="Calibri" panose="020F0502020204030204" pitchFamily="34" charset="0"/>
                <a:ea typeface="Calibri Light" charset="0"/>
                <a:cs typeface="Calibri Light" charset="0"/>
              </a:rPr>
              <a:t>SPEAKER:</a:t>
            </a:r>
          </a:p>
        </p:txBody>
      </p:sp>
      <p:sp>
        <p:nvSpPr>
          <p:cNvPr id="12" name="TextBox 11">
            <a:extLst>
              <a:ext uri="{FF2B5EF4-FFF2-40B4-BE49-F238E27FC236}">
                <a16:creationId xmlns:a16="http://schemas.microsoft.com/office/drawing/2014/main" id="{6FE83184-F17B-D142-8B4E-249C3322F558}"/>
              </a:ext>
            </a:extLst>
          </p:cNvPr>
          <p:cNvSpPr txBox="1"/>
          <p:nvPr userDrawn="1"/>
        </p:nvSpPr>
        <p:spPr>
          <a:xfrm>
            <a:off x="9515232" y="3850236"/>
            <a:ext cx="1885773" cy="646331"/>
          </a:xfrm>
          <a:prstGeom prst="rect">
            <a:avLst/>
          </a:prstGeom>
          <a:noFill/>
        </p:spPr>
        <p:txBody>
          <a:bodyPr wrap="none" rtlCol="0">
            <a:spAutoFit/>
          </a:bodyPr>
          <a:lstStyle/>
          <a:p>
            <a:pPr marL="0" marR="0" lvl="0" indent="0" algn="l" defTabSz="1371495" rtl="0" eaLnBrk="1" fontAlgn="auto" latinLnBrk="0" hangingPunct="1">
              <a:lnSpc>
                <a:spcPct val="100000"/>
              </a:lnSpc>
              <a:spcBef>
                <a:spcPts val="0"/>
              </a:spcBef>
              <a:spcAft>
                <a:spcPts val="0"/>
              </a:spcAft>
              <a:buClrTx/>
              <a:buSzTx/>
              <a:buFontTx/>
              <a:buNone/>
              <a:tabLst/>
              <a:defRPr/>
            </a:pPr>
            <a:r>
              <a:rPr lang="en-US" sz="3600" b="0" i="0" dirty="0">
                <a:solidFill>
                  <a:schemeClr val="tx1"/>
                </a:solidFill>
                <a:latin typeface="Calibri" panose="020F0502020204030204" pitchFamily="34" charset="0"/>
                <a:ea typeface="Calibri Light" charset="0"/>
                <a:cs typeface="Calibri Light" charset="0"/>
              </a:rPr>
              <a:t>SESSION:</a:t>
            </a:r>
          </a:p>
        </p:txBody>
      </p:sp>
      <p:sp>
        <p:nvSpPr>
          <p:cNvPr id="20" name="Text Placeholder 19">
            <a:extLst>
              <a:ext uri="{FF2B5EF4-FFF2-40B4-BE49-F238E27FC236}">
                <a16:creationId xmlns:a16="http://schemas.microsoft.com/office/drawing/2014/main" id="{B48EAFDD-1637-3B4D-9DBD-6C24F12EE7C6}"/>
              </a:ext>
            </a:extLst>
          </p:cNvPr>
          <p:cNvSpPr>
            <a:spLocks noGrp="1"/>
          </p:cNvSpPr>
          <p:nvPr>
            <p:ph type="body" sz="quarter" idx="13"/>
          </p:nvPr>
        </p:nvSpPr>
        <p:spPr>
          <a:xfrm>
            <a:off x="10123112" y="5315737"/>
            <a:ext cx="6172202" cy="2145508"/>
          </a:xfrm>
        </p:spPr>
        <p:txBody>
          <a:bodyPr anchor="ctr">
            <a:normAutofit/>
          </a:bodyPr>
          <a:lstStyle>
            <a:lvl1pPr marL="0" indent="0">
              <a:buNone/>
              <a:defRPr sz="3000" b="0" i="0">
                <a:solidFill>
                  <a:schemeClr val="tx1"/>
                </a:solidFill>
                <a:latin typeface="Calibri" panose="020F0502020204030204" pitchFamily="34" charset="0"/>
              </a:defRPr>
            </a:lvl1pPr>
            <a:lvl2pPr marL="685748" indent="0">
              <a:buNone/>
              <a:defRPr sz="3000" b="0" i="0">
                <a:solidFill>
                  <a:schemeClr val="tx1"/>
                </a:solidFill>
                <a:latin typeface="Calibri" panose="020F0502020204030204" pitchFamily="34" charset="0"/>
              </a:defRPr>
            </a:lvl2pPr>
            <a:lvl3pPr marL="1371495" indent="0">
              <a:buNone/>
              <a:defRPr>
                <a:solidFill>
                  <a:schemeClr val="bg2"/>
                </a:solidFill>
                <a:latin typeface="Whitney HTF Book" pitchFamily="2" charset="77"/>
              </a:defRPr>
            </a:lvl3pPr>
            <a:lvl4pPr marL="2057243" indent="0">
              <a:buNone/>
              <a:defRPr>
                <a:solidFill>
                  <a:schemeClr val="bg2"/>
                </a:solidFill>
                <a:latin typeface="Whitney HTF Book" pitchFamily="2" charset="77"/>
              </a:defRPr>
            </a:lvl4pPr>
            <a:lvl5pPr marL="2742989" indent="0">
              <a:buNone/>
              <a:defRPr>
                <a:solidFill>
                  <a:schemeClr val="bg2"/>
                </a:solidFill>
                <a:latin typeface="Whitney HTF Book" pitchFamily="2" charset="77"/>
              </a:defRPr>
            </a:lvl5pPr>
          </a:lstStyle>
          <a:p>
            <a:pPr lvl="0"/>
            <a:r>
              <a:rPr lang="en-US" dirty="0"/>
              <a:t>Click to edit Master text styles</a:t>
            </a:r>
          </a:p>
          <a:p>
            <a:pPr lvl="1"/>
            <a:r>
              <a:rPr lang="en-US" dirty="0"/>
              <a:t>Second level</a:t>
            </a:r>
          </a:p>
        </p:txBody>
      </p:sp>
      <p:sp>
        <p:nvSpPr>
          <p:cNvPr id="21" name="Text Placeholder 19">
            <a:extLst>
              <a:ext uri="{FF2B5EF4-FFF2-40B4-BE49-F238E27FC236}">
                <a16:creationId xmlns:a16="http://schemas.microsoft.com/office/drawing/2014/main" id="{2F94F97C-D670-574F-BFC8-A5C401206D39}"/>
              </a:ext>
            </a:extLst>
          </p:cNvPr>
          <p:cNvSpPr>
            <a:spLocks noGrp="1"/>
          </p:cNvSpPr>
          <p:nvPr>
            <p:ph type="body" sz="quarter" idx="14"/>
          </p:nvPr>
        </p:nvSpPr>
        <p:spPr>
          <a:xfrm>
            <a:off x="11606302" y="3137820"/>
            <a:ext cx="6172202" cy="2145508"/>
          </a:xfrm>
        </p:spPr>
        <p:txBody>
          <a:bodyPr anchor="ctr">
            <a:normAutofit/>
          </a:bodyPr>
          <a:lstStyle>
            <a:lvl1pPr marL="0" indent="0">
              <a:buNone/>
              <a:defRPr sz="3000" b="0" i="0">
                <a:solidFill>
                  <a:schemeClr val="tx1"/>
                </a:solidFill>
                <a:latin typeface="Calibri" panose="020F0502020204030204" pitchFamily="34" charset="0"/>
              </a:defRPr>
            </a:lvl1pPr>
            <a:lvl2pPr marL="685748" indent="0">
              <a:buNone/>
              <a:defRPr sz="3000" b="0" i="0">
                <a:solidFill>
                  <a:schemeClr val="tx1"/>
                </a:solidFill>
                <a:latin typeface="Calibri" panose="020F0502020204030204" pitchFamily="34" charset="0"/>
              </a:defRPr>
            </a:lvl2pPr>
            <a:lvl3pPr marL="1371495" indent="0">
              <a:buNone/>
              <a:defRPr>
                <a:solidFill>
                  <a:schemeClr val="bg2"/>
                </a:solidFill>
                <a:latin typeface="Whitney HTF Book" pitchFamily="2" charset="77"/>
              </a:defRPr>
            </a:lvl3pPr>
            <a:lvl4pPr marL="2057243" indent="0">
              <a:buNone/>
              <a:defRPr>
                <a:solidFill>
                  <a:schemeClr val="bg2"/>
                </a:solidFill>
                <a:latin typeface="Whitney HTF Book" pitchFamily="2" charset="77"/>
              </a:defRPr>
            </a:lvl4pPr>
            <a:lvl5pPr marL="2742989" indent="0">
              <a:buNone/>
              <a:defRPr>
                <a:solidFill>
                  <a:schemeClr val="bg2"/>
                </a:solidFill>
                <a:latin typeface="Whitney HTF Book" pitchFamily="2" charset="77"/>
              </a:defRPr>
            </a:lvl5pPr>
          </a:lstStyle>
          <a:p>
            <a:pPr lvl="0"/>
            <a:r>
              <a:rPr lang="en-US" dirty="0"/>
              <a:t>Click to edit Master text styles</a:t>
            </a:r>
          </a:p>
          <a:p>
            <a:pPr lvl="1"/>
            <a:r>
              <a:rPr lang="en-US" dirty="0"/>
              <a:t>Second level</a:t>
            </a:r>
          </a:p>
        </p:txBody>
      </p:sp>
      <p:grpSp>
        <p:nvGrpSpPr>
          <p:cNvPr id="23" name="Group 22">
            <a:extLst>
              <a:ext uri="{FF2B5EF4-FFF2-40B4-BE49-F238E27FC236}">
                <a16:creationId xmlns:a16="http://schemas.microsoft.com/office/drawing/2014/main" id="{5577ABB2-FD14-5C4C-AE75-1BDA82A27BC3}"/>
              </a:ext>
            </a:extLst>
          </p:cNvPr>
          <p:cNvGrpSpPr/>
          <p:nvPr userDrawn="1"/>
        </p:nvGrpSpPr>
        <p:grpSpPr>
          <a:xfrm>
            <a:off x="15815738" y="-2323410"/>
            <a:ext cx="24411002" cy="23715870"/>
            <a:chOff x="10543825" y="-1548940"/>
            <a:chExt cx="16274001" cy="15810580"/>
          </a:xfrm>
        </p:grpSpPr>
        <p:sp>
          <p:nvSpPr>
            <p:cNvPr id="10" name="Rectangle 9">
              <a:extLst>
                <a:ext uri="{FF2B5EF4-FFF2-40B4-BE49-F238E27FC236}">
                  <a16:creationId xmlns:a16="http://schemas.microsoft.com/office/drawing/2014/main" id="{2971A5F0-4F1D-374B-AA46-6076AF959F3F}"/>
                </a:ext>
              </a:extLst>
            </p:cNvPr>
            <p:cNvSpPr/>
            <p:nvPr userDrawn="1"/>
          </p:nvSpPr>
          <p:spPr>
            <a:xfrm rot="18306427">
              <a:off x="11573855" y="-982332"/>
              <a:ext cx="15810580" cy="14677363"/>
            </a:xfrm>
            <a:prstGeom prst="rect">
              <a:avLst/>
            </a:prstGeom>
            <a:solidFill>
              <a:srgbClr val="ED54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22" name="TextBox 21">
              <a:extLst>
                <a:ext uri="{FF2B5EF4-FFF2-40B4-BE49-F238E27FC236}">
                  <a16:creationId xmlns:a16="http://schemas.microsoft.com/office/drawing/2014/main" id="{BD84CDCC-72B0-DC43-BAE8-B95C44CA5E8F}"/>
                </a:ext>
              </a:extLst>
            </p:cNvPr>
            <p:cNvSpPr txBox="1"/>
            <p:nvPr userDrawn="1"/>
          </p:nvSpPr>
          <p:spPr>
            <a:xfrm>
              <a:off x="10543825" y="6275363"/>
              <a:ext cx="1361826" cy="369332"/>
            </a:xfrm>
            <a:prstGeom prst="rect">
              <a:avLst/>
            </a:prstGeom>
            <a:noFill/>
          </p:spPr>
          <p:txBody>
            <a:bodyPr wrap="none" rtlCol="0">
              <a:spAutoFit/>
            </a:bodyPr>
            <a:lstStyle/>
            <a:p>
              <a:pPr marL="0" marR="0" indent="0" algn="l" defTabSz="1371495" rtl="0" eaLnBrk="1" fontAlgn="auto" latinLnBrk="0" hangingPunct="1">
                <a:lnSpc>
                  <a:spcPct val="100000"/>
                </a:lnSpc>
                <a:spcBef>
                  <a:spcPts val="0"/>
                </a:spcBef>
                <a:spcAft>
                  <a:spcPts val="0"/>
                </a:spcAft>
                <a:buClrTx/>
                <a:buSzTx/>
                <a:buFontTx/>
                <a:buNone/>
                <a:tabLst/>
                <a:defRPr/>
              </a:pPr>
              <a:r>
                <a:rPr lang="en-US" sz="3000" b="0" i="0" kern="1200" dirty="0">
                  <a:solidFill>
                    <a:schemeClr val="bg2"/>
                  </a:solidFill>
                  <a:effectLst/>
                  <a:latin typeface="Calibri" panose="020F0502020204030204" pitchFamily="34" charset="0"/>
                  <a:ea typeface="+mn-ea"/>
                  <a:cs typeface="+mn-cs"/>
                </a:rPr>
                <a:t>#ATDCORE4</a:t>
              </a:r>
            </a:p>
          </p:txBody>
        </p:sp>
      </p:grpSp>
    </p:spTree>
    <p:extLst>
      <p:ext uri="{BB962C8B-B14F-4D97-AF65-F5344CB8AC3E}">
        <p14:creationId xmlns:p14="http://schemas.microsoft.com/office/powerpoint/2010/main" val="2002332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childTnLst>
                                </p:cTn>
                              </p:par>
                              <p:par>
                                <p:cTn id="8" presetID="2" presetClass="entr" presetSubtype="8" accel="50000" fill="hold" nodeType="withEffect">
                                  <p:stCondLst>
                                    <p:cond delay="500"/>
                                  </p:stCondLst>
                                  <p:childTnLst>
                                    <p:set>
                                      <p:cBhvr>
                                        <p:cTn id="9" dur="1" fill="hold">
                                          <p:stCondLst>
                                            <p:cond delay="0"/>
                                          </p:stCondLst>
                                        </p:cTn>
                                        <p:tgtEl>
                                          <p:spTgt spid="7"/>
                                        </p:tgtEl>
                                        <p:attrNameLst>
                                          <p:attrName>style.visibility</p:attrName>
                                        </p:attrNameLst>
                                      </p:cBhvr>
                                      <p:to>
                                        <p:strVal val="visible"/>
                                      </p:to>
                                    </p:set>
                                    <p:anim calcmode="lin" valueType="num">
                                      <p:cBhvr additive="base">
                                        <p:cTn id="10" dur="500" fill="hold"/>
                                        <p:tgtEl>
                                          <p:spTgt spid="7"/>
                                        </p:tgtEl>
                                        <p:attrNameLst>
                                          <p:attrName>ppt_x</p:attrName>
                                        </p:attrNameLst>
                                      </p:cBhvr>
                                      <p:tavLst>
                                        <p:tav tm="0">
                                          <p:val>
                                            <p:strVal val="0-#ppt_w/2"/>
                                          </p:val>
                                        </p:tav>
                                        <p:tav tm="100000">
                                          <p:val>
                                            <p:strVal val="#ppt_x"/>
                                          </p:val>
                                        </p:tav>
                                      </p:tavLst>
                                    </p:anim>
                                    <p:anim calcmode="lin" valueType="num">
                                      <p:cBhvr additive="base">
                                        <p:cTn id="11" dur="500" fill="hold"/>
                                        <p:tgtEl>
                                          <p:spTgt spid="7"/>
                                        </p:tgtEl>
                                        <p:attrNameLst>
                                          <p:attrName>ppt_y</p:attrName>
                                        </p:attrNameLst>
                                      </p:cBhvr>
                                      <p:tavLst>
                                        <p:tav tm="0">
                                          <p:val>
                                            <p:strVal val="#ppt_y"/>
                                          </p:val>
                                        </p:tav>
                                        <p:tav tm="100000">
                                          <p:val>
                                            <p:strVal val="#ppt_y"/>
                                          </p:val>
                                        </p:tav>
                                      </p:tavLst>
                                    </p:anim>
                                  </p:childTnLst>
                                </p:cTn>
                              </p:par>
                              <p:par>
                                <p:cTn id="12" presetID="2" presetClass="entr" presetSubtype="2" fill="hold" nodeType="withEffect">
                                  <p:stCondLst>
                                    <p:cond delay="50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500" fill="hold"/>
                                        <p:tgtEl>
                                          <p:spTgt spid="23"/>
                                        </p:tgtEl>
                                        <p:attrNameLst>
                                          <p:attrName>ppt_x</p:attrName>
                                        </p:attrNameLst>
                                      </p:cBhvr>
                                      <p:tavLst>
                                        <p:tav tm="0">
                                          <p:val>
                                            <p:strVal val="1+#ppt_w/2"/>
                                          </p:val>
                                        </p:tav>
                                        <p:tav tm="100000">
                                          <p:val>
                                            <p:strVal val="#ppt_x"/>
                                          </p:val>
                                        </p:tav>
                                      </p:tavLst>
                                    </p:anim>
                                    <p:anim calcmode="lin" valueType="num">
                                      <p:cBhvr additive="base">
                                        <p:cTn id="15" dur="500" fill="hold"/>
                                        <p:tgtEl>
                                          <p:spTgt spid="23"/>
                                        </p:tgtEl>
                                        <p:attrNameLst>
                                          <p:attrName>ppt_y</p:attrName>
                                        </p:attrNameLst>
                                      </p:cBhvr>
                                      <p:tavLst>
                                        <p:tav tm="0">
                                          <p:val>
                                            <p:strVal val="#ppt_y"/>
                                          </p:val>
                                        </p:tav>
                                        <p:tav tm="100000">
                                          <p:val>
                                            <p:strVal val="#ppt_y"/>
                                          </p:val>
                                        </p:tav>
                                      </p:tavLst>
                                    </p:anim>
                                  </p:childTnLst>
                                </p:cTn>
                              </p:par>
                              <p:par>
                                <p:cTn id="16" presetID="10" presetClass="entr" presetSubtype="0" fill="hold" grpId="0" nodeType="withEffect">
                                  <p:stCondLst>
                                    <p:cond delay="100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par>
                                <p:cTn id="19" presetID="10" presetClass="entr" presetSubtype="0" fill="hold" grpId="0" nodeType="withEffect">
                                  <p:stCondLst>
                                    <p:cond delay="1000"/>
                                  </p:stCondLst>
                                  <p:childTnLst>
                                    <p:set>
                                      <p:cBhvr>
                                        <p:cTn id="20" dur="1" fill="hold">
                                          <p:stCondLst>
                                            <p:cond delay="0"/>
                                          </p:stCondLst>
                                        </p:cTn>
                                        <p:tgtEl>
                                          <p:spTgt spid="21">
                                            <p:txEl>
                                              <p:pRg st="0" end="0"/>
                                            </p:txEl>
                                          </p:spTgt>
                                        </p:tgtEl>
                                        <p:attrNameLst>
                                          <p:attrName>style.visibility</p:attrName>
                                        </p:attrNameLst>
                                      </p:cBhvr>
                                      <p:to>
                                        <p:strVal val="visible"/>
                                      </p:to>
                                    </p:set>
                                    <p:animEffect transition="in" filter="fade">
                                      <p:cBhvr>
                                        <p:cTn id="21" dur="500"/>
                                        <p:tgtEl>
                                          <p:spTgt spid="21">
                                            <p:txEl>
                                              <p:pRg st="0" end="0"/>
                                            </p:txEl>
                                          </p:spTgt>
                                        </p:tgtEl>
                                      </p:cBhvr>
                                    </p:animEffect>
                                  </p:childTnLst>
                                </p:cTn>
                              </p:par>
                              <p:par>
                                <p:cTn id="22" presetID="10" presetClass="entr" presetSubtype="0" fill="hold" grpId="0" nodeType="withEffect">
                                  <p:stCondLst>
                                    <p:cond delay="1000"/>
                                  </p:stCondLst>
                                  <p:childTnLst>
                                    <p:set>
                                      <p:cBhvr>
                                        <p:cTn id="23" dur="1" fill="hold">
                                          <p:stCondLst>
                                            <p:cond delay="0"/>
                                          </p:stCondLst>
                                        </p:cTn>
                                        <p:tgtEl>
                                          <p:spTgt spid="21">
                                            <p:txEl>
                                              <p:pRg st="1" end="1"/>
                                            </p:txEl>
                                          </p:spTgt>
                                        </p:tgtEl>
                                        <p:attrNameLst>
                                          <p:attrName>style.visibility</p:attrName>
                                        </p:attrNameLst>
                                      </p:cBhvr>
                                      <p:to>
                                        <p:strVal val="visible"/>
                                      </p:to>
                                    </p:set>
                                    <p:animEffect transition="in" filter="fade">
                                      <p:cBhvr>
                                        <p:cTn id="24" dur="500"/>
                                        <p:tgtEl>
                                          <p:spTgt spid="21">
                                            <p:txEl>
                                              <p:pRg st="1" end="1"/>
                                            </p:txEl>
                                          </p:spTgt>
                                        </p:tgtEl>
                                      </p:cBhvr>
                                    </p:animEffect>
                                  </p:childTnLst>
                                </p:cTn>
                              </p:par>
                              <p:par>
                                <p:cTn id="25" presetID="10" presetClass="entr" presetSubtype="0" fill="hold" grpId="0" nodeType="withEffect">
                                  <p:stCondLst>
                                    <p:cond delay="100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par>
                                <p:cTn id="28" presetID="10" presetClass="entr" presetSubtype="0" fill="hold" grpId="0" nodeType="withEffect">
                                  <p:stCondLst>
                                    <p:cond delay="1000"/>
                                  </p:stCondLst>
                                  <p:childTnLst>
                                    <p:set>
                                      <p:cBhvr>
                                        <p:cTn id="29" dur="1" fill="hold">
                                          <p:stCondLst>
                                            <p:cond delay="0"/>
                                          </p:stCondLst>
                                        </p:cTn>
                                        <p:tgtEl>
                                          <p:spTgt spid="20">
                                            <p:txEl>
                                              <p:pRg st="0" end="0"/>
                                            </p:txEl>
                                          </p:spTgt>
                                        </p:tgtEl>
                                        <p:attrNameLst>
                                          <p:attrName>style.visibility</p:attrName>
                                        </p:attrNameLst>
                                      </p:cBhvr>
                                      <p:to>
                                        <p:strVal val="visible"/>
                                      </p:to>
                                    </p:set>
                                    <p:animEffect transition="in" filter="fade">
                                      <p:cBhvr>
                                        <p:cTn id="30" dur="500"/>
                                        <p:tgtEl>
                                          <p:spTgt spid="20">
                                            <p:txEl>
                                              <p:pRg st="0" end="0"/>
                                            </p:txEl>
                                          </p:spTgt>
                                        </p:tgtEl>
                                      </p:cBhvr>
                                    </p:animEffect>
                                  </p:childTnLst>
                                </p:cTn>
                              </p:par>
                              <p:par>
                                <p:cTn id="31" presetID="10" presetClass="entr" presetSubtype="0" fill="hold" grpId="0" nodeType="withEffect">
                                  <p:stCondLst>
                                    <p:cond delay="1000"/>
                                  </p:stCondLst>
                                  <p:childTnLst>
                                    <p:set>
                                      <p:cBhvr>
                                        <p:cTn id="32" dur="1" fill="hold">
                                          <p:stCondLst>
                                            <p:cond delay="0"/>
                                          </p:stCondLst>
                                        </p:cTn>
                                        <p:tgtEl>
                                          <p:spTgt spid="20">
                                            <p:txEl>
                                              <p:pRg st="1" end="1"/>
                                            </p:txEl>
                                          </p:spTgt>
                                        </p:tgtEl>
                                        <p:attrNameLst>
                                          <p:attrName>style.visibility</p:attrName>
                                        </p:attrNameLst>
                                      </p:cBhvr>
                                      <p:to>
                                        <p:strVal val="visible"/>
                                      </p:to>
                                    </p:set>
                                    <p:animEffect transition="in" filter="fade">
                                      <p:cBhvr>
                                        <p:cTn id="33" dur="500"/>
                                        <p:tgtEl>
                                          <p:spTgt spid="2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1" grpId="0"/>
      <p:bldP spid="12" grpId="0"/>
      <p:bldP spid="20" grpId="0" build="p">
        <p:tmplLst>
          <p:tmpl lvl="1">
            <p:tnLst>
              <p:par>
                <p:cTn presetID="10" presetClass="entr" presetSubtype="0" fill="hold" nodeType="withEffect">
                  <p:stCondLst>
                    <p:cond delay="100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 lvl="2">
            <p:tnLst>
              <p:par>
                <p:cTn presetID="10" presetClass="entr" presetSubtype="0" fill="hold" nodeType="withEffect">
                  <p:stCondLst>
                    <p:cond delay="100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lvl="1">
            <p:tnLst>
              <p:par>
                <p:cTn presetID="10" presetClass="entr" presetSubtype="0" fill="hold" nodeType="withEffect">
                  <p:stCondLst>
                    <p:cond delay="100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 lvl="2">
            <p:tnLst>
              <p:par>
                <p:cTn presetID="10" presetClass="entr" presetSubtype="0" fill="hold" nodeType="withEffect">
                  <p:stCondLst>
                    <p:cond delay="100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6C0D716-8C80-7D45-98A1-E97876445EA9}"/>
              </a:ext>
            </a:extLst>
          </p:cNvPr>
          <p:cNvSpPr/>
          <p:nvPr userDrawn="1"/>
        </p:nvSpPr>
        <p:spPr>
          <a:xfrm>
            <a:off x="1" y="1"/>
            <a:ext cx="18288000" cy="10287000"/>
          </a:xfrm>
          <a:prstGeom prst="rect">
            <a:avLst/>
          </a:prstGeom>
          <a:solidFill>
            <a:srgbClr val="ED5428">
              <a:alpha val="6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lt1"/>
              </a:solidFill>
            </a:endParaRPr>
          </a:p>
        </p:txBody>
      </p:sp>
      <p:sp>
        <p:nvSpPr>
          <p:cNvPr id="2" name="Title 1">
            <a:extLst>
              <a:ext uri="{FF2B5EF4-FFF2-40B4-BE49-F238E27FC236}">
                <a16:creationId xmlns:a16="http://schemas.microsoft.com/office/drawing/2014/main" id="{8D6890EC-8E94-D54B-BED8-D94B9FDB1CF4}"/>
              </a:ext>
            </a:extLst>
          </p:cNvPr>
          <p:cNvSpPr>
            <a:spLocks noGrp="1"/>
          </p:cNvSpPr>
          <p:nvPr>
            <p:ph type="title" hasCustomPrompt="1"/>
          </p:nvPr>
        </p:nvSpPr>
        <p:spPr>
          <a:xfrm>
            <a:off x="2271503" y="4609234"/>
            <a:ext cx="13744997" cy="1068535"/>
          </a:xfrm>
        </p:spPr>
        <p:txBody>
          <a:bodyPr anchor="ctr">
            <a:normAutofit/>
          </a:bodyPr>
          <a:lstStyle>
            <a:lvl1pPr algn="ctr">
              <a:defRPr sz="6599" b="0" i="0">
                <a:solidFill>
                  <a:schemeClr val="bg1"/>
                </a:solidFill>
                <a:latin typeface="Calibri" panose="020F0502020204030204" pitchFamily="34" charset="0"/>
              </a:defRPr>
            </a:lvl1pPr>
          </a:lstStyle>
          <a:p>
            <a:r>
              <a:rPr lang="en-US" dirty="0"/>
              <a:t>CLICK TO EDIT MASTER TITLE STYLE</a:t>
            </a:r>
          </a:p>
        </p:txBody>
      </p:sp>
      <p:sp>
        <p:nvSpPr>
          <p:cNvPr id="7" name="Slide Number Placeholder 6">
            <a:extLst>
              <a:ext uri="{FF2B5EF4-FFF2-40B4-BE49-F238E27FC236}">
                <a16:creationId xmlns:a16="http://schemas.microsoft.com/office/drawing/2014/main" id="{82D62074-E0C6-2A45-9790-29F138C5E558}"/>
              </a:ext>
            </a:extLst>
          </p:cNvPr>
          <p:cNvSpPr>
            <a:spLocks noGrp="1"/>
          </p:cNvSpPr>
          <p:nvPr>
            <p:ph type="sldNum" sz="quarter" idx="12"/>
          </p:nvPr>
        </p:nvSpPr>
        <p:spPr>
          <a:xfrm>
            <a:off x="437348" y="9534525"/>
            <a:ext cx="4114800" cy="547688"/>
          </a:xfrm>
        </p:spPr>
        <p:txBody>
          <a:bodyPr/>
          <a:lstStyle>
            <a:lvl1pPr algn="l">
              <a:defRPr>
                <a:solidFill>
                  <a:srgbClr val="FFC000"/>
                </a:solidFill>
              </a:defRPr>
            </a:lvl1pPr>
          </a:lstStyle>
          <a:p>
            <a:fld id="{F8FAE547-70CE-0F40-8A9C-862AFD0C3D1D}" type="slidenum">
              <a:rPr lang="en-US" smtClean="0"/>
              <a:pPr/>
              <a:t>‹#›</a:t>
            </a:fld>
            <a:endParaRPr lang="en-US"/>
          </a:p>
        </p:txBody>
      </p:sp>
    </p:spTree>
    <p:extLst>
      <p:ext uri="{BB962C8B-B14F-4D97-AF65-F5344CB8AC3E}">
        <p14:creationId xmlns:p14="http://schemas.microsoft.com/office/powerpoint/2010/main" val="1317333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 grpId="0"/>
    </p:bld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86001" y="6469858"/>
            <a:ext cx="13716000" cy="2483643"/>
          </a:xfrm>
        </p:spPr>
        <p:txBody>
          <a:bodyPr/>
          <a:lstStyle>
            <a:lvl1pPr marL="0" indent="0" algn="ctr">
              <a:buNone/>
              <a:defRPr sz="2700"/>
            </a:lvl1pPr>
            <a:lvl2pPr marL="514310" indent="0" algn="ctr">
              <a:buNone/>
              <a:defRPr sz="2250"/>
            </a:lvl2pPr>
            <a:lvl3pPr marL="1028621" indent="0" algn="ctr">
              <a:buNone/>
              <a:defRPr sz="2025"/>
            </a:lvl3pPr>
            <a:lvl4pPr marL="1542931" indent="0" algn="ctr">
              <a:buNone/>
              <a:defRPr sz="1800"/>
            </a:lvl4pPr>
            <a:lvl5pPr marL="2057243" indent="0" algn="ctr">
              <a:buNone/>
              <a:defRPr sz="1800"/>
            </a:lvl5pPr>
            <a:lvl6pPr marL="2571553" indent="0" algn="ctr">
              <a:buNone/>
              <a:defRPr sz="1800"/>
            </a:lvl6pPr>
            <a:lvl7pPr marL="3085864" indent="0" algn="ctr">
              <a:buNone/>
              <a:defRPr sz="1800"/>
            </a:lvl7pPr>
            <a:lvl8pPr marL="3600174" indent="0" algn="ctr">
              <a:buNone/>
              <a:defRPr sz="1800"/>
            </a:lvl8pPr>
            <a:lvl9pPr marL="4114484" indent="0" algn="ctr">
              <a:buNone/>
              <a:defRPr sz="1800"/>
            </a:lvl9pPr>
          </a:lstStyle>
          <a:p>
            <a:r>
              <a:rPr lang="en-US"/>
              <a:t>Click to edit Master subtitle style</a:t>
            </a:r>
          </a:p>
        </p:txBody>
      </p:sp>
      <p:sp>
        <p:nvSpPr>
          <p:cNvPr id="4" name="Date Placeholder 3"/>
          <p:cNvSpPr>
            <a:spLocks noGrp="1"/>
          </p:cNvSpPr>
          <p:nvPr>
            <p:ph type="dt" sz="half" idx="10"/>
          </p:nvPr>
        </p:nvSpPr>
        <p:spPr/>
        <p:txBody>
          <a:bodyPr/>
          <a:lstStyle/>
          <a:p>
            <a:fld id="{B4242E06-5197-471E-9C04-64D4D94293A5}" type="datetime1">
              <a:rPr lang="en-US" smtClean="0"/>
              <a:t>12/18/2023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
        <p:nvSpPr>
          <p:cNvPr id="7" name="Title 6">
            <a:extLst>
              <a:ext uri="{FF2B5EF4-FFF2-40B4-BE49-F238E27FC236}">
                <a16:creationId xmlns:a16="http://schemas.microsoft.com/office/drawing/2014/main" id="{CB450E9B-0A1A-AD4C-A5A0-0444091C44A0}"/>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32630794"/>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585310-9BDE-41B5-8771-90B81766C4B4}" type="datetime1">
              <a:rPr lang="en-US" smtClean="0"/>
              <a:t>12/18/2023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3629567184"/>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8" y="2564612"/>
            <a:ext cx="15773400" cy="4279105"/>
          </a:xfrm>
        </p:spPr>
        <p:txBody>
          <a:bodyPr anchor="b"/>
          <a:lstStyle>
            <a:lvl1pPr>
              <a:defRPr sz="6749"/>
            </a:lvl1pPr>
          </a:lstStyle>
          <a:p>
            <a:r>
              <a:rPr lang="en-US"/>
              <a:t>Click to edit Master title style</a:t>
            </a:r>
          </a:p>
        </p:txBody>
      </p:sp>
      <p:sp>
        <p:nvSpPr>
          <p:cNvPr id="3" name="Text Placeholder 2"/>
          <p:cNvSpPr>
            <a:spLocks noGrp="1"/>
          </p:cNvSpPr>
          <p:nvPr>
            <p:ph type="body" idx="1"/>
          </p:nvPr>
        </p:nvSpPr>
        <p:spPr>
          <a:xfrm>
            <a:off x="1247778" y="6884199"/>
            <a:ext cx="15773400" cy="2250281"/>
          </a:xfrm>
        </p:spPr>
        <p:txBody>
          <a:bodyPr/>
          <a:lstStyle>
            <a:lvl1pPr marL="0" indent="0">
              <a:buNone/>
              <a:defRPr sz="2700">
                <a:solidFill>
                  <a:schemeClr val="tx1">
                    <a:tint val="75000"/>
                  </a:schemeClr>
                </a:solidFill>
              </a:defRPr>
            </a:lvl1pPr>
            <a:lvl2pPr marL="514310" indent="0">
              <a:buNone/>
              <a:defRPr sz="2250">
                <a:solidFill>
                  <a:schemeClr val="tx1">
                    <a:tint val="75000"/>
                  </a:schemeClr>
                </a:solidFill>
              </a:defRPr>
            </a:lvl2pPr>
            <a:lvl3pPr marL="1028621" indent="0">
              <a:buNone/>
              <a:defRPr sz="2025">
                <a:solidFill>
                  <a:schemeClr val="tx1">
                    <a:tint val="75000"/>
                  </a:schemeClr>
                </a:solidFill>
              </a:defRPr>
            </a:lvl3pPr>
            <a:lvl4pPr marL="1542931" indent="0">
              <a:buNone/>
              <a:defRPr sz="1800">
                <a:solidFill>
                  <a:schemeClr val="tx1">
                    <a:tint val="75000"/>
                  </a:schemeClr>
                </a:solidFill>
              </a:defRPr>
            </a:lvl4pPr>
            <a:lvl5pPr marL="2057243" indent="0">
              <a:buNone/>
              <a:defRPr sz="1800">
                <a:solidFill>
                  <a:schemeClr val="tx1">
                    <a:tint val="75000"/>
                  </a:schemeClr>
                </a:solidFill>
              </a:defRPr>
            </a:lvl5pPr>
            <a:lvl6pPr marL="2571553" indent="0">
              <a:buNone/>
              <a:defRPr sz="1800">
                <a:solidFill>
                  <a:schemeClr val="tx1">
                    <a:tint val="75000"/>
                  </a:schemeClr>
                </a:solidFill>
              </a:defRPr>
            </a:lvl6pPr>
            <a:lvl7pPr marL="3085864" indent="0">
              <a:buNone/>
              <a:defRPr sz="1800">
                <a:solidFill>
                  <a:schemeClr val="tx1">
                    <a:tint val="75000"/>
                  </a:schemeClr>
                </a:solidFill>
              </a:defRPr>
            </a:lvl7pPr>
            <a:lvl8pPr marL="3600174" indent="0">
              <a:buNone/>
              <a:defRPr sz="1800">
                <a:solidFill>
                  <a:schemeClr val="tx1">
                    <a:tint val="75000"/>
                  </a:schemeClr>
                </a:solidFill>
              </a:defRPr>
            </a:lvl8pPr>
            <a:lvl9pPr marL="4114484" indent="0">
              <a:buNone/>
              <a:defRPr sz="1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D752ECC-15C6-4729-924D-8F8126EE104D}" type="datetime1">
              <a:rPr lang="en-US" smtClean="0"/>
              <a:t>12/18/2023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3719958144"/>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57300" y="4005943"/>
            <a:ext cx="7772401" cy="52595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258299" y="4005943"/>
            <a:ext cx="7772401" cy="52595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1924746-7042-4FC6-A0AC-1AA04C4AA2CD}" type="datetime1">
              <a:rPr lang="en-US" smtClean="0"/>
              <a:t>12/18/2023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2184755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57301" y="2738438"/>
            <a:ext cx="7734300" cy="6527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296400" y="2738438"/>
            <a:ext cx="7734300" cy="6527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804234998"/>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3" y="2416629"/>
            <a:ext cx="15773400" cy="1252194"/>
          </a:xfrm>
        </p:spPr>
        <p:txBody>
          <a:bodyPr/>
          <a:lstStyle/>
          <a:p>
            <a:r>
              <a:rPr lang="en-US"/>
              <a:t>Click to edit Master title style</a:t>
            </a:r>
          </a:p>
        </p:txBody>
      </p:sp>
      <p:sp>
        <p:nvSpPr>
          <p:cNvPr id="3" name="Text Placeholder 2"/>
          <p:cNvSpPr>
            <a:spLocks noGrp="1"/>
          </p:cNvSpPr>
          <p:nvPr>
            <p:ph type="body" idx="1"/>
          </p:nvPr>
        </p:nvSpPr>
        <p:spPr>
          <a:xfrm>
            <a:off x="1259685" y="3918859"/>
            <a:ext cx="7736680" cy="816769"/>
          </a:xfrm>
        </p:spPr>
        <p:txBody>
          <a:bodyPr anchor="b"/>
          <a:lstStyle>
            <a:lvl1pPr marL="0" indent="0">
              <a:buNone/>
              <a:defRPr sz="2700" b="1"/>
            </a:lvl1pPr>
            <a:lvl2pPr marL="514310" indent="0">
              <a:buNone/>
              <a:defRPr sz="2250" b="1"/>
            </a:lvl2pPr>
            <a:lvl3pPr marL="1028621" indent="0">
              <a:buNone/>
              <a:defRPr sz="2025" b="1"/>
            </a:lvl3pPr>
            <a:lvl4pPr marL="1542931" indent="0">
              <a:buNone/>
              <a:defRPr sz="1800" b="1"/>
            </a:lvl4pPr>
            <a:lvl5pPr marL="2057243" indent="0">
              <a:buNone/>
              <a:defRPr sz="1800" b="1"/>
            </a:lvl5pPr>
            <a:lvl6pPr marL="2571553" indent="0">
              <a:buNone/>
              <a:defRPr sz="1800" b="1"/>
            </a:lvl6pPr>
            <a:lvl7pPr marL="3085864" indent="0">
              <a:buNone/>
              <a:defRPr sz="1800" b="1"/>
            </a:lvl7pPr>
            <a:lvl8pPr marL="3600174" indent="0">
              <a:buNone/>
              <a:defRPr sz="1800" b="1"/>
            </a:lvl8pPr>
            <a:lvl9pPr marL="4114484" indent="0">
              <a:buNone/>
              <a:defRPr sz="1800" b="1"/>
            </a:lvl9pPr>
          </a:lstStyle>
          <a:p>
            <a:pPr lvl="0"/>
            <a:r>
              <a:rPr lang="en-US"/>
              <a:t>Click to edit Master text styles</a:t>
            </a:r>
          </a:p>
        </p:txBody>
      </p:sp>
      <p:sp>
        <p:nvSpPr>
          <p:cNvPr id="4" name="Content Placeholder 3"/>
          <p:cNvSpPr>
            <a:spLocks noGrp="1"/>
          </p:cNvSpPr>
          <p:nvPr>
            <p:ph sz="half" idx="2"/>
          </p:nvPr>
        </p:nvSpPr>
        <p:spPr>
          <a:xfrm>
            <a:off x="1259685" y="4985657"/>
            <a:ext cx="7736680" cy="4298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9258302" y="3918859"/>
            <a:ext cx="7774782" cy="816769"/>
          </a:xfrm>
        </p:spPr>
        <p:txBody>
          <a:bodyPr anchor="b"/>
          <a:lstStyle>
            <a:lvl1pPr marL="0" indent="0">
              <a:buNone/>
              <a:defRPr sz="2700" b="1"/>
            </a:lvl1pPr>
            <a:lvl2pPr marL="514310" indent="0">
              <a:buNone/>
              <a:defRPr sz="2250" b="1"/>
            </a:lvl2pPr>
            <a:lvl3pPr marL="1028621" indent="0">
              <a:buNone/>
              <a:defRPr sz="2025" b="1"/>
            </a:lvl3pPr>
            <a:lvl4pPr marL="1542931" indent="0">
              <a:buNone/>
              <a:defRPr sz="1800" b="1"/>
            </a:lvl4pPr>
            <a:lvl5pPr marL="2057243" indent="0">
              <a:buNone/>
              <a:defRPr sz="1800" b="1"/>
            </a:lvl5pPr>
            <a:lvl6pPr marL="2571553" indent="0">
              <a:buNone/>
              <a:defRPr sz="1800" b="1"/>
            </a:lvl6pPr>
            <a:lvl7pPr marL="3085864" indent="0">
              <a:buNone/>
              <a:defRPr sz="1800" b="1"/>
            </a:lvl7pPr>
            <a:lvl8pPr marL="3600174" indent="0">
              <a:buNone/>
              <a:defRPr sz="1800" b="1"/>
            </a:lvl8pPr>
            <a:lvl9pPr marL="4114484" indent="0">
              <a:buNone/>
              <a:defRPr sz="1800" b="1"/>
            </a:lvl9pPr>
          </a:lstStyle>
          <a:p>
            <a:pPr lvl="0"/>
            <a:r>
              <a:rPr lang="en-US"/>
              <a:t>Click to edit Master text styles</a:t>
            </a:r>
          </a:p>
        </p:txBody>
      </p:sp>
      <p:sp>
        <p:nvSpPr>
          <p:cNvPr id="6" name="Content Placeholder 5"/>
          <p:cNvSpPr>
            <a:spLocks noGrp="1"/>
          </p:cNvSpPr>
          <p:nvPr>
            <p:ph sz="quarter" idx="4"/>
          </p:nvPr>
        </p:nvSpPr>
        <p:spPr>
          <a:xfrm>
            <a:off x="9258302" y="4985657"/>
            <a:ext cx="7774782" cy="4298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9DD562F-7BCA-41EC-ACAF-AA585FE15779}" type="datetime1">
              <a:rPr lang="en-US" smtClean="0"/>
              <a:t>12/18/2023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789299495"/>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06985F4-E7FB-4E10-A75A-84CCFB248263}" type="datetime1">
              <a:rPr lang="en-US" smtClean="0"/>
              <a:t>12/18/2023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504235927"/>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reserve="1">
  <p:cSld name="Feedback Slide">
    <p:spTree>
      <p:nvGrpSpPr>
        <p:cNvPr id="1" name=""/>
        <p:cNvGrpSpPr/>
        <p:nvPr/>
      </p:nvGrpSpPr>
      <p:grpSpPr>
        <a:xfrm>
          <a:off x="0" y="0"/>
          <a:ext cx="0" cy="0"/>
          <a:chOff x="0" y="0"/>
          <a:chExt cx="0" cy="0"/>
        </a:xfrm>
      </p:grpSpPr>
      <p:pic>
        <p:nvPicPr>
          <p:cNvPr id="5" name="Content Placeholder 3"/>
          <p:cNvPicPr>
            <a:picLocks noChangeAspect="1"/>
          </p:cNvPicPr>
          <p:nvPr/>
        </p:nvPicPr>
        <p:blipFill>
          <a:blip r:embed="rId2">
            <a:duotone>
              <a:schemeClr val="accent5">
                <a:shade val="45000"/>
                <a:satMod val="135000"/>
              </a:schemeClr>
              <a:prstClr val="white"/>
            </a:duotone>
            <a:extLst>
              <a:ext uri="{BEBA8EAE-BF5A-486C-A8C5-ECC9F3942E4B}">
                <a14:imgProps xmlns:a14="http://schemas.microsoft.com/office/drawing/2010/main">
                  <a14:imgLayer r:embed="rId3">
                    <a14:imgEffect>
                      <a14:colorTemperature colorTemp="6501"/>
                    </a14:imgEffect>
                  </a14:imgLayer>
                </a14:imgProps>
              </a:ext>
            </a:extLst>
          </a:blip>
          <a:stretch>
            <a:fillRect/>
          </a:stretch>
        </p:blipFill>
        <p:spPr>
          <a:xfrm>
            <a:off x="5815719" y="4129808"/>
            <a:ext cx="6511092" cy="1600338"/>
          </a:xfrm>
          <a:prstGeom prst="rect">
            <a:avLst/>
          </a:prstGeom>
          <a:noFill/>
          <a:ln>
            <a:noFill/>
          </a:ln>
        </p:spPr>
      </p:pic>
      <p:sp>
        <p:nvSpPr>
          <p:cNvPr id="6" name="TextBox 5"/>
          <p:cNvSpPr txBox="1"/>
          <p:nvPr/>
        </p:nvSpPr>
        <p:spPr>
          <a:xfrm>
            <a:off x="2696441" y="5396164"/>
            <a:ext cx="12999029" cy="2169825"/>
          </a:xfrm>
          <a:prstGeom prst="rect">
            <a:avLst/>
          </a:prstGeom>
          <a:noFill/>
        </p:spPr>
        <p:txBody>
          <a:bodyPr wrap="square" rtlCol="0">
            <a:spAutoFit/>
          </a:bodyPr>
          <a:lstStyle/>
          <a:p>
            <a:r>
              <a:rPr lang="en-US" sz="2700" dirty="0"/>
              <a:t>Your feedback helps ATD continue to provide top-notch educational programs that help you stay on top of a changing profession. </a:t>
            </a:r>
          </a:p>
          <a:p>
            <a:endParaRPr lang="en-US" sz="2700" dirty="0"/>
          </a:p>
          <a:p>
            <a:r>
              <a:rPr lang="en-US" sz="2700" dirty="0"/>
              <a:t>Evaluations forms for this session are available via the </a:t>
            </a:r>
            <a:r>
              <a:rPr lang="en-US" sz="2700" b="1" dirty="0"/>
              <a:t>mobile app </a:t>
            </a:r>
            <a:r>
              <a:rPr lang="en-US" sz="2700" dirty="0"/>
              <a:t>and at the following link: </a:t>
            </a:r>
            <a:r>
              <a:rPr lang="en-US" sz="2700" dirty="0">
                <a:hlinkClick r:id="rId4"/>
              </a:rPr>
              <a:t>http://www.atdconference.org/attendees.  </a:t>
            </a:r>
            <a:endParaRPr lang="en-US" sz="2700" dirty="0"/>
          </a:p>
        </p:txBody>
      </p:sp>
    </p:spTree>
    <p:extLst>
      <p:ext uri="{BB962C8B-B14F-4D97-AF65-F5344CB8AC3E}">
        <p14:creationId xmlns:p14="http://schemas.microsoft.com/office/powerpoint/2010/main" val="2076747297"/>
      </p:ext>
    </p:extLst>
  </p:cSld>
  <p:clrMapOvr>
    <a:masterClrMapping/>
  </p:clrMapOvr>
  <p:hf hdr="0" ftr="0" dt="0"/>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4" y="2460171"/>
            <a:ext cx="5898355" cy="1997529"/>
          </a:xfrm>
        </p:spPr>
        <p:txBody>
          <a:bodyPr anchor="b"/>
          <a:lstStyle>
            <a:lvl1pPr>
              <a:defRPr sz="3600"/>
            </a:lvl1pPr>
          </a:lstStyle>
          <a:p>
            <a:r>
              <a:rPr lang="en-US"/>
              <a:t>Click to edit Master title style</a:t>
            </a:r>
          </a:p>
        </p:txBody>
      </p:sp>
      <p:sp>
        <p:nvSpPr>
          <p:cNvPr id="3" name="Content Placeholder 2"/>
          <p:cNvSpPr>
            <a:spLocks noGrp="1"/>
          </p:cNvSpPr>
          <p:nvPr>
            <p:ph idx="1"/>
          </p:nvPr>
        </p:nvSpPr>
        <p:spPr>
          <a:xfrm>
            <a:off x="7774782" y="2460172"/>
            <a:ext cx="9258301" cy="6331404"/>
          </a:xfrm>
        </p:spPr>
        <p:txBody>
          <a:bodyPr/>
          <a:lstStyle>
            <a:lvl1pPr>
              <a:defRPr sz="3600"/>
            </a:lvl1pPr>
            <a:lvl2pPr>
              <a:defRPr sz="3150"/>
            </a:lvl2pPr>
            <a:lvl3pPr>
              <a:defRPr sz="2700"/>
            </a:lvl3pPr>
            <a:lvl4pPr>
              <a:defRPr sz="2250"/>
            </a:lvl4pPr>
            <a:lvl5pPr>
              <a:defRPr sz="2250"/>
            </a:lvl5pPr>
            <a:lvl6pPr>
              <a:defRPr sz="2250"/>
            </a:lvl6pPr>
            <a:lvl7pPr>
              <a:defRPr sz="2250"/>
            </a:lvl7pPr>
            <a:lvl8pPr>
              <a:defRPr sz="2250"/>
            </a:lvl8pPr>
            <a:lvl9pPr>
              <a:defRPr sz="22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259684" y="4637317"/>
            <a:ext cx="5898355" cy="4166168"/>
          </a:xfrm>
        </p:spPr>
        <p:txBody>
          <a:bodyPr/>
          <a:lstStyle>
            <a:lvl1pPr marL="0" indent="0">
              <a:buNone/>
              <a:defRPr sz="1800"/>
            </a:lvl1pPr>
            <a:lvl2pPr marL="514310" indent="0">
              <a:buNone/>
              <a:defRPr sz="1575"/>
            </a:lvl2pPr>
            <a:lvl3pPr marL="1028621" indent="0">
              <a:buNone/>
              <a:defRPr sz="1350"/>
            </a:lvl3pPr>
            <a:lvl4pPr marL="1542931" indent="0">
              <a:buNone/>
              <a:defRPr sz="1124"/>
            </a:lvl4pPr>
            <a:lvl5pPr marL="2057243" indent="0">
              <a:buNone/>
              <a:defRPr sz="1124"/>
            </a:lvl5pPr>
            <a:lvl6pPr marL="2571553" indent="0">
              <a:buNone/>
              <a:defRPr sz="1124"/>
            </a:lvl6pPr>
            <a:lvl7pPr marL="3085864" indent="0">
              <a:buNone/>
              <a:defRPr sz="1124"/>
            </a:lvl7pPr>
            <a:lvl8pPr marL="3600174" indent="0">
              <a:buNone/>
              <a:defRPr sz="1124"/>
            </a:lvl8pPr>
            <a:lvl9pPr marL="4114484" indent="0">
              <a:buNone/>
              <a:defRPr sz="1124"/>
            </a:lvl9pPr>
          </a:lstStyle>
          <a:p>
            <a:pPr lvl="0"/>
            <a:r>
              <a:rPr lang="en-US"/>
              <a:t>Click to edit Master text styles</a:t>
            </a:r>
          </a:p>
        </p:txBody>
      </p:sp>
      <p:sp>
        <p:nvSpPr>
          <p:cNvPr id="5" name="Date Placeholder 4"/>
          <p:cNvSpPr>
            <a:spLocks noGrp="1"/>
          </p:cNvSpPr>
          <p:nvPr>
            <p:ph type="dt" sz="half" idx="10"/>
          </p:nvPr>
        </p:nvSpPr>
        <p:spPr/>
        <p:txBody>
          <a:bodyPr/>
          <a:lstStyle/>
          <a:p>
            <a:fld id="{38B1D74F-6B85-41F7-A9CA-2E8925F840F2}" type="datetime1">
              <a:rPr lang="en-US" smtClean="0"/>
              <a:t>12/18/2023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4275896940"/>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4" y="2416629"/>
            <a:ext cx="5898355" cy="1692729"/>
          </a:xfrm>
        </p:spPr>
        <p:txBody>
          <a:bodyPr anchor="b"/>
          <a:lstStyle>
            <a:lvl1pPr>
              <a:defRPr sz="3600"/>
            </a:lvl1pPr>
          </a:lstStyle>
          <a:p>
            <a:r>
              <a:rPr lang="en-US"/>
              <a:t>Click to edit Master title style</a:t>
            </a:r>
          </a:p>
        </p:txBody>
      </p:sp>
      <p:sp>
        <p:nvSpPr>
          <p:cNvPr id="3" name="Picture Placeholder 2"/>
          <p:cNvSpPr>
            <a:spLocks noGrp="1"/>
          </p:cNvSpPr>
          <p:nvPr>
            <p:ph type="pic" idx="1"/>
          </p:nvPr>
        </p:nvSpPr>
        <p:spPr>
          <a:xfrm>
            <a:off x="7774782" y="2416628"/>
            <a:ext cx="9258301" cy="6374947"/>
          </a:xfrm>
        </p:spPr>
        <p:txBody>
          <a:bodyPr/>
          <a:lstStyle>
            <a:lvl1pPr marL="0" indent="0">
              <a:buNone/>
              <a:defRPr sz="3600"/>
            </a:lvl1pPr>
            <a:lvl2pPr marL="514310" indent="0">
              <a:buNone/>
              <a:defRPr sz="3150"/>
            </a:lvl2pPr>
            <a:lvl3pPr marL="1028621" indent="0">
              <a:buNone/>
              <a:defRPr sz="2700"/>
            </a:lvl3pPr>
            <a:lvl4pPr marL="1542931" indent="0">
              <a:buNone/>
              <a:defRPr sz="2250"/>
            </a:lvl4pPr>
            <a:lvl5pPr marL="2057243" indent="0">
              <a:buNone/>
              <a:defRPr sz="2250"/>
            </a:lvl5pPr>
            <a:lvl6pPr marL="2571553" indent="0">
              <a:buNone/>
              <a:defRPr sz="2250"/>
            </a:lvl6pPr>
            <a:lvl7pPr marL="3085864" indent="0">
              <a:buNone/>
              <a:defRPr sz="2250"/>
            </a:lvl7pPr>
            <a:lvl8pPr marL="3600174" indent="0">
              <a:buNone/>
              <a:defRPr sz="2250"/>
            </a:lvl8pPr>
            <a:lvl9pPr marL="4114484" indent="0">
              <a:buNone/>
              <a:defRPr sz="2250"/>
            </a:lvl9pPr>
          </a:lstStyle>
          <a:p>
            <a:r>
              <a:rPr lang="en-US"/>
              <a:t>Click icon to add picture</a:t>
            </a:r>
          </a:p>
        </p:txBody>
      </p:sp>
      <p:sp>
        <p:nvSpPr>
          <p:cNvPr id="4" name="Text Placeholder 3"/>
          <p:cNvSpPr>
            <a:spLocks noGrp="1"/>
          </p:cNvSpPr>
          <p:nvPr>
            <p:ph type="body" sz="half" idx="2"/>
          </p:nvPr>
        </p:nvSpPr>
        <p:spPr>
          <a:xfrm>
            <a:off x="1259684" y="4288971"/>
            <a:ext cx="5898355" cy="4514511"/>
          </a:xfrm>
        </p:spPr>
        <p:txBody>
          <a:bodyPr/>
          <a:lstStyle>
            <a:lvl1pPr marL="0" indent="0">
              <a:buNone/>
              <a:defRPr sz="1800"/>
            </a:lvl1pPr>
            <a:lvl2pPr marL="514310" indent="0">
              <a:buNone/>
              <a:defRPr sz="1575"/>
            </a:lvl2pPr>
            <a:lvl3pPr marL="1028621" indent="0">
              <a:buNone/>
              <a:defRPr sz="1350"/>
            </a:lvl3pPr>
            <a:lvl4pPr marL="1542931" indent="0">
              <a:buNone/>
              <a:defRPr sz="1124"/>
            </a:lvl4pPr>
            <a:lvl5pPr marL="2057243" indent="0">
              <a:buNone/>
              <a:defRPr sz="1124"/>
            </a:lvl5pPr>
            <a:lvl6pPr marL="2571553" indent="0">
              <a:buNone/>
              <a:defRPr sz="1124"/>
            </a:lvl6pPr>
            <a:lvl7pPr marL="3085864" indent="0">
              <a:buNone/>
              <a:defRPr sz="1124"/>
            </a:lvl7pPr>
            <a:lvl8pPr marL="3600174" indent="0">
              <a:buNone/>
              <a:defRPr sz="1124"/>
            </a:lvl8pPr>
            <a:lvl9pPr marL="4114484" indent="0">
              <a:buNone/>
              <a:defRPr sz="1124"/>
            </a:lvl9pPr>
          </a:lstStyle>
          <a:p>
            <a:pPr lvl="0"/>
            <a:r>
              <a:rPr lang="en-US"/>
              <a:t>Click to edit Master text styles</a:t>
            </a:r>
          </a:p>
        </p:txBody>
      </p:sp>
      <p:sp>
        <p:nvSpPr>
          <p:cNvPr id="5" name="Date Placeholder 4"/>
          <p:cNvSpPr>
            <a:spLocks noGrp="1"/>
          </p:cNvSpPr>
          <p:nvPr>
            <p:ph type="dt" sz="half" idx="10"/>
          </p:nvPr>
        </p:nvSpPr>
        <p:spPr/>
        <p:txBody>
          <a:bodyPr/>
          <a:lstStyle/>
          <a:p>
            <a:fld id="{AA2F3E30-EDA0-4FFD-8254-63A360EE3C9C}" type="datetime1">
              <a:rPr lang="en-US" smtClean="0"/>
              <a:t>12/18/2023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3322387789"/>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310DBC0-E657-46C2-9426-AD20B9169BBE}" type="datetime1">
              <a:rPr lang="en-US" smtClean="0"/>
              <a:t>12/18/2023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3623259865"/>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2" y="2590799"/>
            <a:ext cx="3943350" cy="667464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57301" y="2590802"/>
            <a:ext cx="11601450" cy="6674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3A2FADE-49E4-4E4A-8402-63DF07037C68}" type="datetime1">
              <a:rPr lang="en-US" smtClean="0"/>
              <a:t>12/18/2023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4071616934"/>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Only 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Calibri" panose="020F0502020204030204" pitchFamily="34" charset="0"/>
              </a:defRPr>
            </a:lvl1pPr>
          </a:lstStyle>
          <a:p>
            <a:r>
              <a:rPr lang="en-US" dirty="0"/>
              <a:t>Click to edit Master title style</a:t>
            </a:r>
          </a:p>
        </p:txBody>
      </p:sp>
    </p:spTree>
    <p:custDataLst>
      <p:tags r:id="rId1"/>
    </p:custDataLst>
    <p:extLst>
      <p:ext uri="{BB962C8B-B14F-4D97-AF65-F5344CB8AC3E}">
        <p14:creationId xmlns:p14="http://schemas.microsoft.com/office/powerpoint/2010/main" val="3838306381"/>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Title Slide with Image">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037924D2-2AB4-4BE1-9687-836615C72DFC}"/>
              </a:ext>
            </a:extLst>
          </p:cNvPr>
          <p:cNvSpPr/>
          <p:nvPr/>
        </p:nvSpPr>
        <p:spPr>
          <a:xfrm flipV="1">
            <a:off x="1" y="-9"/>
            <a:ext cx="15937992" cy="8106165"/>
          </a:xfrm>
          <a:prstGeom prst="rtTriangl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499" noProof="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p:nvCxnSpPr>
        <p:spPr>
          <a:xfrm flipV="1">
            <a:off x="0" y="1"/>
            <a:ext cx="9046030" cy="450668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5" name="Picture Placeholder 24">
            <a:extLst>
              <a:ext uri="{FF2B5EF4-FFF2-40B4-BE49-F238E27FC236}">
                <a16:creationId xmlns:a16="http://schemas.microsoft.com/office/drawing/2014/main" id="{73B47EE6-EDE6-4881-B456-B37D9C1ADE38}"/>
              </a:ext>
            </a:extLst>
          </p:cNvPr>
          <p:cNvSpPr>
            <a:spLocks noGrp="1"/>
          </p:cNvSpPr>
          <p:nvPr>
            <p:ph type="pic" sz="quarter" idx="13"/>
          </p:nvPr>
        </p:nvSpPr>
        <p:spPr>
          <a:xfrm>
            <a:off x="2525100" y="1291419"/>
            <a:ext cx="6642784" cy="7705633"/>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tx1"/>
                </a:solidFill>
              </a:defRPr>
            </a:lvl1pPr>
          </a:lstStyle>
          <a:p>
            <a:r>
              <a:rPr lang="en-US" noProof="0"/>
              <a:t>Click icon to add picture</a:t>
            </a:r>
          </a:p>
        </p:txBody>
      </p: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9563583" y="3009127"/>
            <a:ext cx="7280359" cy="2424378"/>
          </a:xfrm>
          <a:prstGeom prst="rect">
            <a:avLst/>
          </a:prstGeom>
        </p:spPr>
        <p:txBody>
          <a:bodyPr anchor="b">
            <a:normAutofit/>
          </a:bodyPr>
          <a:lstStyle>
            <a:lvl1pPr algn="l">
              <a:defRPr sz="6449" b="1">
                <a:solidFill>
                  <a:schemeClr val="accent1"/>
                </a:solidFill>
              </a:defRPr>
            </a:lvl1pPr>
          </a:lstStyle>
          <a:p>
            <a:r>
              <a:rPr lang="en-US" noProof="0"/>
              <a:t>Click To Edit Master Title Style</a:t>
            </a:r>
          </a:p>
        </p:txBody>
      </p:sp>
      <p:sp>
        <p:nvSpPr>
          <p:cNvPr id="3" name="Subtitle 2" title="Subtitle">
            <a:extLst>
              <a:ext uri="{FF2B5EF4-FFF2-40B4-BE49-F238E27FC236}">
                <a16:creationId xmlns:a16="http://schemas.microsoft.com/office/drawing/2014/main" id="{06317687-D49E-41F7-A330-C78C728F0D12}"/>
              </a:ext>
            </a:extLst>
          </p:cNvPr>
          <p:cNvSpPr>
            <a:spLocks noGrp="1"/>
          </p:cNvSpPr>
          <p:nvPr>
            <p:ph type="subTitle" idx="1" hasCustomPrompt="1"/>
          </p:nvPr>
        </p:nvSpPr>
        <p:spPr>
          <a:xfrm>
            <a:off x="9562822" y="5461497"/>
            <a:ext cx="7281509" cy="1886360"/>
          </a:xfrm>
          <a:prstGeom prst="rect">
            <a:avLst/>
          </a:prstGeom>
        </p:spPr>
        <p:txBody>
          <a:bodyPr/>
          <a:lstStyle>
            <a:lvl1pPr marL="0" indent="0" algn="l">
              <a:buNone/>
              <a:defRPr sz="3600" b="0" i="0" spc="450">
                <a:solidFill>
                  <a:schemeClr val="accent6"/>
                </a:solidFill>
                <a:latin typeface="+mn-lt"/>
                <a:cs typeface="Calibri" panose="020F0502020204030204" pitchFamily="34" charset="0"/>
              </a:defRPr>
            </a:lvl1pPr>
            <a:lvl2pPr marL="685748" indent="0" algn="ctr">
              <a:buNone/>
              <a:defRPr sz="3000"/>
            </a:lvl2pPr>
            <a:lvl3pPr marL="1371495" indent="0" algn="ctr">
              <a:buNone/>
              <a:defRPr sz="2700"/>
            </a:lvl3pPr>
            <a:lvl4pPr marL="2057243" indent="0" algn="ctr">
              <a:buNone/>
              <a:defRPr sz="2400"/>
            </a:lvl4pPr>
            <a:lvl5pPr marL="2742989" indent="0" algn="ctr">
              <a:buNone/>
              <a:defRPr sz="2400"/>
            </a:lvl5pPr>
            <a:lvl6pPr marL="3428737" indent="0" algn="ctr">
              <a:buNone/>
              <a:defRPr sz="2400"/>
            </a:lvl6pPr>
            <a:lvl7pPr marL="4114484" indent="0" algn="ctr">
              <a:buNone/>
              <a:defRPr sz="2400"/>
            </a:lvl7pPr>
            <a:lvl8pPr marL="4800232" indent="0" algn="ctr">
              <a:buNone/>
              <a:defRPr sz="2400"/>
            </a:lvl8pPr>
            <a:lvl9pPr marL="5485979" indent="0" algn="ctr">
              <a:buNone/>
              <a:defRPr sz="2400"/>
            </a:lvl9pPr>
          </a:lstStyle>
          <a:p>
            <a:r>
              <a:rPr lang="en-US" noProof="0"/>
              <a:t>CLICK TO EDIT SUBTITLE</a:t>
            </a:r>
          </a:p>
        </p:txBody>
      </p:sp>
    </p:spTree>
    <p:extLst>
      <p:ext uri="{BB962C8B-B14F-4D97-AF65-F5344CB8AC3E}">
        <p14:creationId xmlns:p14="http://schemas.microsoft.com/office/powerpoint/2010/main" val="740717284"/>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14" name="Snip Diagonal Corner Rectangle 13">
            <a:extLst>
              <a:ext uri="{FF2B5EF4-FFF2-40B4-BE49-F238E27FC236}">
                <a16:creationId xmlns:a16="http://schemas.microsoft.com/office/drawing/2014/main" id="{1582D042-04BE-2245-B5FF-41F263566112}"/>
              </a:ext>
            </a:extLst>
          </p:cNvPr>
          <p:cNvSpPr/>
          <p:nvPr/>
        </p:nvSpPr>
        <p:spPr>
          <a:xfrm>
            <a:off x="0" y="2"/>
            <a:ext cx="20823383" cy="10345537"/>
          </a:xfrm>
          <a:prstGeom prst="snip2DiagRect">
            <a:avLst>
              <a:gd name="adj1" fmla="val 0"/>
              <a:gd name="adj2" fmla="val 4765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b="0" i="0" dirty="0">
              <a:latin typeface="Calibri" panose="020F0502020204030204" pitchFamily="34" charset="0"/>
              <a:cs typeface="Calibri" panose="020F0502020204030204" pitchFamily="34" charset="0"/>
            </a:endParaRPr>
          </a:p>
        </p:txBody>
      </p:sp>
      <p:sp>
        <p:nvSpPr>
          <p:cNvPr id="11" name="Content Placeholder 2">
            <a:extLst>
              <a:ext uri="{FF2B5EF4-FFF2-40B4-BE49-F238E27FC236}">
                <a16:creationId xmlns:a16="http://schemas.microsoft.com/office/drawing/2014/main" id="{550AB659-40AD-5442-84FA-D59159128DDA}"/>
              </a:ext>
            </a:extLst>
          </p:cNvPr>
          <p:cNvSpPr>
            <a:spLocks noGrp="1"/>
          </p:cNvSpPr>
          <p:nvPr>
            <p:ph idx="1"/>
          </p:nvPr>
        </p:nvSpPr>
        <p:spPr>
          <a:xfrm>
            <a:off x="5097419" y="2569181"/>
            <a:ext cx="11324757" cy="6527008"/>
          </a:xfrm>
          <a:prstGeom prst="rect">
            <a:avLst/>
          </a:prstGeom>
        </p:spPr>
        <p:txBody>
          <a:bodyPr numCol="2">
            <a:normAutofit/>
          </a:bodyPr>
          <a:lstStyle>
            <a:lvl1pPr marL="0" indent="0">
              <a:buFont typeface="Wingdings" pitchFamily="2" charset="2"/>
              <a:buNone/>
              <a:defRPr sz="3000" b="0" i="0">
                <a:latin typeface="Calibri" panose="020F0502020204030204" pitchFamily="34" charset="0"/>
                <a:cs typeface="Calibri" panose="020F0502020204030204" pitchFamily="34" charset="0"/>
              </a:defRPr>
            </a:lvl1pPr>
            <a:lvl2pPr marL="685748" indent="0">
              <a:buFont typeface="Wingdings" pitchFamily="2" charset="2"/>
              <a:buNone/>
              <a:defRPr sz="2100" b="0" i="0">
                <a:latin typeface="Calibri" panose="020F0502020204030204" pitchFamily="34" charset="0"/>
                <a:cs typeface="Calibri" panose="020F0502020204030204" pitchFamily="34" charset="0"/>
              </a:defRPr>
            </a:lvl2pPr>
            <a:lvl3pPr marL="1714368" indent="-342873">
              <a:buFont typeface="Wingdings" pitchFamily="2" charset="2"/>
              <a:buChar char="§"/>
              <a:defRPr sz="2100" b="0" i="0">
                <a:latin typeface="Calibri" panose="020F0502020204030204" pitchFamily="34" charset="0"/>
                <a:cs typeface="Calibri" panose="020F0502020204030204" pitchFamily="34" charset="0"/>
              </a:defRPr>
            </a:lvl3pPr>
            <a:lvl4pPr marL="2400116" indent="-342873">
              <a:buFont typeface="Wingdings" pitchFamily="2" charset="2"/>
              <a:buChar char="§"/>
              <a:defRPr sz="2100" b="0" i="0">
                <a:latin typeface="Calibri" panose="020F0502020204030204" pitchFamily="34" charset="0"/>
                <a:cs typeface="Calibri" panose="020F0502020204030204" pitchFamily="34" charset="0"/>
              </a:defRPr>
            </a:lvl4pPr>
            <a:lvl5pPr marL="3085864" indent="-342873">
              <a:buFont typeface="Wingdings" pitchFamily="2" charset="2"/>
              <a:buChar char="§"/>
              <a:defRPr sz="2100" b="0" i="0">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Picture Placeholder 20">
            <a:extLst>
              <a:ext uri="{FF2B5EF4-FFF2-40B4-BE49-F238E27FC236}">
                <a16:creationId xmlns:a16="http://schemas.microsoft.com/office/drawing/2014/main" id="{B82D354A-5C24-5A49-BD64-D62907D7EC28}"/>
              </a:ext>
            </a:extLst>
          </p:cNvPr>
          <p:cNvSpPr>
            <a:spLocks noGrp="1"/>
          </p:cNvSpPr>
          <p:nvPr>
            <p:ph type="pic" sz="quarter" idx="12" hasCustomPrompt="1"/>
          </p:nvPr>
        </p:nvSpPr>
        <p:spPr>
          <a:xfrm>
            <a:off x="2122996" y="2260709"/>
            <a:ext cx="2383407" cy="2383406"/>
          </a:xfrm>
          <a:prstGeom prst="ellipse">
            <a:avLst/>
          </a:prstGeom>
          <a:ln w="28575">
            <a:solidFill>
              <a:schemeClr val="bg1">
                <a:lumMod val="85000"/>
              </a:schemeClr>
            </a:solidFill>
            <a:prstDash val="solid"/>
          </a:ln>
        </p:spPr>
        <p:txBody>
          <a:bodyPr lIns="0" tIns="91440" rIns="0" bIns="0" anchor="ctr">
            <a:normAutofit/>
          </a:bodyPr>
          <a:lstStyle>
            <a:lvl1pPr marL="0" indent="0" algn="ctr">
              <a:buFontTx/>
              <a:buNone/>
              <a:defRPr sz="2100" b="0" i="0">
                <a:latin typeface="Calibri" panose="020F0502020204030204" pitchFamily="34" charset="0"/>
                <a:cs typeface="Calibri" panose="020F0502020204030204" pitchFamily="34" charset="0"/>
              </a:defRPr>
            </a:lvl1pPr>
          </a:lstStyle>
          <a:p>
            <a:r>
              <a:rPr lang="en-US" dirty="0"/>
              <a:t>DRAG AND DROP SPEAKER PHOTO HERE</a:t>
            </a:r>
          </a:p>
        </p:txBody>
      </p:sp>
      <p:sp>
        <p:nvSpPr>
          <p:cNvPr id="13" name="Title 1">
            <a:extLst>
              <a:ext uri="{FF2B5EF4-FFF2-40B4-BE49-F238E27FC236}">
                <a16:creationId xmlns:a16="http://schemas.microsoft.com/office/drawing/2014/main" id="{28B8433E-D220-D945-8E99-AE5F34FF4F26}"/>
              </a:ext>
            </a:extLst>
          </p:cNvPr>
          <p:cNvSpPr>
            <a:spLocks noGrp="1"/>
          </p:cNvSpPr>
          <p:nvPr>
            <p:ph type="title" hasCustomPrompt="1"/>
          </p:nvPr>
        </p:nvSpPr>
        <p:spPr>
          <a:xfrm>
            <a:off x="963386" y="417836"/>
            <a:ext cx="15773400" cy="725165"/>
          </a:xfrm>
          <a:prstGeom prst="rect">
            <a:avLst/>
          </a:prstGeom>
        </p:spPr>
        <p:txBody>
          <a:bodyPr rIns="365760" anchor="ctr">
            <a:normAutofit/>
          </a:bodyPr>
          <a:lstStyle>
            <a:lvl1pPr algn="r">
              <a:defRPr sz="4199" b="0" i="0">
                <a:latin typeface="Calibri" panose="020F0502020204030204" pitchFamily="34" charset="0"/>
                <a:cs typeface="Calibri" panose="020F0502020204030204" pitchFamily="34" charset="0"/>
              </a:defRPr>
            </a:lvl1pPr>
          </a:lstStyle>
          <a:p>
            <a:r>
              <a:rPr lang="en-US" dirty="0"/>
              <a:t>Click to edit Master title style 2</a:t>
            </a:r>
          </a:p>
        </p:txBody>
      </p:sp>
      <p:pic>
        <p:nvPicPr>
          <p:cNvPr id="8" name="Picture 7">
            <a:extLst>
              <a:ext uri="{FF2B5EF4-FFF2-40B4-BE49-F238E27FC236}">
                <a16:creationId xmlns:a16="http://schemas.microsoft.com/office/drawing/2014/main" id="{3D80929F-6A8C-EA44-8A1D-EC0053BBE747}"/>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645524" y="8327425"/>
            <a:ext cx="1541959" cy="1632665"/>
          </a:xfrm>
          <a:prstGeom prst="rect">
            <a:avLst/>
          </a:prstGeom>
        </p:spPr>
      </p:pic>
    </p:spTree>
    <p:extLst>
      <p:ext uri="{BB962C8B-B14F-4D97-AF65-F5344CB8AC3E}">
        <p14:creationId xmlns:p14="http://schemas.microsoft.com/office/powerpoint/2010/main" val="2986124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Effect transition="in" filter="fade">
                                      <p:cBhvr>
                                        <p:cTn id="14" dur="500"/>
                                        <p:tgtEl>
                                          <p:spTgt spid="11">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fade">
                                      <p:cBhvr>
                                        <p:cTn id="17" dur="500"/>
                                        <p:tgtEl>
                                          <p:spTgt spid="11">
                                            <p:txEl>
                                              <p:pRg st="1" end="1"/>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1">
                                            <p:txEl>
                                              <p:pRg st="2" end="2"/>
                                            </p:txEl>
                                          </p:spTgt>
                                        </p:tgtEl>
                                        <p:attrNameLst>
                                          <p:attrName>style.visibility</p:attrName>
                                        </p:attrNameLst>
                                      </p:cBhvr>
                                      <p:to>
                                        <p:strVal val="visible"/>
                                      </p:to>
                                    </p:set>
                                    <p:animEffect transition="in" filter="fade">
                                      <p:cBhvr>
                                        <p:cTn id="20" dur="500"/>
                                        <p:tgtEl>
                                          <p:spTgt spid="11">
                                            <p:txEl>
                                              <p:pRg st="2" end="2"/>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1">
                                            <p:txEl>
                                              <p:pRg st="3" end="3"/>
                                            </p:txEl>
                                          </p:spTgt>
                                        </p:tgtEl>
                                        <p:attrNameLst>
                                          <p:attrName>style.visibility</p:attrName>
                                        </p:attrNameLst>
                                      </p:cBhvr>
                                      <p:to>
                                        <p:strVal val="visible"/>
                                      </p:to>
                                    </p:set>
                                    <p:animEffect transition="in" filter="fade">
                                      <p:cBhvr>
                                        <p:cTn id="23" dur="500"/>
                                        <p:tgtEl>
                                          <p:spTgt spid="11">
                                            <p:txEl>
                                              <p:pRg st="3" end="3"/>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1">
                                            <p:txEl>
                                              <p:pRg st="4" end="4"/>
                                            </p:txEl>
                                          </p:spTgt>
                                        </p:tgtEl>
                                        <p:attrNameLst>
                                          <p:attrName>style.visibility</p:attrName>
                                        </p:attrNameLst>
                                      </p:cBhvr>
                                      <p:to>
                                        <p:strVal val="visible"/>
                                      </p:to>
                                    </p:set>
                                    <p:animEffect transition="in" filter="fade">
                                      <p:cBhvr>
                                        <p:cTn id="26"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click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6" grpId="0" animBg="1"/>
    </p:bldLst>
  </p:timing>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60476" y="547691"/>
            <a:ext cx="15773400" cy="1988344"/>
          </a:xfrm>
        </p:spPr>
        <p:txBody>
          <a:bodyPr/>
          <a:lstStyle/>
          <a:p>
            <a:r>
              <a:rPr lang="en-US"/>
              <a:t>Click to edit Master title style</a:t>
            </a:r>
          </a:p>
        </p:txBody>
      </p:sp>
      <p:sp>
        <p:nvSpPr>
          <p:cNvPr id="3" name="Text Placeholder 2"/>
          <p:cNvSpPr>
            <a:spLocks noGrp="1"/>
          </p:cNvSpPr>
          <p:nvPr>
            <p:ph type="body" idx="1"/>
          </p:nvPr>
        </p:nvSpPr>
        <p:spPr>
          <a:xfrm>
            <a:off x="1260477" y="2521745"/>
            <a:ext cx="7737475" cy="1235868"/>
          </a:xfrm>
        </p:spPr>
        <p:txBody>
          <a:bodyPr anchor="b"/>
          <a:lstStyle>
            <a:lvl1pPr marL="0" indent="0">
              <a:buNone/>
              <a:defRPr sz="3600" b="1"/>
            </a:lvl1pPr>
            <a:lvl2pPr marL="685748" indent="0">
              <a:buNone/>
              <a:defRPr sz="3000" b="1"/>
            </a:lvl2pPr>
            <a:lvl3pPr marL="1371495" indent="0">
              <a:buNone/>
              <a:defRPr sz="2700" b="1"/>
            </a:lvl3pPr>
            <a:lvl4pPr marL="2057243" indent="0">
              <a:buNone/>
              <a:defRPr sz="2400" b="1"/>
            </a:lvl4pPr>
            <a:lvl5pPr marL="2742989" indent="0">
              <a:buNone/>
              <a:defRPr sz="2400" b="1"/>
            </a:lvl5pPr>
            <a:lvl6pPr marL="3428737" indent="0">
              <a:buNone/>
              <a:defRPr sz="2400" b="1"/>
            </a:lvl6pPr>
            <a:lvl7pPr marL="4114484" indent="0">
              <a:buNone/>
              <a:defRPr sz="2400" b="1"/>
            </a:lvl7pPr>
            <a:lvl8pPr marL="4800232" indent="0">
              <a:buNone/>
              <a:defRPr sz="2400" b="1"/>
            </a:lvl8pPr>
            <a:lvl9pPr marL="5485979" indent="0">
              <a:buNone/>
              <a:defRPr sz="2400" b="1"/>
            </a:lvl9pPr>
          </a:lstStyle>
          <a:p>
            <a:pPr lvl="0"/>
            <a:r>
              <a:rPr lang="en-US"/>
              <a:t>Click to edit Master text styles</a:t>
            </a:r>
          </a:p>
        </p:txBody>
      </p:sp>
      <p:sp>
        <p:nvSpPr>
          <p:cNvPr id="4" name="Content Placeholder 3"/>
          <p:cNvSpPr>
            <a:spLocks noGrp="1"/>
          </p:cNvSpPr>
          <p:nvPr>
            <p:ph sz="half" idx="2"/>
          </p:nvPr>
        </p:nvSpPr>
        <p:spPr>
          <a:xfrm>
            <a:off x="1260477" y="3757612"/>
            <a:ext cx="7737475"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58301" y="2521745"/>
            <a:ext cx="7775575" cy="1235868"/>
          </a:xfrm>
        </p:spPr>
        <p:txBody>
          <a:bodyPr anchor="b"/>
          <a:lstStyle>
            <a:lvl1pPr marL="0" indent="0">
              <a:buNone/>
              <a:defRPr sz="3600" b="1"/>
            </a:lvl1pPr>
            <a:lvl2pPr marL="685748" indent="0">
              <a:buNone/>
              <a:defRPr sz="3000" b="1"/>
            </a:lvl2pPr>
            <a:lvl3pPr marL="1371495" indent="0">
              <a:buNone/>
              <a:defRPr sz="2700" b="1"/>
            </a:lvl3pPr>
            <a:lvl4pPr marL="2057243" indent="0">
              <a:buNone/>
              <a:defRPr sz="2400" b="1"/>
            </a:lvl4pPr>
            <a:lvl5pPr marL="2742989" indent="0">
              <a:buNone/>
              <a:defRPr sz="2400" b="1"/>
            </a:lvl5pPr>
            <a:lvl6pPr marL="3428737" indent="0">
              <a:buNone/>
              <a:defRPr sz="2400" b="1"/>
            </a:lvl6pPr>
            <a:lvl7pPr marL="4114484" indent="0">
              <a:buNone/>
              <a:defRPr sz="2400" b="1"/>
            </a:lvl7pPr>
            <a:lvl8pPr marL="4800232" indent="0">
              <a:buNone/>
              <a:defRPr sz="2400" b="1"/>
            </a:lvl8pPr>
            <a:lvl9pPr marL="5485979"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258301" y="3757612"/>
            <a:ext cx="7775575"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550954246"/>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1" y="1683545"/>
            <a:ext cx="13716000" cy="3581399"/>
          </a:xfrm>
        </p:spPr>
        <p:txBody>
          <a:bodyPr anchor="b"/>
          <a:lstStyle>
            <a:lvl1pPr algn="ctr">
              <a:defRPr sz="9000"/>
            </a:lvl1pPr>
          </a:lstStyle>
          <a:p>
            <a:r>
              <a:rPr lang="en-US"/>
              <a:t>Click to edit Master title style</a:t>
            </a:r>
          </a:p>
        </p:txBody>
      </p:sp>
      <p:sp>
        <p:nvSpPr>
          <p:cNvPr id="3" name="Subtitle 2"/>
          <p:cNvSpPr>
            <a:spLocks noGrp="1"/>
          </p:cNvSpPr>
          <p:nvPr>
            <p:ph type="subTitle" idx="1"/>
          </p:nvPr>
        </p:nvSpPr>
        <p:spPr>
          <a:xfrm>
            <a:off x="2286001" y="5403057"/>
            <a:ext cx="13716000" cy="2483643"/>
          </a:xfrm>
        </p:spPr>
        <p:txBody>
          <a:bodyPr/>
          <a:lstStyle>
            <a:lvl1pPr marL="0" indent="0" algn="ctr">
              <a:buNone/>
              <a:defRPr sz="3600"/>
            </a:lvl1pPr>
            <a:lvl2pPr marL="685748" indent="0" algn="ctr">
              <a:buNone/>
              <a:defRPr sz="3000"/>
            </a:lvl2pPr>
            <a:lvl3pPr marL="1371495" indent="0" algn="ctr">
              <a:buNone/>
              <a:defRPr sz="2700"/>
            </a:lvl3pPr>
            <a:lvl4pPr marL="2057243" indent="0" algn="ctr">
              <a:buNone/>
              <a:defRPr sz="2400"/>
            </a:lvl4pPr>
            <a:lvl5pPr marL="2742989" indent="0" algn="ctr">
              <a:buNone/>
              <a:defRPr sz="2400"/>
            </a:lvl5pPr>
            <a:lvl6pPr marL="3428737" indent="0" algn="ctr">
              <a:buNone/>
              <a:defRPr sz="2400"/>
            </a:lvl6pPr>
            <a:lvl7pPr marL="4114484" indent="0" algn="ctr">
              <a:buNone/>
              <a:defRPr sz="2400"/>
            </a:lvl7pPr>
            <a:lvl8pPr marL="4800232" indent="0" algn="ctr">
              <a:buNone/>
              <a:defRPr sz="2400"/>
            </a:lvl8pPr>
            <a:lvl9pPr marL="5485979" indent="0" algn="ctr">
              <a:buNone/>
              <a:defRPr sz="2400"/>
            </a:lvl9pPr>
          </a:lstStyle>
          <a:p>
            <a:r>
              <a:rPr lang="en-US"/>
              <a:t>Click to edit Master subtitle style</a:t>
            </a:r>
          </a:p>
        </p:txBody>
      </p:sp>
      <p:sp>
        <p:nvSpPr>
          <p:cNvPr id="4" name="Date Placeholder 3"/>
          <p:cNvSpPr>
            <a:spLocks noGrp="1"/>
          </p:cNvSpPr>
          <p:nvPr>
            <p:ph type="dt" sz="half" idx="10"/>
          </p:nvPr>
        </p:nvSpPr>
        <p:spPr/>
        <p:txBody>
          <a:bodyPr/>
          <a:lstStyle/>
          <a:p>
            <a:fld id="{848F928F-EB3E-4469-BEF0-05D5A1296B56}" type="datetime1">
              <a:rPr lang="en-US" smtClean="0"/>
              <a:t>12/18/2023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816422780"/>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4C0A8D-734A-4E7B-BE61-04DFFD3BA70B}" type="datetime1">
              <a:rPr lang="en-US" smtClean="0"/>
              <a:t>12/18/2023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983113906"/>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8" y="2564610"/>
            <a:ext cx="15773400" cy="4279105"/>
          </a:xfrm>
        </p:spPr>
        <p:txBody>
          <a:bodyPr anchor="b"/>
          <a:lstStyle>
            <a:lvl1pPr>
              <a:defRPr sz="9000"/>
            </a:lvl1pPr>
          </a:lstStyle>
          <a:p>
            <a:r>
              <a:rPr lang="en-US"/>
              <a:t>Click to edit Master title style</a:t>
            </a:r>
          </a:p>
        </p:txBody>
      </p:sp>
      <p:sp>
        <p:nvSpPr>
          <p:cNvPr id="3" name="Text Placeholder 2"/>
          <p:cNvSpPr>
            <a:spLocks noGrp="1"/>
          </p:cNvSpPr>
          <p:nvPr>
            <p:ph type="body" idx="1"/>
          </p:nvPr>
        </p:nvSpPr>
        <p:spPr>
          <a:xfrm>
            <a:off x="1247778" y="6884197"/>
            <a:ext cx="15773400" cy="2250281"/>
          </a:xfrm>
        </p:spPr>
        <p:txBody>
          <a:bodyPr/>
          <a:lstStyle>
            <a:lvl1pPr marL="0" indent="0">
              <a:buNone/>
              <a:defRPr sz="3600">
                <a:solidFill>
                  <a:schemeClr val="tx1">
                    <a:tint val="75000"/>
                  </a:schemeClr>
                </a:solidFill>
              </a:defRPr>
            </a:lvl1pPr>
            <a:lvl2pPr marL="685748" indent="0">
              <a:buNone/>
              <a:defRPr sz="3000">
                <a:solidFill>
                  <a:schemeClr val="tx1">
                    <a:tint val="75000"/>
                  </a:schemeClr>
                </a:solidFill>
              </a:defRPr>
            </a:lvl2pPr>
            <a:lvl3pPr marL="1371495" indent="0">
              <a:buNone/>
              <a:defRPr sz="2700">
                <a:solidFill>
                  <a:schemeClr val="tx1">
                    <a:tint val="75000"/>
                  </a:schemeClr>
                </a:solidFill>
              </a:defRPr>
            </a:lvl3pPr>
            <a:lvl4pPr marL="2057243" indent="0">
              <a:buNone/>
              <a:defRPr sz="2400">
                <a:solidFill>
                  <a:schemeClr val="tx1">
                    <a:tint val="75000"/>
                  </a:schemeClr>
                </a:solidFill>
              </a:defRPr>
            </a:lvl4pPr>
            <a:lvl5pPr marL="2742989" indent="0">
              <a:buNone/>
              <a:defRPr sz="2400">
                <a:solidFill>
                  <a:schemeClr val="tx1">
                    <a:tint val="75000"/>
                  </a:schemeClr>
                </a:solidFill>
              </a:defRPr>
            </a:lvl5pPr>
            <a:lvl6pPr marL="3428737" indent="0">
              <a:buNone/>
              <a:defRPr sz="2400">
                <a:solidFill>
                  <a:schemeClr val="tx1">
                    <a:tint val="75000"/>
                  </a:schemeClr>
                </a:solidFill>
              </a:defRPr>
            </a:lvl6pPr>
            <a:lvl7pPr marL="4114484" indent="0">
              <a:buNone/>
              <a:defRPr sz="2400">
                <a:solidFill>
                  <a:schemeClr val="tx1">
                    <a:tint val="75000"/>
                  </a:schemeClr>
                </a:solidFill>
              </a:defRPr>
            </a:lvl7pPr>
            <a:lvl8pPr marL="4800232" indent="0">
              <a:buNone/>
              <a:defRPr sz="2400">
                <a:solidFill>
                  <a:schemeClr val="tx1">
                    <a:tint val="75000"/>
                  </a:schemeClr>
                </a:solidFill>
              </a:defRPr>
            </a:lvl8pPr>
            <a:lvl9pPr marL="5485979" indent="0">
              <a:buNone/>
              <a:defRPr sz="2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01584AD-148E-47AA-83B0-D68B80CB6043}" type="datetime1">
              <a:rPr lang="en-US" smtClean="0"/>
              <a:t>12/18/2023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386505886"/>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57301" y="2738438"/>
            <a:ext cx="7734300" cy="6527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296400" y="2738438"/>
            <a:ext cx="7734300" cy="6527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9F032F2-86FF-4744-B483-8B0714B4611D}" type="datetime1">
              <a:rPr lang="en-US" smtClean="0"/>
              <a:t>12/18/2023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360677430"/>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60476" y="547691"/>
            <a:ext cx="15773400" cy="1988344"/>
          </a:xfrm>
        </p:spPr>
        <p:txBody>
          <a:bodyPr/>
          <a:lstStyle/>
          <a:p>
            <a:r>
              <a:rPr lang="en-US"/>
              <a:t>Click to edit Master title style</a:t>
            </a:r>
          </a:p>
        </p:txBody>
      </p:sp>
      <p:sp>
        <p:nvSpPr>
          <p:cNvPr id="3" name="Text Placeholder 2"/>
          <p:cNvSpPr>
            <a:spLocks noGrp="1"/>
          </p:cNvSpPr>
          <p:nvPr>
            <p:ph type="body" idx="1"/>
          </p:nvPr>
        </p:nvSpPr>
        <p:spPr>
          <a:xfrm>
            <a:off x="1260477" y="2521745"/>
            <a:ext cx="7737475" cy="1235868"/>
          </a:xfrm>
        </p:spPr>
        <p:txBody>
          <a:bodyPr anchor="b"/>
          <a:lstStyle>
            <a:lvl1pPr marL="0" indent="0">
              <a:buNone/>
              <a:defRPr sz="3600" b="1"/>
            </a:lvl1pPr>
            <a:lvl2pPr marL="685748" indent="0">
              <a:buNone/>
              <a:defRPr sz="3000" b="1"/>
            </a:lvl2pPr>
            <a:lvl3pPr marL="1371495" indent="0">
              <a:buNone/>
              <a:defRPr sz="2700" b="1"/>
            </a:lvl3pPr>
            <a:lvl4pPr marL="2057243" indent="0">
              <a:buNone/>
              <a:defRPr sz="2400" b="1"/>
            </a:lvl4pPr>
            <a:lvl5pPr marL="2742989" indent="0">
              <a:buNone/>
              <a:defRPr sz="2400" b="1"/>
            </a:lvl5pPr>
            <a:lvl6pPr marL="3428737" indent="0">
              <a:buNone/>
              <a:defRPr sz="2400" b="1"/>
            </a:lvl6pPr>
            <a:lvl7pPr marL="4114484" indent="0">
              <a:buNone/>
              <a:defRPr sz="2400" b="1"/>
            </a:lvl7pPr>
            <a:lvl8pPr marL="4800232" indent="0">
              <a:buNone/>
              <a:defRPr sz="2400" b="1"/>
            </a:lvl8pPr>
            <a:lvl9pPr marL="5485979" indent="0">
              <a:buNone/>
              <a:defRPr sz="2400" b="1"/>
            </a:lvl9pPr>
          </a:lstStyle>
          <a:p>
            <a:pPr lvl="0"/>
            <a:r>
              <a:rPr lang="en-US"/>
              <a:t>Click to edit Master text styles</a:t>
            </a:r>
          </a:p>
        </p:txBody>
      </p:sp>
      <p:sp>
        <p:nvSpPr>
          <p:cNvPr id="4" name="Content Placeholder 3"/>
          <p:cNvSpPr>
            <a:spLocks noGrp="1"/>
          </p:cNvSpPr>
          <p:nvPr>
            <p:ph sz="half" idx="2"/>
          </p:nvPr>
        </p:nvSpPr>
        <p:spPr>
          <a:xfrm>
            <a:off x="1260477" y="3757612"/>
            <a:ext cx="7737475"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58301" y="2521745"/>
            <a:ext cx="7775575" cy="1235868"/>
          </a:xfrm>
        </p:spPr>
        <p:txBody>
          <a:bodyPr anchor="b"/>
          <a:lstStyle>
            <a:lvl1pPr marL="0" indent="0">
              <a:buNone/>
              <a:defRPr sz="3600" b="1"/>
            </a:lvl1pPr>
            <a:lvl2pPr marL="685748" indent="0">
              <a:buNone/>
              <a:defRPr sz="3000" b="1"/>
            </a:lvl2pPr>
            <a:lvl3pPr marL="1371495" indent="0">
              <a:buNone/>
              <a:defRPr sz="2700" b="1"/>
            </a:lvl3pPr>
            <a:lvl4pPr marL="2057243" indent="0">
              <a:buNone/>
              <a:defRPr sz="2400" b="1"/>
            </a:lvl4pPr>
            <a:lvl5pPr marL="2742989" indent="0">
              <a:buNone/>
              <a:defRPr sz="2400" b="1"/>
            </a:lvl5pPr>
            <a:lvl6pPr marL="3428737" indent="0">
              <a:buNone/>
              <a:defRPr sz="2400" b="1"/>
            </a:lvl6pPr>
            <a:lvl7pPr marL="4114484" indent="0">
              <a:buNone/>
              <a:defRPr sz="2400" b="1"/>
            </a:lvl7pPr>
            <a:lvl8pPr marL="4800232" indent="0">
              <a:buNone/>
              <a:defRPr sz="2400" b="1"/>
            </a:lvl8pPr>
            <a:lvl9pPr marL="5485979"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258301" y="3757612"/>
            <a:ext cx="7775575"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10EBE51-2814-4E53-8F9B-C5FB2265E7FE}" type="datetime1">
              <a:rPr lang="en-US" smtClean="0"/>
              <a:t>12/18/2023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94114045"/>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2AC6000-4517-48DD-92B5-20EE41D60020}" type="datetime1">
              <a:rPr lang="en-US" smtClean="0"/>
              <a:t>12/18/2023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3666256592"/>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F47659-E76B-422E-89DB-51E5888AEDB0}" type="datetime1">
              <a:rPr lang="en-US" smtClean="0"/>
              <a:t>12/18/2023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3298813816"/>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60479" y="685800"/>
            <a:ext cx="5899151" cy="2400300"/>
          </a:xfrm>
        </p:spPr>
        <p:txBody>
          <a:bodyPr anchor="b"/>
          <a:lstStyle>
            <a:lvl1pPr>
              <a:defRPr sz="4799"/>
            </a:lvl1pPr>
          </a:lstStyle>
          <a:p>
            <a:r>
              <a:rPr lang="en-US"/>
              <a:t>Click to edit Master title style</a:t>
            </a:r>
          </a:p>
        </p:txBody>
      </p:sp>
      <p:sp>
        <p:nvSpPr>
          <p:cNvPr id="3" name="Content Placeholder 2"/>
          <p:cNvSpPr>
            <a:spLocks noGrp="1"/>
          </p:cNvSpPr>
          <p:nvPr>
            <p:ph idx="1"/>
          </p:nvPr>
        </p:nvSpPr>
        <p:spPr>
          <a:xfrm>
            <a:off x="7775575" y="1481141"/>
            <a:ext cx="9258301" cy="7310437"/>
          </a:xfrm>
        </p:spPr>
        <p:txBody>
          <a:bodyPr/>
          <a:lstStyle>
            <a:lvl1pPr>
              <a:defRPr sz="4799"/>
            </a:lvl1pPr>
            <a:lvl2pPr>
              <a:defRPr sz="4199"/>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260479" y="3086101"/>
            <a:ext cx="5899151" cy="5717382"/>
          </a:xfrm>
        </p:spPr>
        <p:txBody>
          <a:bodyPr/>
          <a:lstStyle>
            <a:lvl1pPr marL="0" indent="0">
              <a:buNone/>
              <a:defRPr sz="2400"/>
            </a:lvl1pPr>
            <a:lvl2pPr marL="685748" indent="0">
              <a:buNone/>
              <a:defRPr sz="2100"/>
            </a:lvl2pPr>
            <a:lvl3pPr marL="1371495" indent="0">
              <a:buNone/>
              <a:defRPr sz="1800"/>
            </a:lvl3pPr>
            <a:lvl4pPr marL="2057243" indent="0">
              <a:buNone/>
              <a:defRPr sz="1500"/>
            </a:lvl4pPr>
            <a:lvl5pPr marL="2742989" indent="0">
              <a:buNone/>
              <a:defRPr sz="1500"/>
            </a:lvl5pPr>
            <a:lvl6pPr marL="3428737" indent="0">
              <a:buNone/>
              <a:defRPr sz="1500"/>
            </a:lvl6pPr>
            <a:lvl7pPr marL="4114484" indent="0">
              <a:buNone/>
              <a:defRPr sz="1500"/>
            </a:lvl7pPr>
            <a:lvl8pPr marL="4800232" indent="0">
              <a:buNone/>
              <a:defRPr sz="1500"/>
            </a:lvl8pPr>
            <a:lvl9pPr marL="5485979"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DAAD39B2-4264-485C-A448-E567446909CC}" type="datetime1">
              <a:rPr lang="en-US" smtClean="0"/>
              <a:t>12/18/2023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1099504246"/>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60479" y="685800"/>
            <a:ext cx="5899151" cy="2400300"/>
          </a:xfrm>
        </p:spPr>
        <p:txBody>
          <a:bodyPr anchor="b"/>
          <a:lstStyle>
            <a:lvl1pPr>
              <a:defRPr sz="4799"/>
            </a:lvl1pPr>
          </a:lstStyle>
          <a:p>
            <a:r>
              <a:rPr lang="en-US"/>
              <a:t>Click to edit Master title style</a:t>
            </a:r>
          </a:p>
        </p:txBody>
      </p:sp>
      <p:sp>
        <p:nvSpPr>
          <p:cNvPr id="3" name="Picture Placeholder 2"/>
          <p:cNvSpPr>
            <a:spLocks noGrp="1"/>
          </p:cNvSpPr>
          <p:nvPr>
            <p:ph type="pic" idx="1"/>
          </p:nvPr>
        </p:nvSpPr>
        <p:spPr>
          <a:xfrm>
            <a:off x="7775575" y="1481141"/>
            <a:ext cx="9258301" cy="7310437"/>
          </a:xfrm>
        </p:spPr>
        <p:txBody>
          <a:bodyPr/>
          <a:lstStyle>
            <a:lvl1pPr marL="0" indent="0">
              <a:buNone/>
              <a:defRPr sz="4799"/>
            </a:lvl1pPr>
            <a:lvl2pPr marL="685748" indent="0">
              <a:buNone/>
              <a:defRPr sz="4199"/>
            </a:lvl2pPr>
            <a:lvl3pPr marL="1371495" indent="0">
              <a:buNone/>
              <a:defRPr sz="3600"/>
            </a:lvl3pPr>
            <a:lvl4pPr marL="2057243" indent="0">
              <a:buNone/>
              <a:defRPr sz="3000"/>
            </a:lvl4pPr>
            <a:lvl5pPr marL="2742989" indent="0">
              <a:buNone/>
              <a:defRPr sz="3000"/>
            </a:lvl5pPr>
            <a:lvl6pPr marL="3428737" indent="0">
              <a:buNone/>
              <a:defRPr sz="3000"/>
            </a:lvl6pPr>
            <a:lvl7pPr marL="4114484" indent="0">
              <a:buNone/>
              <a:defRPr sz="3000"/>
            </a:lvl7pPr>
            <a:lvl8pPr marL="4800232" indent="0">
              <a:buNone/>
              <a:defRPr sz="3000"/>
            </a:lvl8pPr>
            <a:lvl9pPr marL="5485979" indent="0">
              <a:buNone/>
              <a:defRPr sz="3000"/>
            </a:lvl9pPr>
          </a:lstStyle>
          <a:p>
            <a:r>
              <a:rPr lang="en-US"/>
              <a:t>Click icon to add picture</a:t>
            </a:r>
          </a:p>
        </p:txBody>
      </p:sp>
      <p:sp>
        <p:nvSpPr>
          <p:cNvPr id="4" name="Text Placeholder 3"/>
          <p:cNvSpPr>
            <a:spLocks noGrp="1"/>
          </p:cNvSpPr>
          <p:nvPr>
            <p:ph type="body" sz="half" idx="2"/>
          </p:nvPr>
        </p:nvSpPr>
        <p:spPr>
          <a:xfrm>
            <a:off x="1260479" y="3086101"/>
            <a:ext cx="5899151" cy="5717382"/>
          </a:xfrm>
        </p:spPr>
        <p:txBody>
          <a:bodyPr/>
          <a:lstStyle>
            <a:lvl1pPr marL="0" indent="0">
              <a:buNone/>
              <a:defRPr sz="2400"/>
            </a:lvl1pPr>
            <a:lvl2pPr marL="685748" indent="0">
              <a:buNone/>
              <a:defRPr sz="2100"/>
            </a:lvl2pPr>
            <a:lvl3pPr marL="1371495" indent="0">
              <a:buNone/>
              <a:defRPr sz="1800"/>
            </a:lvl3pPr>
            <a:lvl4pPr marL="2057243" indent="0">
              <a:buNone/>
              <a:defRPr sz="1500"/>
            </a:lvl4pPr>
            <a:lvl5pPr marL="2742989" indent="0">
              <a:buNone/>
              <a:defRPr sz="1500"/>
            </a:lvl5pPr>
            <a:lvl6pPr marL="3428737" indent="0">
              <a:buNone/>
              <a:defRPr sz="1500"/>
            </a:lvl6pPr>
            <a:lvl7pPr marL="4114484" indent="0">
              <a:buNone/>
              <a:defRPr sz="1500"/>
            </a:lvl7pPr>
            <a:lvl8pPr marL="4800232" indent="0">
              <a:buNone/>
              <a:defRPr sz="1500"/>
            </a:lvl8pPr>
            <a:lvl9pPr marL="5485979"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B6BFF920-C891-4BE1-8EC8-717356BBC5B4}" type="datetime1">
              <a:rPr lang="en-US" smtClean="0"/>
              <a:t>12/18/2023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584922816"/>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7953155-155B-4264-A0FB-8C5CCE962B71}" type="datetime1">
              <a:rPr lang="en-US" smtClean="0"/>
              <a:t>12/18/2023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42495171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674051709"/>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2" y="547689"/>
            <a:ext cx="3943350" cy="871775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57302" y="547689"/>
            <a:ext cx="115252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3CE2110-1689-4879-A17D-97B0277ED1D2}" type="datetime1">
              <a:rPr lang="en-US" smtClean="0"/>
              <a:t>12/18/2023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a:p>
        </p:txBody>
      </p:sp>
    </p:spTree>
    <p:extLst>
      <p:ext uri="{BB962C8B-B14F-4D97-AF65-F5344CB8AC3E}">
        <p14:creationId xmlns:p14="http://schemas.microsoft.com/office/powerpoint/2010/main" val="2516849390"/>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cSld name="4_Title and Content">
    <p:spTree>
      <p:nvGrpSpPr>
        <p:cNvPr id="1" name=""/>
        <p:cNvGrpSpPr/>
        <p:nvPr/>
      </p:nvGrpSpPr>
      <p:grpSpPr>
        <a:xfrm>
          <a:off x="0" y="0"/>
          <a:ext cx="0" cy="0"/>
          <a:chOff x="0" y="0"/>
          <a:chExt cx="0" cy="0"/>
        </a:xfrm>
      </p:grpSpPr>
      <p:sp>
        <p:nvSpPr>
          <p:cNvPr id="14" name="Snip Diagonal Corner Rectangle 13">
            <a:extLst>
              <a:ext uri="{FF2B5EF4-FFF2-40B4-BE49-F238E27FC236}">
                <a16:creationId xmlns:a16="http://schemas.microsoft.com/office/drawing/2014/main" id="{1582D042-04BE-2245-B5FF-41F263566112}"/>
              </a:ext>
            </a:extLst>
          </p:cNvPr>
          <p:cNvSpPr/>
          <p:nvPr/>
        </p:nvSpPr>
        <p:spPr>
          <a:xfrm>
            <a:off x="0" y="2"/>
            <a:ext cx="20823383" cy="10345537"/>
          </a:xfrm>
          <a:prstGeom prst="snip2DiagRect">
            <a:avLst>
              <a:gd name="adj1" fmla="val 0"/>
              <a:gd name="adj2" fmla="val 4765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b="0" i="0" dirty="0">
              <a:latin typeface="Calibri" panose="020F0502020204030204" pitchFamily="34" charset="0"/>
              <a:cs typeface="Calibri" panose="020F0502020204030204" pitchFamily="34" charset="0"/>
            </a:endParaRPr>
          </a:p>
        </p:txBody>
      </p:sp>
      <p:sp>
        <p:nvSpPr>
          <p:cNvPr id="11" name="Content Placeholder 2">
            <a:extLst>
              <a:ext uri="{FF2B5EF4-FFF2-40B4-BE49-F238E27FC236}">
                <a16:creationId xmlns:a16="http://schemas.microsoft.com/office/drawing/2014/main" id="{550AB659-40AD-5442-84FA-D59159128DDA}"/>
              </a:ext>
            </a:extLst>
          </p:cNvPr>
          <p:cNvSpPr>
            <a:spLocks noGrp="1"/>
          </p:cNvSpPr>
          <p:nvPr>
            <p:ph idx="1"/>
          </p:nvPr>
        </p:nvSpPr>
        <p:spPr>
          <a:xfrm>
            <a:off x="5097419" y="2569181"/>
            <a:ext cx="11324757" cy="6527008"/>
          </a:xfrm>
          <a:prstGeom prst="rect">
            <a:avLst/>
          </a:prstGeom>
        </p:spPr>
        <p:txBody>
          <a:bodyPr numCol="2">
            <a:normAutofit/>
          </a:bodyPr>
          <a:lstStyle>
            <a:lvl1pPr marL="0" indent="0">
              <a:buFont typeface="Wingdings" pitchFamily="2" charset="2"/>
              <a:buNone/>
              <a:defRPr sz="3000" b="0" i="0">
                <a:latin typeface="Calibri" panose="020F0502020204030204" pitchFamily="34" charset="0"/>
                <a:cs typeface="Calibri" panose="020F0502020204030204" pitchFamily="34" charset="0"/>
              </a:defRPr>
            </a:lvl1pPr>
            <a:lvl2pPr marL="685748" indent="0">
              <a:buFont typeface="Wingdings" pitchFamily="2" charset="2"/>
              <a:buNone/>
              <a:defRPr sz="2100" b="0" i="0">
                <a:latin typeface="Calibri" panose="020F0502020204030204" pitchFamily="34" charset="0"/>
                <a:cs typeface="Calibri" panose="020F0502020204030204" pitchFamily="34" charset="0"/>
              </a:defRPr>
            </a:lvl2pPr>
            <a:lvl3pPr marL="1714368" indent="-342873">
              <a:buFont typeface="Wingdings" pitchFamily="2" charset="2"/>
              <a:buChar char="§"/>
              <a:defRPr sz="2100" b="0" i="0">
                <a:latin typeface="Calibri" panose="020F0502020204030204" pitchFamily="34" charset="0"/>
                <a:cs typeface="Calibri" panose="020F0502020204030204" pitchFamily="34" charset="0"/>
              </a:defRPr>
            </a:lvl3pPr>
            <a:lvl4pPr marL="2400116" indent="-342873">
              <a:buFont typeface="Wingdings" pitchFamily="2" charset="2"/>
              <a:buChar char="§"/>
              <a:defRPr sz="2100" b="0" i="0">
                <a:latin typeface="Calibri" panose="020F0502020204030204" pitchFamily="34" charset="0"/>
                <a:cs typeface="Calibri" panose="020F0502020204030204" pitchFamily="34" charset="0"/>
              </a:defRPr>
            </a:lvl4pPr>
            <a:lvl5pPr marL="3085864" indent="-342873">
              <a:buFont typeface="Wingdings" pitchFamily="2" charset="2"/>
              <a:buChar char="§"/>
              <a:defRPr sz="2100" b="0" i="0">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Picture Placeholder 20">
            <a:extLst>
              <a:ext uri="{FF2B5EF4-FFF2-40B4-BE49-F238E27FC236}">
                <a16:creationId xmlns:a16="http://schemas.microsoft.com/office/drawing/2014/main" id="{B82D354A-5C24-5A49-BD64-D62907D7EC28}"/>
              </a:ext>
            </a:extLst>
          </p:cNvPr>
          <p:cNvSpPr>
            <a:spLocks noGrp="1"/>
          </p:cNvSpPr>
          <p:nvPr>
            <p:ph type="pic" sz="quarter" idx="12" hasCustomPrompt="1"/>
          </p:nvPr>
        </p:nvSpPr>
        <p:spPr>
          <a:xfrm>
            <a:off x="2122996" y="2260709"/>
            <a:ext cx="2383407" cy="2383406"/>
          </a:xfrm>
          <a:prstGeom prst="ellipse">
            <a:avLst/>
          </a:prstGeom>
          <a:ln w="28575">
            <a:solidFill>
              <a:schemeClr val="bg1">
                <a:lumMod val="85000"/>
              </a:schemeClr>
            </a:solidFill>
            <a:prstDash val="solid"/>
          </a:ln>
        </p:spPr>
        <p:txBody>
          <a:bodyPr lIns="0" tIns="91440" rIns="0" bIns="0" anchor="ctr">
            <a:normAutofit/>
          </a:bodyPr>
          <a:lstStyle>
            <a:lvl1pPr marL="0" indent="0" algn="ctr">
              <a:buFontTx/>
              <a:buNone/>
              <a:defRPr sz="2100" b="0" i="0">
                <a:latin typeface="Calibri" panose="020F0502020204030204" pitchFamily="34" charset="0"/>
                <a:cs typeface="Calibri" panose="020F0502020204030204" pitchFamily="34" charset="0"/>
              </a:defRPr>
            </a:lvl1pPr>
          </a:lstStyle>
          <a:p>
            <a:r>
              <a:rPr lang="en-US" dirty="0"/>
              <a:t>DRAG AND DROP SPEAKER PHOTO HERE</a:t>
            </a:r>
          </a:p>
        </p:txBody>
      </p:sp>
      <p:sp>
        <p:nvSpPr>
          <p:cNvPr id="13" name="Title 1">
            <a:extLst>
              <a:ext uri="{FF2B5EF4-FFF2-40B4-BE49-F238E27FC236}">
                <a16:creationId xmlns:a16="http://schemas.microsoft.com/office/drawing/2014/main" id="{28B8433E-D220-D945-8E99-AE5F34FF4F26}"/>
              </a:ext>
            </a:extLst>
          </p:cNvPr>
          <p:cNvSpPr>
            <a:spLocks noGrp="1"/>
          </p:cNvSpPr>
          <p:nvPr>
            <p:ph type="title" hasCustomPrompt="1"/>
          </p:nvPr>
        </p:nvSpPr>
        <p:spPr>
          <a:xfrm>
            <a:off x="963386" y="417836"/>
            <a:ext cx="15773400" cy="725165"/>
          </a:xfrm>
          <a:prstGeom prst="rect">
            <a:avLst/>
          </a:prstGeom>
        </p:spPr>
        <p:txBody>
          <a:bodyPr rIns="365760" anchor="ctr">
            <a:normAutofit/>
          </a:bodyPr>
          <a:lstStyle>
            <a:lvl1pPr algn="r">
              <a:defRPr sz="4199" b="0" i="0">
                <a:latin typeface="Calibri" panose="020F0502020204030204" pitchFamily="34" charset="0"/>
                <a:cs typeface="Calibri" panose="020F0502020204030204" pitchFamily="34" charset="0"/>
              </a:defRPr>
            </a:lvl1pPr>
          </a:lstStyle>
          <a:p>
            <a:r>
              <a:rPr lang="en-US" dirty="0"/>
              <a:t>Click to edit Master title style 2</a:t>
            </a:r>
          </a:p>
        </p:txBody>
      </p:sp>
      <p:pic>
        <p:nvPicPr>
          <p:cNvPr id="8" name="Picture 7">
            <a:extLst>
              <a:ext uri="{FF2B5EF4-FFF2-40B4-BE49-F238E27FC236}">
                <a16:creationId xmlns:a16="http://schemas.microsoft.com/office/drawing/2014/main" id="{3D80929F-6A8C-EA44-8A1D-EC0053BBE747}"/>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645524" y="8327425"/>
            <a:ext cx="1541959" cy="1632665"/>
          </a:xfrm>
          <a:prstGeom prst="rect">
            <a:avLst/>
          </a:prstGeom>
        </p:spPr>
      </p:pic>
    </p:spTree>
    <p:extLst>
      <p:ext uri="{BB962C8B-B14F-4D97-AF65-F5344CB8AC3E}">
        <p14:creationId xmlns:p14="http://schemas.microsoft.com/office/powerpoint/2010/main" val="3964271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Effect transition="in" filter="fade">
                                      <p:cBhvr>
                                        <p:cTn id="14" dur="500"/>
                                        <p:tgtEl>
                                          <p:spTgt spid="11">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fade">
                                      <p:cBhvr>
                                        <p:cTn id="17" dur="500"/>
                                        <p:tgtEl>
                                          <p:spTgt spid="11">
                                            <p:txEl>
                                              <p:pRg st="1" end="1"/>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1">
                                            <p:txEl>
                                              <p:pRg st="2" end="2"/>
                                            </p:txEl>
                                          </p:spTgt>
                                        </p:tgtEl>
                                        <p:attrNameLst>
                                          <p:attrName>style.visibility</p:attrName>
                                        </p:attrNameLst>
                                      </p:cBhvr>
                                      <p:to>
                                        <p:strVal val="visible"/>
                                      </p:to>
                                    </p:set>
                                    <p:animEffect transition="in" filter="fade">
                                      <p:cBhvr>
                                        <p:cTn id="20" dur="500"/>
                                        <p:tgtEl>
                                          <p:spTgt spid="11">
                                            <p:txEl>
                                              <p:pRg st="2" end="2"/>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1">
                                            <p:txEl>
                                              <p:pRg st="3" end="3"/>
                                            </p:txEl>
                                          </p:spTgt>
                                        </p:tgtEl>
                                        <p:attrNameLst>
                                          <p:attrName>style.visibility</p:attrName>
                                        </p:attrNameLst>
                                      </p:cBhvr>
                                      <p:to>
                                        <p:strVal val="visible"/>
                                      </p:to>
                                    </p:set>
                                    <p:animEffect transition="in" filter="fade">
                                      <p:cBhvr>
                                        <p:cTn id="23" dur="500"/>
                                        <p:tgtEl>
                                          <p:spTgt spid="11">
                                            <p:txEl>
                                              <p:pRg st="3" end="3"/>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1">
                                            <p:txEl>
                                              <p:pRg st="4" end="4"/>
                                            </p:txEl>
                                          </p:spTgt>
                                        </p:tgtEl>
                                        <p:attrNameLst>
                                          <p:attrName>style.visibility</p:attrName>
                                        </p:attrNameLst>
                                      </p:cBhvr>
                                      <p:to>
                                        <p:strVal val="visible"/>
                                      </p:to>
                                    </p:set>
                                    <p:animEffect transition="in" filter="fade">
                                      <p:cBhvr>
                                        <p:cTn id="26"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click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6" grpId="0" animBg="1"/>
    </p:bldLst>
  </p:timing>
  <p:hf hdr="0" ftr="0" dt="0"/>
</p:sldLayout>
</file>

<file path=ppt/slideLayouts/slideLayout1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5B0AB-9D85-5041-9E47-089B467D2567}"/>
              </a:ext>
            </a:extLst>
          </p:cNvPr>
          <p:cNvSpPr>
            <a:spLocks noGrp="1"/>
          </p:cNvSpPr>
          <p:nvPr>
            <p:ph type="ctrTitle"/>
          </p:nvPr>
        </p:nvSpPr>
        <p:spPr>
          <a:xfrm>
            <a:off x="2286001" y="1683545"/>
            <a:ext cx="13716000" cy="3581399"/>
          </a:xfr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id="{784307B2-D3C2-CC47-A7C5-11F775794846}"/>
              </a:ext>
            </a:extLst>
          </p:cNvPr>
          <p:cNvSpPr>
            <a:spLocks noGrp="1"/>
          </p:cNvSpPr>
          <p:nvPr>
            <p:ph type="subTitle" idx="1"/>
          </p:nvPr>
        </p:nvSpPr>
        <p:spPr>
          <a:xfrm>
            <a:off x="2286001" y="5403057"/>
            <a:ext cx="13716000" cy="2483643"/>
          </a:xfrm>
        </p:spPr>
        <p:txBody>
          <a:bodyPr/>
          <a:lstStyle>
            <a:lvl1pPr marL="0" indent="0" algn="ctr">
              <a:buNone/>
              <a:defRPr sz="3600"/>
            </a:lvl1pPr>
            <a:lvl2pPr marL="685748" indent="0" algn="ctr">
              <a:buNone/>
              <a:defRPr sz="3000"/>
            </a:lvl2pPr>
            <a:lvl3pPr marL="1371495" indent="0" algn="ctr">
              <a:buNone/>
              <a:defRPr sz="2700"/>
            </a:lvl3pPr>
            <a:lvl4pPr marL="2057243" indent="0" algn="ctr">
              <a:buNone/>
              <a:defRPr sz="2400"/>
            </a:lvl4pPr>
            <a:lvl5pPr marL="2742989" indent="0" algn="ctr">
              <a:buNone/>
              <a:defRPr sz="2400"/>
            </a:lvl5pPr>
            <a:lvl6pPr marL="3428737" indent="0" algn="ctr">
              <a:buNone/>
              <a:defRPr sz="2400"/>
            </a:lvl6pPr>
            <a:lvl7pPr marL="4114484" indent="0" algn="ctr">
              <a:buNone/>
              <a:defRPr sz="2400"/>
            </a:lvl7pPr>
            <a:lvl8pPr marL="4800232" indent="0" algn="ctr">
              <a:buNone/>
              <a:defRPr sz="2400"/>
            </a:lvl8pPr>
            <a:lvl9pPr marL="5485979"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8A9870BE-C4CD-AA49-929F-72ECD6AB647C}"/>
              </a:ext>
            </a:extLst>
          </p:cNvPr>
          <p:cNvSpPr>
            <a:spLocks noGrp="1"/>
          </p:cNvSpPr>
          <p:nvPr>
            <p:ph type="dt" sz="half" idx="10"/>
          </p:nvPr>
        </p:nvSpPr>
        <p:spPr>
          <a:xfrm>
            <a:off x="1257301" y="9534525"/>
            <a:ext cx="4114800" cy="547688"/>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5700F3E8-44A1-B34D-AFC8-22A2D183E107}"/>
              </a:ext>
            </a:extLst>
          </p:cNvPr>
          <p:cNvSpPr>
            <a:spLocks noGrp="1"/>
          </p:cNvSpPr>
          <p:nvPr>
            <p:ph type="ftr" sz="quarter" idx="11"/>
          </p:nvPr>
        </p:nvSpPr>
        <p:spPr>
          <a:xfrm>
            <a:off x="6057901" y="9534525"/>
            <a:ext cx="6172200" cy="547688"/>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85C6B4-65D3-7E4C-BAF2-E79E91574CCE}"/>
              </a:ext>
            </a:extLst>
          </p:cNvPr>
          <p:cNvSpPr>
            <a:spLocks noGrp="1"/>
          </p:cNvSpPr>
          <p:nvPr>
            <p:ph type="sldNum" sz="quarter" idx="12"/>
          </p:nvPr>
        </p:nvSpPr>
        <p:spPr/>
        <p:txBody>
          <a:bodyPr/>
          <a:lstStyle/>
          <a:p>
            <a:fld id="{04C9FB84-33A4-CF45-BAA2-BC996DBF21D7}" type="slidenum">
              <a:rPr lang="en-US" smtClean="0"/>
              <a:t>‹#›</a:t>
            </a:fld>
            <a:endParaRPr lang="en-US"/>
          </a:p>
        </p:txBody>
      </p:sp>
    </p:spTree>
    <p:extLst>
      <p:ext uri="{BB962C8B-B14F-4D97-AF65-F5344CB8AC3E}">
        <p14:creationId xmlns:p14="http://schemas.microsoft.com/office/powerpoint/2010/main" val="3017023008"/>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1F86C-8344-1B43-A2A1-D499A15C4D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A675811-89A4-7641-A157-448F7CE58E6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CC4609-C3A9-6D42-B585-C3319EE0B9A1}"/>
              </a:ext>
            </a:extLst>
          </p:cNvPr>
          <p:cNvSpPr>
            <a:spLocks noGrp="1"/>
          </p:cNvSpPr>
          <p:nvPr>
            <p:ph type="dt" sz="half" idx="10"/>
          </p:nvPr>
        </p:nvSpPr>
        <p:spPr>
          <a:xfrm>
            <a:off x="1257301" y="9534525"/>
            <a:ext cx="4114800" cy="547688"/>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4F8D2460-50D8-3E44-BB24-AE2639359FD0}"/>
              </a:ext>
            </a:extLst>
          </p:cNvPr>
          <p:cNvSpPr>
            <a:spLocks noGrp="1"/>
          </p:cNvSpPr>
          <p:nvPr>
            <p:ph type="ftr" sz="quarter" idx="11"/>
          </p:nvPr>
        </p:nvSpPr>
        <p:spPr>
          <a:xfrm>
            <a:off x="6057901" y="9534525"/>
            <a:ext cx="6172200" cy="547688"/>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FF71630-124A-B745-9999-E8BFCBD5F5FA}"/>
              </a:ext>
            </a:extLst>
          </p:cNvPr>
          <p:cNvSpPr>
            <a:spLocks noGrp="1"/>
          </p:cNvSpPr>
          <p:nvPr>
            <p:ph type="sldNum" sz="quarter" idx="12"/>
          </p:nvPr>
        </p:nvSpPr>
        <p:spPr/>
        <p:txBody>
          <a:bodyPr/>
          <a:lstStyle/>
          <a:p>
            <a:fld id="{04C9FB84-33A4-CF45-BAA2-BC996DBF21D7}" type="slidenum">
              <a:rPr lang="en-US" smtClean="0"/>
              <a:t>‹#›</a:t>
            </a:fld>
            <a:endParaRPr lang="en-US"/>
          </a:p>
        </p:txBody>
      </p:sp>
    </p:spTree>
    <p:extLst>
      <p:ext uri="{BB962C8B-B14F-4D97-AF65-F5344CB8AC3E}">
        <p14:creationId xmlns:p14="http://schemas.microsoft.com/office/powerpoint/2010/main" val="2641552963"/>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1BD01-604A-3E48-A770-742BE3F73E10}"/>
              </a:ext>
            </a:extLst>
          </p:cNvPr>
          <p:cNvSpPr>
            <a:spLocks noGrp="1"/>
          </p:cNvSpPr>
          <p:nvPr>
            <p:ph type="title"/>
          </p:nvPr>
        </p:nvSpPr>
        <p:spPr>
          <a:xfrm>
            <a:off x="1247775" y="2564609"/>
            <a:ext cx="15773400" cy="4279105"/>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id="{CAD9D435-F898-6041-86A7-F28833E18B26}"/>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748" indent="0">
              <a:buNone/>
              <a:defRPr sz="3000">
                <a:solidFill>
                  <a:schemeClr val="tx1">
                    <a:tint val="75000"/>
                  </a:schemeClr>
                </a:solidFill>
              </a:defRPr>
            </a:lvl2pPr>
            <a:lvl3pPr marL="1371495" indent="0">
              <a:buNone/>
              <a:defRPr sz="2700">
                <a:solidFill>
                  <a:schemeClr val="tx1">
                    <a:tint val="75000"/>
                  </a:schemeClr>
                </a:solidFill>
              </a:defRPr>
            </a:lvl3pPr>
            <a:lvl4pPr marL="2057243" indent="0">
              <a:buNone/>
              <a:defRPr sz="2400">
                <a:solidFill>
                  <a:schemeClr val="tx1">
                    <a:tint val="75000"/>
                  </a:schemeClr>
                </a:solidFill>
              </a:defRPr>
            </a:lvl4pPr>
            <a:lvl5pPr marL="2742989" indent="0">
              <a:buNone/>
              <a:defRPr sz="2400">
                <a:solidFill>
                  <a:schemeClr val="tx1">
                    <a:tint val="75000"/>
                  </a:schemeClr>
                </a:solidFill>
              </a:defRPr>
            </a:lvl5pPr>
            <a:lvl6pPr marL="3428737" indent="0">
              <a:buNone/>
              <a:defRPr sz="2400">
                <a:solidFill>
                  <a:schemeClr val="tx1">
                    <a:tint val="75000"/>
                  </a:schemeClr>
                </a:solidFill>
              </a:defRPr>
            </a:lvl6pPr>
            <a:lvl7pPr marL="4114484" indent="0">
              <a:buNone/>
              <a:defRPr sz="2400">
                <a:solidFill>
                  <a:schemeClr val="tx1">
                    <a:tint val="75000"/>
                  </a:schemeClr>
                </a:solidFill>
              </a:defRPr>
            </a:lvl7pPr>
            <a:lvl8pPr marL="4800232" indent="0">
              <a:buNone/>
              <a:defRPr sz="2400">
                <a:solidFill>
                  <a:schemeClr val="tx1">
                    <a:tint val="75000"/>
                  </a:schemeClr>
                </a:solidFill>
              </a:defRPr>
            </a:lvl8pPr>
            <a:lvl9pPr marL="5485979" indent="0">
              <a:buNone/>
              <a:defRPr sz="24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BD2F941-E2C0-6D41-8717-2399982694ED}"/>
              </a:ext>
            </a:extLst>
          </p:cNvPr>
          <p:cNvSpPr>
            <a:spLocks noGrp="1"/>
          </p:cNvSpPr>
          <p:nvPr>
            <p:ph type="dt" sz="half" idx="10"/>
          </p:nvPr>
        </p:nvSpPr>
        <p:spPr>
          <a:xfrm>
            <a:off x="1257301" y="9534525"/>
            <a:ext cx="4114800" cy="547688"/>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8752D32C-F938-C94D-BFA3-0471CE39AD5F}"/>
              </a:ext>
            </a:extLst>
          </p:cNvPr>
          <p:cNvSpPr>
            <a:spLocks noGrp="1"/>
          </p:cNvSpPr>
          <p:nvPr>
            <p:ph type="ftr" sz="quarter" idx="11"/>
          </p:nvPr>
        </p:nvSpPr>
        <p:spPr>
          <a:xfrm>
            <a:off x="6057901" y="9534525"/>
            <a:ext cx="6172200" cy="547688"/>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DF182F8-B560-FC40-B2BC-4183696A6E32}"/>
              </a:ext>
            </a:extLst>
          </p:cNvPr>
          <p:cNvSpPr>
            <a:spLocks noGrp="1"/>
          </p:cNvSpPr>
          <p:nvPr>
            <p:ph type="sldNum" sz="quarter" idx="12"/>
          </p:nvPr>
        </p:nvSpPr>
        <p:spPr/>
        <p:txBody>
          <a:bodyPr/>
          <a:lstStyle/>
          <a:p>
            <a:fld id="{04C9FB84-33A4-CF45-BAA2-BC996DBF21D7}" type="slidenum">
              <a:rPr lang="en-US" smtClean="0"/>
              <a:t>‹#›</a:t>
            </a:fld>
            <a:endParaRPr lang="en-US"/>
          </a:p>
        </p:txBody>
      </p:sp>
    </p:spTree>
    <p:extLst>
      <p:ext uri="{BB962C8B-B14F-4D97-AF65-F5344CB8AC3E}">
        <p14:creationId xmlns:p14="http://schemas.microsoft.com/office/powerpoint/2010/main" val="510299533"/>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F0F6F-9A28-D545-A1E5-3ECA5FC7A2D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AFDB91-858D-AB4A-BF7C-15940642B1E7}"/>
              </a:ext>
            </a:extLst>
          </p:cNvPr>
          <p:cNvSpPr>
            <a:spLocks noGrp="1"/>
          </p:cNvSpPr>
          <p:nvPr>
            <p:ph sz="half" idx="1"/>
          </p:nvPr>
        </p:nvSpPr>
        <p:spPr>
          <a:xfrm>
            <a:off x="1257300" y="2738438"/>
            <a:ext cx="7772401" cy="65270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1CDB23D-02A8-E740-85D4-6DE867354AF6}"/>
              </a:ext>
            </a:extLst>
          </p:cNvPr>
          <p:cNvSpPr>
            <a:spLocks noGrp="1"/>
          </p:cNvSpPr>
          <p:nvPr>
            <p:ph sz="half" idx="2"/>
          </p:nvPr>
        </p:nvSpPr>
        <p:spPr>
          <a:xfrm>
            <a:off x="9258299" y="2738438"/>
            <a:ext cx="7772401" cy="65270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56610FF-6883-2546-A290-1B178AC390BA}"/>
              </a:ext>
            </a:extLst>
          </p:cNvPr>
          <p:cNvSpPr>
            <a:spLocks noGrp="1"/>
          </p:cNvSpPr>
          <p:nvPr>
            <p:ph type="dt" sz="half" idx="10"/>
          </p:nvPr>
        </p:nvSpPr>
        <p:spPr>
          <a:xfrm>
            <a:off x="1257301" y="9534525"/>
            <a:ext cx="4114800" cy="547688"/>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5CE21CE6-8288-274C-A66C-7E001453B5F0}"/>
              </a:ext>
            </a:extLst>
          </p:cNvPr>
          <p:cNvSpPr>
            <a:spLocks noGrp="1"/>
          </p:cNvSpPr>
          <p:nvPr>
            <p:ph type="ftr" sz="quarter" idx="11"/>
          </p:nvPr>
        </p:nvSpPr>
        <p:spPr>
          <a:xfrm>
            <a:off x="6057901" y="9534525"/>
            <a:ext cx="6172200" cy="547688"/>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7388A08-E661-034F-9E73-E73455D21CD1}"/>
              </a:ext>
            </a:extLst>
          </p:cNvPr>
          <p:cNvSpPr>
            <a:spLocks noGrp="1"/>
          </p:cNvSpPr>
          <p:nvPr>
            <p:ph type="sldNum" sz="quarter" idx="12"/>
          </p:nvPr>
        </p:nvSpPr>
        <p:spPr/>
        <p:txBody>
          <a:bodyPr/>
          <a:lstStyle/>
          <a:p>
            <a:fld id="{04C9FB84-33A4-CF45-BAA2-BC996DBF21D7}" type="slidenum">
              <a:rPr lang="en-US" smtClean="0"/>
              <a:t>‹#›</a:t>
            </a:fld>
            <a:endParaRPr lang="en-US"/>
          </a:p>
        </p:txBody>
      </p:sp>
    </p:spTree>
    <p:extLst>
      <p:ext uri="{BB962C8B-B14F-4D97-AF65-F5344CB8AC3E}">
        <p14:creationId xmlns:p14="http://schemas.microsoft.com/office/powerpoint/2010/main" val="110657227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5A6BC-814B-F940-AF44-5A49584A76CA}"/>
              </a:ext>
            </a:extLst>
          </p:cNvPr>
          <p:cNvSpPr>
            <a:spLocks noGrp="1"/>
          </p:cNvSpPr>
          <p:nvPr>
            <p:ph type="title"/>
          </p:nvPr>
        </p:nvSpPr>
        <p:spPr>
          <a:xfrm>
            <a:off x="1259683" y="547689"/>
            <a:ext cx="15773400" cy="1988344"/>
          </a:xfrm>
        </p:spPr>
        <p:txBody>
          <a:bodyPr/>
          <a:lstStyle/>
          <a:p>
            <a:r>
              <a:rPr lang="en-US"/>
              <a:t>Click to edit Master title style</a:t>
            </a:r>
          </a:p>
        </p:txBody>
      </p:sp>
      <p:sp>
        <p:nvSpPr>
          <p:cNvPr id="3" name="Text Placeholder 2">
            <a:extLst>
              <a:ext uri="{FF2B5EF4-FFF2-40B4-BE49-F238E27FC236}">
                <a16:creationId xmlns:a16="http://schemas.microsoft.com/office/drawing/2014/main" id="{A6B80CA3-819A-E549-8356-59722F193B3C}"/>
              </a:ext>
            </a:extLst>
          </p:cNvPr>
          <p:cNvSpPr>
            <a:spLocks noGrp="1"/>
          </p:cNvSpPr>
          <p:nvPr>
            <p:ph type="body" idx="1"/>
          </p:nvPr>
        </p:nvSpPr>
        <p:spPr>
          <a:xfrm>
            <a:off x="1259682" y="2521745"/>
            <a:ext cx="7736680" cy="1235868"/>
          </a:xfrm>
        </p:spPr>
        <p:txBody>
          <a:bodyPr anchor="b"/>
          <a:lstStyle>
            <a:lvl1pPr marL="0" indent="0">
              <a:buNone/>
              <a:defRPr sz="3600" b="1"/>
            </a:lvl1pPr>
            <a:lvl2pPr marL="685748" indent="0">
              <a:buNone/>
              <a:defRPr sz="3000" b="1"/>
            </a:lvl2pPr>
            <a:lvl3pPr marL="1371495" indent="0">
              <a:buNone/>
              <a:defRPr sz="2700" b="1"/>
            </a:lvl3pPr>
            <a:lvl4pPr marL="2057243" indent="0">
              <a:buNone/>
              <a:defRPr sz="2400" b="1"/>
            </a:lvl4pPr>
            <a:lvl5pPr marL="2742989" indent="0">
              <a:buNone/>
              <a:defRPr sz="2400" b="1"/>
            </a:lvl5pPr>
            <a:lvl6pPr marL="3428737" indent="0">
              <a:buNone/>
              <a:defRPr sz="2400" b="1"/>
            </a:lvl6pPr>
            <a:lvl7pPr marL="4114484" indent="0">
              <a:buNone/>
              <a:defRPr sz="2400" b="1"/>
            </a:lvl7pPr>
            <a:lvl8pPr marL="4800232" indent="0">
              <a:buNone/>
              <a:defRPr sz="2400" b="1"/>
            </a:lvl8pPr>
            <a:lvl9pPr marL="5485979" indent="0">
              <a:buNone/>
              <a:defRPr sz="2400" b="1"/>
            </a:lvl9pPr>
          </a:lstStyle>
          <a:p>
            <a:pPr lvl="0"/>
            <a:r>
              <a:rPr lang="en-US"/>
              <a:t>Edit Master text styles</a:t>
            </a:r>
          </a:p>
        </p:txBody>
      </p:sp>
      <p:sp>
        <p:nvSpPr>
          <p:cNvPr id="4" name="Content Placeholder 3">
            <a:extLst>
              <a:ext uri="{FF2B5EF4-FFF2-40B4-BE49-F238E27FC236}">
                <a16:creationId xmlns:a16="http://schemas.microsoft.com/office/drawing/2014/main" id="{745E5D80-89A3-724D-B3C0-57F11EB8ACF8}"/>
              </a:ext>
            </a:extLst>
          </p:cNvPr>
          <p:cNvSpPr>
            <a:spLocks noGrp="1"/>
          </p:cNvSpPr>
          <p:nvPr>
            <p:ph sz="half" idx="2"/>
          </p:nvPr>
        </p:nvSpPr>
        <p:spPr>
          <a:xfrm>
            <a:off x="1259682" y="3757612"/>
            <a:ext cx="7736680"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E97C8D4-8224-E84D-BDF7-1FBD92D3C4DA}"/>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748" indent="0">
              <a:buNone/>
              <a:defRPr sz="3000" b="1"/>
            </a:lvl2pPr>
            <a:lvl3pPr marL="1371495" indent="0">
              <a:buNone/>
              <a:defRPr sz="2700" b="1"/>
            </a:lvl3pPr>
            <a:lvl4pPr marL="2057243" indent="0">
              <a:buNone/>
              <a:defRPr sz="2400" b="1"/>
            </a:lvl4pPr>
            <a:lvl5pPr marL="2742989" indent="0">
              <a:buNone/>
              <a:defRPr sz="2400" b="1"/>
            </a:lvl5pPr>
            <a:lvl6pPr marL="3428737" indent="0">
              <a:buNone/>
              <a:defRPr sz="2400" b="1"/>
            </a:lvl6pPr>
            <a:lvl7pPr marL="4114484" indent="0">
              <a:buNone/>
              <a:defRPr sz="2400" b="1"/>
            </a:lvl7pPr>
            <a:lvl8pPr marL="4800232" indent="0">
              <a:buNone/>
              <a:defRPr sz="2400" b="1"/>
            </a:lvl8pPr>
            <a:lvl9pPr marL="5485979" indent="0">
              <a:buNone/>
              <a:defRPr sz="2400" b="1"/>
            </a:lvl9pPr>
          </a:lstStyle>
          <a:p>
            <a:pPr lvl="0"/>
            <a:r>
              <a:rPr lang="en-US"/>
              <a:t>Edit Master text styles</a:t>
            </a:r>
          </a:p>
        </p:txBody>
      </p:sp>
      <p:sp>
        <p:nvSpPr>
          <p:cNvPr id="6" name="Content Placeholder 5">
            <a:extLst>
              <a:ext uri="{FF2B5EF4-FFF2-40B4-BE49-F238E27FC236}">
                <a16:creationId xmlns:a16="http://schemas.microsoft.com/office/drawing/2014/main" id="{ABE82926-FC98-5540-AFAC-01E788364FEC}"/>
              </a:ext>
            </a:extLst>
          </p:cNvPr>
          <p:cNvSpPr>
            <a:spLocks noGrp="1"/>
          </p:cNvSpPr>
          <p:nvPr>
            <p:ph sz="quarter" idx="4"/>
          </p:nvPr>
        </p:nvSpPr>
        <p:spPr>
          <a:xfrm>
            <a:off x="9258300" y="3757612"/>
            <a:ext cx="7774782"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D6853A2-8506-8542-9360-328F706E777C}"/>
              </a:ext>
            </a:extLst>
          </p:cNvPr>
          <p:cNvSpPr>
            <a:spLocks noGrp="1"/>
          </p:cNvSpPr>
          <p:nvPr>
            <p:ph type="dt" sz="half" idx="10"/>
          </p:nvPr>
        </p:nvSpPr>
        <p:spPr>
          <a:xfrm>
            <a:off x="1257301" y="9534525"/>
            <a:ext cx="4114800" cy="547688"/>
          </a:xfrm>
          <a:prstGeom prst="rect">
            <a:avLst/>
          </a:prstGeom>
        </p:spPr>
        <p:txBody>
          <a:bodyPr/>
          <a:lstStyle/>
          <a:p>
            <a:endParaRPr lang="en-US"/>
          </a:p>
        </p:txBody>
      </p:sp>
      <p:sp>
        <p:nvSpPr>
          <p:cNvPr id="8" name="Footer Placeholder 7">
            <a:extLst>
              <a:ext uri="{FF2B5EF4-FFF2-40B4-BE49-F238E27FC236}">
                <a16:creationId xmlns:a16="http://schemas.microsoft.com/office/drawing/2014/main" id="{C3A16F3F-0383-4C48-833E-DECB4C7484BC}"/>
              </a:ext>
            </a:extLst>
          </p:cNvPr>
          <p:cNvSpPr>
            <a:spLocks noGrp="1"/>
          </p:cNvSpPr>
          <p:nvPr>
            <p:ph type="ftr" sz="quarter" idx="11"/>
          </p:nvPr>
        </p:nvSpPr>
        <p:spPr>
          <a:xfrm>
            <a:off x="6057901" y="9534525"/>
            <a:ext cx="6172200" cy="547688"/>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533B4F06-8C16-4045-8C5B-4B2A56C719A6}"/>
              </a:ext>
            </a:extLst>
          </p:cNvPr>
          <p:cNvSpPr>
            <a:spLocks noGrp="1"/>
          </p:cNvSpPr>
          <p:nvPr>
            <p:ph type="sldNum" sz="quarter" idx="12"/>
          </p:nvPr>
        </p:nvSpPr>
        <p:spPr/>
        <p:txBody>
          <a:bodyPr/>
          <a:lstStyle/>
          <a:p>
            <a:fld id="{04C9FB84-33A4-CF45-BAA2-BC996DBF21D7}" type="slidenum">
              <a:rPr lang="en-US" smtClean="0"/>
              <a:t>‹#›</a:t>
            </a:fld>
            <a:endParaRPr lang="en-US"/>
          </a:p>
        </p:txBody>
      </p:sp>
    </p:spTree>
    <p:extLst>
      <p:ext uri="{BB962C8B-B14F-4D97-AF65-F5344CB8AC3E}">
        <p14:creationId xmlns:p14="http://schemas.microsoft.com/office/powerpoint/2010/main" val="4096098579"/>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DBAE5-618B-4A40-888A-C21CAD90E11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E1A4690-A3F1-5F4A-9B06-F5AB66DC8CFC}"/>
              </a:ext>
            </a:extLst>
          </p:cNvPr>
          <p:cNvSpPr>
            <a:spLocks noGrp="1"/>
          </p:cNvSpPr>
          <p:nvPr>
            <p:ph type="dt" sz="half" idx="10"/>
          </p:nvPr>
        </p:nvSpPr>
        <p:spPr>
          <a:xfrm>
            <a:off x="1257301" y="9534525"/>
            <a:ext cx="4114800" cy="547688"/>
          </a:xfrm>
          <a:prstGeom prst="rect">
            <a:avLst/>
          </a:prstGeom>
        </p:spPr>
        <p:txBody>
          <a:bodyPr/>
          <a:lstStyle/>
          <a:p>
            <a:endParaRPr lang="en-US"/>
          </a:p>
        </p:txBody>
      </p:sp>
      <p:sp>
        <p:nvSpPr>
          <p:cNvPr id="4" name="Footer Placeholder 3">
            <a:extLst>
              <a:ext uri="{FF2B5EF4-FFF2-40B4-BE49-F238E27FC236}">
                <a16:creationId xmlns:a16="http://schemas.microsoft.com/office/drawing/2014/main" id="{387AB880-AB3C-1145-A22C-F6190105F0B5}"/>
              </a:ext>
            </a:extLst>
          </p:cNvPr>
          <p:cNvSpPr>
            <a:spLocks noGrp="1"/>
          </p:cNvSpPr>
          <p:nvPr>
            <p:ph type="ftr" sz="quarter" idx="11"/>
          </p:nvPr>
        </p:nvSpPr>
        <p:spPr>
          <a:xfrm>
            <a:off x="6057901" y="9534525"/>
            <a:ext cx="6172200" cy="547688"/>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84B0146E-BF35-2C47-9913-773B5C059967}"/>
              </a:ext>
            </a:extLst>
          </p:cNvPr>
          <p:cNvSpPr>
            <a:spLocks noGrp="1"/>
          </p:cNvSpPr>
          <p:nvPr>
            <p:ph type="sldNum" sz="quarter" idx="12"/>
          </p:nvPr>
        </p:nvSpPr>
        <p:spPr/>
        <p:txBody>
          <a:bodyPr/>
          <a:lstStyle/>
          <a:p>
            <a:fld id="{04C9FB84-33A4-CF45-BAA2-BC996DBF21D7}" type="slidenum">
              <a:rPr lang="en-US" smtClean="0"/>
              <a:t>‹#›</a:t>
            </a:fld>
            <a:endParaRPr lang="en-US"/>
          </a:p>
        </p:txBody>
      </p:sp>
    </p:spTree>
    <p:extLst>
      <p:ext uri="{BB962C8B-B14F-4D97-AF65-F5344CB8AC3E}">
        <p14:creationId xmlns:p14="http://schemas.microsoft.com/office/powerpoint/2010/main" val="196608829"/>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62B72A-C11E-F542-8786-CD7DE1788B62}"/>
              </a:ext>
            </a:extLst>
          </p:cNvPr>
          <p:cNvSpPr>
            <a:spLocks noGrp="1"/>
          </p:cNvSpPr>
          <p:nvPr>
            <p:ph type="dt" sz="half" idx="10"/>
          </p:nvPr>
        </p:nvSpPr>
        <p:spPr>
          <a:xfrm>
            <a:off x="1257301" y="9534525"/>
            <a:ext cx="4114800" cy="547688"/>
          </a:xfrm>
          <a:prstGeom prst="rect">
            <a:avLst/>
          </a:prstGeom>
        </p:spPr>
        <p:txBody>
          <a:bodyPr/>
          <a:lstStyle/>
          <a:p>
            <a:endParaRPr lang="en-US"/>
          </a:p>
        </p:txBody>
      </p:sp>
      <p:sp>
        <p:nvSpPr>
          <p:cNvPr id="3" name="Footer Placeholder 2">
            <a:extLst>
              <a:ext uri="{FF2B5EF4-FFF2-40B4-BE49-F238E27FC236}">
                <a16:creationId xmlns:a16="http://schemas.microsoft.com/office/drawing/2014/main" id="{37E5B739-19A0-C542-942F-125D894471C7}"/>
              </a:ext>
            </a:extLst>
          </p:cNvPr>
          <p:cNvSpPr>
            <a:spLocks noGrp="1"/>
          </p:cNvSpPr>
          <p:nvPr>
            <p:ph type="ftr" sz="quarter" idx="11"/>
          </p:nvPr>
        </p:nvSpPr>
        <p:spPr>
          <a:xfrm>
            <a:off x="6057901" y="9534525"/>
            <a:ext cx="6172200" cy="547688"/>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EBB484C-B4E7-9149-A13E-57B2059C535E}"/>
              </a:ext>
            </a:extLst>
          </p:cNvPr>
          <p:cNvSpPr>
            <a:spLocks noGrp="1"/>
          </p:cNvSpPr>
          <p:nvPr>
            <p:ph type="sldNum" sz="quarter" idx="12"/>
          </p:nvPr>
        </p:nvSpPr>
        <p:spPr/>
        <p:txBody>
          <a:bodyPr/>
          <a:lstStyle/>
          <a:p>
            <a:fld id="{04C9FB84-33A4-CF45-BAA2-BC996DBF21D7}" type="slidenum">
              <a:rPr lang="en-US" smtClean="0"/>
              <a:t>‹#›</a:t>
            </a:fld>
            <a:endParaRPr lang="en-US"/>
          </a:p>
        </p:txBody>
      </p:sp>
    </p:spTree>
    <p:extLst>
      <p:ext uri="{BB962C8B-B14F-4D97-AF65-F5344CB8AC3E}">
        <p14:creationId xmlns:p14="http://schemas.microsoft.com/office/powerpoint/2010/main" val="3274536152"/>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F5938-CF5F-7A4A-AD20-846A59708174}"/>
              </a:ext>
            </a:extLst>
          </p:cNvPr>
          <p:cNvSpPr>
            <a:spLocks noGrp="1"/>
          </p:cNvSpPr>
          <p:nvPr>
            <p:ph type="title"/>
          </p:nvPr>
        </p:nvSpPr>
        <p:spPr>
          <a:xfrm>
            <a:off x="1259684" y="685800"/>
            <a:ext cx="5898355" cy="2400300"/>
          </a:xfrm>
        </p:spPr>
        <p:txBody>
          <a:bodyPr anchor="b"/>
          <a:lstStyle>
            <a:lvl1pPr>
              <a:defRPr sz="4799"/>
            </a:lvl1pPr>
          </a:lstStyle>
          <a:p>
            <a:r>
              <a:rPr lang="en-US"/>
              <a:t>Click to edit Master title style</a:t>
            </a:r>
          </a:p>
        </p:txBody>
      </p:sp>
      <p:sp>
        <p:nvSpPr>
          <p:cNvPr id="3" name="Content Placeholder 2">
            <a:extLst>
              <a:ext uri="{FF2B5EF4-FFF2-40B4-BE49-F238E27FC236}">
                <a16:creationId xmlns:a16="http://schemas.microsoft.com/office/drawing/2014/main" id="{251BAA7C-4517-C847-8341-3AABEAE49068}"/>
              </a:ext>
            </a:extLst>
          </p:cNvPr>
          <p:cNvSpPr>
            <a:spLocks noGrp="1"/>
          </p:cNvSpPr>
          <p:nvPr>
            <p:ph idx="1"/>
          </p:nvPr>
        </p:nvSpPr>
        <p:spPr>
          <a:xfrm>
            <a:off x="7774782" y="1481140"/>
            <a:ext cx="9258301" cy="7310437"/>
          </a:xfrm>
        </p:spPr>
        <p:txBody>
          <a:bodyPr/>
          <a:lstStyle>
            <a:lvl1pPr>
              <a:defRPr sz="4799"/>
            </a:lvl1pPr>
            <a:lvl2pPr>
              <a:defRPr sz="4199"/>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E7FB286-A071-FD47-9BB5-CDE3ACDE3F6D}"/>
              </a:ext>
            </a:extLst>
          </p:cNvPr>
          <p:cNvSpPr>
            <a:spLocks noGrp="1"/>
          </p:cNvSpPr>
          <p:nvPr>
            <p:ph type="body" sz="half" idx="2"/>
          </p:nvPr>
        </p:nvSpPr>
        <p:spPr>
          <a:xfrm>
            <a:off x="1259684" y="3086101"/>
            <a:ext cx="5898355" cy="5717382"/>
          </a:xfrm>
        </p:spPr>
        <p:txBody>
          <a:bodyPr/>
          <a:lstStyle>
            <a:lvl1pPr marL="0" indent="0">
              <a:buNone/>
              <a:defRPr sz="2400"/>
            </a:lvl1pPr>
            <a:lvl2pPr marL="685748" indent="0">
              <a:buNone/>
              <a:defRPr sz="2100"/>
            </a:lvl2pPr>
            <a:lvl3pPr marL="1371495" indent="0">
              <a:buNone/>
              <a:defRPr sz="1800"/>
            </a:lvl3pPr>
            <a:lvl4pPr marL="2057243" indent="0">
              <a:buNone/>
              <a:defRPr sz="1500"/>
            </a:lvl4pPr>
            <a:lvl5pPr marL="2742989" indent="0">
              <a:buNone/>
              <a:defRPr sz="1500"/>
            </a:lvl5pPr>
            <a:lvl6pPr marL="3428737" indent="0">
              <a:buNone/>
              <a:defRPr sz="1500"/>
            </a:lvl6pPr>
            <a:lvl7pPr marL="4114484" indent="0">
              <a:buNone/>
              <a:defRPr sz="1500"/>
            </a:lvl7pPr>
            <a:lvl8pPr marL="4800232" indent="0">
              <a:buNone/>
              <a:defRPr sz="1500"/>
            </a:lvl8pPr>
            <a:lvl9pPr marL="5485979" indent="0">
              <a:buNone/>
              <a:defRPr sz="1500"/>
            </a:lvl9pPr>
          </a:lstStyle>
          <a:p>
            <a:pPr lvl="0"/>
            <a:r>
              <a:rPr lang="en-US"/>
              <a:t>Edit Master text styles</a:t>
            </a:r>
          </a:p>
        </p:txBody>
      </p:sp>
      <p:sp>
        <p:nvSpPr>
          <p:cNvPr id="5" name="Date Placeholder 4">
            <a:extLst>
              <a:ext uri="{FF2B5EF4-FFF2-40B4-BE49-F238E27FC236}">
                <a16:creationId xmlns:a16="http://schemas.microsoft.com/office/drawing/2014/main" id="{839A6114-7157-DF40-BB6A-042672FAEB5D}"/>
              </a:ext>
            </a:extLst>
          </p:cNvPr>
          <p:cNvSpPr>
            <a:spLocks noGrp="1"/>
          </p:cNvSpPr>
          <p:nvPr>
            <p:ph type="dt" sz="half" idx="10"/>
          </p:nvPr>
        </p:nvSpPr>
        <p:spPr>
          <a:xfrm>
            <a:off x="1257301" y="9534525"/>
            <a:ext cx="4114800" cy="547688"/>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ACFF2F22-5FC9-464C-BAD5-CF58F5541318}"/>
              </a:ext>
            </a:extLst>
          </p:cNvPr>
          <p:cNvSpPr>
            <a:spLocks noGrp="1"/>
          </p:cNvSpPr>
          <p:nvPr>
            <p:ph type="ftr" sz="quarter" idx="11"/>
          </p:nvPr>
        </p:nvSpPr>
        <p:spPr>
          <a:xfrm>
            <a:off x="6057901" y="9534525"/>
            <a:ext cx="6172200" cy="547688"/>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494051B-CBBA-5745-A733-1C28FFCE7837}"/>
              </a:ext>
            </a:extLst>
          </p:cNvPr>
          <p:cNvSpPr>
            <a:spLocks noGrp="1"/>
          </p:cNvSpPr>
          <p:nvPr>
            <p:ph type="sldNum" sz="quarter" idx="12"/>
          </p:nvPr>
        </p:nvSpPr>
        <p:spPr/>
        <p:txBody>
          <a:bodyPr/>
          <a:lstStyle/>
          <a:p>
            <a:fld id="{04C9FB84-33A4-CF45-BAA2-BC996DBF21D7}" type="slidenum">
              <a:rPr lang="en-US" smtClean="0"/>
              <a:t>‹#›</a:t>
            </a:fld>
            <a:endParaRPr lang="en-US"/>
          </a:p>
        </p:txBody>
      </p:sp>
    </p:spTree>
    <p:extLst>
      <p:ext uri="{BB962C8B-B14F-4D97-AF65-F5344CB8AC3E}">
        <p14:creationId xmlns:p14="http://schemas.microsoft.com/office/powerpoint/2010/main" val="2255720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f Presentation B">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219" y="1247"/>
            <a:ext cx="18283566" cy="10284506"/>
          </a:xfrm>
          <a:prstGeom prst="rect">
            <a:avLst/>
          </a:prstGeom>
        </p:spPr>
      </p:pic>
      <p:sp>
        <p:nvSpPr>
          <p:cNvPr id="2" name="Rectangle 1"/>
          <p:cNvSpPr/>
          <p:nvPr/>
        </p:nvSpPr>
        <p:spPr>
          <a:xfrm>
            <a:off x="3" y="1485900"/>
            <a:ext cx="18288002" cy="4584700"/>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a:p>
        </p:txBody>
      </p:sp>
      <p:sp>
        <p:nvSpPr>
          <p:cNvPr id="3" name="Title 2"/>
          <p:cNvSpPr>
            <a:spLocks noGrp="1"/>
          </p:cNvSpPr>
          <p:nvPr>
            <p:ph type="title" hasCustomPrompt="1"/>
          </p:nvPr>
        </p:nvSpPr>
        <p:spPr>
          <a:xfrm>
            <a:off x="939800" y="2108201"/>
            <a:ext cx="10693400" cy="1752598"/>
          </a:xfrm>
        </p:spPr>
        <p:txBody>
          <a:bodyPr/>
          <a:lstStyle>
            <a:lvl1pPr>
              <a:lnSpc>
                <a:spcPct val="100000"/>
              </a:lnSpc>
              <a:defRPr sz="7000" baseline="0">
                <a:solidFill>
                  <a:srgbClr val="FFFFFF"/>
                </a:solidFill>
              </a:defRPr>
            </a:lvl1pPr>
          </a:lstStyle>
          <a:p>
            <a:r>
              <a:rPr lang="en-US" dirty="0"/>
              <a:t>Title Version B - Insert Title Here</a:t>
            </a:r>
          </a:p>
        </p:txBody>
      </p:sp>
      <p:cxnSp>
        <p:nvCxnSpPr>
          <p:cNvPr id="12" name="Straight Connector 11"/>
          <p:cNvCxnSpPr/>
          <p:nvPr/>
        </p:nvCxnSpPr>
        <p:spPr>
          <a:xfrm>
            <a:off x="0" y="6057900"/>
            <a:ext cx="18288000" cy="0"/>
          </a:xfrm>
          <a:prstGeom prst="line">
            <a:avLst/>
          </a:prstGeom>
          <a:ln w="38100" cmpd="sng">
            <a:solidFill>
              <a:srgbClr val="E6E6E6"/>
            </a:solidFill>
          </a:ln>
        </p:spPr>
        <p:style>
          <a:lnRef idx="2">
            <a:schemeClr val="accent1"/>
          </a:lnRef>
          <a:fillRef idx="0">
            <a:schemeClr val="accent1"/>
          </a:fillRef>
          <a:effectRef idx="1">
            <a:schemeClr val="accent1"/>
          </a:effectRef>
          <a:fontRef idx="minor">
            <a:schemeClr val="tx1"/>
          </a:fontRef>
        </p:style>
      </p:cxnSp>
      <p:sp>
        <p:nvSpPr>
          <p:cNvPr id="19" name="Rectangle 18"/>
          <p:cNvSpPr/>
          <p:nvPr/>
        </p:nvSpPr>
        <p:spPr>
          <a:xfrm>
            <a:off x="4" y="8183880"/>
            <a:ext cx="18288000" cy="2107268"/>
          </a:xfrm>
          <a:prstGeom prst="rect">
            <a:avLst/>
          </a:prstGeom>
          <a:solidFill>
            <a:schemeClr val="tx1">
              <a:alpha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0"/>
          </a:p>
        </p:txBody>
      </p:sp>
      <p:cxnSp>
        <p:nvCxnSpPr>
          <p:cNvPr id="15" name="Straight Connector 14"/>
          <p:cNvCxnSpPr/>
          <p:nvPr/>
        </p:nvCxnSpPr>
        <p:spPr>
          <a:xfrm>
            <a:off x="14004555" y="8718939"/>
            <a:ext cx="3810" cy="1037150"/>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4151851" y="8672507"/>
            <a:ext cx="3861830" cy="1594686"/>
          </a:xfrm>
          <a:prstGeom prst="rect">
            <a:avLst/>
          </a:prstGeom>
        </p:spPr>
      </p:pic>
      <p:sp>
        <p:nvSpPr>
          <p:cNvPr id="7" name="Text Placeholder 6"/>
          <p:cNvSpPr>
            <a:spLocks noGrp="1"/>
          </p:cNvSpPr>
          <p:nvPr>
            <p:ph type="body" sz="quarter" idx="10" hasCustomPrompt="1"/>
          </p:nvPr>
        </p:nvSpPr>
        <p:spPr>
          <a:xfrm>
            <a:off x="905937" y="8215000"/>
            <a:ext cx="12901026" cy="2052192"/>
          </a:xfrm>
        </p:spPr>
        <p:txBody>
          <a:bodyPr lIns="0" rIns="0" anchor="ctr"/>
          <a:lstStyle>
            <a:lvl1pPr marL="0" indent="0">
              <a:buNone/>
              <a:defRPr sz="2600" cap="none" baseline="0">
                <a:solidFill>
                  <a:schemeClr val="bg1"/>
                </a:solidFill>
                <a:latin typeface="Arial"/>
                <a:cs typeface="Arial"/>
              </a:defRPr>
            </a:lvl1pPr>
            <a:lvl2pPr marL="457200" indent="0">
              <a:buNone/>
              <a:defRPr sz="2200" b="0"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Here</a:t>
            </a:r>
          </a:p>
        </p:txBody>
      </p:sp>
    </p:spTree>
    <p:extLst>
      <p:ext uri="{BB962C8B-B14F-4D97-AF65-F5344CB8AC3E}">
        <p14:creationId xmlns:p14="http://schemas.microsoft.com/office/powerpoint/2010/main" val="853333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4082712715"/>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102C2-9F0E-994F-AA10-2A8CDC64B874}"/>
              </a:ext>
            </a:extLst>
          </p:cNvPr>
          <p:cNvSpPr>
            <a:spLocks noGrp="1"/>
          </p:cNvSpPr>
          <p:nvPr>
            <p:ph type="title"/>
          </p:nvPr>
        </p:nvSpPr>
        <p:spPr>
          <a:xfrm>
            <a:off x="1259684" y="685800"/>
            <a:ext cx="5898355" cy="2400300"/>
          </a:xfrm>
        </p:spPr>
        <p:txBody>
          <a:bodyPr anchor="b"/>
          <a:lstStyle>
            <a:lvl1pPr>
              <a:defRPr sz="4799"/>
            </a:lvl1pPr>
          </a:lstStyle>
          <a:p>
            <a:r>
              <a:rPr lang="en-US"/>
              <a:t>Click to edit Master title style</a:t>
            </a:r>
          </a:p>
        </p:txBody>
      </p:sp>
      <p:sp>
        <p:nvSpPr>
          <p:cNvPr id="3" name="Picture Placeholder 2">
            <a:extLst>
              <a:ext uri="{FF2B5EF4-FFF2-40B4-BE49-F238E27FC236}">
                <a16:creationId xmlns:a16="http://schemas.microsoft.com/office/drawing/2014/main" id="{515DFE94-B20E-BB41-B25A-68B7813E9934}"/>
              </a:ext>
            </a:extLst>
          </p:cNvPr>
          <p:cNvSpPr>
            <a:spLocks noGrp="1"/>
          </p:cNvSpPr>
          <p:nvPr>
            <p:ph type="pic" idx="1"/>
          </p:nvPr>
        </p:nvSpPr>
        <p:spPr>
          <a:xfrm>
            <a:off x="7774782" y="1481140"/>
            <a:ext cx="9258301" cy="7310437"/>
          </a:xfrm>
        </p:spPr>
        <p:txBody>
          <a:bodyPr/>
          <a:lstStyle>
            <a:lvl1pPr marL="0" indent="0">
              <a:buNone/>
              <a:defRPr sz="4799"/>
            </a:lvl1pPr>
            <a:lvl2pPr marL="685748" indent="0">
              <a:buNone/>
              <a:defRPr sz="4199"/>
            </a:lvl2pPr>
            <a:lvl3pPr marL="1371495" indent="0">
              <a:buNone/>
              <a:defRPr sz="3600"/>
            </a:lvl3pPr>
            <a:lvl4pPr marL="2057243" indent="0">
              <a:buNone/>
              <a:defRPr sz="3000"/>
            </a:lvl4pPr>
            <a:lvl5pPr marL="2742989" indent="0">
              <a:buNone/>
              <a:defRPr sz="3000"/>
            </a:lvl5pPr>
            <a:lvl6pPr marL="3428737" indent="0">
              <a:buNone/>
              <a:defRPr sz="3000"/>
            </a:lvl6pPr>
            <a:lvl7pPr marL="4114484" indent="0">
              <a:buNone/>
              <a:defRPr sz="3000"/>
            </a:lvl7pPr>
            <a:lvl8pPr marL="4800232" indent="0">
              <a:buNone/>
              <a:defRPr sz="3000"/>
            </a:lvl8pPr>
            <a:lvl9pPr marL="5485979" indent="0">
              <a:buNone/>
              <a:defRPr sz="3000"/>
            </a:lvl9pPr>
          </a:lstStyle>
          <a:p>
            <a:endParaRPr lang="en-US"/>
          </a:p>
        </p:txBody>
      </p:sp>
      <p:sp>
        <p:nvSpPr>
          <p:cNvPr id="4" name="Text Placeholder 3">
            <a:extLst>
              <a:ext uri="{FF2B5EF4-FFF2-40B4-BE49-F238E27FC236}">
                <a16:creationId xmlns:a16="http://schemas.microsoft.com/office/drawing/2014/main" id="{3E5D8DA9-3310-E545-96B3-3A6C6779D155}"/>
              </a:ext>
            </a:extLst>
          </p:cNvPr>
          <p:cNvSpPr>
            <a:spLocks noGrp="1"/>
          </p:cNvSpPr>
          <p:nvPr>
            <p:ph type="body" sz="half" idx="2"/>
          </p:nvPr>
        </p:nvSpPr>
        <p:spPr>
          <a:xfrm>
            <a:off x="1259684" y="3086101"/>
            <a:ext cx="5898355" cy="5717382"/>
          </a:xfrm>
        </p:spPr>
        <p:txBody>
          <a:bodyPr/>
          <a:lstStyle>
            <a:lvl1pPr marL="0" indent="0">
              <a:buNone/>
              <a:defRPr sz="2400"/>
            </a:lvl1pPr>
            <a:lvl2pPr marL="685748" indent="0">
              <a:buNone/>
              <a:defRPr sz="2100"/>
            </a:lvl2pPr>
            <a:lvl3pPr marL="1371495" indent="0">
              <a:buNone/>
              <a:defRPr sz="1800"/>
            </a:lvl3pPr>
            <a:lvl4pPr marL="2057243" indent="0">
              <a:buNone/>
              <a:defRPr sz="1500"/>
            </a:lvl4pPr>
            <a:lvl5pPr marL="2742989" indent="0">
              <a:buNone/>
              <a:defRPr sz="1500"/>
            </a:lvl5pPr>
            <a:lvl6pPr marL="3428737" indent="0">
              <a:buNone/>
              <a:defRPr sz="1500"/>
            </a:lvl6pPr>
            <a:lvl7pPr marL="4114484" indent="0">
              <a:buNone/>
              <a:defRPr sz="1500"/>
            </a:lvl7pPr>
            <a:lvl8pPr marL="4800232" indent="0">
              <a:buNone/>
              <a:defRPr sz="1500"/>
            </a:lvl8pPr>
            <a:lvl9pPr marL="5485979" indent="0">
              <a:buNone/>
              <a:defRPr sz="1500"/>
            </a:lvl9pPr>
          </a:lstStyle>
          <a:p>
            <a:pPr lvl="0"/>
            <a:r>
              <a:rPr lang="en-US"/>
              <a:t>Edit Master text styles</a:t>
            </a:r>
          </a:p>
        </p:txBody>
      </p:sp>
      <p:sp>
        <p:nvSpPr>
          <p:cNvPr id="5" name="Date Placeholder 4">
            <a:extLst>
              <a:ext uri="{FF2B5EF4-FFF2-40B4-BE49-F238E27FC236}">
                <a16:creationId xmlns:a16="http://schemas.microsoft.com/office/drawing/2014/main" id="{F977CE1D-6FFD-FB4E-901F-2D6E1BBB5DD1}"/>
              </a:ext>
            </a:extLst>
          </p:cNvPr>
          <p:cNvSpPr>
            <a:spLocks noGrp="1"/>
          </p:cNvSpPr>
          <p:nvPr>
            <p:ph type="dt" sz="half" idx="10"/>
          </p:nvPr>
        </p:nvSpPr>
        <p:spPr>
          <a:xfrm>
            <a:off x="1257301" y="9534525"/>
            <a:ext cx="4114800" cy="547688"/>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B66C9A03-AFCF-814E-AD4C-91F1A571E3E0}"/>
              </a:ext>
            </a:extLst>
          </p:cNvPr>
          <p:cNvSpPr>
            <a:spLocks noGrp="1"/>
          </p:cNvSpPr>
          <p:nvPr>
            <p:ph type="ftr" sz="quarter" idx="11"/>
          </p:nvPr>
        </p:nvSpPr>
        <p:spPr>
          <a:xfrm>
            <a:off x="6057901" y="9534525"/>
            <a:ext cx="6172200" cy="547688"/>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60F8BD8-7F4C-8349-92A0-6BDFEC4B3FD7}"/>
              </a:ext>
            </a:extLst>
          </p:cNvPr>
          <p:cNvSpPr>
            <a:spLocks noGrp="1"/>
          </p:cNvSpPr>
          <p:nvPr>
            <p:ph type="sldNum" sz="quarter" idx="12"/>
          </p:nvPr>
        </p:nvSpPr>
        <p:spPr/>
        <p:txBody>
          <a:bodyPr/>
          <a:lstStyle/>
          <a:p>
            <a:fld id="{04C9FB84-33A4-CF45-BAA2-BC996DBF21D7}" type="slidenum">
              <a:rPr lang="en-US" smtClean="0"/>
              <a:t>‹#›</a:t>
            </a:fld>
            <a:endParaRPr lang="en-US"/>
          </a:p>
        </p:txBody>
      </p:sp>
    </p:spTree>
    <p:extLst>
      <p:ext uri="{BB962C8B-B14F-4D97-AF65-F5344CB8AC3E}">
        <p14:creationId xmlns:p14="http://schemas.microsoft.com/office/powerpoint/2010/main" val="141721269"/>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925F1-A7B7-E848-BFE9-6DDB1DB0F77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F7C93A3-253F-5D4A-97D6-CE48F242B20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5E6E4C-8704-2146-AB49-EA4258C24F11}"/>
              </a:ext>
            </a:extLst>
          </p:cNvPr>
          <p:cNvSpPr>
            <a:spLocks noGrp="1"/>
          </p:cNvSpPr>
          <p:nvPr>
            <p:ph type="dt" sz="half" idx="10"/>
          </p:nvPr>
        </p:nvSpPr>
        <p:spPr>
          <a:xfrm>
            <a:off x="1257301" y="9534525"/>
            <a:ext cx="4114800" cy="547688"/>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88E6299B-9CD6-C24B-94BB-0BBA11F56F7D}"/>
              </a:ext>
            </a:extLst>
          </p:cNvPr>
          <p:cNvSpPr>
            <a:spLocks noGrp="1"/>
          </p:cNvSpPr>
          <p:nvPr>
            <p:ph type="ftr" sz="quarter" idx="11"/>
          </p:nvPr>
        </p:nvSpPr>
        <p:spPr>
          <a:xfrm>
            <a:off x="6057901" y="9534525"/>
            <a:ext cx="6172200" cy="547688"/>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DD9704A-8E26-3648-B869-5E2A36D2407C}"/>
              </a:ext>
            </a:extLst>
          </p:cNvPr>
          <p:cNvSpPr>
            <a:spLocks noGrp="1"/>
          </p:cNvSpPr>
          <p:nvPr>
            <p:ph type="sldNum" sz="quarter" idx="12"/>
          </p:nvPr>
        </p:nvSpPr>
        <p:spPr/>
        <p:txBody>
          <a:bodyPr/>
          <a:lstStyle/>
          <a:p>
            <a:fld id="{04C9FB84-33A4-CF45-BAA2-BC996DBF21D7}" type="slidenum">
              <a:rPr lang="en-US" smtClean="0"/>
              <a:t>‹#›</a:t>
            </a:fld>
            <a:endParaRPr lang="en-US"/>
          </a:p>
        </p:txBody>
      </p:sp>
    </p:spTree>
    <p:extLst>
      <p:ext uri="{BB962C8B-B14F-4D97-AF65-F5344CB8AC3E}">
        <p14:creationId xmlns:p14="http://schemas.microsoft.com/office/powerpoint/2010/main" val="2112284789"/>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ABF7816-2AF7-E64D-9782-BA8A1D6DF3E8}"/>
              </a:ext>
            </a:extLst>
          </p:cNvPr>
          <p:cNvSpPr>
            <a:spLocks noGrp="1"/>
          </p:cNvSpPr>
          <p:nvPr>
            <p:ph type="title" orient="vert"/>
          </p:nvPr>
        </p:nvSpPr>
        <p:spPr>
          <a:xfrm>
            <a:off x="13087350" y="547689"/>
            <a:ext cx="3943350" cy="871775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0AC1048-2850-F040-AF6F-9E126106FA95}"/>
              </a:ext>
            </a:extLst>
          </p:cNvPr>
          <p:cNvSpPr>
            <a:spLocks noGrp="1"/>
          </p:cNvSpPr>
          <p:nvPr>
            <p:ph type="body" orient="vert" idx="1"/>
          </p:nvPr>
        </p:nvSpPr>
        <p:spPr>
          <a:xfrm>
            <a:off x="1257300" y="547689"/>
            <a:ext cx="11601450" cy="871775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34A2BB-1C37-1045-ABF0-080353D1AED9}"/>
              </a:ext>
            </a:extLst>
          </p:cNvPr>
          <p:cNvSpPr>
            <a:spLocks noGrp="1"/>
          </p:cNvSpPr>
          <p:nvPr>
            <p:ph type="dt" sz="half" idx="10"/>
          </p:nvPr>
        </p:nvSpPr>
        <p:spPr>
          <a:xfrm>
            <a:off x="1257301" y="9534525"/>
            <a:ext cx="4114800" cy="547688"/>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1FF78BEB-0476-E446-9209-2F28E598437D}"/>
              </a:ext>
            </a:extLst>
          </p:cNvPr>
          <p:cNvSpPr>
            <a:spLocks noGrp="1"/>
          </p:cNvSpPr>
          <p:nvPr>
            <p:ph type="ftr" sz="quarter" idx="11"/>
          </p:nvPr>
        </p:nvSpPr>
        <p:spPr>
          <a:xfrm>
            <a:off x="6057901" y="9534525"/>
            <a:ext cx="6172200" cy="547688"/>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C1FB824-59BA-4F4C-80C6-42365DEA2A86}"/>
              </a:ext>
            </a:extLst>
          </p:cNvPr>
          <p:cNvSpPr>
            <a:spLocks noGrp="1"/>
          </p:cNvSpPr>
          <p:nvPr>
            <p:ph type="sldNum" sz="quarter" idx="12"/>
          </p:nvPr>
        </p:nvSpPr>
        <p:spPr/>
        <p:txBody>
          <a:bodyPr/>
          <a:lstStyle/>
          <a:p>
            <a:fld id="{04C9FB84-33A4-CF45-BAA2-BC996DBF21D7}" type="slidenum">
              <a:rPr lang="en-US" smtClean="0"/>
              <a:t>‹#›</a:t>
            </a:fld>
            <a:endParaRPr lang="en-US"/>
          </a:p>
        </p:txBody>
      </p:sp>
    </p:spTree>
    <p:extLst>
      <p:ext uri="{BB962C8B-B14F-4D97-AF65-F5344CB8AC3E}">
        <p14:creationId xmlns:p14="http://schemas.microsoft.com/office/powerpoint/2010/main" val="3879555962"/>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cSld name="Blank Layout with Brandin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3906978"/>
      </p:ext>
    </p:extLst>
  </p:cSld>
  <p:clrMapOvr>
    <a:masterClrMapping/>
  </p:clrMapOvr>
  <p:hf hdr="0" ftr="0" dt="0"/>
</p:sldLayout>
</file>

<file path=ppt/slideLayouts/slideLayout204.xml><?xml version="1.0" encoding="utf-8"?>
<p:sldLayout xmlns:a="http://schemas.openxmlformats.org/drawingml/2006/main" xmlns:r="http://schemas.openxmlformats.org/officeDocument/2006/relationships" xmlns:p="http://schemas.openxmlformats.org/presentationml/2006/main">
  <p:cSld name="Standard Slide">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749302" y="1816080"/>
            <a:ext cx="16217901" cy="664212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2960710947"/>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107FA-5C66-714D-B9EB-3CB796A3B713}"/>
              </a:ext>
            </a:extLst>
          </p:cNvPr>
          <p:cNvSpPr>
            <a:spLocks noGrp="1"/>
          </p:cNvSpPr>
          <p:nvPr>
            <p:ph type="ctrTitle"/>
          </p:nvPr>
        </p:nvSpPr>
        <p:spPr>
          <a:xfrm>
            <a:off x="2286001" y="1683545"/>
            <a:ext cx="13716000" cy="3581399"/>
          </a:xfr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id="{3B1C1FD4-205A-9149-AD75-AA95D7E9A5D6}"/>
              </a:ext>
            </a:extLst>
          </p:cNvPr>
          <p:cNvSpPr>
            <a:spLocks noGrp="1"/>
          </p:cNvSpPr>
          <p:nvPr>
            <p:ph type="subTitle" idx="1"/>
          </p:nvPr>
        </p:nvSpPr>
        <p:spPr>
          <a:xfrm>
            <a:off x="2286001" y="5403057"/>
            <a:ext cx="13716000" cy="2483643"/>
          </a:xfrm>
        </p:spPr>
        <p:txBody>
          <a:bodyPr/>
          <a:lstStyle>
            <a:lvl1pPr marL="0" indent="0" algn="ctr">
              <a:buNone/>
              <a:defRPr sz="3600"/>
            </a:lvl1pPr>
            <a:lvl2pPr marL="685748" indent="0" algn="ctr">
              <a:buNone/>
              <a:defRPr sz="3000"/>
            </a:lvl2pPr>
            <a:lvl3pPr marL="1371495" indent="0" algn="ctr">
              <a:buNone/>
              <a:defRPr sz="2700"/>
            </a:lvl3pPr>
            <a:lvl4pPr marL="2057243" indent="0" algn="ctr">
              <a:buNone/>
              <a:defRPr sz="2400"/>
            </a:lvl4pPr>
            <a:lvl5pPr marL="2742989" indent="0" algn="ctr">
              <a:buNone/>
              <a:defRPr sz="2400"/>
            </a:lvl5pPr>
            <a:lvl6pPr marL="3428737" indent="0" algn="ctr">
              <a:buNone/>
              <a:defRPr sz="2400"/>
            </a:lvl6pPr>
            <a:lvl7pPr marL="4114484" indent="0" algn="ctr">
              <a:buNone/>
              <a:defRPr sz="2400"/>
            </a:lvl7pPr>
            <a:lvl8pPr marL="4800232" indent="0" algn="ctr">
              <a:buNone/>
              <a:defRPr sz="2400"/>
            </a:lvl8pPr>
            <a:lvl9pPr marL="5485979"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013BBB57-C01E-2E49-971A-9C79C4D30B00}"/>
              </a:ext>
            </a:extLst>
          </p:cNvPr>
          <p:cNvSpPr>
            <a:spLocks noGrp="1"/>
          </p:cNvSpPr>
          <p:nvPr>
            <p:ph type="dt" sz="half" idx="10"/>
          </p:nvPr>
        </p:nvSpPr>
        <p:spPr/>
        <p:txBody>
          <a:bodyPr/>
          <a:lstStyle/>
          <a:p>
            <a:fld id="{F58AA082-96F7-A949-AD86-5DF28E0DB784}" type="datetimeFigureOut">
              <a:rPr lang="en-US" smtClean="0"/>
              <a:t>12/18/2023</a:t>
            </a:fld>
            <a:endParaRPr lang="en-US" dirty="0"/>
          </a:p>
        </p:txBody>
      </p:sp>
      <p:sp>
        <p:nvSpPr>
          <p:cNvPr id="5" name="Footer Placeholder 4">
            <a:extLst>
              <a:ext uri="{FF2B5EF4-FFF2-40B4-BE49-F238E27FC236}">
                <a16:creationId xmlns:a16="http://schemas.microsoft.com/office/drawing/2014/main" id="{BAEDF193-3F13-1D40-AB55-8517139D2A9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654D9B4-D903-084C-8DB6-612992CBB330}"/>
              </a:ext>
            </a:extLst>
          </p:cNvPr>
          <p:cNvSpPr>
            <a:spLocks noGrp="1"/>
          </p:cNvSpPr>
          <p:nvPr>
            <p:ph type="sldNum" sz="quarter" idx="12"/>
          </p:nvPr>
        </p:nvSpPr>
        <p:spPr/>
        <p:txBody>
          <a:bodyPr/>
          <a:lstStyle/>
          <a:p>
            <a:fld id="{9D102972-9A87-9744-85B8-2788E8B1FD53}" type="slidenum">
              <a:rPr lang="en-US" smtClean="0"/>
              <a:t>‹#›</a:t>
            </a:fld>
            <a:endParaRPr lang="en-US" dirty="0"/>
          </a:p>
        </p:txBody>
      </p:sp>
    </p:spTree>
    <p:extLst>
      <p:ext uri="{BB962C8B-B14F-4D97-AF65-F5344CB8AC3E}">
        <p14:creationId xmlns:p14="http://schemas.microsoft.com/office/powerpoint/2010/main" val="3573299760"/>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937D2-CE60-A64B-BA8F-4CD2E44A1A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C2BC04-8970-DD40-92A1-A811A3F5C3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E2406B-CCE3-E242-A094-508767E6153E}"/>
              </a:ext>
            </a:extLst>
          </p:cNvPr>
          <p:cNvSpPr>
            <a:spLocks noGrp="1"/>
          </p:cNvSpPr>
          <p:nvPr>
            <p:ph type="dt" sz="half" idx="10"/>
          </p:nvPr>
        </p:nvSpPr>
        <p:spPr/>
        <p:txBody>
          <a:bodyPr/>
          <a:lstStyle/>
          <a:p>
            <a:fld id="{F58AA082-96F7-A949-AD86-5DF28E0DB784}" type="datetimeFigureOut">
              <a:rPr lang="en-US" smtClean="0"/>
              <a:t>12/18/2023</a:t>
            </a:fld>
            <a:endParaRPr lang="en-US" dirty="0"/>
          </a:p>
        </p:txBody>
      </p:sp>
      <p:sp>
        <p:nvSpPr>
          <p:cNvPr id="5" name="Footer Placeholder 4">
            <a:extLst>
              <a:ext uri="{FF2B5EF4-FFF2-40B4-BE49-F238E27FC236}">
                <a16:creationId xmlns:a16="http://schemas.microsoft.com/office/drawing/2014/main" id="{7B31D11F-74F3-2042-B8F5-875F11CB77C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83E55DB-DEE8-6D42-860A-01862B1EDCFB}"/>
              </a:ext>
            </a:extLst>
          </p:cNvPr>
          <p:cNvSpPr>
            <a:spLocks noGrp="1"/>
          </p:cNvSpPr>
          <p:nvPr>
            <p:ph type="sldNum" sz="quarter" idx="12"/>
          </p:nvPr>
        </p:nvSpPr>
        <p:spPr/>
        <p:txBody>
          <a:bodyPr/>
          <a:lstStyle/>
          <a:p>
            <a:fld id="{9D102972-9A87-9744-85B8-2788E8B1FD53}" type="slidenum">
              <a:rPr lang="en-US" smtClean="0"/>
              <a:t>‹#›</a:t>
            </a:fld>
            <a:endParaRPr lang="en-US" dirty="0"/>
          </a:p>
        </p:txBody>
      </p:sp>
    </p:spTree>
    <p:extLst>
      <p:ext uri="{BB962C8B-B14F-4D97-AF65-F5344CB8AC3E}">
        <p14:creationId xmlns:p14="http://schemas.microsoft.com/office/powerpoint/2010/main" val="1439759715"/>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F262C-F280-BA48-89E4-1E80524C66FF}"/>
              </a:ext>
            </a:extLst>
          </p:cNvPr>
          <p:cNvSpPr>
            <a:spLocks noGrp="1"/>
          </p:cNvSpPr>
          <p:nvPr>
            <p:ph type="title"/>
          </p:nvPr>
        </p:nvSpPr>
        <p:spPr>
          <a:xfrm>
            <a:off x="1247775" y="2564609"/>
            <a:ext cx="15773400" cy="4279105"/>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id="{6B3C84E2-3F10-F040-9921-09790ED443E7}"/>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748" indent="0">
              <a:buNone/>
              <a:defRPr sz="3000">
                <a:solidFill>
                  <a:schemeClr val="tx1">
                    <a:tint val="75000"/>
                  </a:schemeClr>
                </a:solidFill>
              </a:defRPr>
            </a:lvl2pPr>
            <a:lvl3pPr marL="1371495" indent="0">
              <a:buNone/>
              <a:defRPr sz="2700">
                <a:solidFill>
                  <a:schemeClr val="tx1">
                    <a:tint val="75000"/>
                  </a:schemeClr>
                </a:solidFill>
              </a:defRPr>
            </a:lvl3pPr>
            <a:lvl4pPr marL="2057243" indent="0">
              <a:buNone/>
              <a:defRPr sz="2400">
                <a:solidFill>
                  <a:schemeClr val="tx1">
                    <a:tint val="75000"/>
                  </a:schemeClr>
                </a:solidFill>
              </a:defRPr>
            </a:lvl4pPr>
            <a:lvl5pPr marL="2742989" indent="0">
              <a:buNone/>
              <a:defRPr sz="2400">
                <a:solidFill>
                  <a:schemeClr val="tx1">
                    <a:tint val="75000"/>
                  </a:schemeClr>
                </a:solidFill>
              </a:defRPr>
            </a:lvl5pPr>
            <a:lvl6pPr marL="3428737" indent="0">
              <a:buNone/>
              <a:defRPr sz="2400">
                <a:solidFill>
                  <a:schemeClr val="tx1">
                    <a:tint val="75000"/>
                  </a:schemeClr>
                </a:solidFill>
              </a:defRPr>
            </a:lvl6pPr>
            <a:lvl7pPr marL="4114484" indent="0">
              <a:buNone/>
              <a:defRPr sz="2400">
                <a:solidFill>
                  <a:schemeClr val="tx1">
                    <a:tint val="75000"/>
                  </a:schemeClr>
                </a:solidFill>
              </a:defRPr>
            </a:lvl7pPr>
            <a:lvl8pPr marL="4800232" indent="0">
              <a:buNone/>
              <a:defRPr sz="2400">
                <a:solidFill>
                  <a:schemeClr val="tx1">
                    <a:tint val="75000"/>
                  </a:schemeClr>
                </a:solidFill>
              </a:defRPr>
            </a:lvl8pPr>
            <a:lvl9pPr marL="5485979" indent="0">
              <a:buNone/>
              <a:defRPr sz="2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6A24E7C-1ABB-264F-91F3-D539D5BF7E0C}"/>
              </a:ext>
            </a:extLst>
          </p:cNvPr>
          <p:cNvSpPr>
            <a:spLocks noGrp="1"/>
          </p:cNvSpPr>
          <p:nvPr>
            <p:ph type="dt" sz="half" idx="10"/>
          </p:nvPr>
        </p:nvSpPr>
        <p:spPr/>
        <p:txBody>
          <a:bodyPr/>
          <a:lstStyle/>
          <a:p>
            <a:fld id="{F58AA082-96F7-A949-AD86-5DF28E0DB784}" type="datetimeFigureOut">
              <a:rPr lang="en-US" smtClean="0"/>
              <a:t>12/18/2023</a:t>
            </a:fld>
            <a:endParaRPr lang="en-US" dirty="0"/>
          </a:p>
        </p:txBody>
      </p:sp>
      <p:sp>
        <p:nvSpPr>
          <p:cNvPr id="5" name="Footer Placeholder 4">
            <a:extLst>
              <a:ext uri="{FF2B5EF4-FFF2-40B4-BE49-F238E27FC236}">
                <a16:creationId xmlns:a16="http://schemas.microsoft.com/office/drawing/2014/main" id="{906784CA-3FD3-C14D-AB63-C36D39BAE6C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235C5BC-34D3-D543-BD5A-DF4ED8F0A0F2}"/>
              </a:ext>
            </a:extLst>
          </p:cNvPr>
          <p:cNvSpPr>
            <a:spLocks noGrp="1"/>
          </p:cNvSpPr>
          <p:nvPr>
            <p:ph type="sldNum" sz="quarter" idx="12"/>
          </p:nvPr>
        </p:nvSpPr>
        <p:spPr/>
        <p:txBody>
          <a:bodyPr/>
          <a:lstStyle/>
          <a:p>
            <a:fld id="{9D102972-9A87-9744-85B8-2788E8B1FD53}" type="slidenum">
              <a:rPr lang="en-US" smtClean="0"/>
              <a:t>‹#›</a:t>
            </a:fld>
            <a:endParaRPr lang="en-US" dirty="0"/>
          </a:p>
        </p:txBody>
      </p:sp>
    </p:spTree>
    <p:extLst>
      <p:ext uri="{BB962C8B-B14F-4D97-AF65-F5344CB8AC3E}">
        <p14:creationId xmlns:p14="http://schemas.microsoft.com/office/powerpoint/2010/main" val="4003534910"/>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5344E-289E-3F44-8361-7183BB6EC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01C2F5-212E-5B45-A347-93A76BE5F401}"/>
              </a:ext>
            </a:extLst>
          </p:cNvPr>
          <p:cNvSpPr>
            <a:spLocks noGrp="1"/>
          </p:cNvSpPr>
          <p:nvPr>
            <p:ph sz="half" idx="1"/>
          </p:nvPr>
        </p:nvSpPr>
        <p:spPr>
          <a:xfrm>
            <a:off x="1257300" y="2738438"/>
            <a:ext cx="7772401" cy="6527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C1C014B-0BB9-AB42-BFE0-2646EBB3960D}"/>
              </a:ext>
            </a:extLst>
          </p:cNvPr>
          <p:cNvSpPr>
            <a:spLocks noGrp="1"/>
          </p:cNvSpPr>
          <p:nvPr>
            <p:ph sz="half" idx="2"/>
          </p:nvPr>
        </p:nvSpPr>
        <p:spPr>
          <a:xfrm>
            <a:off x="9258299" y="2738438"/>
            <a:ext cx="7772401" cy="6527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1577C5-FD63-2F4A-A9E7-11990F49F188}"/>
              </a:ext>
            </a:extLst>
          </p:cNvPr>
          <p:cNvSpPr>
            <a:spLocks noGrp="1"/>
          </p:cNvSpPr>
          <p:nvPr>
            <p:ph type="dt" sz="half" idx="10"/>
          </p:nvPr>
        </p:nvSpPr>
        <p:spPr/>
        <p:txBody>
          <a:bodyPr/>
          <a:lstStyle/>
          <a:p>
            <a:fld id="{F58AA082-96F7-A949-AD86-5DF28E0DB784}" type="datetimeFigureOut">
              <a:rPr lang="en-US" smtClean="0"/>
              <a:t>12/18/2023</a:t>
            </a:fld>
            <a:endParaRPr lang="en-US" dirty="0"/>
          </a:p>
        </p:txBody>
      </p:sp>
      <p:sp>
        <p:nvSpPr>
          <p:cNvPr id="6" name="Footer Placeholder 5">
            <a:extLst>
              <a:ext uri="{FF2B5EF4-FFF2-40B4-BE49-F238E27FC236}">
                <a16:creationId xmlns:a16="http://schemas.microsoft.com/office/drawing/2014/main" id="{F8782243-4454-1541-BD06-26E8796571F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A45BE61-AA87-9E41-8D09-C7742C9121FF}"/>
              </a:ext>
            </a:extLst>
          </p:cNvPr>
          <p:cNvSpPr>
            <a:spLocks noGrp="1"/>
          </p:cNvSpPr>
          <p:nvPr>
            <p:ph type="sldNum" sz="quarter" idx="12"/>
          </p:nvPr>
        </p:nvSpPr>
        <p:spPr/>
        <p:txBody>
          <a:bodyPr/>
          <a:lstStyle/>
          <a:p>
            <a:fld id="{9D102972-9A87-9744-85B8-2788E8B1FD53}" type="slidenum">
              <a:rPr lang="en-US" smtClean="0"/>
              <a:t>‹#›</a:t>
            </a:fld>
            <a:endParaRPr lang="en-US" dirty="0"/>
          </a:p>
        </p:txBody>
      </p:sp>
    </p:spTree>
    <p:extLst>
      <p:ext uri="{BB962C8B-B14F-4D97-AF65-F5344CB8AC3E}">
        <p14:creationId xmlns:p14="http://schemas.microsoft.com/office/powerpoint/2010/main" val="4151385371"/>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039D5-155B-BB45-AE96-C07A9246C5C9}"/>
              </a:ext>
            </a:extLst>
          </p:cNvPr>
          <p:cNvSpPr>
            <a:spLocks noGrp="1"/>
          </p:cNvSpPr>
          <p:nvPr>
            <p:ph type="title"/>
          </p:nvPr>
        </p:nvSpPr>
        <p:spPr>
          <a:xfrm>
            <a:off x="1259683" y="547689"/>
            <a:ext cx="15773400" cy="1988344"/>
          </a:xfrm>
        </p:spPr>
        <p:txBody>
          <a:bodyPr/>
          <a:lstStyle/>
          <a:p>
            <a:r>
              <a:rPr lang="en-US"/>
              <a:t>Click to edit Master title style</a:t>
            </a:r>
          </a:p>
        </p:txBody>
      </p:sp>
      <p:sp>
        <p:nvSpPr>
          <p:cNvPr id="3" name="Text Placeholder 2">
            <a:extLst>
              <a:ext uri="{FF2B5EF4-FFF2-40B4-BE49-F238E27FC236}">
                <a16:creationId xmlns:a16="http://schemas.microsoft.com/office/drawing/2014/main" id="{2AAD7F1D-6EAC-8D4E-9F46-8DA7EC39CF88}"/>
              </a:ext>
            </a:extLst>
          </p:cNvPr>
          <p:cNvSpPr>
            <a:spLocks noGrp="1"/>
          </p:cNvSpPr>
          <p:nvPr>
            <p:ph type="body" idx="1"/>
          </p:nvPr>
        </p:nvSpPr>
        <p:spPr>
          <a:xfrm>
            <a:off x="1259682" y="2521745"/>
            <a:ext cx="7736680" cy="1235868"/>
          </a:xfrm>
        </p:spPr>
        <p:txBody>
          <a:bodyPr anchor="b"/>
          <a:lstStyle>
            <a:lvl1pPr marL="0" indent="0">
              <a:buNone/>
              <a:defRPr sz="3600" b="1"/>
            </a:lvl1pPr>
            <a:lvl2pPr marL="685748" indent="0">
              <a:buNone/>
              <a:defRPr sz="3000" b="1"/>
            </a:lvl2pPr>
            <a:lvl3pPr marL="1371495" indent="0">
              <a:buNone/>
              <a:defRPr sz="2700" b="1"/>
            </a:lvl3pPr>
            <a:lvl4pPr marL="2057243" indent="0">
              <a:buNone/>
              <a:defRPr sz="2400" b="1"/>
            </a:lvl4pPr>
            <a:lvl5pPr marL="2742989" indent="0">
              <a:buNone/>
              <a:defRPr sz="2400" b="1"/>
            </a:lvl5pPr>
            <a:lvl6pPr marL="3428737" indent="0">
              <a:buNone/>
              <a:defRPr sz="2400" b="1"/>
            </a:lvl6pPr>
            <a:lvl7pPr marL="4114484" indent="0">
              <a:buNone/>
              <a:defRPr sz="2400" b="1"/>
            </a:lvl7pPr>
            <a:lvl8pPr marL="4800232" indent="0">
              <a:buNone/>
              <a:defRPr sz="2400" b="1"/>
            </a:lvl8pPr>
            <a:lvl9pPr marL="5485979"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004B2D5C-819A-A640-986B-A9C15BFA2CDE}"/>
              </a:ext>
            </a:extLst>
          </p:cNvPr>
          <p:cNvSpPr>
            <a:spLocks noGrp="1"/>
          </p:cNvSpPr>
          <p:nvPr>
            <p:ph sz="half" idx="2"/>
          </p:nvPr>
        </p:nvSpPr>
        <p:spPr>
          <a:xfrm>
            <a:off x="1259682" y="3757612"/>
            <a:ext cx="7736680"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F7C42D-CAFA-2840-964C-87B92672CF79}"/>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748" indent="0">
              <a:buNone/>
              <a:defRPr sz="3000" b="1"/>
            </a:lvl2pPr>
            <a:lvl3pPr marL="1371495" indent="0">
              <a:buNone/>
              <a:defRPr sz="2700" b="1"/>
            </a:lvl3pPr>
            <a:lvl4pPr marL="2057243" indent="0">
              <a:buNone/>
              <a:defRPr sz="2400" b="1"/>
            </a:lvl4pPr>
            <a:lvl5pPr marL="2742989" indent="0">
              <a:buNone/>
              <a:defRPr sz="2400" b="1"/>
            </a:lvl5pPr>
            <a:lvl6pPr marL="3428737" indent="0">
              <a:buNone/>
              <a:defRPr sz="2400" b="1"/>
            </a:lvl6pPr>
            <a:lvl7pPr marL="4114484" indent="0">
              <a:buNone/>
              <a:defRPr sz="2400" b="1"/>
            </a:lvl7pPr>
            <a:lvl8pPr marL="4800232" indent="0">
              <a:buNone/>
              <a:defRPr sz="2400" b="1"/>
            </a:lvl8pPr>
            <a:lvl9pPr marL="5485979"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A8C73B10-B6FB-E842-AB5B-D08555177A37}"/>
              </a:ext>
            </a:extLst>
          </p:cNvPr>
          <p:cNvSpPr>
            <a:spLocks noGrp="1"/>
          </p:cNvSpPr>
          <p:nvPr>
            <p:ph sz="quarter" idx="4"/>
          </p:nvPr>
        </p:nvSpPr>
        <p:spPr>
          <a:xfrm>
            <a:off x="9258300" y="3757612"/>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FDF0D10-4444-9F4A-8E14-8FF58AE866B6}"/>
              </a:ext>
            </a:extLst>
          </p:cNvPr>
          <p:cNvSpPr>
            <a:spLocks noGrp="1"/>
          </p:cNvSpPr>
          <p:nvPr>
            <p:ph type="dt" sz="half" idx="10"/>
          </p:nvPr>
        </p:nvSpPr>
        <p:spPr/>
        <p:txBody>
          <a:bodyPr/>
          <a:lstStyle/>
          <a:p>
            <a:fld id="{F58AA082-96F7-A949-AD86-5DF28E0DB784}" type="datetimeFigureOut">
              <a:rPr lang="en-US" smtClean="0"/>
              <a:t>12/18/2023</a:t>
            </a:fld>
            <a:endParaRPr lang="en-US" dirty="0"/>
          </a:p>
        </p:txBody>
      </p:sp>
      <p:sp>
        <p:nvSpPr>
          <p:cNvPr id="8" name="Footer Placeholder 7">
            <a:extLst>
              <a:ext uri="{FF2B5EF4-FFF2-40B4-BE49-F238E27FC236}">
                <a16:creationId xmlns:a16="http://schemas.microsoft.com/office/drawing/2014/main" id="{7577D439-D7A2-0D44-8F1E-56B49FE7C0D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30AEFA1-F958-4242-85F7-0B4A46431D68}"/>
              </a:ext>
            </a:extLst>
          </p:cNvPr>
          <p:cNvSpPr>
            <a:spLocks noGrp="1"/>
          </p:cNvSpPr>
          <p:nvPr>
            <p:ph type="sldNum" sz="quarter" idx="12"/>
          </p:nvPr>
        </p:nvSpPr>
        <p:spPr/>
        <p:txBody>
          <a:bodyPr/>
          <a:lstStyle/>
          <a:p>
            <a:fld id="{9D102972-9A87-9744-85B8-2788E8B1FD53}" type="slidenum">
              <a:rPr lang="en-US" smtClean="0"/>
              <a:t>‹#›</a:t>
            </a:fld>
            <a:endParaRPr lang="en-US" dirty="0"/>
          </a:p>
        </p:txBody>
      </p:sp>
    </p:spTree>
    <p:extLst>
      <p:ext uri="{BB962C8B-B14F-4D97-AF65-F5344CB8AC3E}">
        <p14:creationId xmlns:p14="http://schemas.microsoft.com/office/powerpoint/2010/main" val="37530358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60479" y="685800"/>
            <a:ext cx="5899151" cy="2400300"/>
          </a:xfrm>
        </p:spPr>
        <p:txBody>
          <a:bodyPr anchor="b"/>
          <a:lstStyle>
            <a:lvl1pPr>
              <a:defRPr sz="4799"/>
            </a:lvl1pPr>
          </a:lstStyle>
          <a:p>
            <a:r>
              <a:rPr lang="en-US"/>
              <a:t>Click to edit Master title style</a:t>
            </a:r>
          </a:p>
        </p:txBody>
      </p:sp>
      <p:sp>
        <p:nvSpPr>
          <p:cNvPr id="3" name="Content Placeholder 2"/>
          <p:cNvSpPr>
            <a:spLocks noGrp="1"/>
          </p:cNvSpPr>
          <p:nvPr>
            <p:ph idx="1"/>
          </p:nvPr>
        </p:nvSpPr>
        <p:spPr>
          <a:xfrm>
            <a:off x="7775575" y="1481141"/>
            <a:ext cx="9258301" cy="7310437"/>
          </a:xfrm>
        </p:spPr>
        <p:txBody>
          <a:bodyPr/>
          <a:lstStyle>
            <a:lvl1pPr>
              <a:defRPr sz="4799"/>
            </a:lvl1pPr>
            <a:lvl2pPr>
              <a:defRPr sz="4199"/>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260479" y="3086101"/>
            <a:ext cx="5899151" cy="5717382"/>
          </a:xfrm>
        </p:spPr>
        <p:txBody>
          <a:bodyPr/>
          <a:lstStyle>
            <a:lvl1pPr marL="0" indent="0">
              <a:buNone/>
              <a:defRPr sz="2400"/>
            </a:lvl1pPr>
            <a:lvl2pPr marL="685748" indent="0">
              <a:buNone/>
              <a:defRPr sz="2100"/>
            </a:lvl2pPr>
            <a:lvl3pPr marL="1371495" indent="0">
              <a:buNone/>
              <a:defRPr sz="1800"/>
            </a:lvl3pPr>
            <a:lvl4pPr marL="2057243" indent="0">
              <a:buNone/>
              <a:defRPr sz="1500"/>
            </a:lvl4pPr>
            <a:lvl5pPr marL="2742989" indent="0">
              <a:buNone/>
              <a:defRPr sz="1500"/>
            </a:lvl5pPr>
            <a:lvl6pPr marL="3428737" indent="0">
              <a:buNone/>
              <a:defRPr sz="1500"/>
            </a:lvl6pPr>
            <a:lvl7pPr marL="4114484" indent="0">
              <a:buNone/>
              <a:defRPr sz="1500"/>
            </a:lvl7pPr>
            <a:lvl8pPr marL="4800232" indent="0">
              <a:buNone/>
              <a:defRPr sz="1500"/>
            </a:lvl8pPr>
            <a:lvl9pPr marL="5485979"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96282174"/>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4448E-B6AB-0D4E-9AE7-20A35D39BA0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BB3ED15-5A01-654C-81F4-083870A68FE0}"/>
              </a:ext>
            </a:extLst>
          </p:cNvPr>
          <p:cNvSpPr>
            <a:spLocks noGrp="1"/>
          </p:cNvSpPr>
          <p:nvPr>
            <p:ph type="dt" sz="half" idx="10"/>
          </p:nvPr>
        </p:nvSpPr>
        <p:spPr/>
        <p:txBody>
          <a:bodyPr/>
          <a:lstStyle/>
          <a:p>
            <a:fld id="{F58AA082-96F7-A949-AD86-5DF28E0DB784}" type="datetimeFigureOut">
              <a:rPr lang="en-US" smtClean="0"/>
              <a:t>12/18/2023</a:t>
            </a:fld>
            <a:endParaRPr lang="en-US" dirty="0"/>
          </a:p>
        </p:txBody>
      </p:sp>
      <p:sp>
        <p:nvSpPr>
          <p:cNvPr id="4" name="Footer Placeholder 3">
            <a:extLst>
              <a:ext uri="{FF2B5EF4-FFF2-40B4-BE49-F238E27FC236}">
                <a16:creationId xmlns:a16="http://schemas.microsoft.com/office/drawing/2014/main" id="{01C2497A-356F-9A41-92A5-E2E667C39D1C}"/>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66CCCD94-4A9D-4640-B870-DCB931E2AF50}"/>
              </a:ext>
            </a:extLst>
          </p:cNvPr>
          <p:cNvSpPr>
            <a:spLocks noGrp="1"/>
          </p:cNvSpPr>
          <p:nvPr>
            <p:ph type="sldNum" sz="quarter" idx="12"/>
          </p:nvPr>
        </p:nvSpPr>
        <p:spPr/>
        <p:txBody>
          <a:bodyPr/>
          <a:lstStyle/>
          <a:p>
            <a:fld id="{9D102972-9A87-9744-85B8-2788E8B1FD53}" type="slidenum">
              <a:rPr lang="en-US" smtClean="0"/>
              <a:t>‹#›</a:t>
            </a:fld>
            <a:endParaRPr lang="en-US" dirty="0"/>
          </a:p>
        </p:txBody>
      </p:sp>
    </p:spTree>
    <p:extLst>
      <p:ext uri="{BB962C8B-B14F-4D97-AF65-F5344CB8AC3E}">
        <p14:creationId xmlns:p14="http://schemas.microsoft.com/office/powerpoint/2010/main" val="2617975917"/>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A2C209B-89A2-F64C-9FAF-1E8EAC675458}"/>
              </a:ext>
            </a:extLst>
          </p:cNvPr>
          <p:cNvSpPr>
            <a:spLocks noGrp="1"/>
          </p:cNvSpPr>
          <p:nvPr>
            <p:ph type="dt" sz="half" idx="10"/>
          </p:nvPr>
        </p:nvSpPr>
        <p:spPr/>
        <p:txBody>
          <a:bodyPr/>
          <a:lstStyle/>
          <a:p>
            <a:fld id="{F58AA082-96F7-A949-AD86-5DF28E0DB784}" type="datetimeFigureOut">
              <a:rPr lang="en-US" smtClean="0"/>
              <a:t>12/18/2023</a:t>
            </a:fld>
            <a:endParaRPr lang="en-US" dirty="0"/>
          </a:p>
        </p:txBody>
      </p:sp>
      <p:sp>
        <p:nvSpPr>
          <p:cNvPr id="3" name="Footer Placeholder 2">
            <a:extLst>
              <a:ext uri="{FF2B5EF4-FFF2-40B4-BE49-F238E27FC236}">
                <a16:creationId xmlns:a16="http://schemas.microsoft.com/office/drawing/2014/main" id="{688205DB-6305-1A4A-8C56-C5274DD5FD49}"/>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21102FB-94EA-B64B-BD6C-6B1858839852}"/>
              </a:ext>
            </a:extLst>
          </p:cNvPr>
          <p:cNvSpPr>
            <a:spLocks noGrp="1"/>
          </p:cNvSpPr>
          <p:nvPr>
            <p:ph type="sldNum" sz="quarter" idx="12"/>
          </p:nvPr>
        </p:nvSpPr>
        <p:spPr/>
        <p:txBody>
          <a:bodyPr/>
          <a:lstStyle/>
          <a:p>
            <a:fld id="{9D102972-9A87-9744-85B8-2788E8B1FD53}" type="slidenum">
              <a:rPr lang="en-US" smtClean="0"/>
              <a:t>‹#›</a:t>
            </a:fld>
            <a:endParaRPr lang="en-US" dirty="0"/>
          </a:p>
        </p:txBody>
      </p:sp>
    </p:spTree>
    <p:extLst>
      <p:ext uri="{BB962C8B-B14F-4D97-AF65-F5344CB8AC3E}">
        <p14:creationId xmlns:p14="http://schemas.microsoft.com/office/powerpoint/2010/main" val="3322354064"/>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A391C-924F-FB46-9FDF-69C8631FC1F5}"/>
              </a:ext>
            </a:extLst>
          </p:cNvPr>
          <p:cNvSpPr>
            <a:spLocks noGrp="1"/>
          </p:cNvSpPr>
          <p:nvPr>
            <p:ph type="title"/>
          </p:nvPr>
        </p:nvSpPr>
        <p:spPr>
          <a:xfrm>
            <a:off x="1259684" y="685800"/>
            <a:ext cx="5898355" cy="2400300"/>
          </a:xfrm>
        </p:spPr>
        <p:txBody>
          <a:bodyPr anchor="b"/>
          <a:lstStyle>
            <a:lvl1pPr>
              <a:defRPr sz="4799"/>
            </a:lvl1pPr>
          </a:lstStyle>
          <a:p>
            <a:r>
              <a:rPr lang="en-US"/>
              <a:t>Click to edit Master title style</a:t>
            </a:r>
          </a:p>
        </p:txBody>
      </p:sp>
      <p:sp>
        <p:nvSpPr>
          <p:cNvPr id="3" name="Content Placeholder 2">
            <a:extLst>
              <a:ext uri="{FF2B5EF4-FFF2-40B4-BE49-F238E27FC236}">
                <a16:creationId xmlns:a16="http://schemas.microsoft.com/office/drawing/2014/main" id="{C36B5A22-CCAA-C54D-8FBD-1B7E6A0F2770}"/>
              </a:ext>
            </a:extLst>
          </p:cNvPr>
          <p:cNvSpPr>
            <a:spLocks noGrp="1"/>
          </p:cNvSpPr>
          <p:nvPr>
            <p:ph idx="1"/>
          </p:nvPr>
        </p:nvSpPr>
        <p:spPr>
          <a:xfrm>
            <a:off x="7774782" y="1481140"/>
            <a:ext cx="9258301" cy="7310437"/>
          </a:xfrm>
        </p:spPr>
        <p:txBody>
          <a:bodyPr/>
          <a:lstStyle>
            <a:lvl1pPr>
              <a:defRPr sz="4799"/>
            </a:lvl1pPr>
            <a:lvl2pPr>
              <a:defRPr sz="4199"/>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DFC6E7C-A4A0-2148-9B0D-75A338C86390}"/>
              </a:ext>
            </a:extLst>
          </p:cNvPr>
          <p:cNvSpPr>
            <a:spLocks noGrp="1"/>
          </p:cNvSpPr>
          <p:nvPr>
            <p:ph type="body" sz="half" idx="2"/>
          </p:nvPr>
        </p:nvSpPr>
        <p:spPr>
          <a:xfrm>
            <a:off x="1259684" y="3086101"/>
            <a:ext cx="5898355" cy="5717382"/>
          </a:xfrm>
        </p:spPr>
        <p:txBody>
          <a:bodyPr/>
          <a:lstStyle>
            <a:lvl1pPr marL="0" indent="0">
              <a:buNone/>
              <a:defRPr sz="2400"/>
            </a:lvl1pPr>
            <a:lvl2pPr marL="685748" indent="0">
              <a:buNone/>
              <a:defRPr sz="2100"/>
            </a:lvl2pPr>
            <a:lvl3pPr marL="1371495" indent="0">
              <a:buNone/>
              <a:defRPr sz="1800"/>
            </a:lvl3pPr>
            <a:lvl4pPr marL="2057243" indent="0">
              <a:buNone/>
              <a:defRPr sz="1500"/>
            </a:lvl4pPr>
            <a:lvl5pPr marL="2742989" indent="0">
              <a:buNone/>
              <a:defRPr sz="1500"/>
            </a:lvl5pPr>
            <a:lvl6pPr marL="3428737" indent="0">
              <a:buNone/>
              <a:defRPr sz="1500"/>
            </a:lvl6pPr>
            <a:lvl7pPr marL="4114484" indent="0">
              <a:buNone/>
              <a:defRPr sz="1500"/>
            </a:lvl7pPr>
            <a:lvl8pPr marL="4800232" indent="0">
              <a:buNone/>
              <a:defRPr sz="1500"/>
            </a:lvl8pPr>
            <a:lvl9pPr marL="5485979"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13C17478-C538-4544-B5C6-EE6003688BCB}"/>
              </a:ext>
            </a:extLst>
          </p:cNvPr>
          <p:cNvSpPr>
            <a:spLocks noGrp="1"/>
          </p:cNvSpPr>
          <p:nvPr>
            <p:ph type="dt" sz="half" idx="10"/>
          </p:nvPr>
        </p:nvSpPr>
        <p:spPr/>
        <p:txBody>
          <a:bodyPr/>
          <a:lstStyle/>
          <a:p>
            <a:fld id="{F58AA082-96F7-A949-AD86-5DF28E0DB784}" type="datetimeFigureOut">
              <a:rPr lang="en-US" smtClean="0"/>
              <a:t>12/18/2023</a:t>
            </a:fld>
            <a:endParaRPr lang="en-US" dirty="0"/>
          </a:p>
        </p:txBody>
      </p:sp>
      <p:sp>
        <p:nvSpPr>
          <p:cNvPr id="6" name="Footer Placeholder 5">
            <a:extLst>
              <a:ext uri="{FF2B5EF4-FFF2-40B4-BE49-F238E27FC236}">
                <a16:creationId xmlns:a16="http://schemas.microsoft.com/office/drawing/2014/main" id="{262DEB99-7380-BD42-B911-F87649AA203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4B28BE4-E49B-8840-BF3E-C6009844BE22}"/>
              </a:ext>
            </a:extLst>
          </p:cNvPr>
          <p:cNvSpPr>
            <a:spLocks noGrp="1"/>
          </p:cNvSpPr>
          <p:nvPr>
            <p:ph type="sldNum" sz="quarter" idx="12"/>
          </p:nvPr>
        </p:nvSpPr>
        <p:spPr/>
        <p:txBody>
          <a:bodyPr/>
          <a:lstStyle/>
          <a:p>
            <a:fld id="{9D102972-9A87-9744-85B8-2788E8B1FD53}" type="slidenum">
              <a:rPr lang="en-US" smtClean="0"/>
              <a:t>‹#›</a:t>
            </a:fld>
            <a:endParaRPr lang="en-US" dirty="0"/>
          </a:p>
        </p:txBody>
      </p:sp>
    </p:spTree>
    <p:extLst>
      <p:ext uri="{BB962C8B-B14F-4D97-AF65-F5344CB8AC3E}">
        <p14:creationId xmlns:p14="http://schemas.microsoft.com/office/powerpoint/2010/main" val="537935915"/>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EB58F-B4C2-4A40-96B3-C0056C5B2239}"/>
              </a:ext>
            </a:extLst>
          </p:cNvPr>
          <p:cNvSpPr>
            <a:spLocks noGrp="1"/>
          </p:cNvSpPr>
          <p:nvPr>
            <p:ph type="title"/>
          </p:nvPr>
        </p:nvSpPr>
        <p:spPr>
          <a:xfrm>
            <a:off x="1259684" y="685800"/>
            <a:ext cx="5898355" cy="2400300"/>
          </a:xfrm>
        </p:spPr>
        <p:txBody>
          <a:bodyPr anchor="b"/>
          <a:lstStyle>
            <a:lvl1pPr>
              <a:defRPr sz="4799"/>
            </a:lvl1pPr>
          </a:lstStyle>
          <a:p>
            <a:r>
              <a:rPr lang="en-US"/>
              <a:t>Click to edit Master title style</a:t>
            </a:r>
          </a:p>
        </p:txBody>
      </p:sp>
      <p:sp>
        <p:nvSpPr>
          <p:cNvPr id="3" name="Picture Placeholder 2">
            <a:extLst>
              <a:ext uri="{FF2B5EF4-FFF2-40B4-BE49-F238E27FC236}">
                <a16:creationId xmlns:a16="http://schemas.microsoft.com/office/drawing/2014/main" id="{F644CA10-5886-514C-A9ED-D4EA9EA1B4BC}"/>
              </a:ext>
            </a:extLst>
          </p:cNvPr>
          <p:cNvSpPr>
            <a:spLocks noGrp="1"/>
          </p:cNvSpPr>
          <p:nvPr>
            <p:ph type="pic" idx="1"/>
          </p:nvPr>
        </p:nvSpPr>
        <p:spPr>
          <a:xfrm>
            <a:off x="7774782" y="1481140"/>
            <a:ext cx="9258301" cy="7310437"/>
          </a:xfrm>
        </p:spPr>
        <p:txBody>
          <a:bodyPr/>
          <a:lstStyle>
            <a:lvl1pPr marL="0" indent="0">
              <a:buNone/>
              <a:defRPr sz="4799"/>
            </a:lvl1pPr>
            <a:lvl2pPr marL="685748" indent="0">
              <a:buNone/>
              <a:defRPr sz="4199"/>
            </a:lvl2pPr>
            <a:lvl3pPr marL="1371495" indent="0">
              <a:buNone/>
              <a:defRPr sz="3600"/>
            </a:lvl3pPr>
            <a:lvl4pPr marL="2057243" indent="0">
              <a:buNone/>
              <a:defRPr sz="3000"/>
            </a:lvl4pPr>
            <a:lvl5pPr marL="2742989" indent="0">
              <a:buNone/>
              <a:defRPr sz="3000"/>
            </a:lvl5pPr>
            <a:lvl6pPr marL="3428737" indent="0">
              <a:buNone/>
              <a:defRPr sz="3000"/>
            </a:lvl6pPr>
            <a:lvl7pPr marL="4114484" indent="0">
              <a:buNone/>
              <a:defRPr sz="3000"/>
            </a:lvl7pPr>
            <a:lvl8pPr marL="4800232" indent="0">
              <a:buNone/>
              <a:defRPr sz="3000"/>
            </a:lvl8pPr>
            <a:lvl9pPr marL="5485979" indent="0">
              <a:buNone/>
              <a:defRPr sz="3000"/>
            </a:lvl9pPr>
          </a:lstStyle>
          <a:p>
            <a:endParaRPr lang="en-US" dirty="0"/>
          </a:p>
        </p:txBody>
      </p:sp>
      <p:sp>
        <p:nvSpPr>
          <p:cNvPr id="4" name="Text Placeholder 3">
            <a:extLst>
              <a:ext uri="{FF2B5EF4-FFF2-40B4-BE49-F238E27FC236}">
                <a16:creationId xmlns:a16="http://schemas.microsoft.com/office/drawing/2014/main" id="{C7E677C3-470C-0C41-88A4-EB6BD7FF453F}"/>
              </a:ext>
            </a:extLst>
          </p:cNvPr>
          <p:cNvSpPr>
            <a:spLocks noGrp="1"/>
          </p:cNvSpPr>
          <p:nvPr>
            <p:ph type="body" sz="half" idx="2"/>
          </p:nvPr>
        </p:nvSpPr>
        <p:spPr>
          <a:xfrm>
            <a:off x="1259684" y="3086101"/>
            <a:ext cx="5898355" cy="5717382"/>
          </a:xfrm>
        </p:spPr>
        <p:txBody>
          <a:bodyPr/>
          <a:lstStyle>
            <a:lvl1pPr marL="0" indent="0">
              <a:buNone/>
              <a:defRPr sz="2400"/>
            </a:lvl1pPr>
            <a:lvl2pPr marL="685748" indent="0">
              <a:buNone/>
              <a:defRPr sz="2100"/>
            </a:lvl2pPr>
            <a:lvl3pPr marL="1371495" indent="0">
              <a:buNone/>
              <a:defRPr sz="1800"/>
            </a:lvl3pPr>
            <a:lvl4pPr marL="2057243" indent="0">
              <a:buNone/>
              <a:defRPr sz="1500"/>
            </a:lvl4pPr>
            <a:lvl5pPr marL="2742989" indent="0">
              <a:buNone/>
              <a:defRPr sz="1500"/>
            </a:lvl5pPr>
            <a:lvl6pPr marL="3428737" indent="0">
              <a:buNone/>
              <a:defRPr sz="1500"/>
            </a:lvl6pPr>
            <a:lvl7pPr marL="4114484" indent="0">
              <a:buNone/>
              <a:defRPr sz="1500"/>
            </a:lvl7pPr>
            <a:lvl8pPr marL="4800232" indent="0">
              <a:buNone/>
              <a:defRPr sz="1500"/>
            </a:lvl8pPr>
            <a:lvl9pPr marL="5485979"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0335776A-ECA8-7C42-8949-42E20EE0B462}"/>
              </a:ext>
            </a:extLst>
          </p:cNvPr>
          <p:cNvSpPr>
            <a:spLocks noGrp="1"/>
          </p:cNvSpPr>
          <p:nvPr>
            <p:ph type="dt" sz="half" idx="10"/>
          </p:nvPr>
        </p:nvSpPr>
        <p:spPr/>
        <p:txBody>
          <a:bodyPr/>
          <a:lstStyle/>
          <a:p>
            <a:fld id="{F58AA082-96F7-A949-AD86-5DF28E0DB784}" type="datetimeFigureOut">
              <a:rPr lang="en-US" smtClean="0"/>
              <a:t>12/18/2023</a:t>
            </a:fld>
            <a:endParaRPr lang="en-US" dirty="0"/>
          </a:p>
        </p:txBody>
      </p:sp>
      <p:sp>
        <p:nvSpPr>
          <p:cNvPr id="6" name="Footer Placeholder 5">
            <a:extLst>
              <a:ext uri="{FF2B5EF4-FFF2-40B4-BE49-F238E27FC236}">
                <a16:creationId xmlns:a16="http://schemas.microsoft.com/office/drawing/2014/main" id="{938C4102-2BA3-A44F-BCE3-8ECC4533F49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D575D36-DB80-9E42-8971-2591AC12A3C7}"/>
              </a:ext>
            </a:extLst>
          </p:cNvPr>
          <p:cNvSpPr>
            <a:spLocks noGrp="1"/>
          </p:cNvSpPr>
          <p:nvPr>
            <p:ph type="sldNum" sz="quarter" idx="12"/>
          </p:nvPr>
        </p:nvSpPr>
        <p:spPr/>
        <p:txBody>
          <a:bodyPr/>
          <a:lstStyle/>
          <a:p>
            <a:fld id="{9D102972-9A87-9744-85B8-2788E8B1FD53}" type="slidenum">
              <a:rPr lang="en-US" smtClean="0"/>
              <a:t>‹#›</a:t>
            </a:fld>
            <a:endParaRPr lang="en-US" dirty="0"/>
          </a:p>
        </p:txBody>
      </p:sp>
    </p:spTree>
    <p:extLst>
      <p:ext uri="{BB962C8B-B14F-4D97-AF65-F5344CB8AC3E}">
        <p14:creationId xmlns:p14="http://schemas.microsoft.com/office/powerpoint/2010/main" val="3212615973"/>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23AC5-8296-3649-BDD3-12A0FE8BF59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3389987-7CC6-A04E-B8DB-E5F832022C8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2FCA61-65C0-1146-8229-E609A9E8F349}"/>
              </a:ext>
            </a:extLst>
          </p:cNvPr>
          <p:cNvSpPr>
            <a:spLocks noGrp="1"/>
          </p:cNvSpPr>
          <p:nvPr>
            <p:ph type="dt" sz="half" idx="10"/>
          </p:nvPr>
        </p:nvSpPr>
        <p:spPr/>
        <p:txBody>
          <a:bodyPr/>
          <a:lstStyle/>
          <a:p>
            <a:fld id="{F58AA082-96F7-A949-AD86-5DF28E0DB784}" type="datetimeFigureOut">
              <a:rPr lang="en-US" smtClean="0"/>
              <a:t>12/18/2023</a:t>
            </a:fld>
            <a:endParaRPr lang="en-US" dirty="0"/>
          </a:p>
        </p:txBody>
      </p:sp>
      <p:sp>
        <p:nvSpPr>
          <p:cNvPr id="5" name="Footer Placeholder 4">
            <a:extLst>
              <a:ext uri="{FF2B5EF4-FFF2-40B4-BE49-F238E27FC236}">
                <a16:creationId xmlns:a16="http://schemas.microsoft.com/office/drawing/2014/main" id="{7CEA3D0F-9130-C64B-B525-2ECD8C95F19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E9422A0-85DC-2945-A79A-91B972D0D796}"/>
              </a:ext>
            </a:extLst>
          </p:cNvPr>
          <p:cNvSpPr>
            <a:spLocks noGrp="1"/>
          </p:cNvSpPr>
          <p:nvPr>
            <p:ph type="sldNum" sz="quarter" idx="12"/>
          </p:nvPr>
        </p:nvSpPr>
        <p:spPr/>
        <p:txBody>
          <a:bodyPr/>
          <a:lstStyle/>
          <a:p>
            <a:fld id="{9D102972-9A87-9744-85B8-2788E8B1FD53}" type="slidenum">
              <a:rPr lang="en-US" smtClean="0"/>
              <a:t>‹#›</a:t>
            </a:fld>
            <a:endParaRPr lang="en-US" dirty="0"/>
          </a:p>
        </p:txBody>
      </p:sp>
    </p:spTree>
    <p:extLst>
      <p:ext uri="{BB962C8B-B14F-4D97-AF65-F5344CB8AC3E}">
        <p14:creationId xmlns:p14="http://schemas.microsoft.com/office/powerpoint/2010/main" val="185727485"/>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2CB22B-1F33-C74F-A51F-96345F8094D8}"/>
              </a:ext>
            </a:extLst>
          </p:cNvPr>
          <p:cNvSpPr>
            <a:spLocks noGrp="1"/>
          </p:cNvSpPr>
          <p:nvPr>
            <p:ph type="title" orient="vert"/>
          </p:nvPr>
        </p:nvSpPr>
        <p:spPr>
          <a:xfrm>
            <a:off x="13087350" y="547689"/>
            <a:ext cx="3943350" cy="871775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0B6EBF0-875E-9E40-A4EA-C95356229FB8}"/>
              </a:ext>
            </a:extLst>
          </p:cNvPr>
          <p:cNvSpPr>
            <a:spLocks noGrp="1"/>
          </p:cNvSpPr>
          <p:nvPr>
            <p:ph type="body" orient="vert" idx="1"/>
          </p:nvPr>
        </p:nvSpPr>
        <p:spPr>
          <a:xfrm>
            <a:off x="1257300" y="547689"/>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F090E3-EBCD-C246-AF01-1FCE39347254}"/>
              </a:ext>
            </a:extLst>
          </p:cNvPr>
          <p:cNvSpPr>
            <a:spLocks noGrp="1"/>
          </p:cNvSpPr>
          <p:nvPr>
            <p:ph type="dt" sz="half" idx="10"/>
          </p:nvPr>
        </p:nvSpPr>
        <p:spPr/>
        <p:txBody>
          <a:bodyPr/>
          <a:lstStyle/>
          <a:p>
            <a:fld id="{F58AA082-96F7-A949-AD86-5DF28E0DB784}" type="datetimeFigureOut">
              <a:rPr lang="en-US" smtClean="0"/>
              <a:t>12/18/2023</a:t>
            </a:fld>
            <a:endParaRPr lang="en-US" dirty="0"/>
          </a:p>
        </p:txBody>
      </p:sp>
      <p:sp>
        <p:nvSpPr>
          <p:cNvPr id="5" name="Footer Placeholder 4">
            <a:extLst>
              <a:ext uri="{FF2B5EF4-FFF2-40B4-BE49-F238E27FC236}">
                <a16:creationId xmlns:a16="http://schemas.microsoft.com/office/drawing/2014/main" id="{4FFC236D-DF5F-C441-BFA4-9DD34A234A5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06424C8-E7D7-344F-B350-29FB824F62C7}"/>
              </a:ext>
            </a:extLst>
          </p:cNvPr>
          <p:cNvSpPr>
            <a:spLocks noGrp="1"/>
          </p:cNvSpPr>
          <p:nvPr>
            <p:ph type="sldNum" sz="quarter" idx="12"/>
          </p:nvPr>
        </p:nvSpPr>
        <p:spPr/>
        <p:txBody>
          <a:bodyPr/>
          <a:lstStyle/>
          <a:p>
            <a:fld id="{9D102972-9A87-9744-85B8-2788E8B1FD53}" type="slidenum">
              <a:rPr lang="en-US" smtClean="0"/>
              <a:t>‹#›</a:t>
            </a:fld>
            <a:endParaRPr lang="en-US" dirty="0"/>
          </a:p>
        </p:txBody>
      </p:sp>
    </p:spTree>
    <p:extLst>
      <p:ext uri="{BB962C8B-B14F-4D97-AF65-F5344CB8AC3E}">
        <p14:creationId xmlns:p14="http://schemas.microsoft.com/office/powerpoint/2010/main" val="3329541812"/>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914401" y="411957"/>
            <a:ext cx="16459200" cy="1714501"/>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716424920"/>
      </p:ext>
    </p:extLst>
  </p:cSld>
  <p:clrMapOvr>
    <a:masterClrMapping/>
  </p:clrMapOvr>
  <p:transition>
    <p:fade/>
  </p:transition>
</p:sldLayout>
</file>

<file path=ppt/slideLayouts/slideLayout217.xml><?xml version="1.0" encoding="utf-8"?>
<p:sldLayout xmlns:a="http://schemas.openxmlformats.org/drawingml/2006/main" xmlns:r="http://schemas.openxmlformats.org/officeDocument/2006/relationships" xmlns:p="http://schemas.openxmlformats.org/presentationml/2006/main" matchingName="13. End slide" userDrawn="1">
  <p:cSld name="13. End slide">
    <p:bg>
      <p:bgPr>
        <a:solidFill>
          <a:srgbClr val="840A2C"/>
        </a:solidFill>
        <a:effectLst/>
      </p:bgPr>
    </p:bg>
    <p:spTree>
      <p:nvGrpSpPr>
        <p:cNvPr id="1" name="Shape 103"/>
        <p:cNvGrpSpPr/>
        <p:nvPr/>
      </p:nvGrpSpPr>
      <p:grpSpPr>
        <a:xfrm>
          <a:off x="0" y="0"/>
          <a:ext cx="0" cy="0"/>
          <a:chOff x="0" y="0"/>
          <a:chExt cx="0" cy="0"/>
        </a:xfrm>
      </p:grpSpPr>
      <p:sp>
        <p:nvSpPr>
          <p:cNvPr id="2" name="TextBox 1"/>
          <p:cNvSpPr txBox="1"/>
          <p:nvPr userDrawn="1"/>
        </p:nvSpPr>
        <p:spPr>
          <a:xfrm>
            <a:off x="-113119" y="2059318"/>
            <a:ext cx="18287999" cy="1938864"/>
          </a:xfrm>
          <a:prstGeom prst="rect">
            <a:avLst/>
          </a:prstGeom>
          <a:noFill/>
        </p:spPr>
        <p:txBody>
          <a:bodyPr wrap="square" rtlCol="0">
            <a:spAutoFit/>
          </a:bodyPr>
          <a:lstStyle/>
          <a:p>
            <a:pPr algn="ctr"/>
            <a:r>
              <a:rPr lang="en-IN" sz="11999" b="1" dirty="0">
                <a:solidFill>
                  <a:srgbClr val="FFFFFF"/>
                </a:solidFill>
              </a:rPr>
              <a:t>Thank You</a:t>
            </a:r>
          </a:p>
        </p:txBody>
      </p:sp>
      <p:pic>
        <p:nvPicPr>
          <p:cNvPr id="4" name="Picture 3">
            <a:extLst>
              <a:ext uri="{FF2B5EF4-FFF2-40B4-BE49-F238E27FC236}">
                <a16:creationId xmlns:a16="http://schemas.microsoft.com/office/drawing/2014/main" id="{89DDAB23-71EB-499A-B2F8-57E7EFEBE3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85769" y="6260737"/>
            <a:ext cx="3716464" cy="2090511"/>
          </a:xfrm>
          <a:prstGeom prst="rect">
            <a:avLst/>
          </a:prstGeom>
        </p:spPr>
      </p:pic>
      <p:sp>
        <p:nvSpPr>
          <p:cNvPr id="5" name="TextBox 4">
            <a:extLst>
              <a:ext uri="{FF2B5EF4-FFF2-40B4-BE49-F238E27FC236}">
                <a16:creationId xmlns:a16="http://schemas.microsoft.com/office/drawing/2014/main" id="{F9FD9C83-E74D-4947-A4E2-94AC8780239C}"/>
              </a:ext>
            </a:extLst>
          </p:cNvPr>
          <p:cNvSpPr txBox="1"/>
          <p:nvPr userDrawn="1"/>
        </p:nvSpPr>
        <p:spPr>
          <a:xfrm>
            <a:off x="1" y="5843327"/>
            <a:ext cx="18287999" cy="830868"/>
          </a:xfrm>
          <a:prstGeom prst="rect">
            <a:avLst/>
          </a:prstGeom>
          <a:noFill/>
        </p:spPr>
        <p:txBody>
          <a:bodyPr wrap="square" rtlCol="0">
            <a:spAutoFit/>
          </a:bodyPr>
          <a:lstStyle/>
          <a:p>
            <a:pPr algn="ctr"/>
            <a:r>
              <a:rPr lang="en-IN" sz="4799" b="1" dirty="0">
                <a:solidFill>
                  <a:srgbClr val="FFFFFF"/>
                </a:solidFill>
              </a:rPr>
              <a:t>Connect with us</a:t>
            </a:r>
          </a:p>
        </p:txBody>
      </p:sp>
      <p:sp>
        <p:nvSpPr>
          <p:cNvPr id="6" name="TextBox 5">
            <a:extLst>
              <a:ext uri="{FF2B5EF4-FFF2-40B4-BE49-F238E27FC236}">
                <a16:creationId xmlns:a16="http://schemas.microsoft.com/office/drawing/2014/main" id="{141BD165-AD87-413B-84AC-C54EB8EE483C}"/>
              </a:ext>
            </a:extLst>
          </p:cNvPr>
          <p:cNvSpPr txBox="1"/>
          <p:nvPr userDrawn="1"/>
        </p:nvSpPr>
        <p:spPr>
          <a:xfrm>
            <a:off x="1" y="7927599"/>
            <a:ext cx="18288000" cy="553998"/>
          </a:xfrm>
          <a:prstGeom prst="rect">
            <a:avLst/>
          </a:prstGeom>
          <a:noFill/>
        </p:spPr>
        <p:txBody>
          <a:bodyPr wrap="square" rtlCol="0">
            <a:spAutoFit/>
          </a:bodyPr>
          <a:lstStyle/>
          <a:p>
            <a:pPr algn="ctr"/>
            <a:r>
              <a:rPr lang="en-IN" sz="3000" b="0" dirty="0" err="1">
                <a:solidFill>
                  <a:srgbClr val="FFFFFF"/>
                </a:solidFill>
              </a:rPr>
              <a:t>info@talsuccess.com</a:t>
            </a:r>
            <a:r>
              <a:rPr lang="en-IN" sz="3000" b="0" dirty="0">
                <a:solidFill>
                  <a:srgbClr val="FFFFFF"/>
                </a:solidFill>
              </a:rPr>
              <a:t> | +91- 9818-855-635</a:t>
            </a:r>
          </a:p>
        </p:txBody>
      </p:sp>
    </p:spTree>
    <p:extLst>
      <p:ext uri="{BB962C8B-B14F-4D97-AF65-F5344CB8AC3E}">
        <p14:creationId xmlns:p14="http://schemas.microsoft.com/office/powerpoint/2010/main" val="3926413010"/>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13D38-E59B-4CB4-BF11-5160C7638F1A}"/>
              </a:ext>
            </a:extLst>
          </p:cNvPr>
          <p:cNvSpPr>
            <a:spLocks noGrp="1"/>
          </p:cNvSpPr>
          <p:nvPr>
            <p:ph type="ctrTitle"/>
          </p:nvPr>
        </p:nvSpPr>
        <p:spPr>
          <a:xfrm>
            <a:off x="2286001" y="1683545"/>
            <a:ext cx="13716000" cy="3581399"/>
          </a:xfrm>
        </p:spPr>
        <p:txBody>
          <a:bodyPr anchor="b"/>
          <a:lstStyle>
            <a:lvl1pPr algn="ctr">
              <a:defRPr sz="9000"/>
            </a:lvl1pPr>
          </a:lstStyle>
          <a:p>
            <a:r>
              <a:rPr lang="en-US" dirty="0"/>
              <a:t>Click to edit Master title style</a:t>
            </a:r>
          </a:p>
        </p:txBody>
      </p:sp>
      <p:sp>
        <p:nvSpPr>
          <p:cNvPr id="3" name="Subtitle 2">
            <a:extLst>
              <a:ext uri="{FF2B5EF4-FFF2-40B4-BE49-F238E27FC236}">
                <a16:creationId xmlns:a16="http://schemas.microsoft.com/office/drawing/2014/main" id="{37A96480-7C32-4699-924F-04E6351700DF}"/>
              </a:ext>
            </a:extLst>
          </p:cNvPr>
          <p:cNvSpPr>
            <a:spLocks noGrp="1"/>
          </p:cNvSpPr>
          <p:nvPr>
            <p:ph type="subTitle" idx="1"/>
          </p:nvPr>
        </p:nvSpPr>
        <p:spPr>
          <a:xfrm>
            <a:off x="2286001" y="5403057"/>
            <a:ext cx="13716000" cy="2483643"/>
          </a:xfrm>
        </p:spPr>
        <p:txBody>
          <a:bodyPr/>
          <a:lstStyle>
            <a:lvl1pPr marL="0" indent="0" algn="ctr">
              <a:buNone/>
              <a:defRPr sz="3600"/>
            </a:lvl1pPr>
            <a:lvl2pPr marL="685748" indent="0" algn="ctr">
              <a:buNone/>
              <a:defRPr sz="3000"/>
            </a:lvl2pPr>
            <a:lvl3pPr marL="1371495" indent="0" algn="ctr">
              <a:buNone/>
              <a:defRPr sz="2700"/>
            </a:lvl3pPr>
            <a:lvl4pPr marL="2057243" indent="0" algn="ctr">
              <a:buNone/>
              <a:defRPr sz="2400"/>
            </a:lvl4pPr>
            <a:lvl5pPr marL="2742989" indent="0" algn="ctr">
              <a:buNone/>
              <a:defRPr sz="2400"/>
            </a:lvl5pPr>
            <a:lvl6pPr marL="3428737" indent="0" algn="ctr">
              <a:buNone/>
              <a:defRPr sz="2400"/>
            </a:lvl6pPr>
            <a:lvl7pPr marL="4114484" indent="0" algn="ctr">
              <a:buNone/>
              <a:defRPr sz="2400"/>
            </a:lvl7pPr>
            <a:lvl8pPr marL="4800232" indent="0" algn="ctr">
              <a:buNone/>
              <a:defRPr sz="2400"/>
            </a:lvl8pPr>
            <a:lvl9pPr marL="5485979"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702BC612-618C-409E-941D-AEC588BC745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A9C4A450-9736-44ED-85DD-C331F9D20C4D}"/>
              </a:ext>
            </a:extLst>
          </p:cNvPr>
          <p:cNvSpPr>
            <a:spLocks noGrp="1"/>
          </p:cNvSpPr>
          <p:nvPr>
            <p:ph type="ftr" sz="quarter" idx="11"/>
          </p:nvPr>
        </p:nvSpPr>
        <p:spPr/>
        <p:txBody>
          <a:bodyPr/>
          <a:lstStyle/>
          <a:p>
            <a:r>
              <a:rPr lang="en-US"/>
              <a:t>Copyright 2019 ROI Institute Inc. – No part of this document can be reproduced, stored in a retrieval system, or transmitted in any </a:t>
            </a:r>
          </a:p>
        </p:txBody>
      </p:sp>
      <p:sp>
        <p:nvSpPr>
          <p:cNvPr id="6" name="Slide Number Placeholder 5">
            <a:extLst>
              <a:ext uri="{FF2B5EF4-FFF2-40B4-BE49-F238E27FC236}">
                <a16:creationId xmlns:a16="http://schemas.microsoft.com/office/drawing/2014/main" id="{33A3EF47-51DD-493F-A527-42B13B7822C9}"/>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771555719"/>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12F6D-F43A-4B4F-84F7-143B963D8DAC}"/>
              </a:ext>
            </a:extLst>
          </p:cNvPr>
          <p:cNvSpPr>
            <a:spLocks noGrp="1"/>
          </p:cNvSpPr>
          <p:nvPr>
            <p:ph type="title"/>
          </p:nvPr>
        </p:nvSpPr>
        <p:spPr/>
        <p:txBody>
          <a:bodyPr>
            <a:normAutofit/>
          </a:bodyPr>
          <a:lstStyle>
            <a:lvl1pPr>
              <a:defRPr sz="5999"/>
            </a:lvl1pPr>
          </a:lstStyle>
          <a:p>
            <a:r>
              <a:rPr lang="en-US" dirty="0"/>
              <a:t>Click to edit Master title style</a:t>
            </a:r>
          </a:p>
        </p:txBody>
      </p:sp>
      <p:sp>
        <p:nvSpPr>
          <p:cNvPr id="3" name="Content Placeholder 2">
            <a:extLst>
              <a:ext uri="{FF2B5EF4-FFF2-40B4-BE49-F238E27FC236}">
                <a16:creationId xmlns:a16="http://schemas.microsoft.com/office/drawing/2014/main" id="{410F94D2-82C1-46EF-A773-0D5884127FEB}"/>
              </a:ext>
            </a:extLst>
          </p:cNvPr>
          <p:cNvSpPr>
            <a:spLocks noGrp="1"/>
          </p:cNvSpPr>
          <p:nvPr>
            <p:ph idx="1"/>
          </p:nvPr>
        </p:nvSpPr>
        <p:spPr/>
        <p:txBody>
          <a:bodyPr/>
          <a:lstStyle>
            <a:lvl1pPr>
              <a:buClr>
                <a:srgbClr val="820E2E"/>
              </a:buClr>
              <a:defRPr/>
            </a:lvl1pPr>
            <a:lvl2pPr>
              <a:buClr>
                <a:srgbClr val="820E2E"/>
              </a:buClr>
              <a:defRPr/>
            </a:lvl2pPr>
            <a:lvl3pPr>
              <a:buClr>
                <a:srgbClr val="820E2E"/>
              </a:buClr>
              <a:defRPr/>
            </a:lvl3pPr>
            <a:lvl4pPr>
              <a:buClr>
                <a:srgbClr val="820E2E"/>
              </a:buClr>
              <a:defRPr/>
            </a:lvl4pPr>
            <a:lvl5pPr>
              <a:buClr>
                <a:srgbClr val="820E2E"/>
              </a:buCl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A8E9994-2CA0-44D6-9A6B-DC39E99BDC0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20BEF13-2C78-4362-85F3-4DDDFFAF021A}"/>
              </a:ext>
            </a:extLst>
          </p:cNvPr>
          <p:cNvSpPr>
            <a:spLocks noGrp="1"/>
          </p:cNvSpPr>
          <p:nvPr>
            <p:ph type="ftr" sz="quarter" idx="11"/>
          </p:nvPr>
        </p:nvSpPr>
        <p:spPr/>
        <p:txBody>
          <a:bodyPr/>
          <a:lstStyle/>
          <a:p>
            <a:r>
              <a:rPr lang="en-US"/>
              <a:t>Copyright 2019 ROI Institute Inc. – No part of this document can be reproduced, stored in a retrieval system, or transmitted in any </a:t>
            </a:r>
          </a:p>
        </p:txBody>
      </p:sp>
      <p:sp>
        <p:nvSpPr>
          <p:cNvPr id="6" name="Slide Number Placeholder 5">
            <a:extLst>
              <a:ext uri="{FF2B5EF4-FFF2-40B4-BE49-F238E27FC236}">
                <a16:creationId xmlns:a16="http://schemas.microsoft.com/office/drawing/2014/main" id="{EDE078CB-9D7A-4E47-993A-01A74979C60F}"/>
              </a:ext>
            </a:extLst>
          </p:cNvPr>
          <p:cNvSpPr>
            <a:spLocks noGrp="1"/>
          </p:cNvSpPr>
          <p:nvPr>
            <p:ph type="sldNum" sz="quarter" idx="12"/>
          </p:nvPr>
        </p:nvSpPr>
        <p:spPr>
          <a:xfrm>
            <a:off x="14173201" y="9739313"/>
            <a:ext cx="4114800" cy="547688"/>
          </a:xfrm>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4906349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60479" y="685800"/>
            <a:ext cx="5899151" cy="2400300"/>
          </a:xfrm>
        </p:spPr>
        <p:txBody>
          <a:bodyPr anchor="b"/>
          <a:lstStyle>
            <a:lvl1pPr>
              <a:defRPr sz="4799"/>
            </a:lvl1pPr>
          </a:lstStyle>
          <a:p>
            <a:r>
              <a:rPr lang="en-US"/>
              <a:t>Click to edit Master title style</a:t>
            </a:r>
          </a:p>
        </p:txBody>
      </p:sp>
      <p:sp>
        <p:nvSpPr>
          <p:cNvPr id="3" name="Picture Placeholder 2"/>
          <p:cNvSpPr>
            <a:spLocks noGrp="1"/>
          </p:cNvSpPr>
          <p:nvPr>
            <p:ph type="pic" idx="1"/>
          </p:nvPr>
        </p:nvSpPr>
        <p:spPr>
          <a:xfrm>
            <a:off x="7775575" y="1481141"/>
            <a:ext cx="9258301" cy="7310437"/>
          </a:xfrm>
        </p:spPr>
        <p:txBody>
          <a:bodyPr/>
          <a:lstStyle>
            <a:lvl1pPr marL="0" indent="0">
              <a:buNone/>
              <a:defRPr sz="4799"/>
            </a:lvl1pPr>
            <a:lvl2pPr marL="685748" indent="0">
              <a:buNone/>
              <a:defRPr sz="4199"/>
            </a:lvl2pPr>
            <a:lvl3pPr marL="1371495" indent="0">
              <a:buNone/>
              <a:defRPr sz="3600"/>
            </a:lvl3pPr>
            <a:lvl4pPr marL="2057243" indent="0">
              <a:buNone/>
              <a:defRPr sz="3000"/>
            </a:lvl4pPr>
            <a:lvl5pPr marL="2742989" indent="0">
              <a:buNone/>
              <a:defRPr sz="3000"/>
            </a:lvl5pPr>
            <a:lvl6pPr marL="3428737" indent="0">
              <a:buNone/>
              <a:defRPr sz="3000"/>
            </a:lvl6pPr>
            <a:lvl7pPr marL="4114484" indent="0">
              <a:buNone/>
              <a:defRPr sz="3000"/>
            </a:lvl7pPr>
            <a:lvl8pPr marL="4800232" indent="0">
              <a:buNone/>
              <a:defRPr sz="3000"/>
            </a:lvl8pPr>
            <a:lvl9pPr marL="5485979" indent="0">
              <a:buNone/>
              <a:defRPr sz="3000"/>
            </a:lvl9pPr>
          </a:lstStyle>
          <a:p>
            <a:endParaRPr lang="en-US" dirty="0"/>
          </a:p>
        </p:txBody>
      </p:sp>
      <p:sp>
        <p:nvSpPr>
          <p:cNvPr id="4" name="Text Placeholder 3"/>
          <p:cNvSpPr>
            <a:spLocks noGrp="1"/>
          </p:cNvSpPr>
          <p:nvPr>
            <p:ph type="body" sz="half" idx="2"/>
          </p:nvPr>
        </p:nvSpPr>
        <p:spPr>
          <a:xfrm>
            <a:off x="1260479" y="3086101"/>
            <a:ext cx="5899151" cy="5717382"/>
          </a:xfrm>
        </p:spPr>
        <p:txBody>
          <a:bodyPr/>
          <a:lstStyle>
            <a:lvl1pPr marL="0" indent="0">
              <a:buNone/>
              <a:defRPr sz="2400"/>
            </a:lvl1pPr>
            <a:lvl2pPr marL="685748" indent="0">
              <a:buNone/>
              <a:defRPr sz="2100"/>
            </a:lvl2pPr>
            <a:lvl3pPr marL="1371495" indent="0">
              <a:buNone/>
              <a:defRPr sz="1800"/>
            </a:lvl3pPr>
            <a:lvl4pPr marL="2057243" indent="0">
              <a:buNone/>
              <a:defRPr sz="1500"/>
            </a:lvl4pPr>
            <a:lvl5pPr marL="2742989" indent="0">
              <a:buNone/>
              <a:defRPr sz="1500"/>
            </a:lvl5pPr>
            <a:lvl6pPr marL="3428737" indent="0">
              <a:buNone/>
              <a:defRPr sz="1500"/>
            </a:lvl6pPr>
            <a:lvl7pPr marL="4114484" indent="0">
              <a:buNone/>
              <a:defRPr sz="1500"/>
            </a:lvl7pPr>
            <a:lvl8pPr marL="4800232" indent="0">
              <a:buNone/>
              <a:defRPr sz="1500"/>
            </a:lvl8pPr>
            <a:lvl9pPr marL="5485979"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900907739"/>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2B87F-A50B-4283-BAE1-6F38D7BA3564}"/>
              </a:ext>
            </a:extLst>
          </p:cNvPr>
          <p:cNvSpPr>
            <a:spLocks noGrp="1"/>
          </p:cNvSpPr>
          <p:nvPr>
            <p:ph type="title"/>
          </p:nvPr>
        </p:nvSpPr>
        <p:spPr>
          <a:xfrm>
            <a:off x="1247775" y="2564609"/>
            <a:ext cx="15773400" cy="4279105"/>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id="{FBA79DDE-7135-4C6E-89EC-56BB900C565C}"/>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748" indent="0">
              <a:buNone/>
              <a:defRPr sz="3000">
                <a:solidFill>
                  <a:schemeClr val="tx1">
                    <a:tint val="75000"/>
                  </a:schemeClr>
                </a:solidFill>
              </a:defRPr>
            </a:lvl2pPr>
            <a:lvl3pPr marL="1371495" indent="0">
              <a:buNone/>
              <a:defRPr sz="2700">
                <a:solidFill>
                  <a:schemeClr val="tx1">
                    <a:tint val="75000"/>
                  </a:schemeClr>
                </a:solidFill>
              </a:defRPr>
            </a:lvl3pPr>
            <a:lvl4pPr marL="2057243" indent="0">
              <a:buNone/>
              <a:defRPr sz="2400">
                <a:solidFill>
                  <a:schemeClr val="tx1">
                    <a:tint val="75000"/>
                  </a:schemeClr>
                </a:solidFill>
              </a:defRPr>
            </a:lvl4pPr>
            <a:lvl5pPr marL="2742989" indent="0">
              <a:buNone/>
              <a:defRPr sz="2400">
                <a:solidFill>
                  <a:schemeClr val="tx1">
                    <a:tint val="75000"/>
                  </a:schemeClr>
                </a:solidFill>
              </a:defRPr>
            </a:lvl5pPr>
            <a:lvl6pPr marL="3428737" indent="0">
              <a:buNone/>
              <a:defRPr sz="2400">
                <a:solidFill>
                  <a:schemeClr val="tx1">
                    <a:tint val="75000"/>
                  </a:schemeClr>
                </a:solidFill>
              </a:defRPr>
            </a:lvl6pPr>
            <a:lvl7pPr marL="4114484" indent="0">
              <a:buNone/>
              <a:defRPr sz="2400">
                <a:solidFill>
                  <a:schemeClr val="tx1">
                    <a:tint val="75000"/>
                  </a:schemeClr>
                </a:solidFill>
              </a:defRPr>
            </a:lvl7pPr>
            <a:lvl8pPr marL="4800232" indent="0">
              <a:buNone/>
              <a:defRPr sz="2400">
                <a:solidFill>
                  <a:schemeClr val="tx1">
                    <a:tint val="75000"/>
                  </a:schemeClr>
                </a:solidFill>
              </a:defRPr>
            </a:lvl8pPr>
            <a:lvl9pPr marL="5485979" indent="0">
              <a:buNone/>
              <a:defRPr sz="24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546D497-E39D-4152-8A9C-66D1E839E42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F1064B8-7F80-48A5-92E3-D5EE1C2F98DB}"/>
              </a:ext>
            </a:extLst>
          </p:cNvPr>
          <p:cNvSpPr>
            <a:spLocks noGrp="1"/>
          </p:cNvSpPr>
          <p:nvPr>
            <p:ph type="ftr" sz="quarter" idx="11"/>
          </p:nvPr>
        </p:nvSpPr>
        <p:spPr/>
        <p:txBody>
          <a:bodyPr/>
          <a:lstStyle/>
          <a:p>
            <a:r>
              <a:rPr lang="en-US"/>
              <a:t>Copyright 2019 ROI Institute Inc. – No part of this document can be reproduced, stored in a retrieval system, or transmitted in any </a:t>
            </a:r>
          </a:p>
        </p:txBody>
      </p:sp>
      <p:sp>
        <p:nvSpPr>
          <p:cNvPr id="6" name="Slide Number Placeholder 5">
            <a:extLst>
              <a:ext uri="{FF2B5EF4-FFF2-40B4-BE49-F238E27FC236}">
                <a16:creationId xmlns:a16="http://schemas.microsoft.com/office/drawing/2014/main" id="{5555FF59-41C8-46BB-AD66-DC519108AEB2}"/>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2858118090"/>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7BC78-93ED-46AE-8010-3C6456A289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894657-99BE-4460-A46D-DEA7395B8682}"/>
              </a:ext>
            </a:extLst>
          </p:cNvPr>
          <p:cNvSpPr>
            <a:spLocks noGrp="1"/>
          </p:cNvSpPr>
          <p:nvPr>
            <p:ph sz="half" idx="1"/>
          </p:nvPr>
        </p:nvSpPr>
        <p:spPr>
          <a:xfrm>
            <a:off x="1257300" y="2738438"/>
            <a:ext cx="7772401" cy="65270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ABE7734-B315-4991-BCF9-E3D9E9EB2BF2}"/>
              </a:ext>
            </a:extLst>
          </p:cNvPr>
          <p:cNvSpPr>
            <a:spLocks noGrp="1"/>
          </p:cNvSpPr>
          <p:nvPr>
            <p:ph sz="half" idx="2"/>
          </p:nvPr>
        </p:nvSpPr>
        <p:spPr>
          <a:xfrm>
            <a:off x="9258299" y="2738438"/>
            <a:ext cx="7772401" cy="65270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BA8D7C9-D56E-4559-AFB8-3982882CD6BD}"/>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8DE1F375-6F0E-4C40-83E4-19ED5841A60D}"/>
              </a:ext>
            </a:extLst>
          </p:cNvPr>
          <p:cNvSpPr>
            <a:spLocks noGrp="1"/>
          </p:cNvSpPr>
          <p:nvPr>
            <p:ph type="ftr" sz="quarter" idx="11"/>
          </p:nvPr>
        </p:nvSpPr>
        <p:spPr/>
        <p:txBody>
          <a:bodyPr/>
          <a:lstStyle/>
          <a:p>
            <a:r>
              <a:rPr lang="en-US"/>
              <a:t>Copyright 2019 ROI Institute Inc. – No part of this document can be reproduced, stored in a retrieval system, or transmitted in any </a:t>
            </a:r>
          </a:p>
        </p:txBody>
      </p:sp>
      <p:sp>
        <p:nvSpPr>
          <p:cNvPr id="7" name="Slide Number Placeholder 6">
            <a:extLst>
              <a:ext uri="{FF2B5EF4-FFF2-40B4-BE49-F238E27FC236}">
                <a16:creationId xmlns:a16="http://schemas.microsoft.com/office/drawing/2014/main" id="{EC17054C-81C7-40F7-A8CF-DB28A2BED6B1}"/>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898238515"/>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F83A4-7EF3-41CB-B53D-9A9ADA392295}"/>
              </a:ext>
            </a:extLst>
          </p:cNvPr>
          <p:cNvSpPr>
            <a:spLocks noGrp="1"/>
          </p:cNvSpPr>
          <p:nvPr>
            <p:ph type="title"/>
          </p:nvPr>
        </p:nvSpPr>
        <p:spPr>
          <a:xfrm>
            <a:off x="1259683" y="547689"/>
            <a:ext cx="15773400" cy="1988344"/>
          </a:xfrm>
        </p:spPr>
        <p:txBody>
          <a:bodyPr/>
          <a:lstStyle/>
          <a:p>
            <a:r>
              <a:rPr lang="en-US"/>
              <a:t>Click to edit Master title style</a:t>
            </a:r>
          </a:p>
        </p:txBody>
      </p:sp>
      <p:sp>
        <p:nvSpPr>
          <p:cNvPr id="3" name="Text Placeholder 2">
            <a:extLst>
              <a:ext uri="{FF2B5EF4-FFF2-40B4-BE49-F238E27FC236}">
                <a16:creationId xmlns:a16="http://schemas.microsoft.com/office/drawing/2014/main" id="{D9422F71-25DA-4481-85EB-A8AC755DAC0E}"/>
              </a:ext>
            </a:extLst>
          </p:cNvPr>
          <p:cNvSpPr>
            <a:spLocks noGrp="1"/>
          </p:cNvSpPr>
          <p:nvPr>
            <p:ph type="body" idx="1"/>
          </p:nvPr>
        </p:nvSpPr>
        <p:spPr>
          <a:xfrm>
            <a:off x="1259682" y="2521745"/>
            <a:ext cx="7736680" cy="1235868"/>
          </a:xfrm>
        </p:spPr>
        <p:txBody>
          <a:bodyPr anchor="b"/>
          <a:lstStyle>
            <a:lvl1pPr marL="0" indent="0">
              <a:buNone/>
              <a:defRPr sz="3600" b="1"/>
            </a:lvl1pPr>
            <a:lvl2pPr marL="685748" indent="0">
              <a:buNone/>
              <a:defRPr sz="3000" b="1"/>
            </a:lvl2pPr>
            <a:lvl3pPr marL="1371495" indent="0">
              <a:buNone/>
              <a:defRPr sz="2700" b="1"/>
            </a:lvl3pPr>
            <a:lvl4pPr marL="2057243" indent="0">
              <a:buNone/>
              <a:defRPr sz="2400" b="1"/>
            </a:lvl4pPr>
            <a:lvl5pPr marL="2742989" indent="0">
              <a:buNone/>
              <a:defRPr sz="2400" b="1"/>
            </a:lvl5pPr>
            <a:lvl6pPr marL="3428737" indent="0">
              <a:buNone/>
              <a:defRPr sz="2400" b="1"/>
            </a:lvl6pPr>
            <a:lvl7pPr marL="4114484" indent="0">
              <a:buNone/>
              <a:defRPr sz="2400" b="1"/>
            </a:lvl7pPr>
            <a:lvl8pPr marL="4800232" indent="0">
              <a:buNone/>
              <a:defRPr sz="2400" b="1"/>
            </a:lvl8pPr>
            <a:lvl9pPr marL="5485979" indent="0">
              <a:buNone/>
              <a:defRPr sz="2400" b="1"/>
            </a:lvl9pPr>
          </a:lstStyle>
          <a:p>
            <a:pPr lvl="0"/>
            <a:r>
              <a:rPr lang="en-US"/>
              <a:t>Edit Master text styles</a:t>
            </a:r>
          </a:p>
        </p:txBody>
      </p:sp>
      <p:sp>
        <p:nvSpPr>
          <p:cNvPr id="4" name="Content Placeholder 3">
            <a:extLst>
              <a:ext uri="{FF2B5EF4-FFF2-40B4-BE49-F238E27FC236}">
                <a16:creationId xmlns:a16="http://schemas.microsoft.com/office/drawing/2014/main" id="{A09B4806-2041-48F9-87D0-3E06CEA8E340}"/>
              </a:ext>
            </a:extLst>
          </p:cNvPr>
          <p:cNvSpPr>
            <a:spLocks noGrp="1"/>
          </p:cNvSpPr>
          <p:nvPr>
            <p:ph sz="half" idx="2"/>
          </p:nvPr>
        </p:nvSpPr>
        <p:spPr>
          <a:xfrm>
            <a:off x="1259682" y="3757612"/>
            <a:ext cx="7736680"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7B2F746-2496-4270-9CAC-FAE455F1D5E8}"/>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748" indent="0">
              <a:buNone/>
              <a:defRPr sz="3000" b="1"/>
            </a:lvl2pPr>
            <a:lvl3pPr marL="1371495" indent="0">
              <a:buNone/>
              <a:defRPr sz="2700" b="1"/>
            </a:lvl3pPr>
            <a:lvl4pPr marL="2057243" indent="0">
              <a:buNone/>
              <a:defRPr sz="2400" b="1"/>
            </a:lvl4pPr>
            <a:lvl5pPr marL="2742989" indent="0">
              <a:buNone/>
              <a:defRPr sz="2400" b="1"/>
            </a:lvl5pPr>
            <a:lvl6pPr marL="3428737" indent="0">
              <a:buNone/>
              <a:defRPr sz="2400" b="1"/>
            </a:lvl6pPr>
            <a:lvl7pPr marL="4114484" indent="0">
              <a:buNone/>
              <a:defRPr sz="2400" b="1"/>
            </a:lvl7pPr>
            <a:lvl8pPr marL="4800232" indent="0">
              <a:buNone/>
              <a:defRPr sz="2400" b="1"/>
            </a:lvl8pPr>
            <a:lvl9pPr marL="5485979" indent="0">
              <a:buNone/>
              <a:defRPr sz="2400" b="1"/>
            </a:lvl9pPr>
          </a:lstStyle>
          <a:p>
            <a:pPr lvl="0"/>
            <a:r>
              <a:rPr lang="en-US"/>
              <a:t>Edit Master text styles</a:t>
            </a:r>
          </a:p>
        </p:txBody>
      </p:sp>
      <p:sp>
        <p:nvSpPr>
          <p:cNvPr id="6" name="Content Placeholder 5">
            <a:extLst>
              <a:ext uri="{FF2B5EF4-FFF2-40B4-BE49-F238E27FC236}">
                <a16:creationId xmlns:a16="http://schemas.microsoft.com/office/drawing/2014/main" id="{4E8D7411-C1B9-4FA6-9838-4E5A9A0A563F}"/>
              </a:ext>
            </a:extLst>
          </p:cNvPr>
          <p:cNvSpPr>
            <a:spLocks noGrp="1"/>
          </p:cNvSpPr>
          <p:nvPr>
            <p:ph sz="quarter" idx="4"/>
          </p:nvPr>
        </p:nvSpPr>
        <p:spPr>
          <a:xfrm>
            <a:off x="9258300" y="3757612"/>
            <a:ext cx="7774782"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8B96038-4F98-4820-86B8-B32134CCEA4B}"/>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FE0568E9-37E6-4C63-9C7F-5C0D0A2C4C96}"/>
              </a:ext>
            </a:extLst>
          </p:cNvPr>
          <p:cNvSpPr>
            <a:spLocks noGrp="1"/>
          </p:cNvSpPr>
          <p:nvPr>
            <p:ph type="ftr" sz="quarter" idx="11"/>
          </p:nvPr>
        </p:nvSpPr>
        <p:spPr/>
        <p:txBody>
          <a:bodyPr/>
          <a:lstStyle/>
          <a:p>
            <a:r>
              <a:rPr lang="en-US"/>
              <a:t>Copyright 2019 ROI Institute Inc. – No part of this document can be reproduced, stored in a retrieval system, or transmitted in any </a:t>
            </a:r>
          </a:p>
        </p:txBody>
      </p:sp>
      <p:sp>
        <p:nvSpPr>
          <p:cNvPr id="9" name="Slide Number Placeholder 8">
            <a:extLst>
              <a:ext uri="{FF2B5EF4-FFF2-40B4-BE49-F238E27FC236}">
                <a16:creationId xmlns:a16="http://schemas.microsoft.com/office/drawing/2014/main" id="{7A6B700A-4D69-493C-877B-0ABC423477DC}"/>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1615270825"/>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C6C4E-C539-4919-BEEB-0861CE156E2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539C433-5443-427D-A1F6-03818A28629F}"/>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B6125EBB-D03C-499A-B544-B2B528A6B660}"/>
              </a:ext>
            </a:extLst>
          </p:cNvPr>
          <p:cNvSpPr>
            <a:spLocks noGrp="1"/>
          </p:cNvSpPr>
          <p:nvPr>
            <p:ph type="ftr" sz="quarter" idx="11"/>
          </p:nvPr>
        </p:nvSpPr>
        <p:spPr/>
        <p:txBody>
          <a:bodyPr/>
          <a:lstStyle/>
          <a:p>
            <a:r>
              <a:rPr lang="en-US"/>
              <a:t>Copyright 2019 ROI Institute Inc. – No part of this document can be reproduced, stored in a retrieval system, or transmitted in any </a:t>
            </a:r>
          </a:p>
        </p:txBody>
      </p:sp>
      <p:sp>
        <p:nvSpPr>
          <p:cNvPr id="5" name="Slide Number Placeholder 4">
            <a:extLst>
              <a:ext uri="{FF2B5EF4-FFF2-40B4-BE49-F238E27FC236}">
                <a16:creationId xmlns:a16="http://schemas.microsoft.com/office/drawing/2014/main" id="{E1F09940-D2D2-4343-9AAC-DFF78692B449}"/>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039992989"/>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699D28-4B72-4196-A684-4ADD04BD39E3}"/>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07B99E43-7F41-462E-BAAF-C51A92B82724}"/>
              </a:ext>
            </a:extLst>
          </p:cNvPr>
          <p:cNvSpPr>
            <a:spLocks noGrp="1"/>
          </p:cNvSpPr>
          <p:nvPr>
            <p:ph type="ftr" sz="quarter" idx="11"/>
          </p:nvPr>
        </p:nvSpPr>
        <p:spPr/>
        <p:txBody>
          <a:bodyPr/>
          <a:lstStyle/>
          <a:p>
            <a:r>
              <a:rPr lang="en-US"/>
              <a:t>Copyright 2019 ROI Institute Inc. – No part of this document can be reproduced, stored in a retrieval system, or transmitted in any </a:t>
            </a:r>
          </a:p>
        </p:txBody>
      </p:sp>
      <p:sp>
        <p:nvSpPr>
          <p:cNvPr id="4" name="Slide Number Placeholder 3">
            <a:extLst>
              <a:ext uri="{FF2B5EF4-FFF2-40B4-BE49-F238E27FC236}">
                <a16:creationId xmlns:a16="http://schemas.microsoft.com/office/drawing/2014/main" id="{5267CDD2-E748-4CB4-A5C8-EC11F39953BE}"/>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551047351"/>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221EF-1A90-4CEB-86C8-14B3069AD431}"/>
              </a:ext>
            </a:extLst>
          </p:cNvPr>
          <p:cNvSpPr>
            <a:spLocks noGrp="1"/>
          </p:cNvSpPr>
          <p:nvPr>
            <p:ph type="title"/>
          </p:nvPr>
        </p:nvSpPr>
        <p:spPr>
          <a:xfrm>
            <a:off x="1259684" y="685800"/>
            <a:ext cx="5898355" cy="2400300"/>
          </a:xfrm>
        </p:spPr>
        <p:txBody>
          <a:bodyPr anchor="b"/>
          <a:lstStyle>
            <a:lvl1pPr>
              <a:defRPr sz="4799"/>
            </a:lvl1pPr>
          </a:lstStyle>
          <a:p>
            <a:r>
              <a:rPr lang="en-US"/>
              <a:t>Click to edit Master title style</a:t>
            </a:r>
          </a:p>
        </p:txBody>
      </p:sp>
      <p:sp>
        <p:nvSpPr>
          <p:cNvPr id="3" name="Content Placeholder 2">
            <a:extLst>
              <a:ext uri="{FF2B5EF4-FFF2-40B4-BE49-F238E27FC236}">
                <a16:creationId xmlns:a16="http://schemas.microsoft.com/office/drawing/2014/main" id="{9A6870B6-28AE-42A2-B10F-FD6FA524FED3}"/>
              </a:ext>
            </a:extLst>
          </p:cNvPr>
          <p:cNvSpPr>
            <a:spLocks noGrp="1"/>
          </p:cNvSpPr>
          <p:nvPr>
            <p:ph idx="1"/>
          </p:nvPr>
        </p:nvSpPr>
        <p:spPr>
          <a:xfrm>
            <a:off x="7774782" y="1481140"/>
            <a:ext cx="9258301" cy="7310437"/>
          </a:xfrm>
        </p:spPr>
        <p:txBody>
          <a:bodyPr/>
          <a:lstStyle>
            <a:lvl1pPr>
              <a:defRPr sz="4799"/>
            </a:lvl1pPr>
            <a:lvl2pPr>
              <a:defRPr sz="4199"/>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2CE29A9-DD75-4BBB-8D7D-4F06059D3B48}"/>
              </a:ext>
            </a:extLst>
          </p:cNvPr>
          <p:cNvSpPr>
            <a:spLocks noGrp="1"/>
          </p:cNvSpPr>
          <p:nvPr>
            <p:ph type="body" sz="half" idx="2"/>
          </p:nvPr>
        </p:nvSpPr>
        <p:spPr>
          <a:xfrm>
            <a:off x="1259684" y="3086101"/>
            <a:ext cx="5898355" cy="5717382"/>
          </a:xfrm>
        </p:spPr>
        <p:txBody>
          <a:bodyPr/>
          <a:lstStyle>
            <a:lvl1pPr marL="0" indent="0">
              <a:buNone/>
              <a:defRPr sz="2400"/>
            </a:lvl1pPr>
            <a:lvl2pPr marL="685748" indent="0">
              <a:buNone/>
              <a:defRPr sz="2100"/>
            </a:lvl2pPr>
            <a:lvl3pPr marL="1371495" indent="0">
              <a:buNone/>
              <a:defRPr sz="1800"/>
            </a:lvl3pPr>
            <a:lvl4pPr marL="2057243" indent="0">
              <a:buNone/>
              <a:defRPr sz="1500"/>
            </a:lvl4pPr>
            <a:lvl5pPr marL="2742989" indent="0">
              <a:buNone/>
              <a:defRPr sz="1500"/>
            </a:lvl5pPr>
            <a:lvl6pPr marL="3428737" indent="0">
              <a:buNone/>
              <a:defRPr sz="1500"/>
            </a:lvl6pPr>
            <a:lvl7pPr marL="4114484" indent="0">
              <a:buNone/>
              <a:defRPr sz="1500"/>
            </a:lvl7pPr>
            <a:lvl8pPr marL="4800232" indent="0">
              <a:buNone/>
              <a:defRPr sz="1500"/>
            </a:lvl8pPr>
            <a:lvl9pPr marL="5485979" indent="0">
              <a:buNone/>
              <a:defRPr sz="1500"/>
            </a:lvl9pPr>
          </a:lstStyle>
          <a:p>
            <a:pPr lvl="0"/>
            <a:r>
              <a:rPr lang="en-US"/>
              <a:t>Edit Master text styles</a:t>
            </a:r>
          </a:p>
        </p:txBody>
      </p:sp>
      <p:sp>
        <p:nvSpPr>
          <p:cNvPr id="5" name="Date Placeholder 4">
            <a:extLst>
              <a:ext uri="{FF2B5EF4-FFF2-40B4-BE49-F238E27FC236}">
                <a16:creationId xmlns:a16="http://schemas.microsoft.com/office/drawing/2014/main" id="{5223640C-6DCA-4474-9D92-B077DA4AB6CC}"/>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65C8973D-ECDF-4DEA-8E1C-D4E4F42CC12D}"/>
              </a:ext>
            </a:extLst>
          </p:cNvPr>
          <p:cNvSpPr>
            <a:spLocks noGrp="1"/>
          </p:cNvSpPr>
          <p:nvPr>
            <p:ph type="ftr" sz="quarter" idx="11"/>
          </p:nvPr>
        </p:nvSpPr>
        <p:spPr/>
        <p:txBody>
          <a:bodyPr/>
          <a:lstStyle/>
          <a:p>
            <a:r>
              <a:rPr lang="en-US"/>
              <a:t>Copyright 2019 ROI Institute Inc. – No part of this document can be reproduced, stored in a retrieval system, or transmitted in any </a:t>
            </a:r>
          </a:p>
        </p:txBody>
      </p:sp>
      <p:sp>
        <p:nvSpPr>
          <p:cNvPr id="7" name="Slide Number Placeholder 6">
            <a:extLst>
              <a:ext uri="{FF2B5EF4-FFF2-40B4-BE49-F238E27FC236}">
                <a16:creationId xmlns:a16="http://schemas.microsoft.com/office/drawing/2014/main" id="{63774EC9-3AA2-43FA-B522-51EDBC6C27F5}"/>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4006339255"/>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5105B-5DB0-4DBF-8F91-38DDD4B3487D}"/>
              </a:ext>
            </a:extLst>
          </p:cNvPr>
          <p:cNvSpPr>
            <a:spLocks noGrp="1"/>
          </p:cNvSpPr>
          <p:nvPr>
            <p:ph type="title"/>
          </p:nvPr>
        </p:nvSpPr>
        <p:spPr>
          <a:xfrm>
            <a:off x="1259684" y="685800"/>
            <a:ext cx="5898355" cy="2400300"/>
          </a:xfrm>
        </p:spPr>
        <p:txBody>
          <a:bodyPr anchor="b"/>
          <a:lstStyle>
            <a:lvl1pPr>
              <a:defRPr sz="4799"/>
            </a:lvl1pPr>
          </a:lstStyle>
          <a:p>
            <a:r>
              <a:rPr lang="en-US"/>
              <a:t>Click to edit Master title style</a:t>
            </a:r>
          </a:p>
        </p:txBody>
      </p:sp>
      <p:sp>
        <p:nvSpPr>
          <p:cNvPr id="3" name="Picture Placeholder 2">
            <a:extLst>
              <a:ext uri="{FF2B5EF4-FFF2-40B4-BE49-F238E27FC236}">
                <a16:creationId xmlns:a16="http://schemas.microsoft.com/office/drawing/2014/main" id="{8FAAB282-A978-4042-8178-F16CB745508D}"/>
              </a:ext>
            </a:extLst>
          </p:cNvPr>
          <p:cNvSpPr>
            <a:spLocks noGrp="1"/>
          </p:cNvSpPr>
          <p:nvPr>
            <p:ph type="pic" idx="1"/>
          </p:nvPr>
        </p:nvSpPr>
        <p:spPr>
          <a:xfrm>
            <a:off x="7774782" y="1481140"/>
            <a:ext cx="9258301" cy="7310437"/>
          </a:xfrm>
        </p:spPr>
        <p:txBody>
          <a:bodyPr/>
          <a:lstStyle>
            <a:lvl1pPr marL="0" indent="0">
              <a:buNone/>
              <a:defRPr sz="4799"/>
            </a:lvl1pPr>
            <a:lvl2pPr marL="685748" indent="0">
              <a:buNone/>
              <a:defRPr sz="4199"/>
            </a:lvl2pPr>
            <a:lvl3pPr marL="1371495" indent="0">
              <a:buNone/>
              <a:defRPr sz="3600"/>
            </a:lvl3pPr>
            <a:lvl4pPr marL="2057243" indent="0">
              <a:buNone/>
              <a:defRPr sz="3000"/>
            </a:lvl4pPr>
            <a:lvl5pPr marL="2742989" indent="0">
              <a:buNone/>
              <a:defRPr sz="3000"/>
            </a:lvl5pPr>
            <a:lvl6pPr marL="3428737" indent="0">
              <a:buNone/>
              <a:defRPr sz="3000"/>
            </a:lvl6pPr>
            <a:lvl7pPr marL="4114484" indent="0">
              <a:buNone/>
              <a:defRPr sz="3000"/>
            </a:lvl7pPr>
            <a:lvl8pPr marL="4800232" indent="0">
              <a:buNone/>
              <a:defRPr sz="3000"/>
            </a:lvl8pPr>
            <a:lvl9pPr marL="5485979" indent="0">
              <a:buNone/>
              <a:defRPr sz="3000"/>
            </a:lvl9pPr>
          </a:lstStyle>
          <a:p>
            <a:endParaRPr lang="en-US"/>
          </a:p>
        </p:txBody>
      </p:sp>
      <p:sp>
        <p:nvSpPr>
          <p:cNvPr id="4" name="Text Placeholder 3">
            <a:extLst>
              <a:ext uri="{FF2B5EF4-FFF2-40B4-BE49-F238E27FC236}">
                <a16:creationId xmlns:a16="http://schemas.microsoft.com/office/drawing/2014/main" id="{54947E74-00FC-45A2-B908-7F43197274F8}"/>
              </a:ext>
            </a:extLst>
          </p:cNvPr>
          <p:cNvSpPr>
            <a:spLocks noGrp="1"/>
          </p:cNvSpPr>
          <p:nvPr>
            <p:ph type="body" sz="half" idx="2"/>
          </p:nvPr>
        </p:nvSpPr>
        <p:spPr>
          <a:xfrm>
            <a:off x="1259684" y="3086101"/>
            <a:ext cx="5898355" cy="5717382"/>
          </a:xfrm>
        </p:spPr>
        <p:txBody>
          <a:bodyPr/>
          <a:lstStyle>
            <a:lvl1pPr marL="0" indent="0">
              <a:buNone/>
              <a:defRPr sz="2400"/>
            </a:lvl1pPr>
            <a:lvl2pPr marL="685748" indent="0">
              <a:buNone/>
              <a:defRPr sz="2100"/>
            </a:lvl2pPr>
            <a:lvl3pPr marL="1371495" indent="0">
              <a:buNone/>
              <a:defRPr sz="1800"/>
            </a:lvl3pPr>
            <a:lvl4pPr marL="2057243" indent="0">
              <a:buNone/>
              <a:defRPr sz="1500"/>
            </a:lvl4pPr>
            <a:lvl5pPr marL="2742989" indent="0">
              <a:buNone/>
              <a:defRPr sz="1500"/>
            </a:lvl5pPr>
            <a:lvl6pPr marL="3428737" indent="0">
              <a:buNone/>
              <a:defRPr sz="1500"/>
            </a:lvl6pPr>
            <a:lvl7pPr marL="4114484" indent="0">
              <a:buNone/>
              <a:defRPr sz="1500"/>
            </a:lvl7pPr>
            <a:lvl8pPr marL="4800232" indent="0">
              <a:buNone/>
              <a:defRPr sz="1500"/>
            </a:lvl8pPr>
            <a:lvl9pPr marL="5485979" indent="0">
              <a:buNone/>
              <a:defRPr sz="1500"/>
            </a:lvl9pPr>
          </a:lstStyle>
          <a:p>
            <a:pPr lvl="0"/>
            <a:r>
              <a:rPr lang="en-US"/>
              <a:t>Edit Master text styles</a:t>
            </a:r>
          </a:p>
        </p:txBody>
      </p:sp>
      <p:sp>
        <p:nvSpPr>
          <p:cNvPr id="5" name="Date Placeholder 4">
            <a:extLst>
              <a:ext uri="{FF2B5EF4-FFF2-40B4-BE49-F238E27FC236}">
                <a16:creationId xmlns:a16="http://schemas.microsoft.com/office/drawing/2014/main" id="{8B3CFF7B-069B-4A4A-B48B-B45B5BC89B83}"/>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D8B06AC2-304E-4487-85A5-2DCE6F55CB27}"/>
              </a:ext>
            </a:extLst>
          </p:cNvPr>
          <p:cNvSpPr>
            <a:spLocks noGrp="1"/>
          </p:cNvSpPr>
          <p:nvPr>
            <p:ph type="ftr" sz="quarter" idx="11"/>
          </p:nvPr>
        </p:nvSpPr>
        <p:spPr/>
        <p:txBody>
          <a:bodyPr/>
          <a:lstStyle/>
          <a:p>
            <a:r>
              <a:rPr lang="en-US"/>
              <a:t>Copyright 2019 ROI Institute Inc. – No part of this document can be reproduced, stored in a retrieval system, or transmitted in any </a:t>
            </a:r>
          </a:p>
        </p:txBody>
      </p:sp>
      <p:sp>
        <p:nvSpPr>
          <p:cNvPr id="7" name="Slide Number Placeholder 6">
            <a:extLst>
              <a:ext uri="{FF2B5EF4-FFF2-40B4-BE49-F238E27FC236}">
                <a16:creationId xmlns:a16="http://schemas.microsoft.com/office/drawing/2014/main" id="{DA8FB8EF-4EE2-4F4D-8414-3A8B2566728D}"/>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2039467611"/>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8A8FA-A99C-4FBE-83C3-8725E08445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BB1067D-75BA-4D97-8B65-DE25FFCE828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383FA3-5E8F-48FE-B391-462D0FDA929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8AC10E0-F848-41C5-955B-CB5770A1C9B1}"/>
              </a:ext>
            </a:extLst>
          </p:cNvPr>
          <p:cNvSpPr>
            <a:spLocks noGrp="1"/>
          </p:cNvSpPr>
          <p:nvPr>
            <p:ph type="ftr" sz="quarter" idx="11"/>
          </p:nvPr>
        </p:nvSpPr>
        <p:spPr/>
        <p:txBody>
          <a:bodyPr/>
          <a:lstStyle/>
          <a:p>
            <a:r>
              <a:rPr lang="en-US"/>
              <a:t>Copyright 2019 ROI Institute Inc. – No part of this document can be reproduced, stored in a retrieval system, or transmitted in any </a:t>
            </a:r>
          </a:p>
        </p:txBody>
      </p:sp>
      <p:sp>
        <p:nvSpPr>
          <p:cNvPr id="6" name="Slide Number Placeholder 5">
            <a:extLst>
              <a:ext uri="{FF2B5EF4-FFF2-40B4-BE49-F238E27FC236}">
                <a16:creationId xmlns:a16="http://schemas.microsoft.com/office/drawing/2014/main" id="{905363AA-BD01-463D-9859-71A6A080060E}"/>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2305455561"/>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34E561-FB6E-4DDE-B5DF-AF8789503F85}"/>
              </a:ext>
            </a:extLst>
          </p:cNvPr>
          <p:cNvSpPr>
            <a:spLocks noGrp="1"/>
          </p:cNvSpPr>
          <p:nvPr>
            <p:ph type="title" orient="vert"/>
          </p:nvPr>
        </p:nvSpPr>
        <p:spPr>
          <a:xfrm>
            <a:off x="13087350" y="547689"/>
            <a:ext cx="3943350" cy="871775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F6562F7-4B20-4960-9BBB-4AF654032FF3}"/>
              </a:ext>
            </a:extLst>
          </p:cNvPr>
          <p:cNvSpPr>
            <a:spLocks noGrp="1"/>
          </p:cNvSpPr>
          <p:nvPr>
            <p:ph type="body" orient="vert" idx="1"/>
          </p:nvPr>
        </p:nvSpPr>
        <p:spPr>
          <a:xfrm>
            <a:off x="1257300" y="547689"/>
            <a:ext cx="11601450" cy="871775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478CD0-4987-46C5-9AD5-C31C4C01EA4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D9D6434-841D-4447-847D-AFAA64634A12}"/>
              </a:ext>
            </a:extLst>
          </p:cNvPr>
          <p:cNvSpPr>
            <a:spLocks noGrp="1"/>
          </p:cNvSpPr>
          <p:nvPr>
            <p:ph type="ftr" sz="quarter" idx="11"/>
          </p:nvPr>
        </p:nvSpPr>
        <p:spPr/>
        <p:txBody>
          <a:bodyPr/>
          <a:lstStyle/>
          <a:p>
            <a:r>
              <a:rPr lang="en-US"/>
              <a:t>Copyright 2019 ROI Institute Inc. – No part of this document can be reproduced, stored in a retrieval system, or transmitted in any </a:t>
            </a:r>
          </a:p>
        </p:txBody>
      </p:sp>
      <p:sp>
        <p:nvSpPr>
          <p:cNvPr id="6" name="Slide Number Placeholder 5">
            <a:extLst>
              <a:ext uri="{FF2B5EF4-FFF2-40B4-BE49-F238E27FC236}">
                <a16:creationId xmlns:a16="http://schemas.microsoft.com/office/drawing/2014/main" id="{1FDB5F4E-758A-4D77-8B2F-FA9375A2EFC2}"/>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763631673"/>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416723"/>
            <a:ext cx="17830800" cy="1709737"/>
          </a:xfrm>
          <a:prstGeom prst="rect">
            <a:avLst/>
          </a:prstGeom>
        </p:spPr>
        <p:txBody>
          <a:bodyPr/>
          <a:lstStyle/>
          <a:p>
            <a:r>
              <a:rPr lang="en-US"/>
              <a:t>Click to edit Master title style</a:t>
            </a:r>
          </a:p>
        </p:txBody>
      </p:sp>
      <p:sp>
        <p:nvSpPr>
          <p:cNvPr id="3" name="Table Placeholder 2"/>
          <p:cNvSpPr>
            <a:spLocks noGrp="1"/>
          </p:cNvSpPr>
          <p:nvPr>
            <p:ph type="tbl" idx="1"/>
          </p:nvPr>
        </p:nvSpPr>
        <p:spPr>
          <a:xfrm>
            <a:off x="914401" y="2400301"/>
            <a:ext cx="16459200" cy="6796088"/>
          </a:xfrm>
        </p:spPr>
        <p:txBody>
          <a:bodyPr/>
          <a:lstStyle>
            <a:lvl1pPr>
              <a:buFont typeface="Arial" pitchFamily="34" charset="0"/>
              <a:buChar char="•"/>
              <a:defRPr/>
            </a:lvl1pPr>
          </a:lstStyle>
          <a:p>
            <a:pPr lvl="0"/>
            <a:endParaRPr lang="en-US" noProof="0" dirty="0"/>
          </a:p>
        </p:txBody>
      </p:sp>
      <p:sp>
        <p:nvSpPr>
          <p:cNvPr id="4" name="Rectangle 4"/>
          <p:cNvSpPr>
            <a:spLocks noGrp="1" noChangeArrowheads="1"/>
          </p:cNvSpPr>
          <p:nvPr>
            <p:ph type="dt" sz="half" idx="10"/>
          </p:nvPr>
        </p:nvSpPr>
        <p:spPr>
          <a:xfrm>
            <a:off x="914401" y="9372600"/>
            <a:ext cx="4267200" cy="6858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6248401" y="9372600"/>
            <a:ext cx="5791199" cy="685800"/>
          </a:xfrm>
          <a:prstGeom prst="rect">
            <a:avLst/>
          </a:prstGeom>
          <a:ln/>
        </p:spPr>
        <p:txBody>
          <a:bodyPr/>
          <a:lstStyle>
            <a:lvl1pPr>
              <a:defRPr/>
            </a:lvl1pPr>
          </a:lstStyle>
          <a:p>
            <a:pPr>
              <a:defRPr/>
            </a:pPr>
            <a:r>
              <a:rPr lang="en-US"/>
              <a:t>Copyright 2019 ROI Institute Inc. – No part of this document can be reproduced, stored in a retrieval system, or transmitted in any </a:t>
            </a:r>
          </a:p>
        </p:txBody>
      </p:sp>
      <p:sp>
        <p:nvSpPr>
          <p:cNvPr id="6" name="Rectangle 6"/>
          <p:cNvSpPr>
            <a:spLocks noGrp="1" noChangeArrowheads="1"/>
          </p:cNvSpPr>
          <p:nvPr>
            <p:ph type="sldNum" sz="quarter" idx="12"/>
          </p:nvPr>
        </p:nvSpPr>
        <p:spPr>
          <a:ln/>
        </p:spPr>
        <p:txBody>
          <a:bodyPr/>
          <a:lstStyle>
            <a:lvl1pPr>
              <a:defRPr/>
            </a:lvl1pPr>
          </a:lstStyle>
          <a:p>
            <a:pPr>
              <a:defRPr/>
            </a:pPr>
            <a:fld id="{9C3E7534-8D79-4361-ABD1-EDB37AC994BB}" type="slidenum">
              <a:rPr lang="en-US"/>
              <a:pPr>
                <a:defRPr/>
              </a:pPr>
              <a:t>‹#›</a:t>
            </a:fld>
            <a:endParaRPr lang="en-US"/>
          </a:p>
        </p:txBody>
      </p:sp>
    </p:spTree>
    <p:extLst>
      <p:ext uri="{BB962C8B-B14F-4D97-AF65-F5344CB8AC3E}">
        <p14:creationId xmlns:p14="http://schemas.microsoft.com/office/powerpoint/2010/main" val="2611065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3429672177"/>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userDrawn="1">
  <p:cSld name="2_Speaker_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4739909"/>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8C8DF-CEE8-634F-AA52-F26C48011899}"/>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DC721272-A197-BA4B-94F8-C832182E3A16}"/>
              </a:ext>
            </a:extLst>
          </p:cNvPr>
          <p:cNvSpPr>
            <a:spLocks noGrp="1"/>
          </p:cNvSpPr>
          <p:nvPr>
            <p:ph type="sldNum" sz="quarter" idx="10"/>
          </p:nvPr>
        </p:nvSpPr>
        <p:spPr/>
        <p:txBody>
          <a:bodyPr/>
          <a:lstStyle/>
          <a:p>
            <a:fld id="{1754F1E8-9FA4-C246-BFBC-29E0F4373BF7}" type="slidenum">
              <a:rPr lang="en-US" smtClean="0"/>
              <a:t>‹#›</a:t>
            </a:fld>
            <a:endParaRPr lang="en-US"/>
          </a:p>
        </p:txBody>
      </p:sp>
    </p:spTree>
    <p:extLst>
      <p:ext uri="{BB962C8B-B14F-4D97-AF65-F5344CB8AC3E}">
        <p14:creationId xmlns:p14="http://schemas.microsoft.com/office/powerpoint/2010/main" val="2029856812"/>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890EC-8E94-D54B-BED8-D94B9FDB1CF4}"/>
              </a:ext>
            </a:extLst>
          </p:cNvPr>
          <p:cNvSpPr>
            <a:spLocks noGrp="1"/>
          </p:cNvSpPr>
          <p:nvPr>
            <p:ph type="title" hasCustomPrompt="1"/>
          </p:nvPr>
        </p:nvSpPr>
        <p:spPr>
          <a:xfrm>
            <a:off x="3756621" y="642254"/>
            <a:ext cx="13744997" cy="1068535"/>
          </a:xfrm>
        </p:spPr>
        <p:txBody>
          <a:bodyPr anchor="ctr">
            <a:normAutofit/>
          </a:bodyPr>
          <a:lstStyle>
            <a:lvl1pPr>
              <a:defRPr sz="3600" b="0" i="0">
                <a:solidFill>
                  <a:srgbClr val="ED5428"/>
                </a:solidFill>
                <a:latin typeface="Calibri" panose="020F050202020403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FDDDC59F-1DA7-EE4E-ADC2-D43E0FB76B3B}"/>
              </a:ext>
            </a:extLst>
          </p:cNvPr>
          <p:cNvSpPr>
            <a:spLocks noGrp="1"/>
          </p:cNvSpPr>
          <p:nvPr>
            <p:ph sz="half" idx="1"/>
          </p:nvPr>
        </p:nvSpPr>
        <p:spPr>
          <a:xfrm>
            <a:off x="973053" y="2735389"/>
            <a:ext cx="6941079" cy="6527008"/>
          </a:xfrm>
        </p:spPr>
        <p:txBody>
          <a:bodyPr>
            <a:noAutofit/>
          </a:bodyPr>
          <a:lstStyle>
            <a:lvl1pPr marL="0" indent="0">
              <a:buNone/>
              <a:defRPr sz="3000" b="0" i="0">
                <a:latin typeface="Calibri" panose="020F0502020204030204" pitchFamily="34" charset="0"/>
              </a:defRPr>
            </a:lvl1pPr>
            <a:lvl2pPr marL="685748" indent="0">
              <a:buNone/>
              <a:defRPr sz="3000" b="0" i="0">
                <a:latin typeface="Calibri" panose="020F0502020204030204" pitchFamily="34" charset="0"/>
              </a:defRPr>
            </a:lvl2pPr>
            <a:lvl3pPr marL="1371495" indent="0">
              <a:buNone/>
              <a:defRPr sz="3000" b="0" i="0">
                <a:latin typeface="Calibri" panose="020F0502020204030204" pitchFamily="34" charset="0"/>
              </a:defRPr>
            </a:lvl3pPr>
            <a:lvl4pPr marL="2057243" indent="0">
              <a:buNone/>
              <a:defRPr sz="3000" b="0" i="0">
                <a:latin typeface="Calibri" panose="020F0502020204030204" pitchFamily="34" charset="0"/>
              </a:defRPr>
            </a:lvl4pPr>
            <a:lvl5pPr marL="2742989" indent="0">
              <a:buNone/>
              <a:defRPr sz="3000" b="0" i="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82D62074-E0C6-2A45-9790-29F138C5E558}"/>
              </a:ext>
            </a:extLst>
          </p:cNvPr>
          <p:cNvSpPr>
            <a:spLocks noGrp="1"/>
          </p:cNvSpPr>
          <p:nvPr>
            <p:ph type="sldNum" sz="quarter" idx="12"/>
          </p:nvPr>
        </p:nvSpPr>
        <p:spPr>
          <a:xfrm>
            <a:off x="437348" y="9534525"/>
            <a:ext cx="4114800" cy="547688"/>
          </a:xfrm>
        </p:spPr>
        <p:txBody>
          <a:bodyPr/>
          <a:lstStyle>
            <a:lvl1pPr algn="l">
              <a:defRPr>
                <a:solidFill>
                  <a:srgbClr val="ED5428"/>
                </a:solidFill>
              </a:defRPr>
            </a:lvl1pPr>
          </a:lstStyle>
          <a:p>
            <a:fld id="{F8FAE547-70CE-0F40-8A9C-862AFD0C3D1D}" type="slidenum">
              <a:rPr lang="en-US" smtClean="0"/>
              <a:pPr/>
              <a:t>‹#›</a:t>
            </a:fld>
            <a:endParaRPr lang="en-US" dirty="0"/>
          </a:p>
        </p:txBody>
      </p:sp>
      <p:sp>
        <p:nvSpPr>
          <p:cNvPr id="16" name="Content Placeholder 2">
            <a:extLst>
              <a:ext uri="{FF2B5EF4-FFF2-40B4-BE49-F238E27FC236}">
                <a16:creationId xmlns:a16="http://schemas.microsoft.com/office/drawing/2014/main" id="{C306DBAE-4DB8-954E-864F-1D45F6992DE0}"/>
              </a:ext>
            </a:extLst>
          </p:cNvPr>
          <p:cNvSpPr>
            <a:spLocks noGrp="1"/>
          </p:cNvSpPr>
          <p:nvPr>
            <p:ph sz="half" idx="13"/>
          </p:nvPr>
        </p:nvSpPr>
        <p:spPr>
          <a:xfrm>
            <a:off x="8475705" y="2735389"/>
            <a:ext cx="6941079" cy="6527008"/>
          </a:xfrm>
        </p:spPr>
        <p:txBody>
          <a:bodyPr>
            <a:normAutofit/>
          </a:bodyPr>
          <a:lstStyle>
            <a:lvl1pPr marL="428592" indent="-428592">
              <a:buSzPct val="100000"/>
              <a:buFont typeface="Wingdings" pitchFamily="2" charset="2"/>
              <a:buChar char="§"/>
              <a:defRPr sz="2100" b="0" i="0">
                <a:latin typeface="Calibri" panose="020F0502020204030204" pitchFamily="34" charset="0"/>
              </a:defRPr>
            </a:lvl1pPr>
            <a:lvl2pPr marL="1114340" indent="-428592">
              <a:buSzPct val="100000"/>
              <a:buFont typeface="Wingdings" pitchFamily="2" charset="2"/>
              <a:buChar char="§"/>
              <a:defRPr sz="2100" b="0" i="0">
                <a:latin typeface="Calibri" panose="020F0502020204030204" pitchFamily="34" charset="0"/>
              </a:defRPr>
            </a:lvl2pPr>
            <a:lvl3pPr marL="1800086" indent="-428592">
              <a:buSzPct val="100000"/>
              <a:buFont typeface="Wingdings" pitchFamily="2" charset="2"/>
              <a:buChar char="§"/>
              <a:defRPr sz="2100" b="0" i="0">
                <a:latin typeface="Calibri" panose="020F0502020204030204" pitchFamily="34" charset="0"/>
              </a:defRPr>
            </a:lvl3pPr>
            <a:lvl4pPr marL="2485834" indent="-428592">
              <a:buSzPct val="100000"/>
              <a:buFont typeface="Wingdings" pitchFamily="2" charset="2"/>
              <a:buChar char="§"/>
              <a:defRPr sz="2100" b="0" i="0">
                <a:latin typeface="Calibri" panose="020F0502020204030204" pitchFamily="34" charset="0"/>
              </a:defRPr>
            </a:lvl4pPr>
            <a:lvl5pPr marL="3171582" indent="-428592">
              <a:buSzPct val="100000"/>
              <a:buFont typeface="Wingdings" pitchFamily="2" charset="2"/>
              <a:buChar char="§"/>
              <a:defRPr sz="2100" b="0" i="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Parallelogram 20">
            <a:extLst>
              <a:ext uri="{FF2B5EF4-FFF2-40B4-BE49-F238E27FC236}">
                <a16:creationId xmlns:a16="http://schemas.microsoft.com/office/drawing/2014/main" id="{A5C9AA46-BF39-4DF1-A548-1A75455F1E25}"/>
              </a:ext>
            </a:extLst>
          </p:cNvPr>
          <p:cNvSpPr/>
          <p:nvPr userDrawn="1"/>
        </p:nvSpPr>
        <p:spPr>
          <a:xfrm flipH="1">
            <a:off x="10019861" y="1"/>
            <a:ext cx="2171701" cy="958596"/>
          </a:xfrm>
          <a:prstGeom prst="parallelogram">
            <a:avLst>
              <a:gd name="adj" fmla="val 13561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49" tIns="68574" rIns="137149" bIns="68574" numCol="1" spcCol="0" rtlCol="0" fromWordArt="0" anchor="ctr" anchorCtr="0" forceAA="0" compatLnSpc="1">
            <a:prstTxWarp prst="textNoShape">
              <a:avLst/>
            </a:prstTxWarp>
            <a:noAutofit/>
          </a:bodyPr>
          <a:lstStyle/>
          <a:p>
            <a:pPr lvl="0" algn="ctr"/>
            <a:endParaRPr lang="en-US" sz="2700" noProof="0" dirty="0"/>
          </a:p>
        </p:txBody>
      </p:sp>
    </p:spTree>
    <p:extLst>
      <p:ext uri="{BB962C8B-B14F-4D97-AF65-F5344CB8AC3E}">
        <p14:creationId xmlns:p14="http://schemas.microsoft.com/office/powerpoint/2010/main" val="873512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1" y="3195642"/>
            <a:ext cx="15544800" cy="2205037"/>
          </a:xfrm>
        </p:spPr>
        <p:txBody>
          <a:bodyPr/>
          <a:lstStyle/>
          <a:p>
            <a:r>
              <a:rPr lang="en-US"/>
              <a:t>Click to edit Master title style</a:t>
            </a:r>
          </a:p>
        </p:txBody>
      </p:sp>
      <p:sp>
        <p:nvSpPr>
          <p:cNvPr id="3" name="Subtitle 2"/>
          <p:cNvSpPr>
            <a:spLocks noGrp="1"/>
          </p:cNvSpPr>
          <p:nvPr>
            <p:ph type="subTitle" idx="1"/>
          </p:nvPr>
        </p:nvSpPr>
        <p:spPr>
          <a:xfrm>
            <a:off x="2743201" y="5829301"/>
            <a:ext cx="12801600" cy="2628899"/>
          </a:xfrm>
        </p:spPr>
        <p:txBody>
          <a:bodyPr/>
          <a:lstStyle>
            <a:lvl1pPr marL="0" indent="0" algn="ctr">
              <a:buNone/>
              <a:defRPr>
                <a:solidFill>
                  <a:schemeClr val="tx1">
                    <a:tint val="75000"/>
                  </a:schemeClr>
                </a:solidFill>
              </a:defRPr>
            </a:lvl1pPr>
            <a:lvl2pPr marL="685748" indent="0" algn="ctr">
              <a:buNone/>
              <a:defRPr>
                <a:solidFill>
                  <a:schemeClr val="tx1">
                    <a:tint val="75000"/>
                  </a:schemeClr>
                </a:solidFill>
              </a:defRPr>
            </a:lvl2pPr>
            <a:lvl3pPr marL="1371495" indent="0" algn="ctr">
              <a:buNone/>
              <a:defRPr>
                <a:solidFill>
                  <a:schemeClr val="tx1">
                    <a:tint val="75000"/>
                  </a:schemeClr>
                </a:solidFill>
              </a:defRPr>
            </a:lvl3pPr>
            <a:lvl4pPr marL="2057243" indent="0" algn="ctr">
              <a:buNone/>
              <a:defRPr>
                <a:solidFill>
                  <a:schemeClr val="tx1">
                    <a:tint val="75000"/>
                  </a:schemeClr>
                </a:solidFill>
              </a:defRPr>
            </a:lvl4pPr>
            <a:lvl5pPr marL="2742989" indent="0" algn="ctr">
              <a:buNone/>
              <a:defRPr>
                <a:solidFill>
                  <a:schemeClr val="tx1">
                    <a:tint val="75000"/>
                  </a:schemeClr>
                </a:solidFill>
              </a:defRPr>
            </a:lvl5pPr>
            <a:lvl6pPr marL="3428737" indent="0" algn="ctr">
              <a:buNone/>
              <a:defRPr>
                <a:solidFill>
                  <a:schemeClr val="tx1">
                    <a:tint val="75000"/>
                  </a:schemeClr>
                </a:solidFill>
              </a:defRPr>
            </a:lvl6pPr>
            <a:lvl7pPr marL="4114484" indent="0" algn="ctr">
              <a:buNone/>
              <a:defRPr>
                <a:solidFill>
                  <a:schemeClr val="tx1">
                    <a:tint val="75000"/>
                  </a:schemeClr>
                </a:solidFill>
              </a:defRPr>
            </a:lvl7pPr>
            <a:lvl8pPr marL="4800232" indent="0" algn="ctr">
              <a:buNone/>
              <a:defRPr>
                <a:solidFill>
                  <a:schemeClr val="tx1">
                    <a:tint val="75000"/>
                  </a:schemeClr>
                </a:solidFill>
              </a:defRPr>
            </a:lvl8pPr>
            <a:lvl9pPr marL="548597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34E402B-9921-40FA-8360-131077676729}" type="datetimeFigureOut">
              <a:rPr lang="en-US" smtClean="0"/>
              <a:t>12/18/2023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1EE9E8-4134-49B0-9AA7-3089E6521627}" type="slidenum">
              <a:rPr lang="en-US" smtClean="0"/>
              <a:t>‹#›</a:t>
            </a:fld>
            <a:endParaRPr lang="en-US" dirty="0"/>
          </a:p>
        </p:txBody>
      </p:sp>
    </p:spTree>
    <p:extLst>
      <p:ext uri="{BB962C8B-B14F-4D97-AF65-F5344CB8AC3E}">
        <p14:creationId xmlns:p14="http://schemas.microsoft.com/office/powerpoint/2010/main" val="887066414"/>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34E402B-9921-40FA-8360-131077676729}" type="datetimeFigureOut">
              <a:rPr lang="en-US" smtClean="0"/>
              <a:t>12/18/2023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1EE9E8-4134-49B0-9AA7-3089E6521627}" type="slidenum">
              <a:rPr lang="en-US" smtClean="0"/>
              <a:t>‹#›</a:t>
            </a:fld>
            <a:endParaRPr lang="en-US" dirty="0"/>
          </a:p>
        </p:txBody>
      </p:sp>
    </p:spTree>
    <p:extLst>
      <p:ext uri="{BB962C8B-B14F-4D97-AF65-F5344CB8AC3E}">
        <p14:creationId xmlns:p14="http://schemas.microsoft.com/office/powerpoint/2010/main" val="3445074782"/>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627" y="6610354"/>
            <a:ext cx="15544800" cy="2043113"/>
          </a:xfrm>
        </p:spPr>
        <p:txBody>
          <a:bodyPr anchor="t"/>
          <a:lstStyle>
            <a:lvl1pPr algn="l">
              <a:defRPr sz="5999" b="1" cap="all"/>
            </a:lvl1pPr>
          </a:lstStyle>
          <a:p>
            <a:r>
              <a:rPr lang="en-US"/>
              <a:t>Click to edit Master title style</a:t>
            </a:r>
          </a:p>
        </p:txBody>
      </p:sp>
      <p:sp>
        <p:nvSpPr>
          <p:cNvPr id="3" name="Text Placeholder 2"/>
          <p:cNvSpPr>
            <a:spLocks noGrp="1"/>
          </p:cNvSpPr>
          <p:nvPr>
            <p:ph type="body" idx="1"/>
          </p:nvPr>
        </p:nvSpPr>
        <p:spPr>
          <a:xfrm>
            <a:off x="1444627" y="4360071"/>
            <a:ext cx="15544800" cy="2250281"/>
          </a:xfrm>
        </p:spPr>
        <p:txBody>
          <a:bodyPr anchor="b"/>
          <a:lstStyle>
            <a:lvl1pPr marL="0" indent="0">
              <a:buNone/>
              <a:defRPr sz="3000">
                <a:solidFill>
                  <a:schemeClr val="tx1">
                    <a:tint val="75000"/>
                  </a:schemeClr>
                </a:solidFill>
              </a:defRPr>
            </a:lvl1pPr>
            <a:lvl2pPr marL="685748" indent="0">
              <a:buNone/>
              <a:defRPr sz="2700">
                <a:solidFill>
                  <a:schemeClr val="tx1">
                    <a:tint val="75000"/>
                  </a:schemeClr>
                </a:solidFill>
              </a:defRPr>
            </a:lvl2pPr>
            <a:lvl3pPr marL="1371495" indent="0">
              <a:buNone/>
              <a:defRPr sz="2400">
                <a:solidFill>
                  <a:schemeClr val="tx1">
                    <a:tint val="75000"/>
                  </a:schemeClr>
                </a:solidFill>
              </a:defRPr>
            </a:lvl3pPr>
            <a:lvl4pPr marL="2057243" indent="0">
              <a:buNone/>
              <a:defRPr sz="2100">
                <a:solidFill>
                  <a:schemeClr val="tx1">
                    <a:tint val="75000"/>
                  </a:schemeClr>
                </a:solidFill>
              </a:defRPr>
            </a:lvl4pPr>
            <a:lvl5pPr marL="2742989" indent="0">
              <a:buNone/>
              <a:defRPr sz="2100">
                <a:solidFill>
                  <a:schemeClr val="tx1">
                    <a:tint val="75000"/>
                  </a:schemeClr>
                </a:solidFill>
              </a:defRPr>
            </a:lvl5pPr>
            <a:lvl6pPr marL="3428737" indent="0">
              <a:buNone/>
              <a:defRPr sz="2100">
                <a:solidFill>
                  <a:schemeClr val="tx1">
                    <a:tint val="75000"/>
                  </a:schemeClr>
                </a:solidFill>
              </a:defRPr>
            </a:lvl6pPr>
            <a:lvl7pPr marL="4114484" indent="0">
              <a:buNone/>
              <a:defRPr sz="2100">
                <a:solidFill>
                  <a:schemeClr val="tx1">
                    <a:tint val="75000"/>
                  </a:schemeClr>
                </a:solidFill>
              </a:defRPr>
            </a:lvl7pPr>
            <a:lvl8pPr marL="4800232" indent="0">
              <a:buNone/>
              <a:defRPr sz="2100">
                <a:solidFill>
                  <a:schemeClr val="tx1">
                    <a:tint val="75000"/>
                  </a:schemeClr>
                </a:solidFill>
              </a:defRPr>
            </a:lvl8pPr>
            <a:lvl9pPr marL="5485979"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34E402B-9921-40FA-8360-131077676729}" type="datetimeFigureOut">
              <a:rPr lang="en-US" smtClean="0"/>
              <a:t>12/18/2023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1EE9E8-4134-49B0-9AA7-3089E6521627}" type="slidenum">
              <a:rPr lang="en-US" smtClean="0"/>
              <a:t>‹#›</a:t>
            </a:fld>
            <a:endParaRPr lang="en-US" dirty="0"/>
          </a:p>
        </p:txBody>
      </p:sp>
    </p:spTree>
    <p:extLst>
      <p:ext uri="{BB962C8B-B14F-4D97-AF65-F5344CB8AC3E}">
        <p14:creationId xmlns:p14="http://schemas.microsoft.com/office/powerpoint/2010/main" val="1285931827"/>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1" y="2400304"/>
            <a:ext cx="8077200" cy="6788944"/>
          </a:xfrm>
        </p:spPr>
        <p:txBody>
          <a:bodyPr/>
          <a:lstStyle>
            <a:lvl1pPr>
              <a:defRPr sz="4199"/>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296400" y="2400304"/>
            <a:ext cx="8077200" cy="6788944"/>
          </a:xfrm>
        </p:spPr>
        <p:txBody>
          <a:bodyPr/>
          <a:lstStyle>
            <a:lvl1pPr>
              <a:defRPr sz="4199"/>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34E402B-9921-40FA-8360-131077676729}" type="datetimeFigureOut">
              <a:rPr lang="en-US" smtClean="0"/>
              <a:t>12/18/2023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01EE9E8-4134-49B0-9AA7-3089E6521627}" type="slidenum">
              <a:rPr lang="en-US" smtClean="0"/>
              <a:t>‹#›</a:t>
            </a:fld>
            <a:endParaRPr lang="en-US" dirty="0"/>
          </a:p>
        </p:txBody>
      </p:sp>
    </p:spTree>
    <p:extLst>
      <p:ext uri="{BB962C8B-B14F-4D97-AF65-F5344CB8AC3E}">
        <p14:creationId xmlns:p14="http://schemas.microsoft.com/office/powerpoint/2010/main" val="676843632"/>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1" y="2302672"/>
            <a:ext cx="8080375" cy="959645"/>
          </a:xfrm>
        </p:spPr>
        <p:txBody>
          <a:bodyPr anchor="b"/>
          <a:lstStyle>
            <a:lvl1pPr marL="0" indent="0">
              <a:buNone/>
              <a:defRPr sz="3600" b="1"/>
            </a:lvl1pPr>
            <a:lvl2pPr marL="685748" indent="0">
              <a:buNone/>
              <a:defRPr sz="3000" b="1"/>
            </a:lvl2pPr>
            <a:lvl3pPr marL="1371495" indent="0">
              <a:buNone/>
              <a:defRPr sz="2700" b="1"/>
            </a:lvl3pPr>
            <a:lvl4pPr marL="2057243" indent="0">
              <a:buNone/>
              <a:defRPr sz="2400" b="1"/>
            </a:lvl4pPr>
            <a:lvl5pPr marL="2742989" indent="0">
              <a:buNone/>
              <a:defRPr sz="2400" b="1"/>
            </a:lvl5pPr>
            <a:lvl6pPr marL="3428737" indent="0">
              <a:buNone/>
              <a:defRPr sz="2400" b="1"/>
            </a:lvl6pPr>
            <a:lvl7pPr marL="4114484" indent="0">
              <a:buNone/>
              <a:defRPr sz="2400" b="1"/>
            </a:lvl7pPr>
            <a:lvl8pPr marL="4800232" indent="0">
              <a:buNone/>
              <a:defRPr sz="2400" b="1"/>
            </a:lvl8pPr>
            <a:lvl9pPr marL="5485979" indent="0">
              <a:buNone/>
              <a:defRPr sz="2400" b="1"/>
            </a:lvl9pPr>
          </a:lstStyle>
          <a:p>
            <a:pPr lvl="0"/>
            <a:r>
              <a:rPr lang="en-US"/>
              <a:t>Click to edit Master text styles</a:t>
            </a:r>
          </a:p>
        </p:txBody>
      </p:sp>
      <p:sp>
        <p:nvSpPr>
          <p:cNvPr id="4" name="Content Placeholder 3"/>
          <p:cNvSpPr>
            <a:spLocks noGrp="1"/>
          </p:cNvSpPr>
          <p:nvPr>
            <p:ph sz="half" idx="2"/>
          </p:nvPr>
        </p:nvSpPr>
        <p:spPr>
          <a:xfrm>
            <a:off x="914401" y="3262312"/>
            <a:ext cx="8080375"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0056" y="2302672"/>
            <a:ext cx="8083550" cy="959645"/>
          </a:xfrm>
        </p:spPr>
        <p:txBody>
          <a:bodyPr anchor="b"/>
          <a:lstStyle>
            <a:lvl1pPr marL="0" indent="0">
              <a:buNone/>
              <a:defRPr sz="3600" b="1"/>
            </a:lvl1pPr>
            <a:lvl2pPr marL="685748" indent="0">
              <a:buNone/>
              <a:defRPr sz="3000" b="1"/>
            </a:lvl2pPr>
            <a:lvl3pPr marL="1371495" indent="0">
              <a:buNone/>
              <a:defRPr sz="2700" b="1"/>
            </a:lvl3pPr>
            <a:lvl4pPr marL="2057243" indent="0">
              <a:buNone/>
              <a:defRPr sz="2400" b="1"/>
            </a:lvl4pPr>
            <a:lvl5pPr marL="2742989" indent="0">
              <a:buNone/>
              <a:defRPr sz="2400" b="1"/>
            </a:lvl5pPr>
            <a:lvl6pPr marL="3428737" indent="0">
              <a:buNone/>
              <a:defRPr sz="2400" b="1"/>
            </a:lvl6pPr>
            <a:lvl7pPr marL="4114484" indent="0">
              <a:buNone/>
              <a:defRPr sz="2400" b="1"/>
            </a:lvl7pPr>
            <a:lvl8pPr marL="4800232" indent="0">
              <a:buNone/>
              <a:defRPr sz="2400" b="1"/>
            </a:lvl8pPr>
            <a:lvl9pPr marL="5485979"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290056" y="3262312"/>
            <a:ext cx="8083550"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34E402B-9921-40FA-8360-131077676729}" type="datetimeFigureOut">
              <a:rPr lang="en-US" smtClean="0"/>
              <a:t>12/18/2023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01EE9E8-4134-49B0-9AA7-3089E6521627}" type="slidenum">
              <a:rPr lang="en-US" smtClean="0"/>
              <a:t>‹#›</a:t>
            </a:fld>
            <a:endParaRPr lang="en-US" dirty="0"/>
          </a:p>
        </p:txBody>
      </p:sp>
    </p:spTree>
    <p:extLst>
      <p:ext uri="{BB962C8B-B14F-4D97-AF65-F5344CB8AC3E}">
        <p14:creationId xmlns:p14="http://schemas.microsoft.com/office/powerpoint/2010/main" val="2729767602"/>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34E402B-9921-40FA-8360-131077676729}" type="datetimeFigureOut">
              <a:rPr lang="en-US" smtClean="0"/>
              <a:t>12/18/2023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01EE9E8-4134-49B0-9AA7-3089E6521627}" type="slidenum">
              <a:rPr lang="en-US" smtClean="0"/>
              <a:t>‹#›</a:t>
            </a:fld>
            <a:endParaRPr lang="en-US" dirty="0"/>
          </a:p>
        </p:txBody>
      </p:sp>
    </p:spTree>
    <p:extLst>
      <p:ext uri="{BB962C8B-B14F-4D97-AF65-F5344CB8AC3E}">
        <p14:creationId xmlns:p14="http://schemas.microsoft.com/office/powerpoint/2010/main" val="3840875369"/>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4E402B-9921-40FA-8360-131077676729}" type="datetimeFigureOut">
              <a:rPr lang="en-US" smtClean="0"/>
              <a:t>12/18/2023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01EE9E8-4134-49B0-9AA7-3089E6521627}" type="slidenum">
              <a:rPr lang="en-US" smtClean="0"/>
              <a:t>‹#›</a:t>
            </a:fld>
            <a:endParaRPr lang="en-US" dirty="0"/>
          </a:p>
        </p:txBody>
      </p:sp>
    </p:spTree>
    <p:extLst>
      <p:ext uri="{BB962C8B-B14F-4D97-AF65-F5344CB8AC3E}">
        <p14:creationId xmlns:p14="http://schemas.microsoft.com/office/powerpoint/2010/main" val="11301187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2" y="547689"/>
            <a:ext cx="3943350" cy="871775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57302" y="547689"/>
            <a:ext cx="115252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1163261032"/>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5" y="409576"/>
            <a:ext cx="6016626" cy="1743077"/>
          </a:xfrm>
        </p:spPr>
        <p:txBody>
          <a:bodyPr anchor="b"/>
          <a:lstStyle>
            <a:lvl1pPr algn="l">
              <a:defRPr sz="3000" b="1"/>
            </a:lvl1pPr>
          </a:lstStyle>
          <a:p>
            <a:r>
              <a:rPr lang="en-US"/>
              <a:t>Click to edit Master title style</a:t>
            </a:r>
          </a:p>
        </p:txBody>
      </p:sp>
      <p:sp>
        <p:nvSpPr>
          <p:cNvPr id="3" name="Content Placeholder 2"/>
          <p:cNvSpPr>
            <a:spLocks noGrp="1"/>
          </p:cNvSpPr>
          <p:nvPr>
            <p:ph idx="1"/>
          </p:nvPr>
        </p:nvSpPr>
        <p:spPr>
          <a:xfrm>
            <a:off x="7150100" y="409581"/>
            <a:ext cx="10223501" cy="8779670"/>
          </a:xfrm>
        </p:spPr>
        <p:txBody>
          <a:bodyPr/>
          <a:lstStyle>
            <a:lvl1pPr>
              <a:defRPr sz="4799"/>
            </a:lvl1pPr>
            <a:lvl2pPr>
              <a:defRPr sz="4199"/>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14405" y="2152656"/>
            <a:ext cx="6016626" cy="7036594"/>
          </a:xfrm>
        </p:spPr>
        <p:txBody>
          <a:bodyPr/>
          <a:lstStyle>
            <a:lvl1pPr marL="0" indent="0">
              <a:buNone/>
              <a:defRPr sz="2100"/>
            </a:lvl1pPr>
            <a:lvl2pPr marL="685748" indent="0">
              <a:buNone/>
              <a:defRPr sz="1800"/>
            </a:lvl2pPr>
            <a:lvl3pPr marL="1371495" indent="0">
              <a:buNone/>
              <a:defRPr sz="1500"/>
            </a:lvl3pPr>
            <a:lvl4pPr marL="2057243" indent="0">
              <a:buNone/>
              <a:defRPr sz="1350"/>
            </a:lvl4pPr>
            <a:lvl5pPr marL="2742989" indent="0">
              <a:buNone/>
              <a:defRPr sz="1350"/>
            </a:lvl5pPr>
            <a:lvl6pPr marL="3428737" indent="0">
              <a:buNone/>
              <a:defRPr sz="1350"/>
            </a:lvl6pPr>
            <a:lvl7pPr marL="4114484" indent="0">
              <a:buNone/>
              <a:defRPr sz="1350"/>
            </a:lvl7pPr>
            <a:lvl8pPr marL="4800232" indent="0">
              <a:buNone/>
              <a:defRPr sz="1350"/>
            </a:lvl8pPr>
            <a:lvl9pPr marL="5485979"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fld id="{C34E402B-9921-40FA-8360-131077676729}" type="datetimeFigureOut">
              <a:rPr lang="en-US" smtClean="0"/>
              <a:t>12/18/2023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01EE9E8-4134-49B0-9AA7-3089E6521627}" type="slidenum">
              <a:rPr lang="en-US" smtClean="0"/>
              <a:t>‹#›</a:t>
            </a:fld>
            <a:endParaRPr lang="en-US" dirty="0"/>
          </a:p>
        </p:txBody>
      </p:sp>
    </p:spTree>
    <p:extLst>
      <p:ext uri="{BB962C8B-B14F-4D97-AF65-F5344CB8AC3E}">
        <p14:creationId xmlns:p14="http://schemas.microsoft.com/office/powerpoint/2010/main" val="2387163210"/>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84575" y="7200903"/>
            <a:ext cx="10972800" cy="850109"/>
          </a:xfrm>
        </p:spPr>
        <p:txBody>
          <a:bodyPr anchor="b"/>
          <a:lstStyle>
            <a:lvl1pPr algn="l">
              <a:defRPr sz="3000" b="1"/>
            </a:lvl1pPr>
          </a:lstStyle>
          <a:p>
            <a:r>
              <a:rPr lang="en-US"/>
              <a:t>Click to edit Master title style</a:t>
            </a:r>
          </a:p>
        </p:txBody>
      </p:sp>
      <p:sp>
        <p:nvSpPr>
          <p:cNvPr id="3" name="Picture Placeholder 2"/>
          <p:cNvSpPr>
            <a:spLocks noGrp="1"/>
          </p:cNvSpPr>
          <p:nvPr>
            <p:ph type="pic" idx="1"/>
          </p:nvPr>
        </p:nvSpPr>
        <p:spPr>
          <a:xfrm>
            <a:off x="3584575" y="919163"/>
            <a:ext cx="10972800" cy="6172200"/>
          </a:xfrm>
        </p:spPr>
        <p:txBody>
          <a:bodyPr/>
          <a:lstStyle>
            <a:lvl1pPr marL="0" indent="0">
              <a:buNone/>
              <a:defRPr sz="4799"/>
            </a:lvl1pPr>
            <a:lvl2pPr marL="685748" indent="0">
              <a:buNone/>
              <a:defRPr sz="4199"/>
            </a:lvl2pPr>
            <a:lvl3pPr marL="1371495" indent="0">
              <a:buNone/>
              <a:defRPr sz="3600"/>
            </a:lvl3pPr>
            <a:lvl4pPr marL="2057243" indent="0">
              <a:buNone/>
              <a:defRPr sz="3000"/>
            </a:lvl4pPr>
            <a:lvl5pPr marL="2742989" indent="0">
              <a:buNone/>
              <a:defRPr sz="3000"/>
            </a:lvl5pPr>
            <a:lvl6pPr marL="3428737" indent="0">
              <a:buNone/>
              <a:defRPr sz="3000"/>
            </a:lvl6pPr>
            <a:lvl7pPr marL="4114484" indent="0">
              <a:buNone/>
              <a:defRPr sz="3000"/>
            </a:lvl7pPr>
            <a:lvl8pPr marL="4800232" indent="0">
              <a:buNone/>
              <a:defRPr sz="3000"/>
            </a:lvl8pPr>
            <a:lvl9pPr marL="5485979" indent="0">
              <a:buNone/>
              <a:defRPr sz="3000"/>
            </a:lvl9pPr>
          </a:lstStyle>
          <a:p>
            <a:endParaRPr lang="en-US" dirty="0"/>
          </a:p>
        </p:txBody>
      </p:sp>
      <p:sp>
        <p:nvSpPr>
          <p:cNvPr id="4" name="Text Placeholder 3"/>
          <p:cNvSpPr>
            <a:spLocks noGrp="1"/>
          </p:cNvSpPr>
          <p:nvPr>
            <p:ph type="body" sz="half" idx="2"/>
          </p:nvPr>
        </p:nvSpPr>
        <p:spPr>
          <a:xfrm>
            <a:off x="3584575" y="8051010"/>
            <a:ext cx="10972800" cy="1207294"/>
          </a:xfrm>
        </p:spPr>
        <p:txBody>
          <a:bodyPr/>
          <a:lstStyle>
            <a:lvl1pPr marL="0" indent="0">
              <a:buNone/>
              <a:defRPr sz="2100"/>
            </a:lvl1pPr>
            <a:lvl2pPr marL="685748" indent="0">
              <a:buNone/>
              <a:defRPr sz="1800"/>
            </a:lvl2pPr>
            <a:lvl3pPr marL="1371495" indent="0">
              <a:buNone/>
              <a:defRPr sz="1500"/>
            </a:lvl3pPr>
            <a:lvl4pPr marL="2057243" indent="0">
              <a:buNone/>
              <a:defRPr sz="1350"/>
            </a:lvl4pPr>
            <a:lvl5pPr marL="2742989" indent="0">
              <a:buNone/>
              <a:defRPr sz="1350"/>
            </a:lvl5pPr>
            <a:lvl6pPr marL="3428737" indent="0">
              <a:buNone/>
              <a:defRPr sz="1350"/>
            </a:lvl6pPr>
            <a:lvl7pPr marL="4114484" indent="0">
              <a:buNone/>
              <a:defRPr sz="1350"/>
            </a:lvl7pPr>
            <a:lvl8pPr marL="4800232" indent="0">
              <a:buNone/>
              <a:defRPr sz="1350"/>
            </a:lvl8pPr>
            <a:lvl9pPr marL="5485979"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fld id="{C34E402B-9921-40FA-8360-131077676729}" type="datetimeFigureOut">
              <a:rPr lang="en-US" smtClean="0"/>
              <a:t>12/18/2023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01EE9E8-4134-49B0-9AA7-3089E6521627}" type="slidenum">
              <a:rPr lang="en-US" smtClean="0"/>
              <a:t>‹#›</a:t>
            </a:fld>
            <a:endParaRPr lang="en-US" dirty="0"/>
          </a:p>
        </p:txBody>
      </p:sp>
    </p:spTree>
    <p:extLst>
      <p:ext uri="{BB962C8B-B14F-4D97-AF65-F5344CB8AC3E}">
        <p14:creationId xmlns:p14="http://schemas.microsoft.com/office/powerpoint/2010/main" val="755597543"/>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34E402B-9921-40FA-8360-131077676729}" type="datetimeFigureOut">
              <a:rPr lang="en-US" smtClean="0"/>
              <a:t>12/18/2023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1EE9E8-4134-49B0-9AA7-3089E6521627}" type="slidenum">
              <a:rPr lang="en-US" smtClean="0"/>
              <a:t>‹#›</a:t>
            </a:fld>
            <a:endParaRPr lang="en-US" dirty="0"/>
          </a:p>
        </p:txBody>
      </p:sp>
    </p:spTree>
    <p:extLst>
      <p:ext uri="{BB962C8B-B14F-4D97-AF65-F5344CB8AC3E}">
        <p14:creationId xmlns:p14="http://schemas.microsoft.com/office/powerpoint/2010/main" val="1741641579"/>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258800" y="411961"/>
            <a:ext cx="4114800" cy="87772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1" y="411961"/>
            <a:ext cx="12039600" cy="87772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34E402B-9921-40FA-8360-131077676729}" type="datetimeFigureOut">
              <a:rPr lang="en-US" smtClean="0"/>
              <a:t>12/18/2023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1EE9E8-4134-49B0-9AA7-3089E6521627}" type="slidenum">
              <a:rPr lang="en-US" smtClean="0"/>
              <a:t>‹#›</a:t>
            </a:fld>
            <a:endParaRPr lang="en-US" dirty="0"/>
          </a:p>
        </p:txBody>
      </p:sp>
    </p:spTree>
    <p:extLst>
      <p:ext uri="{BB962C8B-B14F-4D97-AF65-F5344CB8AC3E}">
        <p14:creationId xmlns:p14="http://schemas.microsoft.com/office/powerpoint/2010/main" val="3487007173"/>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5416E77-E0E8-E140-847C-F664014FA86B}"/>
              </a:ext>
            </a:extLst>
          </p:cNvPr>
          <p:cNvSpPr/>
          <p:nvPr userDrawn="1"/>
        </p:nvSpPr>
        <p:spPr>
          <a:xfrm>
            <a:off x="1" y="-235130"/>
            <a:ext cx="18288000" cy="10522131"/>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pic>
        <p:nvPicPr>
          <p:cNvPr id="19" name="Picture 18">
            <a:extLst>
              <a:ext uri="{FF2B5EF4-FFF2-40B4-BE49-F238E27FC236}">
                <a16:creationId xmlns:a16="http://schemas.microsoft.com/office/drawing/2014/main" id="{73FEB467-9EC1-D945-971A-8BCD05B7FA2C}"/>
              </a:ext>
            </a:extLst>
          </p:cNvPr>
          <p:cNvPicPr>
            <a:picLocks noChangeAspect="1"/>
          </p:cNvPicPr>
          <p:nvPr userDrawn="1"/>
        </p:nvPicPr>
        <p:blipFill>
          <a:blip r:embed="rId2">
            <a:alphaModFix amt="59000"/>
          </a:blip>
          <a:stretch>
            <a:fillRect/>
          </a:stretch>
        </p:blipFill>
        <p:spPr>
          <a:xfrm>
            <a:off x="1" y="7319973"/>
            <a:ext cx="18288000" cy="7130143"/>
          </a:xfrm>
          <a:prstGeom prst="rect">
            <a:avLst/>
          </a:prstGeom>
        </p:spPr>
      </p:pic>
      <p:sp>
        <p:nvSpPr>
          <p:cNvPr id="6" name="Rectangle 5">
            <a:extLst>
              <a:ext uri="{FF2B5EF4-FFF2-40B4-BE49-F238E27FC236}">
                <a16:creationId xmlns:a16="http://schemas.microsoft.com/office/drawing/2014/main" id="{BADB3BB9-D1FA-7A45-8A7E-39F6F927851D}"/>
              </a:ext>
            </a:extLst>
          </p:cNvPr>
          <p:cNvSpPr/>
          <p:nvPr userDrawn="1"/>
        </p:nvSpPr>
        <p:spPr>
          <a:xfrm>
            <a:off x="3016795" y="-235130"/>
            <a:ext cx="15290801" cy="105221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t>          </a:t>
            </a:r>
          </a:p>
        </p:txBody>
      </p:sp>
      <p:sp>
        <p:nvSpPr>
          <p:cNvPr id="7" name="Content Placeholder 2">
            <a:extLst>
              <a:ext uri="{FF2B5EF4-FFF2-40B4-BE49-F238E27FC236}">
                <a16:creationId xmlns:a16="http://schemas.microsoft.com/office/drawing/2014/main" id="{57B945AA-944B-3B46-BC31-B5A50F53CA93}"/>
              </a:ext>
            </a:extLst>
          </p:cNvPr>
          <p:cNvSpPr>
            <a:spLocks noGrp="1"/>
          </p:cNvSpPr>
          <p:nvPr>
            <p:ph idx="1"/>
          </p:nvPr>
        </p:nvSpPr>
        <p:spPr>
          <a:xfrm>
            <a:off x="6648633" y="2815198"/>
            <a:ext cx="11324757" cy="6527008"/>
          </a:xfrm>
          <a:prstGeom prst="rect">
            <a:avLst/>
          </a:prstGeom>
        </p:spPr>
        <p:txBody>
          <a:bodyPr numCol="2">
            <a:normAutofit/>
          </a:bodyPr>
          <a:lstStyle>
            <a:lvl1pPr marL="0" indent="0">
              <a:buFont typeface="Wingdings" pitchFamily="2" charset="2"/>
              <a:buNone/>
              <a:defRPr sz="3000" b="0" i="0" baseline="0">
                <a:latin typeface="Calibri" panose="020F0502020204030204" pitchFamily="34" charset="0"/>
                <a:cs typeface="Calibri" panose="020F0502020204030204" pitchFamily="34" charset="0"/>
              </a:defRPr>
            </a:lvl1pPr>
            <a:lvl2pPr marL="685748" indent="0">
              <a:buFont typeface="Wingdings" pitchFamily="2" charset="2"/>
              <a:buNone/>
              <a:defRPr sz="2100" b="0" i="0" baseline="0">
                <a:latin typeface="Calibri" panose="020F0502020204030204" pitchFamily="34" charset="0"/>
                <a:cs typeface="Calibri" panose="020F0502020204030204" pitchFamily="34" charset="0"/>
              </a:defRPr>
            </a:lvl2pPr>
            <a:lvl3pPr marL="1714368" indent="-342873">
              <a:buFont typeface="Wingdings" pitchFamily="2" charset="2"/>
              <a:buChar char="§"/>
              <a:defRPr sz="2100" b="0" i="0" baseline="0">
                <a:latin typeface="Calibri" panose="020F0502020204030204" pitchFamily="34" charset="0"/>
                <a:cs typeface="Calibri" panose="020F0502020204030204" pitchFamily="34" charset="0"/>
              </a:defRPr>
            </a:lvl3pPr>
            <a:lvl4pPr marL="2400116" indent="-342873">
              <a:buFont typeface="Wingdings" pitchFamily="2" charset="2"/>
              <a:buChar char="§"/>
              <a:defRPr sz="2100" b="0" i="0" baseline="0">
                <a:latin typeface="Calibri" panose="020F0502020204030204" pitchFamily="34" charset="0"/>
                <a:cs typeface="Calibri" panose="020F0502020204030204" pitchFamily="34" charset="0"/>
              </a:defRPr>
            </a:lvl4pPr>
            <a:lvl5pPr marL="3085864" indent="-342873">
              <a:buFont typeface="Wingdings" pitchFamily="2" charset="2"/>
              <a:buChar char="§"/>
              <a:defRPr sz="2100" b="0" i="0" baseline="0">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20">
            <a:extLst>
              <a:ext uri="{FF2B5EF4-FFF2-40B4-BE49-F238E27FC236}">
                <a16:creationId xmlns:a16="http://schemas.microsoft.com/office/drawing/2014/main" id="{070701C0-73CF-0840-82AD-EB3C480EABA7}"/>
              </a:ext>
            </a:extLst>
          </p:cNvPr>
          <p:cNvSpPr>
            <a:spLocks noGrp="1"/>
          </p:cNvSpPr>
          <p:nvPr>
            <p:ph type="pic" sz="quarter" idx="12" hasCustomPrompt="1"/>
          </p:nvPr>
        </p:nvSpPr>
        <p:spPr>
          <a:xfrm>
            <a:off x="3817086" y="2506725"/>
            <a:ext cx="2383407" cy="2383406"/>
          </a:xfrm>
          <a:prstGeom prst="ellipse">
            <a:avLst/>
          </a:prstGeom>
          <a:ln w="28575">
            <a:solidFill>
              <a:schemeClr val="bg1">
                <a:lumMod val="85000"/>
              </a:schemeClr>
            </a:solidFill>
            <a:prstDash val="solid"/>
          </a:ln>
        </p:spPr>
        <p:txBody>
          <a:bodyPr lIns="0" tIns="91440" rIns="0" bIns="0" anchor="ctr">
            <a:normAutofit/>
          </a:bodyPr>
          <a:lstStyle>
            <a:lvl1pPr marL="0" indent="0" algn="ctr">
              <a:buFontTx/>
              <a:buNone/>
              <a:defRPr sz="2100" b="0" i="0">
                <a:latin typeface="Calibri" panose="020F0502020204030204" pitchFamily="34" charset="0"/>
                <a:cs typeface="Calibri" panose="020F0502020204030204" pitchFamily="34" charset="0"/>
              </a:defRPr>
            </a:lvl1pPr>
          </a:lstStyle>
          <a:p>
            <a:r>
              <a:rPr lang="en-US" dirty="0"/>
              <a:t>DRAG AND DROP SPEAKER PHOTO HERE</a:t>
            </a:r>
          </a:p>
        </p:txBody>
      </p:sp>
      <p:sp>
        <p:nvSpPr>
          <p:cNvPr id="9" name="Title 1">
            <a:extLst>
              <a:ext uri="{FF2B5EF4-FFF2-40B4-BE49-F238E27FC236}">
                <a16:creationId xmlns:a16="http://schemas.microsoft.com/office/drawing/2014/main" id="{537D10C4-5924-B245-8685-911079775C58}"/>
              </a:ext>
            </a:extLst>
          </p:cNvPr>
          <p:cNvSpPr>
            <a:spLocks noGrp="1"/>
          </p:cNvSpPr>
          <p:nvPr>
            <p:ph type="title"/>
          </p:nvPr>
        </p:nvSpPr>
        <p:spPr>
          <a:xfrm>
            <a:off x="3503574" y="547152"/>
            <a:ext cx="14470914" cy="1485047"/>
          </a:xfrm>
          <a:prstGeom prst="rect">
            <a:avLst/>
          </a:prstGeom>
        </p:spPr>
        <p:txBody>
          <a:bodyPr rIns="365760" anchor="ctr">
            <a:noAutofit/>
          </a:bodyPr>
          <a:lstStyle>
            <a:lvl1pPr algn="r">
              <a:defRPr sz="5399" b="0" i="0" baseline="0">
                <a:latin typeface="Calibri" panose="020F0502020204030204" pitchFamily="34" charset="0"/>
                <a:cs typeface="Calibri" panose="020F0502020204030204" pitchFamily="34" charset="0"/>
              </a:defRPr>
            </a:lvl1pPr>
          </a:lstStyle>
          <a:p>
            <a:r>
              <a:rPr lang="en-US" dirty="0"/>
              <a:t>Click to edit Master title style</a:t>
            </a:r>
          </a:p>
        </p:txBody>
      </p:sp>
      <p:sp>
        <p:nvSpPr>
          <p:cNvPr id="21" name="Date Placeholder 3">
            <a:extLst>
              <a:ext uri="{FF2B5EF4-FFF2-40B4-BE49-F238E27FC236}">
                <a16:creationId xmlns:a16="http://schemas.microsoft.com/office/drawing/2014/main" id="{0B5ED14F-B0B1-5548-9804-DBC5206AF179}"/>
              </a:ext>
            </a:extLst>
          </p:cNvPr>
          <p:cNvSpPr>
            <a:spLocks noGrp="1"/>
          </p:cNvSpPr>
          <p:nvPr>
            <p:ph type="dt" sz="half" idx="10"/>
          </p:nvPr>
        </p:nvSpPr>
        <p:spPr>
          <a:xfrm>
            <a:off x="3777898" y="9534525"/>
            <a:ext cx="2433495" cy="547688"/>
          </a:xfrm>
        </p:spPr>
        <p:txBody>
          <a:bodyPr/>
          <a:lstStyle/>
          <a:p>
            <a:fld id="{CC1DF0F3-96FB-41B0-818D-160486166418}" type="datetime1">
              <a:rPr lang="en-US" smtClean="0"/>
              <a:t>12/18/2023</a:t>
            </a:fld>
            <a:endParaRPr lang="en-US" dirty="0"/>
          </a:p>
        </p:txBody>
      </p:sp>
      <p:sp>
        <p:nvSpPr>
          <p:cNvPr id="22" name="Footer Placeholder 4">
            <a:extLst>
              <a:ext uri="{FF2B5EF4-FFF2-40B4-BE49-F238E27FC236}">
                <a16:creationId xmlns:a16="http://schemas.microsoft.com/office/drawing/2014/main" id="{AD675946-2165-2040-A73A-8F25BF07A846}"/>
              </a:ext>
            </a:extLst>
          </p:cNvPr>
          <p:cNvSpPr>
            <a:spLocks noGrp="1"/>
          </p:cNvSpPr>
          <p:nvPr>
            <p:ph type="ftr" sz="quarter" idx="11"/>
          </p:nvPr>
        </p:nvSpPr>
        <p:spPr>
          <a:xfrm>
            <a:off x="6998426" y="9534525"/>
            <a:ext cx="6325690" cy="547688"/>
          </a:xfrm>
        </p:spPr>
        <p:txBody>
          <a:bodyPr/>
          <a:lstStyle/>
          <a:p>
            <a:endParaRPr lang="en-US" dirty="0"/>
          </a:p>
        </p:txBody>
      </p:sp>
    </p:spTree>
    <p:extLst>
      <p:ext uri="{BB962C8B-B14F-4D97-AF65-F5344CB8AC3E}">
        <p14:creationId xmlns:p14="http://schemas.microsoft.com/office/powerpoint/2010/main" val="191259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fade">
                                      <p:cBhvr>
                                        <p:cTn id="14" dur="500"/>
                                        <p:tgtEl>
                                          <p:spTgt spid="7">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fade">
                                      <p:cBhvr>
                                        <p:cTn id="17" dur="500"/>
                                        <p:tgtEl>
                                          <p:spTgt spid="7">
                                            <p:txEl>
                                              <p:pRg st="1" end="1"/>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7">
                                            <p:txEl>
                                              <p:pRg st="2" end="2"/>
                                            </p:txEl>
                                          </p:spTgt>
                                        </p:tgtEl>
                                        <p:attrNameLst>
                                          <p:attrName>style.visibility</p:attrName>
                                        </p:attrNameLst>
                                      </p:cBhvr>
                                      <p:to>
                                        <p:strVal val="visible"/>
                                      </p:to>
                                    </p:set>
                                    <p:animEffect transition="in" filter="fade">
                                      <p:cBhvr>
                                        <p:cTn id="20" dur="500"/>
                                        <p:tgtEl>
                                          <p:spTgt spid="7">
                                            <p:txEl>
                                              <p:pRg st="2" end="2"/>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7">
                                            <p:txEl>
                                              <p:pRg st="3" end="3"/>
                                            </p:txEl>
                                          </p:spTgt>
                                        </p:tgtEl>
                                        <p:attrNameLst>
                                          <p:attrName>style.visibility</p:attrName>
                                        </p:attrNameLst>
                                      </p:cBhvr>
                                      <p:to>
                                        <p:strVal val="visible"/>
                                      </p:to>
                                    </p:set>
                                    <p:animEffect transition="in" filter="fade">
                                      <p:cBhvr>
                                        <p:cTn id="23" dur="500"/>
                                        <p:tgtEl>
                                          <p:spTgt spid="7">
                                            <p:txEl>
                                              <p:pRg st="3" end="3"/>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xEl>
                                              <p:pRg st="4" end="4"/>
                                            </p:txEl>
                                          </p:spTgt>
                                        </p:tgtEl>
                                        <p:attrNameLst>
                                          <p:attrName>style.visibility</p:attrName>
                                        </p:attrNameLst>
                                      </p:cBhvr>
                                      <p:to>
                                        <p:strVal val="visible"/>
                                      </p:to>
                                    </p:set>
                                    <p:animEffect transition="in" filter="fade">
                                      <p:cBhvr>
                                        <p:cTn id="26"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10" presetClass="entr" presetSubtype="0" fill="hold" nodeType="click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animBg="1"/>
    </p:bldLst>
  </p:timing>
</p:sldLayout>
</file>

<file path=ppt/slideLayouts/slideLayout2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3B524-8DF5-FE0E-9B5D-CA8B373C84E9}"/>
              </a:ext>
            </a:extLst>
          </p:cNvPr>
          <p:cNvSpPr>
            <a:spLocks noGrp="1"/>
          </p:cNvSpPr>
          <p:nvPr>
            <p:ph type="ctrTitle"/>
          </p:nvPr>
        </p:nvSpPr>
        <p:spPr>
          <a:xfrm>
            <a:off x="2286001" y="1683545"/>
            <a:ext cx="13716000" cy="3581399"/>
          </a:xfr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id="{034D17A0-8F03-ED65-C2C2-D5DF77DEB519}"/>
              </a:ext>
            </a:extLst>
          </p:cNvPr>
          <p:cNvSpPr>
            <a:spLocks noGrp="1"/>
          </p:cNvSpPr>
          <p:nvPr>
            <p:ph type="subTitle" idx="1"/>
          </p:nvPr>
        </p:nvSpPr>
        <p:spPr>
          <a:xfrm>
            <a:off x="2286001" y="5403057"/>
            <a:ext cx="13716000" cy="2483643"/>
          </a:xfrm>
        </p:spPr>
        <p:txBody>
          <a:bodyPr/>
          <a:lstStyle>
            <a:lvl1pPr marL="0" indent="0" algn="ctr">
              <a:buNone/>
              <a:defRPr sz="3600"/>
            </a:lvl1pPr>
            <a:lvl2pPr marL="685748" indent="0" algn="ctr">
              <a:buNone/>
              <a:defRPr sz="3000"/>
            </a:lvl2pPr>
            <a:lvl3pPr marL="1371495" indent="0" algn="ctr">
              <a:buNone/>
              <a:defRPr sz="2700"/>
            </a:lvl3pPr>
            <a:lvl4pPr marL="2057243" indent="0" algn="ctr">
              <a:buNone/>
              <a:defRPr sz="2400"/>
            </a:lvl4pPr>
            <a:lvl5pPr marL="2742989" indent="0" algn="ctr">
              <a:buNone/>
              <a:defRPr sz="2400"/>
            </a:lvl5pPr>
            <a:lvl6pPr marL="3428737" indent="0" algn="ctr">
              <a:buNone/>
              <a:defRPr sz="2400"/>
            </a:lvl6pPr>
            <a:lvl7pPr marL="4114484" indent="0" algn="ctr">
              <a:buNone/>
              <a:defRPr sz="2400"/>
            </a:lvl7pPr>
            <a:lvl8pPr marL="4800232" indent="0" algn="ctr">
              <a:buNone/>
              <a:defRPr sz="2400"/>
            </a:lvl8pPr>
            <a:lvl9pPr marL="5485979"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A13ED082-4FC1-1C51-E76F-6124E3E047FA}"/>
              </a:ext>
            </a:extLst>
          </p:cNvPr>
          <p:cNvSpPr>
            <a:spLocks noGrp="1"/>
          </p:cNvSpPr>
          <p:nvPr>
            <p:ph type="dt" sz="half" idx="10"/>
          </p:nvPr>
        </p:nvSpPr>
        <p:spPr/>
        <p:txBody>
          <a:bodyPr/>
          <a:lstStyle/>
          <a:p>
            <a:fld id="{6FD67624-7D32-4E64-B58F-73DF37906D4F}" type="datetimeFigureOut">
              <a:rPr lang="en-US" smtClean="0"/>
              <a:t>12/18/2023</a:t>
            </a:fld>
            <a:endParaRPr lang="en-US"/>
          </a:p>
        </p:txBody>
      </p:sp>
      <p:sp>
        <p:nvSpPr>
          <p:cNvPr id="5" name="Footer Placeholder 4">
            <a:extLst>
              <a:ext uri="{FF2B5EF4-FFF2-40B4-BE49-F238E27FC236}">
                <a16:creationId xmlns:a16="http://schemas.microsoft.com/office/drawing/2014/main" id="{3D0BF9C3-94C8-FA03-BEC0-4795D67B49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98E501-A1E3-C59A-6B13-5E8CD8D84042}"/>
              </a:ext>
            </a:extLst>
          </p:cNvPr>
          <p:cNvSpPr>
            <a:spLocks noGrp="1"/>
          </p:cNvSpPr>
          <p:nvPr>
            <p:ph type="sldNum" sz="quarter" idx="12"/>
          </p:nvPr>
        </p:nvSpPr>
        <p:spPr/>
        <p:txBody>
          <a:bodyPr/>
          <a:lstStyle/>
          <a:p>
            <a:fld id="{BE55A04A-EC50-4378-87B8-C8EA018855C8}" type="slidenum">
              <a:rPr lang="en-US" smtClean="0"/>
              <a:t>‹#›</a:t>
            </a:fld>
            <a:endParaRPr lang="en-US"/>
          </a:p>
        </p:txBody>
      </p:sp>
    </p:spTree>
    <p:extLst>
      <p:ext uri="{BB962C8B-B14F-4D97-AF65-F5344CB8AC3E}">
        <p14:creationId xmlns:p14="http://schemas.microsoft.com/office/powerpoint/2010/main" val="4154615106"/>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82636-600A-31AD-0F9C-11873FEB22A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98EFED-0E66-B90B-63A5-DF5D40F5A29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1D2BDE-927B-17CF-C57E-E91DD66C9480}"/>
              </a:ext>
            </a:extLst>
          </p:cNvPr>
          <p:cNvSpPr>
            <a:spLocks noGrp="1"/>
          </p:cNvSpPr>
          <p:nvPr>
            <p:ph type="dt" sz="half" idx="10"/>
          </p:nvPr>
        </p:nvSpPr>
        <p:spPr/>
        <p:txBody>
          <a:bodyPr/>
          <a:lstStyle/>
          <a:p>
            <a:fld id="{6FD67624-7D32-4E64-B58F-73DF37906D4F}" type="datetimeFigureOut">
              <a:rPr lang="en-US" smtClean="0"/>
              <a:t>12/18/2023</a:t>
            </a:fld>
            <a:endParaRPr lang="en-US"/>
          </a:p>
        </p:txBody>
      </p:sp>
      <p:sp>
        <p:nvSpPr>
          <p:cNvPr id="5" name="Footer Placeholder 4">
            <a:extLst>
              <a:ext uri="{FF2B5EF4-FFF2-40B4-BE49-F238E27FC236}">
                <a16:creationId xmlns:a16="http://schemas.microsoft.com/office/drawing/2014/main" id="{F423843E-DC1A-96CD-6A32-0655313383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DA0320-BA61-542C-3AC0-10D3EFF64A3D}"/>
              </a:ext>
            </a:extLst>
          </p:cNvPr>
          <p:cNvSpPr>
            <a:spLocks noGrp="1"/>
          </p:cNvSpPr>
          <p:nvPr>
            <p:ph type="sldNum" sz="quarter" idx="12"/>
          </p:nvPr>
        </p:nvSpPr>
        <p:spPr/>
        <p:txBody>
          <a:bodyPr/>
          <a:lstStyle/>
          <a:p>
            <a:fld id="{BE55A04A-EC50-4378-87B8-C8EA018855C8}" type="slidenum">
              <a:rPr lang="en-US" smtClean="0"/>
              <a:t>‹#›</a:t>
            </a:fld>
            <a:endParaRPr lang="en-US"/>
          </a:p>
        </p:txBody>
      </p:sp>
    </p:spTree>
    <p:extLst>
      <p:ext uri="{BB962C8B-B14F-4D97-AF65-F5344CB8AC3E}">
        <p14:creationId xmlns:p14="http://schemas.microsoft.com/office/powerpoint/2010/main" val="4283847661"/>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2C640-1E6A-89DC-9BD0-70E8A4CF8B69}"/>
              </a:ext>
            </a:extLst>
          </p:cNvPr>
          <p:cNvSpPr>
            <a:spLocks noGrp="1"/>
          </p:cNvSpPr>
          <p:nvPr>
            <p:ph type="title"/>
          </p:nvPr>
        </p:nvSpPr>
        <p:spPr>
          <a:xfrm>
            <a:off x="1247775" y="2564609"/>
            <a:ext cx="15773400" cy="4279105"/>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id="{F61E0ADA-4EC8-DBFF-FDF8-6823D5F0290E}"/>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748" indent="0">
              <a:buNone/>
              <a:defRPr sz="3000">
                <a:solidFill>
                  <a:schemeClr val="tx1">
                    <a:tint val="75000"/>
                  </a:schemeClr>
                </a:solidFill>
              </a:defRPr>
            </a:lvl2pPr>
            <a:lvl3pPr marL="1371495" indent="0">
              <a:buNone/>
              <a:defRPr sz="2700">
                <a:solidFill>
                  <a:schemeClr val="tx1">
                    <a:tint val="75000"/>
                  </a:schemeClr>
                </a:solidFill>
              </a:defRPr>
            </a:lvl3pPr>
            <a:lvl4pPr marL="2057243" indent="0">
              <a:buNone/>
              <a:defRPr sz="2400">
                <a:solidFill>
                  <a:schemeClr val="tx1">
                    <a:tint val="75000"/>
                  </a:schemeClr>
                </a:solidFill>
              </a:defRPr>
            </a:lvl4pPr>
            <a:lvl5pPr marL="2742989" indent="0">
              <a:buNone/>
              <a:defRPr sz="2400">
                <a:solidFill>
                  <a:schemeClr val="tx1">
                    <a:tint val="75000"/>
                  </a:schemeClr>
                </a:solidFill>
              </a:defRPr>
            </a:lvl5pPr>
            <a:lvl6pPr marL="3428737" indent="0">
              <a:buNone/>
              <a:defRPr sz="2400">
                <a:solidFill>
                  <a:schemeClr val="tx1">
                    <a:tint val="75000"/>
                  </a:schemeClr>
                </a:solidFill>
              </a:defRPr>
            </a:lvl6pPr>
            <a:lvl7pPr marL="4114484" indent="0">
              <a:buNone/>
              <a:defRPr sz="2400">
                <a:solidFill>
                  <a:schemeClr val="tx1">
                    <a:tint val="75000"/>
                  </a:schemeClr>
                </a:solidFill>
              </a:defRPr>
            </a:lvl7pPr>
            <a:lvl8pPr marL="4800232" indent="0">
              <a:buNone/>
              <a:defRPr sz="2400">
                <a:solidFill>
                  <a:schemeClr val="tx1">
                    <a:tint val="75000"/>
                  </a:schemeClr>
                </a:solidFill>
              </a:defRPr>
            </a:lvl8pPr>
            <a:lvl9pPr marL="5485979" indent="0">
              <a:buNone/>
              <a:defRPr sz="2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57D1F16-FE80-9F5E-9965-475036D47451}"/>
              </a:ext>
            </a:extLst>
          </p:cNvPr>
          <p:cNvSpPr>
            <a:spLocks noGrp="1"/>
          </p:cNvSpPr>
          <p:nvPr>
            <p:ph type="dt" sz="half" idx="10"/>
          </p:nvPr>
        </p:nvSpPr>
        <p:spPr/>
        <p:txBody>
          <a:bodyPr/>
          <a:lstStyle/>
          <a:p>
            <a:fld id="{6FD67624-7D32-4E64-B58F-73DF37906D4F}" type="datetimeFigureOut">
              <a:rPr lang="en-US" smtClean="0"/>
              <a:t>12/18/2023</a:t>
            </a:fld>
            <a:endParaRPr lang="en-US"/>
          </a:p>
        </p:txBody>
      </p:sp>
      <p:sp>
        <p:nvSpPr>
          <p:cNvPr id="5" name="Footer Placeholder 4">
            <a:extLst>
              <a:ext uri="{FF2B5EF4-FFF2-40B4-BE49-F238E27FC236}">
                <a16:creationId xmlns:a16="http://schemas.microsoft.com/office/drawing/2014/main" id="{C867CD53-2FBC-4FDE-2AE2-ED7DC39618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C9FA0F-F332-03DC-2B4E-E5208476B104}"/>
              </a:ext>
            </a:extLst>
          </p:cNvPr>
          <p:cNvSpPr>
            <a:spLocks noGrp="1"/>
          </p:cNvSpPr>
          <p:nvPr>
            <p:ph type="sldNum" sz="quarter" idx="12"/>
          </p:nvPr>
        </p:nvSpPr>
        <p:spPr/>
        <p:txBody>
          <a:bodyPr/>
          <a:lstStyle/>
          <a:p>
            <a:fld id="{BE55A04A-EC50-4378-87B8-C8EA018855C8}" type="slidenum">
              <a:rPr lang="en-US" smtClean="0"/>
              <a:t>‹#›</a:t>
            </a:fld>
            <a:endParaRPr lang="en-US"/>
          </a:p>
        </p:txBody>
      </p:sp>
    </p:spTree>
    <p:extLst>
      <p:ext uri="{BB962C8B-B14F-4D97-AF65-F5344CB8AC3E}">
        <p14:creationId xmlns:p14="http://schemas.microsoft.com/office/powerpoint/2010/main" val="3860140576"/>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C2792-5250-FD76-12F3-E151CEBFD6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799E85C-BFD4-B879-BA58-62A2D9E3FBDF}"/>
              </a:ext>
            </a:extLst>
          </p:cNvPr>
          <p:cNvSpPr>
            <a:spLocks noGrp="1"/>
          </p:cNvSpPr>
          <p:nvPr>
            <p:ph sz="half" idx="1"/>
          </p:nvPr>
        </p:nvSpPr>
        <p:spPr>
          <a:xfrm>
            <a:off x="1257300" y="2738438"/>
            <a:ext cx="7772401" cy="6527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00D63F4-7B3E-C609-2B2D-EE8D2D8BF48F}"/>
              </a:ext>
            </a:extLst>
          </p:cNvPr>
          <p:cNvSpPr>
            <a:spLocks noGrp="1"/>
          </p:cNvSpPr>
          <p:nvPr>
            <p:ph sz="half" idx="2"/>
          </p:nvPr>
        </p:nvSpPr>
        <p:spPr>
          <a:xfrm>
            <a:off x="9258299" y="2738438"/>
            <a:ext cx="7772401" cy="6527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855909B-9880-2FDB-538D-2ECC4C048AD6}"/>
              </a:ext>
            </a:extLst>
          </p:cNvPr>
          <p:cNvSpPr>
            <a:spLocks noGrp="1"/>
          </p:cNvSpPr>
          <p:nvPr>
            <p:ph type="dt" sz="half" idx="10"/>
          </p:nvPr>
        </p:nvSpPr>
        <p:spPr/>
        <p:txBody>
          <a:bodyPr/>
          <a:lstStyle/>
          <a:p>
            <a:fld id="{6FD67624-7D32-4E64-B58F-73DF37906D4F}" type="datetimeFigureOut">
              <a:rPr lang="en-US" smtClean="0"/>
              <a:t>12/18/2023</a:t>
            </a:fld>
            <a:endParaRPr lang="en-US"/>
          </a:p>
        </p:txBody>
      </p:sp>
      <p:sp>
        <p:nvSpPr>
          <p:cNvPr id="6" name="Footer Placeholder 5">
            <a:extLst>
              <a:ext uri="{FF2B5EF4-FFF2-40B4-BE49-F238E27FC236}">
                <a16:creationId xmlns:a16="http://schemas.microsoft.com/office/drawing/2014/main" id="{4B28AF86-F53C-479C-6454-C1240DBC8C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43B0B17-3599-E400-DAFC-32409D1E5365}"/>
              </a:ext>
            </a:extLst>
          </p:cNvPr>
          <p:cNvSpPr>
            <a:spLocks noGrp="1"/>
          </p:cNvSpPr>
          <p:nvPr>
            <p:ph type="sldNum" sz="quarter" idx="12"/>
          </p:nvPr>
        </p:nvSpPr>
        <p:spPr/>
        <p:txBody>
          <a:bodyPr/>
          <a:lstStyle/>
          <a:p>
            <a:fld id="{BE55A04A-EC50-4378-87B8-C8EA018855C8}" type="slidenum">
              <a:rPr lang="en-US" smtClean="0"/>
              <a:t>‹#›</a:t>
            </a:fld>
            <a:endParaRPr lang="en-US"/>
          </a:p>
        </p:txBody>
      </p:sp>
    </p:spTree>
    <p:extLst>
      <p:ext uri="{BB962C8B-B14F-4D97-AF65-F5344CB8AC3E}">
        <p14:creationId xmlns:p14="http://schemas.microsoft.com/office/powerpoint/2010/main" val="1197808641"/>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BDD2F-D38A-B698-50EA-1EB2EC63E813}"/>
              </a:ext>
            </a:extLst>
          </p:cNvPr>
          <p:cNvSpPr>
            <a:spLocks noGrp="1"/>
          </p:cNvSpPr>
          <p:nvPr>
            <p:ph type="title"/>
          </p:nvPr>
        </p:nvSpPr>
        <p:spPr>
          <a:xfrm>
            <a:off x="1259683" y="547689"/>
            <a:ext cx="15773400" cy="1988344"/>
          </a:xfrm>
        </p:spPr>
        <p:txBody>
          <a:bodyPr/>
          <a:lstStyle/>
          <a:p>
            <a:r>
              <a:rPr lang="en-US"/>
              <a:t>Click to edit Master title style</a:t>
            </a:r>
          </a:p>
        </p:txBody>
      </p:sp>
      <p:sp>
        <p:nvSpPr>
          <p:cNvPr id="3" name="Text Placeholder 2">
            <a:extLst>
              <a:ext uri="{FF2B5EF4-FFF2-40B4-BE49-F238E27FC236}">
                <a16:creationId xmlns:a16="http://schemas.microsoft.com/office/drawing/2014/main" id="{634BC276-2B4A-115F-036F-BEA90BAD45C4}"/>
              </a:ext>
            </a:extLst>
          </p:cNvPr>
          <p:cNvSpPr>
            <a:spLocks noGrp="1"/>
          </p:cNvSpPr>
          <p:nvPr>
            <p:ph type="body" idx="1"/>
          </p:nvPr>
        </p:nvSpPr>
        <p:spPr>
          <a:xfrm>
            <a:off x="1259682" y="2521745"/>
            <a:ext cx="7736680" cy="1235868"/>
          </a:xfrm>
        </p:spPr>
        <p:txBody>
          <a:bodyPr anchor="b"/>
          <a:lstStyle>
            <a:lvl1pPr marL="0" indent="0">
              <a:buNone/>
              <a:defRPr sz="3600" b="1"/>
            </a:lvl1pPr>
            <a:lvl2pPr marL="685748" indent="0">
              <a:buNone/>
              <a:defRPr sz="3000" b="1"/>
            </a:lvl2pPr>
            <a:lvl3pPr marL="1371495" indent="0">
              <a:buNone/>
              <a:defRPr sz="2700" b="1"/>
            </a:lvl3pPr>
            <a:lvl4pPr marL="2057243" indent="0">
              <a:buNone/>
              <a:defRPr sz="2400" b="1"/>
            </a:lvl4pPr>
            <a:lvl5pPr marL="2742989" indent="0">
              <a:buNone/>
              <a:defRPr sz="2400" b="1"/>
            </a:lvl5pPr>
            <a:lvl6pPr marL="3428737" indent="0">
              <a:buNone/>
              <a:defRPr sz="2400" b="1"/>
            </a:lvl6pPr>
            <a:lvl7pPr marL="4114484" indent="0">
              <a:buNone/>
              <a:defRPr sz="2400" b="1"/>
            </a:lvl7pPr>
            <a:lvl8pPr marL="4800232" indent="0">
              <a:buNone/>
              <a:defRPr sz="2400" b="1"/>
            </a:lvl8pPr>
            <a:lvl9pPr marL="5485979"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9195DC16-3E3C-FD59-411C-EF5AE6F4F2EE}"/>
              </a:ext>
            </a:extLst>
          </p:cNvPr>
          <p:cNvSpPr>
            <a:spLocks noGrp="1"/>
          </p:cNvSpPr>
          <p:nvPr>
            <p:ph sz="half" idx="2"/>
          </p:nvPr>
        </p:nvSpPr>
        <p:spPr>
          <a:xfrm>
            <a:off x="1259682" y="3757612"/>
            <a:ext cx="7736680"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C3B4B32-EC3B-D078-D09E-35392A65C61F}"/>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748" indent="0">
              <a:buNone/>
              <a:defRPr sz="3000" b="1"/>
            </a:lvl2pPr>
            <a:lvl3pPr marL="1371495" indent="0">
              <a:buNone/>
              <a:defRPr sz="2700" b="1"/>
            </a:lvl3pPr>
            <a:lvl4pPr marL="2057243" indent="0">
              <a:buNone/>
              <a:defRPr sz="2400" b="1"/>
            </a:lvl4pPr>
            <a:lvl5pPr marL="2742989" indent="0">
              <a:buNone/>
              <a:defRPr sz="2400" b="1"/>
            </a:lvl5pPr>
            <a:lvl6pPr marL="3428737" indent="0">
              <a:buNone/>
              <a:defRPr sz="2400" b="1"/>
            </a:lvl6pPr>
            <a:lvl7pPr marL="4114484" indent="0">
              <a:buNone/>
              <a:defRPr sz="2400" b="1"/>
            </a:lvl7pPr>
            <a:lvl8pPr marL="4800232" indent="0">
              <a:buNone/>
              <a:defRPr sz="2400" b="1"/>
            </a:lvl8pPr>
            <a:lvl9pPr marL="5485979"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7CDD419C-BBE7-CE06-F2B9-416A11E25DD0}"/>
              </a:ext>
            </a:extLst>
          </p:cNvPr>
          <p:cNvSpPr>
            <a:spLocks noGrp="1"/>
          </p:cNvSpPr>
          <p:nvPr>
            <p:ph sz="quarter" idx="4"/>
          </p:nvPr>
        </p:nvSpPr>
        <p:spPr>
          <a:xfrm>
            <a:off x="9258300" y="3757612"/>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BBA3B51-EF90-074E-8A5C-571BA6C4707F}"/>
              </a:ext>
            </a:extLst>
          </p:cNvPr>
          <p:cNvSpPr>
            <a:spLocks noGrp="1"/>
          </p:cNvSpPr>
          <p:nvPr>
            <p:ph type="dt" sz="half" idx="10"/>
          </p:nvPr>
        </p:nvSpPr>
        <p:spPr/>
        <p:txBody>
          <a:bodyPr/>
          <a:lstStyle/>
          <a:p>
            <a:fld id="{6FD67624-7D32-4E64-B58F-73DF37906D4F}" type="datetimeFigureOut">
              <a:rPr lang="en-US" smtClean="0"/>
              <a:t>12/18/2023</a:t>
            </a:fld>
            <a:endParaRPr lang="en-US"/>
          </a:p>
        </p:txBody>
      </p:sp>
      <p:sp>
        <p:nvSpPr>
          <p:cNvPr id="8" name="Footer Placeholder 7">
            <a:extLst>
              <a:ext uri="{FF2B5EF4-FFF2-40B4-BE49-F238E27FC236}">
                <a16:creationId xmlns:a16="http://schemas.microsoft.com/office/drawing/2014/main" id="{9D8F79F5-D4DB-2443-AA21-23BFAD412AE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6366711-8FF5-1FB3-E949-D6C2BAAEDE75}"/>
              </a:ext>
            </a:extLst>
          </p:cNvPr>
          <p:cNvSpPr>
            <a:spLocks noGrp="1"/>
          </p:cNvSpPr>
          <p:nvPr>
            <p:ph type="sldNum" sz="quarter" idx="12"/>
          </p:nvPr>
        </p:nvSpPr>
        <p:spPr/>
        <p:txBody>
          <a:bodyPr/>
          <a:lstStyle/>
          <a:p>
            <a:fld id="{BE55A04A-EC50-4378-87B8-C8EA018855C8}" type="slidenum">
              <a:rPr lang="en-US" smtClean="0"/>
              <a:t>‹#›</a:t>
            </a:fld>
            <a:endParaRPr lang="en-US"/>
          </a:p>
        </p:txBody>
      </p:sp>
    </p:spTree>
    <p:extLst>
      <p:ext uri="{BB962C8B-B14F-4D97-AF65-F5344CB8AC3E}">
        <p14:creationId xmlns:p14="http://schemas.microsoft.com/office/powerpoint/2010/main" val="7075030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914401" y="411957"/>
            <a:ext cx="16459200" cy="1714501"/>
          </a:xfrm>
          <a:prstGeom prst="rect">
            <a:avLst/>
          </a:prstGeom>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atin typeface="+mj-lt"/>
              </a:defRPr>
            </a:lvl1pPr>
          </a:lstStyle>
          <a:p>
            <a:pPr>
              <a:defRPr/>
            </a:pPr>
            <a:fld id="{F95804EA-1818-479F-A180-8D42F27C5E68}" type="slidenum">
              <a:rPr lang="en-US" smtClean="0"/>
              <a:pPr>
                <a:defRPr/>
              </a:pPr>
              <a:t>‹#›</a:t>
            </a:fld>
            <a:endParaRPr lang="en-US" dirty="0"/>
          </a:p>
        </p:txBody>
      </p:sp>
    </p:spTree>
    <p:extLst>
      <p:ext uri="{BB962C8B-B14F-4D97-AF65-F5344CB8AC3E}">
        <p14:creationId xmlns:p14="http://schemas.microsoft.com/office/powerpoint/2010/main" val="3579114423"/>
      </p:ext>
    </p:extLst>
  </p:cSld>
  <p:clrMapOvr>
    <a:masterClrMapping/>
  </p:clrMapOvr>
  <p:transition>
    <p:fade/>
  </p:transition>
</p:sldLayout>
</file>

<file path=ppt/slideLayouts/slideLayout2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C273D-3AFB-7A67-DC1E-9032E1DBFE8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F915E98-6047-6930-9907-F8135E5BCB47}"/>
              </a:ext>
            </a:extLst>
          </p:cNvPr>
          <p:cNvSpPr>
            <a:spLocks noGrp="1"/>
          </p:cNvSpPr>
          <p:nvPr>
            <p:ph type="dt" sz="half" idx="10"/>
          </p:nvPr>
        </p:nvSpPr>
        <p:spPr/>
        <p:txBody>
          <a:bodyPr/>
          <a:lstStyle/>
          <a:p>
            <a:fld id="{6FD67624-7D32-4E64-B58F-73DF37906D4F}" type="datetimeFigureOut">
              <a:rPr lang="en-US" smtClean="0"/>
              <a:t>12/18/2023</a:t>
            </a:fld>
            <a:endParaRPr lang="en-US"/>
          </a:p>
        </p:txBody>
      </p:sp>
      <p:sp>
        <p:nvSpPr>
          <p:cNvPr id="4" name="Footer Placeholder 3">
            <a:extLst>
              <a:ext uri="{FF2B5EF4-FFF2-40B4-BE49-F238E27FC236}">
                <a16:creationId xmlns:a16="http://schemas.microsoft.com/office/drawing/2014/main" id="{C2F0C446-4A10-06AE-7386-64EE21846F0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51B7132-89C2-DD06-1F9C-076C480B0719}"/>
              </a:ext>
            </a:extLst>
          </p:cNvPr>
          <p:cNvSpPr>
            <a:spLocks noGrp="1"/>
          </p:cNvSpPr>
          <p:nvPr>
            <p:ph type="sldNum" sz="quarter" idx="12"/>
          </p:nvPr>
        </p:nvSpPr>
        <p:spPr/>
        <p:txBody>
          <a:bodyPr/>
          <a:lstStyle/>
          <a:p>
            <a:fld id="{BE55A04A-EC50-4378-87B8-C8EA018855C8}" type="slidenum">
              <a:rPr lang="en-US" smtClean="0"/>
              <a:t>‹#›</a:t>
            </a:fld>
            <a:endParaRPr lang="en-US"/>
          </a:p>
        </p:txBody>
      </p:sp>
    </p:spTree>
    <p:extLst>
      <p:ext uri="{BB962C8B-B14F-4D97-AF65-F5344CB8AC3E}">
        <p14:creationId xmlns:p14="http://schemas.microsoft.com/office/powerpoint/2010/main" val="2171437236"/>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DA1B5B-7AE2-D979-AA3C-D6FA9EF173F4}"/>
              </a:ext>
            </a:extLst>
          </p:cNvPr>
          <p:cNvSpPr>
            <a:spLocks noGrp="1"/>
          </p:cNvSpPr>
          <p:nvPr>
            <p:ph type="dt" sz="half" idx="10"/>
          </p:nvPr>
        </p:nvSpPr>
        <p:spPr/>
        <p:txBody>
          <a:bodyPr/>
          <a:lstStyle/>
          <a:p>
            <a:fld id="{6FD67624-7D32-4E64-B58F-73DF37906D4F}" type="datetimeFigureOut">
              <a:rPr lang="en-US" smtClean="0"/>
              <a:t>12/18/2023</a:t>
            </a:fld>
            <a:endParaRPr lang="en-US"/>
          </a:p>
        </p:txBody>
      </p:sp>
      <p:sp>
        <p:nvSpPr>
          <p:cNvPr id="3" name="Footer Placeholder 2">
            <a:extLst>
              <a:ext uri="{FF2B5EF4-FFF2-40B4-BE49-F238E27FC236}">
                <a16:creationId xmlns:a16="http://schemas.microsoft.com/office/drawing/2014/main" id="{53001675-03BC-5E72-114A-C5480DCB728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9511E98-8391-109B-6C9C-2F4DEF33C382}"/>
              </a:ext>
            </a:extLst>
          </p:cNvPr>
          <p:cNvSpPr>
            <a:spLocks noGrp="1"/>
          </p:cNvSpPr>
          <p:nvPr>
            <p:ph type="sldNum" sz="quarter" idx="12"/>
          </p:nvPr>
        </p:nvSpPr>
        <p:spPr/>
        <p:txBody>
          <a:bodyPr/>
          <a:lstStyle/>
          <a:p>
            <a:fld id="{BE55A04A-EC50-4378-87B8-C8EA018855C8}" type="slidenum">
              <a:rPr lang="en-US" smtClean="0"/>
              <a:t>‹#›</a:t>
            </a:fld>
            <a:endParaRPr lang="en-US"/>
          </a:p>
        </p:txBody>
      </p:sp>
    </p:spTree>
    <p:extLst>
      <p:ext uri="{BB962C8B-B14F-4D97-AF65-F5344CB8AC3E}">
        <p14:creationId xmlns:p14="http://schemas.microsoft.com/office/powerpoint/2010/main" val="3059409226"/>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214A5-2CFB-32AE-818F-6FC297AF325C}"/>
              </a:ext>
            </a:extLst>
          </p:cNvPr>
          <p:cNvSpPr>
            <a:spLocks noGrp="1"/>
          </p:cNvSpPr>
          <p:nvPr>
            <p:ph type="title"/>
          </p:nvPr>
        </p:nvSpPr>
        <p:spPr>
          <a:xfrm>
            <a:off x="1259684" y="685800"/>
            <a:ext cx="5898355" cy="2400300"/>
          </a:xfrm>
        </p:spPr>
        <p:txBody>
          <a:bodyPr anchor="b"/>
          <a:lstStyle>
            <a:lvl1pPr>
              <a:defRPr sz="4799"/>
            </a:lvl1pPr>
          </a:lstStyle>
          <a:p>
            <a:r>
              <a:rPr lang="en-US"/>
              <a:t>Click to edit Master title style</a:t>
            </a:r>
          </a:p>
        </p:txBody>
      </p:sp>
      <p:sp>
        <p:nvSpPr>
          <p:cNvPr id="3" name="Content Placeholder 2">
            <a:extLst>
              <a:ext uri="{FF2B5EF4-FFF2-40B4-BE49-F238E27FC236}">
                <a16:creationId xmlns:a16="http://schemas.microsoft.com/office/drawing/2014/main" id="{2F65F4F5-B7CD-38E0-25D4-7DAB6B4F7EEC}"/>
              </a:ext>
            </a:extLst>
          </p:cNvPr>
          <p:cNvSpPr>
            <a:spLocks noGrp="1"/>
          </p:cNvSpPr>
          <p:nvPr>
            <p:ph idx="1"/>
          </p:nvPr>
        </p:nvSpPr>
        <p:spPr>
          <a:xfrm>
            <a:off x="7774782" y="1481140"/>
            <a:ext cx="9258301" cy="7310437"/>
          </a:xfrm>
        </p:spPr>
        <p:txBody>
          <a:bodyPr/>
          <a:lstStyle>
            <a:lvl1pPr>
              <a:defRPr sz="4799"/>
            </a:lvl1pPr>
            <a:lvl2pPr>
              <a:defRPr sz="4199"/>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80B803C-68EA-EA74-E2CD-9E75780DCA0C}"/>
              </a:ext>
            </a:extLst>
          </p:cNvPr>
          <p:cNvSpPr>
            <a:spLocks noGrp="1"/>
          </p:cNvSpPr>
          <p:nvPr>
            <p:ph type="body" sz="half" idx="2"/>
          </p:nvPr>
        </p:nvSpPr>
        <p:spPr>
          <a:xfrm>
            <a:off x="1259684" y="3086101"/>
            <a:ext cx="5898355" cy="5717382"/>
          </a:xfrm>
        </p:spPr>
        <p:txBody>
          <a:bodyPr/>
          <a:lstStyle>
            <a:lvl1pPr marL="0" indent="0">
              <a:buNone/>
              <a:defRPr sz="2400"/>
            </a:lvl1pPr>
            <a:lvl2pPr marL="685748" indent="0">
              <a:buNone/>
              <a:defRPr sz="2100"/>
            </a:lvl2pPr>
            <a:lvl3pPr marL="1371495" indent="0">
              <a:buNone/>
              <a:defRPr sz="1800"/>
            </a:lvl3pPr>
            <a:lvl4pPr marL="2057243" indent="0">
              <a:buNone/>
              <a:defRPr sz="1500"/>
            </a:lvl4pPr>
            <a:lvl5pPr marL="2742989" indent="0">
              <a:buNone/>
              <a:defRPr sz="1500"/>
            </a:lvl5pPr>
            <a:lvl6pPr marL="3428737" indent="0">
              <a:buNone/>
              <a:defRPr sz="1500"/>
            </a:lvl6pPr>
            <a:lvl7pPr marL="4114484" indent="0">
              <a:buNone/>
              <a:defRPr sz="1500"/>
            </a:lvl7pPr>
            <a:lvl8pPr marL="4800232" indent="0">
              <a:buNone/>
              <a:defRPr sz="1500"/>
            </a:lvl8pPr>
            <a:lvl9pPr marL="5485979"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E777FF5C-FA52-5568-3367-F864D4484D8E}"/>
              </a:ext>
            </a:extLst>
          </p:cNvPr>
          <p:cNvSpPr>
            <a:spLocks noGrp="1"/>
          </p:cNvSpPr>
          <p:nvPr>
            <p:ph type="dt" sz="half" idx="10"/>
          </p:nvPr>
        </p:nvSpPr>
        <p:spPr/>
        <p:txBody>
          <a:bodyPr/>
          <a:lstStyle/>
          <a:p>
            <a:fld id="{6FD67624-7D32-4E64-B58F-73DF37906D4F}" type="datetimeFigureOut">
              <a:rPr lang="en-US" smtClean="0"/>
              <a:t>12/18/2023</a:t>
            </a:fld>
            <a:endParaRPr lang="en-US"/>
          </a:p>
        </p:txBody>
      </p:sp>
      <p:sp>
        <p:nvSpPr>
          <p:cNvPr id="6" name="Footer Placeholder 5">
            <a:extLst>
              <a:ext uri="{FF2B5EF4-FFF2-40B4-BE49-F238E27FC236}">
                <a16:creationId xmlns:a16="http://schemas.microsoft.com/office/drawing/2014/main" id="{772EB4BD-905F-10EE-DF8D-BBF6084F654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DE04AA-1B36-C382-5BE3-EAFFE97FB1AE}"/>
              </a:ext>
            </a:extLst>
          </p:cNvPr>
          <p:cNvSpPr>
            <a:spLocks noGrp="1"/>
          </p:cNvSpPr>
          <p:nvPr>
            <p:ph type="sldNum" sz="quarter" idx="12"/>
          </p:nvPr>
        </p:nvSpPr>
        <p:spPr/>
        <p:txBody>
          <a:bodyPr/>
          <a:lstStyle/>
          <a:p>
            <a:fld id="{BE55A04A-EC50-4378-87B8-C8EA018855C8}" type="slidenum">
              <a:rPr lang="en-US" smtClean="0"/>
              <a:t>‹#›</a:t>
            </a:fld>
            <a:endParaRPr lang="en-US"/>
          </a:p>
        </p:txBody>
      </p:sp>
    </p:spTree>
    <p:extLst>
      <p:ext uri="{BB962C8B-B14F-4D97-AF65-F5344CB8AC3E}">
        <p14:creationId xmlns:p14="http://schemas.microsoft.com/office/powerpoint/2010/main" val="2110514572"/>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17640-9045-4037-D214-77F333726D6F}"/>
              </a:ext>
            </a:extLst>
          </p:cNvPr>
          <p:cNvSpPr>
            <a:spLocks noGrp="1"/>
          </p:cNvSpPr>
          <p:nvPr>
            <p:ph type="title"/>
          </p:nvPr>
        </p:nvSpPr>
        <p:spPr>
          <a:xfrm>
            <a:off x="1259684" y="685800"/>
            <a:ext cx="5898355" cy="2400300"/>
          </a:xfrm>
        </p:spPr>
        <p:txBody>
          <a:bodyPr anchor="b"/>
          <a:lstStyle>
            <a:lvl1pPr>
              <a:defRPr sz="4799"/>
            </a:lvl1pPr>
          </a:lstStyle>
          <a:p>
            <a:r>
              <a:rPr lang="en-US"/>
              <a:t>Click to edit Master title style</a:t>
            </a:r>
          </a:p>
        </p:txBody>
      </p:sp>
      <p:sp>
        <p:nvSpPr>
          <p:cNvPr id="3" name="Picture Placeholder 2">
            <a:extLst>
              <a:ext uri="{FF2B5EF4-FFF2-40B4-BE49-F238E27FC236}">
                <a16:creationId xmlns:a16="http://schemas.microsoft.com/office/drawing/2014/main" id="{3D626B0E-B3B4-E8AD-7CDC-897793363BFA}"/>
              </a:ext>
            </a:extLst>
          </p:cNvPr>
          <p:cNvSpPr>
            <a:spLocks noGrp="1"/>
          </p:cNvSpPr>
          <p:nvPr>
            <p:ph type="pic" idx="1"/>
          </p:nvPr>
        </p:nvSpPr>
        <p:spPr>
          <a:xfrm>
            <a:off x="7774782" y="1481140"/>
            <a:ext cx="9258301" cy="7310437"/>
          </a:xfrm>
        </p:spPr>
        <p:txBody>
          <a:bodyPr/>
          <a:lstStyle>
            <a:lvl1pPr marL="0" indent="0">
              <a:buNone/>
              <a:defRPr sz="4799"/>
            </a:lvl1pPr>
            <a:lvl2pPr marL="685748" indent="0">
              <a:buNone/>
              <a:defRPr sz="4199"/>
            </a:lvl2pPr>
            <a:lvl3pPr marL="1371495" indent="0">
              <a:buNone/>
              <a:defRPr sz="3600"/>
            </a:lvl3pPr>
            <a:lvl4pPr marL="2057243" indent="0">
              <a:buNone/>
              <a:defRPr sz="3000"/>
            </a:lvl4pPr>
            <a:lvl5pPr marL="2742989" indent="0">
              <a:buNone/>
              <a:defRPr sz="3000"/>
            </a:lvl5pPr>
            <a:lvl6pPr marL="3428737" indent="0">
              <a:buNone/>
              <a:defRPr sz="3000"/>
            </a:lvl6pPr>
            <a:lvl7pPr marL="4114484" indent="0">
              <a:buNone/>
              <a:defRPr sz="3000"/>
            </a:lvl7pPr>
            <a:lvl8pPr marL="4800232" indent="0">
              <a:buNone/>
              <a:defRPr sz="3000"/>
            </a:lvl8pPr>
            <a:lvl9pPr marL="5485979" indent="0">
              <a:buNone/>
              <a:defRPr sz="3000"/>
            </a:lvl9pPr>
          </a:lstStyle>
          <a:p>
            <a:endParaRPr lang="en-US"/>
          </a:p>
        </p:txBody>
      </p:sp>
      <p:sp>
        <p:nvSpPr>
          <p:cNvPr id="4" name="Text Placeholder 3">
            <a:extLst>
              <a:ext uri="{FF2B5EF4-FFF2-40B4-BE49-F238E27FC236}">
                <a16:creationId xmlns:a16="http://schemas.microsoft.com/office/drawing/2014/main" id="{8FCAC1C0-20C6-BCEF-6DEE-4CB607B23BF7}"/>
              </a:ext>
            </a:extLst>
          </p:cNvPr>
          <p:cNvSpPr>
            <a:spLocks noGrp="1"/>
          </p:cNvSpPr>
          <p:nvPr>
            <p:ph type="body" sz="half" idx="2"/>
          </p:nvPr>
        </p:nvSpPr>
        <p:spPr>
          <a:xfrm>
            <a:off x="1259684" y="3086101"/>
            <a:ext cx="5898355" cy="5717382"/>
          </a:xfrm>
        </p:spPr>
        <p:txBody>
          <a:bodyPr/>
          <a:lstStyle>
            <a:lvl1pPr marL="0" indent="0">
              <a:buNone/>
              <a:defRPr sz="2400"/>
            </a:lvl1pPr>
            <a:lvl2pPr marL="685748" indent="0">
              <a:buNone/>
              <a:defRPr sz="2100"/>
            </a:lvl2pPr>
            <a:lvl3pPr marL="1371495" indent="0">
              <a:buNone/>
              <a:defRPr sz="1800"/>
            </a:lvl3pPr>
            <a:lvl4pPr marL="2057243" indent="0">
              <a:buNone/>
              <a:defRPr sz="1500"/>
            </a:lvl4pPr>
            <a:lvl5pPr marL="2742989" indent="0">
              <a:buNone/>
              <a:defRPr sz="1500"/>
            </a:lvl5pPr>
            <a:lvl6pPr marL="3428737" indent="0">
              <a:buNone/>
              <a:defRPr sz="1500"/>
            </a:lvl6pPr>
            <a:lvl7pPr marL="4114484" indent="0">
              <a:buNone/>
              <a:defRPr sz="1500"/>
            </a:lvl7pPr>
            <a:lvl8pPr marL="4800232" indent="0">
              <a:buNone/>
              <a:defRPr sz="1500"/>
            </a:lvl8pPr>
            <a:lvl9pPr marL="5485979"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B3FEADE7-5B25-FE15-80DF-22120014935A}"/>
              </a:ext>
            </a:extLst>
          </p:cNvPr>
          <p:cNvSpPr>
            <a:spLocks noGrp="1"/>
          </p:cNvSpPr>
          <p:nvPr>
            <p:ph type="dt" sz="half" idx="10"/>
          </p:nvPr>
        </p:nvSpPr>
        <p:spPr/>
        <p:txBody>
          <a:bodyPr/>
          <a:lstStyle/>
          <a:p>
            <a:fld id="{6FD67624-7D32-4E64-B58F-73DF37906D4F}" type="datetimeFigureOut">
              <a:rPr lang="en-US" smtClean="0"/>
              <a:t>12/18/2023</a:t>
            </a:fld>
            <a:endParaRPr lang="en-US"/>
          </a:p>
        </p:txBody>
      </p:sp>
      <p:sp>
        <p:nvSpPr>
          <p:cNvPr id="6" name="Footer Placeholder 5">
            <a:extLst>
              <a:ext uri="{FF2B5EF4-FFF2-40B4-BE49-F238E27FC236}">
                <a16:creationId xmlns:a16="http://schemas.microsoft.com/office/drawing/2014/main" id="{B7273926-9A0F-27DF-E260-A0F8EA73EC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E4649B-8376-3844-6A4A-BD2316505923}"/>
              </a:ext>
            </a:extLst>
          </p:cNvPr>
          <p:cNvSpPr>
            <a:spLocks noGrp="1"/>
          </p:cNvSpPr>
          <p:nvPr>
            <p:ph type="sldNum" sz="quarter" idx="12"/>
          </p:nvPr>
        </p:nvSpPr>
        <p:spPr/>
        <p:txBody>
          <a:bodyPr/>
          <a:lstStyle/>
          <a:p>
            <a:fld id="{BE55A04A-EC50-4378-87B8-C8EA018855C8}" type="slidenum">
              <a:rPr lang="en-US" smtClean="0"/>
              <a:t>‹#›</a:t>
            </a:fld>
            <a:endParaRPr lang="en-US"/>
          </a:p>
        </p:txBody>
      </p:sp>
    </p:spTree>
    <p:extLst>
      <p:ext uri="{BB962C8B-B14F-4D97-AF65-F5344CB8AC3E}">
        <p14:creationId xmlns:p14="http://schemas.microsoft.com/office/powerpoint/2010/main" val="1281983928"/>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05D94-5EFD-066C-89F0-93E41823888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934708-0BAB-CD49-3CBE-CB6CBF8E89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B454E9-E8F7-F3BB-1971-F94D106BBBDB}"/>
              </a:ext>
            </a:extLst>
          </p:cNvPr>
          <p:cNvSpPr>
            <a:spLocks noGrp="1"/>
          </p:cNvSpPr>
          <p:nvPr>
            <p:ph type="dt" sz="half" idx="10"/>
          </p:nvPr>
        </p:nvSpPr>
        <p:spPr/>
        <p:txBody>
          <a:bodyPr/>
          <a:lstStyle/>
          <a:p>
            <a:fld id="{6FD67624-7D32-4E64-B58F-73DF37906D4F}" type="datetimeFigureOut">
              <a:rPr lang="en-US" smtClean="0"/>
              <a:t>12/18/2023</a:t>
            </a:fld>
            <a:endParaRPr lang="en-US"/>
          </a:p>
        </p:txBody>
      </p:sp>
      <p:sp>
        <p:nvSpPr>
          <p:cNvPr id="5" name="Footer Placeholder 4">
            <a:extLst>
              <a:ext uri="{FF2B5EF4-FFF2-40B4-BE49-F238E27FC236}">
                <a16:creationId xmlns:a16="http://schemas.microsoft.com/office/drawing/2014/main" id="{01E07D4D-469E-3FE1-F8C8-3B01491E9A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1BF8A8-BB5A-1314-836B-E9EFA44A7F4A}"/>
              </a:ext>
            </a:extLst>
          </p:cNvPr>
          <p:cNvSpPr>
            <a:spLocks noGrp="1"/>
          </p:cNvSpPr>
          <p:nvPr>
            <p:ph type="sldNum" sz="quarter" idx="12"/>
          </p:nvPr>
        </p:nvSpPr>
        <p:spPr/>
        <p:txBody>
          <a:bodyPr/>
          <a:lstStyle/>
          <a:p>
            <a:fld id="{BE55A04A-EC50-4378-87B8-C8EA018855C8}" type="slidenum">
              <a:rPr lang="en-US" smtClean="0"/>
              <a:t>‹#›</a:t>
            </a:fld>
            <a:endParaRPr lang="en-US"/>
          </a:p>
        </p:txBody>
      </p:sp>
    </p:spTree>
    <p:extLst>
      <p:ext uri="{BB962C8B-B14F-4D97-AF65-F5344CB8AC3E}">
        <p14:creationId xmlns:p14="http://schemas.microsoft.com/office/powerpoint/2010/main" val="3455533596"/>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A007646-D290-C078-B1D2-28FF9CC86AED}"/>
              </a:ext>
            </a:extLst>
          </p:cNvPr>
          <p:cNvSpPr>
            <a:spLocks noGrp="1"/>
          </p:cNvSpPr>
          <p:nvPr>
            <p:ph type="title" orient="vert"/>
          </p:nvPr>
        </p:nvSpPr>
        <p:spPr>
          <a:xfrm>
            <a:off x="13087350" y="547689"/>
            <a:ext cx="3943350" cy="871775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E0BE65E-C881-A631-AA71-A2C6FFB58928}"/>
              </a:ext>
            </a:extLst>
          </p:cNvPr>
          <p:cNvSpPr>
            <a:spLocks noGrp="1"/>
          </p:cNvSpPr>
          <p:nvPr>
            <p:ph type="body" orient="vert" idx="1"/>
          </p:nvPr>
        </p:nvSpPr>
        <p:spPr>
          <a:xfrm>
            <a:off x="1257300" y="547689"/>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339E72-CA5E-6BB3-96E3-FAF44A57100C}"/>
              </a:ext>
            </a:extLst>
          </p:cNvPr>
          <p:cNvSpPr>
            <a:spLocks noGrp="1"/>
          </p:cNvSpPr>
          <p:nvPr>
            <p:ph type="dt" sz="half" idx="10"/>
          </p:nvPr>
        </p:nvSpPr>
        <p:spPr/>
        <p:txBody>
          <a:bodyPr/>
          <a:lstStyle/>
          <a:p>
            <a:fld id="{6FD67624-7D32-4E64-B58F-73DF37906D4F}" type="datetimeFigureOut">
              <a:rPr lang="en-US" smtClean="0"/>
              <a:t>12/18/2023</a:t>
            </a:fld>
            <a:endParaRPr lang="en-US"/>
          </a:p>
        </p:txBody>
      </p:sp>
      <p:sp>
        <p:nvSpPr>
          <p:cNvPr id="5" name="Footer Placeholder 4">
            <a:extLst>
              <a:ext uri="{FF2B5EF4-FFF2-40B4-BE49-F238E27FC236}">
                <a16:creationId xmlns:a16="http://schemas.microsoft.com/office/drawing/2014/main" id="{0CDE9A7C-5C68-8D70-D336-C74C4E4D92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FB967A-4CA9-19E3-7EB0-9FF8FD1C16C9}"/>
              </a:ext>
            </a:extLst>
          </p:cNvPr>
          <p:cNvSpPr>
            <a:spLocks noGrp="1"/>
          </p:cNvSpPr>
          <p:nvPr>
            <p:ph type="sldNum" sz="quarter" idx="12"/>
          </p:nvPr>
        </p:nvSpPr>
        <p:spPr/>
        <p:txBody>
          <a:bodyPr/>
          <a:lstStyle/>
          <a:p>
            <a:fld id="{BE55A04A-EC50-4378-87B8-C8EA018855C8}" type="slidenum">
              <a:rPr lang="en-US" smtClean="0"/>
              <a:t>‹#›</a:t>
            </a:fld>
            <a:endParaRPr lang="en-US"/>
          </a:p>
        </p:txBody>
      </p:sp>
    </p:spTree>
    <p:extLst>
      <p:ext uri="{BB962C8B-B14F-4D97-AF65-F5344CB8AC3E}">
        <p14:creationId xmlns:p14="http://schemas.microsoft.com/office/powerpoint/2010/main" val="3542028385"/>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Title of Presentation A">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375" y="1247"/>
            <a:ext cx="18279254" cy="10284506"/>
          </a:xfrm>
          <a:prstGeom prst="rect">
            <a:avLst/>
          </a:prstGeom>
        </p:spPr>
      </p:pic>
      <p:sp>
        <p:nvSpPr>
          <p:cNvPr id="2" name="Rectangle 1"/>
          <p:cNvSpPr/>
          <p:nvPr/>
        </p:nvSpPr>
        <p:spPr>
          <a:xfrm>
            <a:off x="3" y="1485900"/>
            <a:ext cx="18288002" cy="4584700"/>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a:p>
        </p:txBody>
      </p:sp>
      <p:sp>
        <p:nvSpPr>
          <p:cNvPr id="3" name="Title 2"/>
          <p:cNvSpPr>
            <a:spLocks noGrp="1"/>
          </p:cNvSpPr>
          <p:nvPr>
            <p:ph type="title" hasCustomPrompt="1"/>
          </p:nvPr>
        </p:nvSpPr>
        <p:spPr>
          <a:xfrm>
            <a:off x="939800" y="2108201"/>
            <a:ext cx="10693400" cy="1752598"/>
          </a:xfrm>
        </p:spPr>
        <p:txBody>
          <a:bodyPr/>
          <a:lstStyle>
            <a:lvl1pPr>
              <a:lnSpc>
                <a:spcPct val="100000"/>
              </a:lnSpc>
              <a:defRPr sz="7000" baseline="0">
                <a:solidFill>
                  <a:srgbClr val="FFFFFF"/>
                </a:solidFill>
              </a:defRPr>
            </a:lvl1pPr>
          </a:lstStyle>
          <a:p>
            <a:r>
              <a:rPr lang="en-US" dirty="0"/>
              <a:t>Title Version A - Insert Title Here</a:t>
            </a:r>
          </a:p>
        </p:txBody>
      </p:sp>
      <p:cxnSp>
        <p:nvCxnSpPr>
          <p:cNvPr id="12" name="Straight Connector 11"/>
          <p:cNvCxnSpPr/>
          <p:nvPr/>
        </p:nvCxnSpPr>
        <p:spPr>
          <a:xfrm>
            <a:off x="0" y="6057900"/>
            <a:ext cx="18288000" cy="0"/>
          </a:xfrm>
          <a:prstGeom prst="line">
            <a:avLst/>
          </a:prstGeom>
          <a:ln w="38100" cmpd="sng">
            <a:solidFill>
              <a:srgbClr val="E6E6E6"/>
            </a:solidFill>
          </a:ln>
        </p:spPr>
        <p:style>
          <a:lnRef idx="2">
            <a:schemeClr val="accent1"/>
          </a:lnRef>
          <a:fillRef idx="0">
            <a:schemeClr val="accent1"/>
          </a:fillRef>
          <a:effectRef idx="1">
            <a:schemeClr val="accent1"/>
          </a:effectRef>
          <a:fontRef idx="minor">
            <a:schemeClr val="tx1"/>
          </a:fontRef>
        </p:style>
      </p:cxnSp>
      <p:sp>
        <p:nvSpPr>
          <p:cNvPr id="19" name="Rectangle 18"/>
          <p:cNvSpPr/>
          <p:nvPr/>
        </p:nvSpPr>
        <p:spPr>
          <a:xfrm>
            <a:off x="4" y="8183880"/>
            <a:ext cx="18288000" cy="2107268"/>
          </a:xfrm>
          <a:prstGeom prst="rect">
            <a:avLst/>
          </a:prstGeom>
          <a:solidFill>
            <a:schemeClr val="tx1">
              <a:alpha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0"/>
          </a:p>
        </p:txBody>
      </p:sp>
      <p:cxnSp>
        <p:nvCxnSpPr>
          <p:cNvPr id="15" name="Straight Connector 14"/>
          <p:cNvCxnSpPr/>
          <p:nvPr/>
        </p:nvCxnSpPr>
        <p:spPr>
          <a:xfrm>
            <a:off x="14004555" y="8718939"/>
            <a:ext cx="3810" cy="1037150"/>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4151851" y="8672507"/>
            <a:ext cx="3861830" cy="1594686"/>
          </a:xfrm>
          <a:prstGeom prst="rect">
            <a:avLst/>
          </a:prstGeom>
        </p:spPr>
      </p:pic>
      <p:sp>
        <p:nvSpPr>
          <p:cNvPr id="7" name="Text Placeholder 6"/>
          <p:cNvSpPr>
            <a:spLocks noGrp="1"/>
          </p:cNvSpPr>
          <p:nvPr>
            <p:ph type="body" sz="quarter" idx="10" hasCustomPrompt="1"/>
          </p:nvPr>
        </p:nvSpPr>
        <p:spPr>
          <a:xfrm>
            <a:off x="905937" y="8214996"/>
            <a:ext cx="12901026" cy="2052196"/>
          </a:xfrm>
        </p:spPr>
        <p:txBody>
          <a:bodyPr lIns="0" rIns="0" anchor="ctr"/>
          <a:lstStyle>
            <a:lvl1pPr marL="0" indent="0">
              <a:buNone/>
              <a:defRPr sz="2600" cap="none" baseline="0">
                <a:solidFill>
                  <a:schemeClr val="bg1"/>
                </a:solidFill>
                <a:latin typeface="Arial"/>
                <a:cs typeface="Arial"/>
              </a:defRPr>
            </a:lvl1pPr>
            <a:lvl2pPr marL="457200" indent="0">
              <a:buNone/>
              <a:defRPr sz="2200" b="0"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Here</a:t>
            </a:r>
          </a:p>
        </p:txBody>
      </p:sp>
    </p:spTree>
    <p:extLst>
      <p:ext uri="{BB962C8B-B14F-4D97-AF65-F5344CB8AC3E}">
        <p14:creationId xmlns:p14="http://schemas.microsoft.com/office/powerpoint/2010/main" val="1158775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Title of Presentation B">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219" y="1247"/>
            <a:ext cx="18283566" cy="10284506"/>
          </a:xfrm>
          <a:prstGeom prst="rect">
            <a:avLst/>
          </a:prstGeom>
        </p:spPr>
      </p:pic>
      <p:sp>
        <p:nvSpPr>
          <p:cNvPr id="2" name="Rectangle 1"/>
          <p:cNvSpPr/>
          <p:nvPr/>
        </p:nvSpPr>
        <p:spPr>
          <a:xfrm>
            <a:off x="3" y="1485900"/>
            <a:ext cx="18288002" cy="4584700"/>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a:p>
        </p:txBody>
      </p:sp>
      <p:sp>
        <p:nvSpPr>
          <p:cNvPr id="3" name="Title 2"/>
          <p:cNvSpPr>
            <a:spLocks noGrp="1"/>
          </p:cNvSpPr>
          <p:nvPr>
            <p:ph type="title" hasCustomPrompt="1"/>
          </p:nvPr>
        </p:nvSpPr>
        <p:spPr>
          <a:xfrm>
            <a:off x="939800" y="2108201"/>
            <a:ext cx="10693400" cy="1752598"/>
          </a:xfrm>
        </p:spPr>
        <p:txBody>
          <a:bodyPr/>
          <a:lstStyle>
            <a:lvl1pPr>
              <a:lnSpc>
                <a:spcPct val="100000"/>
              </a:lnSpc>
              <a:defRPr sz="7000" baseline="0">
                <a:solidFill>
                  <a:srgbClr val="FFFFFF"/>
                </a:solidFill>
              </a:defRPr>
            </a:lvl1pPr>
          </a:lstStyle>
          <a:p>
            <a:r>
              <a:rPr lang="en-US" dirty="0"/>
              <a:t>Title Version B - Insert Title Here</a:t>
            </a:r>
          </a:p>
        </p:txBody>
      </p:sp>
      <p:cxnSp>
        <p:nvCxnSpPr>
          <p:cNvPr id="12" name="Straight Connector 11"/>
          <p:cNvCxnSpPr/>
          <p:nvPr/>
        </p:nvCxnSpPr>
        <p:spPr>
          <a:xfrm>
            <a:off x="0" y="6057900"/>
            <a:ext cx="18288000" cy="0"/>
          </a:xfrm>
          <a:prstGeom prst="line">
            <a:avLst/>
          </a:prstGeom>
          <a:ln w="38100" cmpd="sng">
            <a:solidFill>
              <a:srgbClr val="E6E6E6"/>
            </a:solidFill>
          </a:ln>
        </p:spPr>
        <p:style>
          <a:lnRef idx="2">
            <a:schemeClr val="accent1"/>
          </a:lnRef>
          <a:fillRef idx="0">
            <a:schemeClr val="accent1"/>
          </a:fillRef>
          <a:effectRef idx="1">
            <a:schemeClr val="accent1"/>
          </a:effectRef>
          <a:fontRef idx="minor">
            <a:schemeClr val="tx1"/>
          </a:fontRef>
        </p:style>
      </p:cxnSp>
      <p:sp>
        <p:nvSpPr>
          <p:cNvPr id="19" name="Rectangle 18"/>
          <p:cNvSpPr/>
          <p:nvPr/>
        </p:nvSpPr>
        <p:spPr>
          <a:xfrm>
            <a:off x="4" y="8183880"/>
            <a:ext cx="18288000" cy="2107268"/>
          </a:xfrm>
          <a:prstGeom prst="rect">
            <a:avLst/>
          </a:prstGeom>
          <a:solidFill>
            <a:schemeClr val="tx1">
              <a:alpha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0"/>
          </a:p>
        </p:txBody>
      </p:sp>
      <p:cxnSp>
        <p:nvCxnSpPr>
          <p:cNvPr id="15" name="Straight Connector 14"/>
          <p:cNvCxnSpPr/>
          <p:nvPr/>
        </p:nvCxnSpPr>
        <p:spPr>
          <a:xfrm>
            <a:off x="14004555" y="8718939"/>
            <a:ext cx="3810" cy="1037150"/>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4151851" y="8672507"/>
            <a:ext cx="3861830" cy="1594686"/>
          </a:xfrm>
          <a:prstGeom prst="rect">
            <a:avLst/>
          </a:prstGeom>
        </p:spPr>
      </p:pic>
      <p:sp>
        <p:nvSpPr>
          <p:cNvPr id="7" name="Text Placeholder 6"/>
          <p:cNvSpPr>
            <a:spLocks noGrp="1"/>
          </p:cNvSpPr>
          <p:nvPr>
            <p:ph type="body" sz="quarter" idx="10" hasCustomPrompt="1"/>
          </p:nvPr>
        </p:nvSpPr>
        <p:spPr>
          <a:xfrm>
            <a:off x="905937" y="8215000"/>
            <a:ext cx="12901026" cy="2052192"/>
          </a:xfrm>
        </p:spPr>
        <p:txBody>
          <a:bodyPr lIns="0" rIns="0" anchor="ctr"/>
          <a:lstStyle>
            <a:lvl1pPr marL="0" indent="0">
              <a:buNone/>
              <a:defRPr sz="2600" cap="none" baseline="0">
                <a:solidFill>
                  <a:schemeClr val="bg1"/>
                </a:solidFill>
                <a:latin typeface="Arial"/>
                <a:cs typeface="Arial"/>
              </a:defRPr>
            </a:lvl1pPr>
            <a:lvl2pPr marL="457200" indent="0">
              <a:buNone/>
              <a:defRPr sz="2200" b="0"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Here</a:t>
            </a:r>
          </a:p>
        </p:txBody>
      </p:sp>
    </p:spTree>
    <p:extLst>
      <p:ext uri="{BB962C8B-B14F-4D97-AF65-F5344CB8AC3E}">
        <p14:creationId xmlns:p14="http://schemas.microsoft.com/office/powerpoint/2010/main" val="2683653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1_Title of Presentation B">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cstate="screen">
            <a:extLst>
              <a:ext uri="{28A0092B-C50C-407E-A947-70E740481C1C}">
                <a14:useLocalDpi xmlns:a14="http://schemas.microsoft.com/office/drawing/2010/main"/>
              </a:ext>
            </a:extLst>
          </a:blip>
          <a:srcRect b="-8522"/>
          <a:stretch/>
        </p:blipFill>
        <p:spPr>
          <a:xfrm>
            <a:off x="0" y="-934882"/>
            <a:ext cx="18287996" cy="12156761"/>
          </a:xfrm>
          <a:prstGeom prst="rect">
            <a:avLst/>
          </a:prstGeom>
        </p:spPr>
      </p:pic>
      <p:sp>
        <p:nvSpPr>
          <p:cNvPr id="2" name="Rectangle 1"/>
          <p:cNvSpPr/>
          <p:nvPr/>
        </p:nvSpPr>
        <p:spPr>
          <a:xfrm>
            <a:off x="2" y="4667249"/>
            <a:ext cx="11144247" cy="3162301"/>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a:p>
        </p:txBody>
      </p:sp>
      <p:sp>
        <p:nvSpPr>
          <p:cNvPr id="3" name="Title 2"/>
          <p:cNvSpPr>
            <a:spLocks noGrp="1"/>
          </p:cNvSpPr>
          <p:nvPr>
            <p:ph type="title" hasCustomPrompt="1"/>
          </p:nvPr>
        </p:nvSpPr>
        <p:spPr>
          <a:xfrm>
            <a:off x="939799" y="5289550"/>
            <a:ext cx="9175751" cy="1752598"/>
          </a:xfrm>
        </p:spPr>
        <p:txBody>
          <a:bodyPr/>
          <a:lstStyle>
            <a:lvl1pPr>
              <a:lnSpc>
                <a:spcPct val="100000"/>
              </a:lnSpc>
              <a:defRPr sz="7000" baseline="0">
                <a:solidFill>
                  <a:srgbClr val="FFFFFF"/>
                </a:solidFill>
              </a:defRPr>
            </a:lvl1pPr>
          </a:lstStyle>
          <a:p>
            <a:r>
              <a:rPr lang="en-US" dirty="0"/>
              <a:t>Title Version C - Insert Title Here</a:t>
            </a:r>
          </a:p>
        </p:txBody>
      </p:sp>
      <p:cxnSp>
        <p:nvCxnSpPr>
          <p:cNvPr id="12" name="Straight Connector 11"/>
          <p:cNvCxnSpPr>
            <a:cxnSpLocks/>
          </p:cNvCxnSpPr>
          <p:nvPr/>
        </p:nvCxnSpPr>
        <p:spPr>
          <a:xfrm>
            <a:off x="0" y="8191499"/>
            <a:ext cx="9734843" cy="0"/>
          </a:xfrm>
          <a:prstGeom prst="line">
            <a:avLst/>
          </a:prstGeom>
          <a:ln w="38100" cmpd="sng">
            <a:solidFill>
              <a:srgbClr val="E6E6E6"/>
            </a:solidFill>
          </a:ln>
        </p:spPr>
        <p:style>
          <a:lnRef idx="2">
            <a:schemeClr val="accent1"/>
          </a:lnRef>
          <a:fillRef idx="0">
            <a:schemeClr val="accent1"/>
          </a:fillRef>
          <a:effectRef idx="1">
            <a:schemeClr val="accent1"/>
          </a:effectRef>
          <a:fontRef idx="minor">
            <a:schemeClr val="tx1"/>
          </a:fontRef>
        </p:style>
      </p:cxnSp>
      <p:sp>
        <p:nvSpPr>
          <p:cNvPr id="19" name="Rectangle 18"/>
          <p:cNvSpPr/>
          <p:nvPr/>
        </p:nvSpPr>
        <p:spPr>
          <a:xfrm>
            <a:off x="4" y="8183880"/>
            <a:ext cx="18288000" cy="2107268"/>
          </a:xfrm>
          <a:prstGeom prst="rect">
            <a:avLst/>
          </a:prstGeom>
          <a:solidFill>
            <a:schemeClr val="tx1">
              <a:alpha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0"/>
          </a:p>
        </p:txBody>
      </p:sp>
      <p:cxnSp>
        <p:nvCxnSpPr>
          <p:cNvPr id="15" name="Straight Connector 14"/>
          <p:cNvCxnSpPr/>
          <p:nvPr/>
        </p:nvCxnSpPr>
        <p:spPr>
          <a:xfrm>
            <a:off x="14004555" y="8718939"/>
            <a:ext cx="3810" cy="1037150"/>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6"/>
          <p:cNvSpPr>
            <a:spLocks noGrp="1"/>
          </p:cNvSpPr>
          <p:nvPr>
            <p:ph type="body" sz="quarter" idx="10" hasCustomPrompt="1"/>
          </p:nvPr>
        </p:nvSpPr>
        <p:spPr>
          <a:xfrm>
            <a:off x="905937" y="8215000"/>
            <a:ext cx="12901026" cy="2052192"/>
          </a:xfrm>
        </p:spPr>
        <p:txBody>
          <a:bodyPr lIns="0" rIns="0" anchor="ctr"/>
          <a:lstStyle>
            <a:lvl1pPr marL="0" indent="0">
              <a:buNone/>
              <a:defRPr sz="2600" cap="none" baseline="0">
                <a:solidFill>
                  <a:schemeClr val="bg1"/>
                </a:solidFill>
                <a:latin typeface="Arial"/>
                <a:cs typeface="Arial"/>
              </a:defRPr>
            </a:lvl1pPr>
            <a:lvl2pPr marL="457200" indent="0">
              <a:buNone/>
              <a:defRPr sz="2200" b="0"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Here</a:t>
            </a:r>
          </a:p>
        </p:txBody>
      </p:sp>
    </p:spTree>
    <p:extLst>
      <p:ext uri="{BB962C8B-B14F-4D97-AF65-F5344CB8AC3E}">
        <p14:creationId xmlns:p14="http://schemas.microsoft.com/office/powerpoint/2010/main" val="2422118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Divider A">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8" name="Straight Connector 7"/>
          <p:cNvCxnSpPr/>
          <p:nvPr/>
        </p:nvCxnSpPr>
        <p:spPr>
          <a:xfrm>
            <a:off x="16536671" y="9738800"/>
            <a:ext cx="3810" cy="365760"/>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3" name="Group 22"/>
          <p:cNvGrpSpPr/>
          <p:nvPr userDrawn="1"/>
        </p:nvGrpSpPr>
        <p:grpSpPr>
          <a:xfrm>
            <a:off x="0" y="0"/>
            <a:ext cx="18288000" cy="6644640"/>
            <a:chOff x="0" y="0"/>
            <a:chExt cx="7383780" cy="4794249"/>
          </a:xfrm>
        </p:grpSpPr>
        <p:sp>
          <p:nvSpPr>
            <p:cNvPr id="18" name="Rectangle 17"/>
            <p:cNvSpPr/>
            <p:nvPr userDrawn="1"/>
          </p:nvSpPr>
          <p:spPr>
            <a:xfrm>
              <a:off x="0" y="0"/>
              <a:ext cx="4050593" cy="4794249"/>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a:p>
          </p:txBody>
        </p:sp>
        <p:sp>
          <p:nvSpPr>
            <p:cNvPr id="22" name="Right Triangle 21"/>
            <p:cNvSpPr/>
            <p:nvPr userDrawn="1"/>
          </p:nvSpPr>
          <p:spPr>
            <a:xfrm flipV="1">
              <a:off x="4050593" y="635"/>
              <a:ext cx="3333187" cy="4793614"/>
            </a:xfrm>
            <a:prstGeom prst="rtTriangle">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a:p>
          </p:txBody>
        </p:sp>
      </p:grpSp>
      <p:sp>
        <p:nvSpPr>
          <p:cNvPr id="3" name="Title 2"/>
          <p:cNvSpPr>
            <a:spLocks noGrp="1"/>
          </p:cNvSpPr>
          <p:nvPr userDrawn="1">
            <p:ph type="title" hasCustomPrompt="1"/>
          </p:nvPr>
        </p:nvSpPr>
        <p:spPr>
          <a:xfrm>
            <a:off x="939800" y="2108201"/>
            <a:ext cx="12860868" cy="1752598"/>
          </a:xfrm>
        </p:spPr>
        <p:txBody>
          <a:bodyPr/>
          <a:lstStyle>
            <a:lvl1pPr>
              <a:lnSpc>
                <a:spcPct val="100000"/>
              </a:lnSpc>
              <a:defRPr sz="7000">
                <a:solidFill>
                  <a:srgbClr val="FFFFFF"/>
                </a:solidFill>
              </a:defRPr>
            </a:lvl1pPr>
          </a:lstStyle>
          <a:p>
            <a:r>
              <a:rPr lang="en-US" dirty="0"/>
              <a:t>Insert Divider A </a:t>
            </a:r>
            <a:br>
              <a:rPr lang="en-US" dirty="0"/>
            </a:br>
            <a:r>
              <a:rPr lang="en-US" dirty="0"/>
              <a:t>Title Here</a:t>
            </a:r>
          </a:p>
        </p:txBody>
      </p:sp>
      <p:sp>
        <p:nvSpPr>
          <p:cNvPr id="7" name="Text Placeholder 6"/>
          <p:cNvSpPr>
            <a:spLocks noGrp="1"/>
          </p:cNvSpPr>
          <p:nvPr userDrawn="1">
            <p:ph type="body" sz="quarter" idx="10" hasCustomPrompt="1"/>
          </p:nvPr>
        </p:nvSpPr>
        <p:spPr>
          <a:xfrm>
            <a:off x="905937" y="4583905"/>
            <a:ext cx="12901026" cy="673894"/>
          </a:xfrm>
        </p:spPr>
        <p:txBody>
          <a:bodyPr lIns="0" rIns="0"/>
          <a:lstStyle>
            <a:lvl1pPr marL="0" indent="0">
              <a:buNone/>
              <a:defRPr sz="2600" cap="none" baseline="0">
                <a:solidFill>
                  <a:schemeClr val="bg1"/>
                </a:solidFill>
                <a:latin typeface="Arial"/>
                <a:cs typeface="Arial"/>
              </a:defRPr>
            </a:lvl1pPr>
            <a:lvl2pPr>
              <a:defRPr sz="2200" b="0" baseline="0">
                <a:solidFill>
                  <a:schemeClr val="tx2"/>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Here</a:t>
            </a:r>
          </a:p>
        </p:txBody>
      </p:sp>
      <p:cxnSp>
        <p:nvCxnSpPr>
          <p:cNvPr id="25" name="Straight Connector 24"/>
          <p:cNvCxnSpPr>
            <a:endCxn id="22" idx="0"/>
          </p:cNvCxnSpPr>
          <p:nvPr userDrawn="1"/>
        </p:nvCxnSpPr>
        <p:spPr>
          <a:xfrm>
            <a:off x="0" y="6621780"/>
            <a:ext cx="10032428" cy="22860"/>
          </a:xfrm>
          <a:prstGeom prst="line">
            <a:avLst/>
          </a:prstGeom>
          <a:ln w="38100" cmpd="sng">
            <a:solidFill>
              <a:srgbClr val="E6E6E6"/>
            </a:solidFill>
          </a:ln>
        </p:spPr>
        <p:style>
          <a:lnRef idx="2">
            <a:schemeClr val="accent1"/>
          </a:lnRef>
          <a:fillRef idx="0">
            <a:schemeClr val="accent1"/>
          </a:fillRef>
          <a:effectRef idx="1">
            <a:schemeClr val="accent1"/>
          </a:effectRef>
          <a:fontRef idx="minor">
            <a:schemeClr val="tx1"/>
          </a:fontRef>
        </p:style>
      </p:cxnSp>
      <p:sp>
        <p:nvSpPr>
          <p:cNvPr id="9" name="Slide Number Placeholder 3">
            <a:extLst>
              <a:ext uri="{FF2B5EF4-FFF2-40B4-BE49-F238E27FC236}">
                <a16:creationId xmlns:a16="http://schemas.microsoft.com/office/drawing/2014/main" id="{7713B5B3-A073-4A34-B988-EFF42E4ECDCF}"/>
              </a:ext>
            </a:extLst>
          </p:cNvPr>
          <p:cNvSpPr>
            <a:spLocks noGrp="1"/>
          </p:cNvSpPr>
          <p:nvPr>
            <p:ph type="sldNum" sz="quarter" idx="4"/>
          </p:nvPr>
        </p:nvSpPr>
        <p:spPr>
          <a:xfrm>
            <a:off x="880538" y="9658992"/>
            <a:ext cx="529164" cy="547688"/>
          </a:xfrm>
          <a:prstGeom prst="rect">
            <a:avLst/>
          </a:prstGeom>
        </p:spPr>
        <p:txBody>
          <a:bodyPr vert="horz" lIns="0" tIns="0" rIns="0" bIns="0" rtlCol="0" anchor="ctr"/>
          <a:lstStyle>
            <a:lvl1pPr algn="l">
              <a:defRPr sz="1800">
                <a:solidFill>
                  <a:srgbClr val="FFFFFF"/>
                </a:solidFill>
              </a:defRPr>
            </a:lvl1pPr>
          </a:lstStyle>
          <a:p>
            <a:fld id="{3F2BA408-77DD-2646-AE91-E222053BB454}" type="slidenum">
              <a:rPr lang="en-US" smtClean="0"/>
              <a:pPr/>
              <a:t>‹#›</a:t>
            </a:fld>
            <a:endParaRPr lang="en-US" dirty="0"/>
          </a:p>
        </p:txBody>
      </p:sp>
    </p:spTree>
    <p:extLst>
      <p:ext uri="{BB962C8B-B14F-4D97-AF65-F5344CB8AC3E}">
        <p14:creationId xmlns:p14="http://schemas.microsoft.com/office/powerpoint/2010/main" val="3454464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766" y="9601200"/>
            <a:ext cx="18283238" cy="68580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645921" y="1138428"/>
            <a:ext cx="15087600" cy="5349240"/>
          </a:xfrm>
        </p:spPr>
        <p:txBody>
          <a:bodyPr anchor="b">
            <a:normAutofit/>
          </a:bodyPr>
          <a:lstStyle>
            <a:lvl1pPr algn="l">
              <a:lnSpc>
                <a:spcPct val="85000"/>
              </a:lnSpc>
              <a:defRPr sz="11999" spc="-74"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650077" y="6683431"/>
            <a:ext cx="15087600" cy="1714501"/>
          </a:xfrm>
        </p:spPr>
        <p:txBody>
          <a:bodyPr lIns="91440" rIns="91440">
            <a:normAutofit/>
          </a:bodyPr>
          <a:lstStyle>
            <a:lvl1pPr marL="0" indent="0" algn="l">
              <a:buNone/>
              <a:defRPr sz="3600" cap="all" spc="300" baseline="0">
                <a:solidFill>
                  <a:schemeClr val="tx2"/>
                </a:solidFill>
                <a:latin typeface="+mj-lt"/>
              </a:defRPr>
            </a:lvl1pPr>
            <a:lvl2pPr marL="685748" indent="0" algn="ctr">
              <a:buNone/>
              <a:defRPr sz="3600"/>
            </a:lvl2pPr>
            <a:lvl3pPr marL="1371495" indent="0" algn="ctr">
              <a:buNone/>
              <a:defRPr sz="3600"/>
            </a:lvl3pPr>
            <a:lvl4pPr marL="2057243" indent="0" algn="ctr">
              <a:buNone/>
              <a:defRPr sz="3000"/>
            </a:lvl4pPr>
            <a:lvl5pPr marL="2742989" indent="0" algn="ctr">
              <a:buNone/>
              <a:defRPr sz="3000"/>
            </a:lvl5pPr>
            <a:lvl6pPr marL="3428737" indent="0" algn="ctr">
              <a:buNone/>
              <a:defRPr sz="3000"/>
            </a:lvl6pPr>
            <a:lvl7pPr marL="4114484" indent="0" algn="ctr">
              <a:buNone/>
              <a:defRPr sz="3000"/>
            </a:lvl7pPr>
            <a:lvl8pPr marL="4800232" indent="0" algn="ctr">
              <a:buNone/>
              <a:defRPr sz="3000"/>
            </a:lvl8pPr>
            <a:lvl9pPr marL="5485979" indent="0" algn="ctr">
              <a:buNone/>
              <a:defRPr sz="3000"/>
            </a:lvl9pPr>
          </a:lstStyle>
          <a:p>
            <a:r>
              <a:rPr lang="en-US"/>
              <a:t>Click to edit Master subtitle style</a:t>
            </a:r>
            <a:endParaRPr lang="en-US" dirty="0"/>
          </a:p>
        </p:txBody>
      </p:sp>
      <p:cxnSp>
        <p:nvCxnSpPr>
          <p:cNvPr id="9" name="Straight Connector 8"/>
          <p:cNvCxnSpPr/>
          <p:nvPr/>
        </p:nvCxnSpPr>
        <p:spPr>
          <a:xfrm>
            <a:off x="1811488" y="6515100"/>
            <a:ext cx="14813281"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1523024"/>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Divider B">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8" name="Straight Connector 7"/>
          <p:cNvCxnSpPr/>
          <p:nvPr/>
        </p:nvCxnSpPr>
        <p:spPr>
          <a:xfrm>
            <a:off x="16536671" y="9738800"/>
            <a:ext cx="3810" cy="365760"/>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3" name="Group 22"/>
          <p:cNvGrpSpPr/>
          <p:nvPr userDrawn="1"/>
        </p:nvGrpSpPr>
        <p:grpSpPr>
          <a:xfrm>
            <a:off x="0" y="0"/>
            <a:ext cx="18288000" cy="6644640"/>
            <a:chOff x="0" y="0"/>
            <a:chExt cx="7383780" cy="4794249"/>
          </a:xfrm>
        </p:grpSpPr>
        <p:sp>
          <p:nvSpPr>
            <p:cNvPr id="18" name="Rectangle 17"/>
            <p:cNvSpPr/>
            <p:nvPr userDrawn="1"/>
          </p:nvSpPr>
          <p:spPr>
            <a:xfrm>
              <a:off x="0" y="0"/>
              <a:ext cx="4050593" cy="4794249"/>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a:p>
          </p:txBody>
        </p:sp>
        <p:sp>
          <p:nvSpPr>
            <p:cNvPr id="22" name="Right Triangle 21"/>
            <p:cNvSpPr/>
            <p:nvPr userDrawn="1"/>
          </p:nvSpPr>
          <p:spPr>
            <a:xfrm flipV="1">
              <a:off x="4050593" y="635"/>
              <a:ext cx="3333187" cy="4793614"/>
            </a:xfrm>
            <a:prstGeom prst="rtTriangle">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a:p>
          </p:txBody>
        </p:sp>
      </p:grpSp>
      <p:sp>
        <p:nvSpPr>
          <p:cNvPr id="3" name="Title 2"/>
          <p:cNvSpPr>
            <a:spLocks noGrp="1"/>
          </p:cNvSpPr>
          <p:nvPr userDrawn="1">
            <p:ph type="title" hasCustomPrompt="1"/>
          </p:nvPr>
        </p:nvSpPr>
        <p:spPr>
          <a:xfrm>
            <a:off x="939800" y="2108201"/>
            <a:ext cx="12860868" cy="1752598"/>
          </a:xfrm>
        </p:spPr>
        <p:txBody>
          <a:bodyPr/>
          <a:lstStyle>
            <a:lvl1pPr>
              <a:lnSpc>
                <a:spcPct val="100000"/>
              </a:lnSpc>
              <a:defRPr sz="7000">
                <a:solidFill>
                  <a:srgbClr val="FFFFFF"/>
                </a:solidFill>
              </a:defRPr>
            </a:lvl1pPr>
          </a:lstStyle>
          <a:p>
            <a:r>
              <a:rPr lang="en-US" dirty="0"/>
              <a:t>Insert Divider B </a:t>
            </a:r>
            <a:br>
              <a:rPr lang="en-US" dirty="0"/>
            </a:br>
            <a:r>
              <a:rPr lang="en-US" dirty="0"/>
              <a:t>Title Here</a:t>
            </a:r>
          </a:p>
        </p:txBody>
      </p:sp>
      <p:sp>
        <p:nvSpPr>
          <p:cNvPr id="7" name="Text Placeholder 6"/>
          <p:cNvSpPr>
            <a:spLocks noGrp="1"/>
          </p:cNvSpPr>
          <p:nvPr userDrawn="1">
            <p:ph type="body" sz="quarter" idx="10" hasCustomPrompt="1"/>
          </p:nvPr>
        </p:nvSpPr>
        <p:spPr>
          <a:xfrm>
            <a:off x="905937" y="4583905"/>
            <a:ext cx="12901026" cy="673894"/>
          </a:xfrm>
        </p:spPr>
        <p:txBody>
          <a:bodyPr lIns="0" rIns="0"/>
          <a:lstStyle>
            <a:lvl1pPr marL="0" indent="0">
              <a:buNone/>
              <a:defRPr sz="2600" cap="none" baseline="0">
                <a:solidFill>
                  <a:schemeClr val="bg1"/>
                </a:solidFill>
                <a:latin typeface="Arial"/>
                <a:cs typeface="Arial"/>
              </a:defRPr>
            </a:lvl1pPr>
            <a:lvl2pPr>
              <a:defRPr sz="2200" b="0" baseline="0">
                <a:solidFill>
                  <a:schemeClr val="tx2"/>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Here</a:t>
            </a:r>
          </a:p>
        </p:txBody>
      </p:sp>
      <p:cxnSp>
        <p:nvCxnSpPr>
          <p:cNvPr id="25" name="Straight Connector 24"/>
          <p:cNvCxnSpPr>
            <a:endCxn id="22" idx="0"/>
          </p:cNvCxnSpPr>
          <p:nvPr userDrawn="1"/>
        </p:nvCxnSpPr>
        <p:spPr>
          <a:xfrm>
            <a:off x="0" y="6621780"/>
            <a:ext cx="10032428" cy="22860"/>
          </a:xfrm>
          <a:prstGeom prst="line">
            <a:avLst/>
          </a:prstGeom>
          <a:ln w="38100" cmpd="sng">
            <a:solidFill>
              <a:srgbClr val="E6E6E6"/>
            </a:solidFill>
          </a:ln>
        </p:spPr>
        <p:style>
          <a:lnRef idx="2">
            <a:schemeClr val="accent1"/>
          </a:lnRef>
          <a:fillRef idx="0">
            <a:schemeClr val="accent1"/>
          </a:fillRef>
          <a:effectRef idx="1">
            <a:schemeClr val="accent1"/>
          </a:effectRef>
          <a:fontRef idx="minor">
            <a:schemeClr val="tx1"/>
          </a:fontRef>
        </p:style>
      </p:cxnSp>
      <p:sp>
        <p:nvSpPr>
          <p:cNvPr id="9" name="Slide Number Placeholder 3">
            <a:extLst>
              <a:ext uri="{FF2B5EF4-FFF2-40B4-BE49-F238E27FC236}">
                <a16:creationId xmlns:a16="http://schemas.microsoft.com/office/drawing/2014/main" id="{39062EC9-732B-427F-9E9C-B825053E2032}"/>
              </a:ext>
            </a:extLst>
          </p:cNvPr>
          <p:cNvSpPr>
            <a:spLocks noGrp="1"/>
          </p:cNvSpPr>
          <p:nvPr>
            <p:ph type="sldNum" sz="quarter" idx="4"/>
          </p:nvPr>
        </p:nvSpPr>
        <p:spPr>
          <a:xfrm>
            <a:off x="880538" y="9658992"/>
            <a:ext cx="529164" cy="547688"/>
          </a:xfrm>
          <a:prstGeom prst="rect">
            <a:avLst/>
          </a:prstGeom>
        </p:spPr>
        <p:txBody>
          <a:bodyPr vert="horz" lIns="0" tIns="0" rIns="0" bIns="0" rtlCol="0" anchor="ctr"/>
          <a:lstStyle>
            <a:lvl1pPr algn="l">
              <a:defRPr sz="1800">
                <a:solidFill>
                  <a:srgbClr val="FFFFFF"/>
                </a:solidFill>
              </a:defRPr>
            </a:lvl1pPr>
          </a:lstStyle>
          <a:p>
            <a:fld id="{3F2BA408-77DD-2646-AE91-E222053BB454}" type="slidenum">
              <a:rPr lang="en-US" smtClean="0"/>
              <a:pPr/>
              <a:t>‹#›</a:t>
            </a:fld>
            <a:endParaRPr lang="en-US" dirty="0"/>
          </a:p>
        </p:txBody>
      </p:sp>
    </p:spTree>
    <p:extLst>
      <p:ext uri="{BB962C8B-B14F-4D97-AF65-F5344CB8AC3E}">
        <p14:creationId xmlns:p14="http://schemas.microsoft.com/office/powerpoint/2010/main" val="2007665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2_Divider B">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8" name="Straight Connector 7"/>
          <p:cNvCxnSpPr/>
          <p:nvPr/>
        </p:nvCxnSpPr>
        <p:spPr>
          <a:xfrm>
            <a:off x="16536671" y="9738800"/>
            <a:ext cx="3810" cy="365760"/>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3" name="Group 22"/>
          <p:cNvGrpSpPr/>
          <p:nvPr userDrawn="1"/>
        </p:nvGrpSpPr>
        <p:grpSpPr>
          <a:xfrm>
            <a:off x="0" y="0"/>
            <a:ext cx="18288000" cy="6644640"/>
            <a:chOff x="0" y="0"/>
            <a:chExt cx="7383780" cy="4794249"/>
          </a:xfrm>
        </p:grpSpPr>
        <p:sp>
          <p:nvSpPr>
            <p:cNvPr id="18" name="Rectangle 17"/>
            <p:cNvSpPr/>
            <p:nvPr userDrawn="1"/>
          </p:nvSpPr>
          <p:spPr>
            <a:xfrm>
              <a:off x="0" y="0"/>
              <a:ext cx="4050593" cy="4794249"/>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a:p>
          </p:txBody>
        </p:sp>
        <p:sp>
          <p:nvSpPr>
            <p:cNvPr id="22" name="Right Triangle 21"/>
            <p:cNvSpPr/>
            <p:nvPr userDrawn="1"/>
          </p:nvSpPr>
          <p:spPr>
            <a:xfrm flipV="1">
              <a:off x="4050593" y="635"/>
              <a:ext cx="3333187" cy="4793614"/>
            </a:xfrm>
            <a:prstGeom prst="rtTriangle">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a:p>
          </p:txBody>
        </p:sp>
      </p:grpSp>
      <p:sp>
        <p:nvSpPr>
          <p:cNvPr id="3" name="Title 2"/>
          <p:cNvSpPr>
            <a:spLocks noGrp="1"/>
          </p:cNvSpPr>
          <p:nvPr userDrawn="1">
            <p:ph type="title" hasCustomPrompt="1"/>
          </p:nvPr>
        </p:nvSpPr>
        <p:spPr>
          <a:xfrm>
            <a:off x="939800" y="2108201"/>
            <a:ext cx="12860868" cy="1752598"/>
          </a:xfrm>
        </p:spPr>
        <p:txBody>
          <a:bodyPr/>
          <a:lstStyle>
            <a:lvl1pPr>
              <a:lnSpc>
                <a:spcPct val="100000"/>
              </a:lnSpc>
              <a:defRPr sz="7000">
                <a:solidFill>
                  <a:srgbClr val="FFFFFF"/>
                </a:solidFill>
              </a:defRPr>
            </a:lvl1pPr>
          </a:lstStyle>
          <a:p>
            <a:r>
              <a:rPr lang="en-US" dirty="0"/>
              <a:t>Insert Divider C </a:t>
            </a:r>
            <a:br>
              <a:rPr lang="en-US" dirty="0"/>
            </a:br>
            <a:r>
              <a:rPr lang="en-US" dirty="0"/>
              <a:t>Title Here</a:t>
            </a:r>
          </a:p>
        </p:txBody>
      </p:sp>
      <p:sp>
        <p:nvSpPr>
          <p:cNvPr id="7" name="Text Placeholder 6"/>
          <p:cNvSpPr>
            <a:spLocks noGrp="1"/>
          </p:cNvSpPr>
          <p:nvPr userDrawn="1">
            <p:ph type="body" sz="quarter" idx="10" hasCustomPrompt="1"/>
          </p:nvPr>
        </p:nvSpPr>
        <p:spPr>
          <a:xfrm>
            <a:off x="905937" y="4583905"/>
            <a:ext cx="12901026" cy="673894"/>
          </a:xfrm>
        </p:spPr>
        <p:txBody>
          <a:bodyPr lIns="0" rIns="0"/>
          <a:lstStyle>
            <a:lvl1pPr marL="0" indent="0">
              <a:buNone/>
              <a:defRPr sz="2600" cap="none" baseline="0">
                <a:solidFill>
                  <a:schemeClr val="bg1"/>
                </a:solidFill>
                <a:latin typeface="Arial"/>
                <a:cs typeface="Arial"/>
              </a:defRPr>
            </a:lvl1pPr>
            <a:lvl2pPr>
              <a:defRPr sz="2200" b="0" baseline="0">
                <a:solidFill>
                  <a:schemeClr val="tx2"/>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Here</a:t>
            </a:r>
          </a:p>
        </p:txBody>
      </p:sp>
      <p:cxnSp>
        <p:nvCxnSpPr>
          <p:cNvPr id="25" name="Straight Connector 24"/>
          <p:cNvCxnSpPr>
            <a:endCxn id="22" idx="0"/>
          </p:cNvCxnSpPr>
          <p:nvPr userDrawn="1"/>
        </p:nvCxnSpPr>
        <p:spPr>
          <a:xfrm>
            <a:off x="0" y="6621780"/>
            <a:ext cx="10032428" cy="22860"/>
          </a:xfrm>
          <a:prstGeom prst="line">
            <a:avLst/>
          </a:prstGeom>
          <a:ln w="38100" cmpd="sng">
            <a:solidFill>
              <a:srgbClr val="E6E6E6"/>
            </a:solidFill>
          </a:ln>
        </p:spPr>
        <p:style>
          <a:lnRef idx="2">
            <a:schemeClr val="accent1"/>
          </a:lnRef>
          <a:fillRef idx="0">
            <a:schemeClr val="accent1"/>
          </a:fillRef>
          <a:effectRef idx="1">
            <a:schemeClr val="accent1"/>
          </a:effectRef>
          <a:fontRef idx="minor">
            <a:schemeClr val="tx1"/>
          </a:fontRef>
        </p:style>
      </p:cxnSp>
      <p:sp>
        <p:nvSpPr>
          <p:cNvPr id="9" name="Slide Number Placeholder 3">
            <a:extLst>
              <a:ext uri="{FF2B5EF4-FFF2-40B4-BE49-F238E27FC236}">
                <a16:creationId xmlns:a16="http://schemas.microsoft.com/office/drawing/2014/main" id="{39062EC9-732B-427F-9E9C-B825053E2032}"/>
              </a:ext>
            </a:extLst>
          </p:cNvPr>
          <p:cNvSpPr>
            <a:spLocks noGrp="1"/>
          </p:cNvSpPr>
          <p:nvPr>
            <p:ph type="sldNum" sz="quarter" idx="4"/>
          </p:nvPr>
        </p:nvSpPr>
        <p:spPr>
          <a:xfrm>
            <a:off x="880538" y="9658992"/>
            <a:ext cx="529164" cy="547688"/>
          </a:xfrm>
          <a:prstGeom prst="rect">
            <a:avLst/>
          </a:prstGeom>
        </p:spPr>
        <p:txBody>
          <a:bodyPr vert="horz" lIns="0" tIns="0" rIns="0" bIns="0" rtlCol="0" anchor="ctr"/>
          <a:lstStyle>
            <a:lvl1pPr algn="l">
              <a:defRPr sz="1800">
                <a:solidFill>
                  <a:srgbClr val="FFFFFF"/>
                </a:solidFill>
              </a:defRPr>
            </a:lvl1pPr>
          </a:lstStyle>
          <a:p>
            <a:fld id="{3F2BA408-77DD-2646-AE91-E222053BB454}" type="slidenum">
              <a:rPr lang="en-US" smtClean="0"/>
              <a:pPr/>
              <a:t>‹#›</a:t>
            </a:fld>
            <a:endParaRPr lang="en-US" dirty="0"/>
          </a:p>
        </p:txBody>
      </p:sp>
    </p:spTree>
    <p:extLst>
      <p:ext uri="{BB962C8B-B14F-4D97-AF65-F5344CB8AC3E}">
        <p14:creationId xmlns:p14="http://schemas.microsoft.com/office/powerpoint/2010/main" val="397759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Title and 1 Content">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8288000" cy="1488440"/>
          </a:xfrm>
          <a:prstGeom prst="rect">
            <a:avLst/>
          </a:prstGeom>
          <a:gradFill>
            <a:gsLst>
              <a:gs pos="0">
                <a:schemeClr val="tx2">
                  <a:lumMod val="60000"/>
                  <a:lumOff val="40000"/>
                </a:schemeClr>
              </a:gs>
              <a:gs pos="100000">
                <a:schemeClr val="accent3">
                  <a:lumMod val="60000"/>
                  <a:lumOff val="40000"/>
                </a:schemeClr>
              </a:gs>
            </a:gsLst>
            <a:lin ang="0" scaled="1"/>
          </a:gradFill>
        </p:spPr>
      </p:pic>
      <p:sp>
        <p:nvSpPr>
          <p:cNvPr id="19" name="Rectangle 18"/>
          <p:cNvSpPr/>
          <p:nvPr userDrawn="1"/>
        </p:nvSpPr>
        <p:spPr>
          <a:xfrm>
            <a:off x="1" y="-15241"/>
            <a:ext cx="18288002" cy="1503679"/>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US" sz="8000"/>
          </a:p>
        </p:txBody>
      </p:sp>
      <p:sp>
        <p:nvSpPr>
          <p:cNvPr id="11" name="Content Placeholder 10"/>
          <p:cNvSpPr>
            <a:spLocks noGrp="1"/>
          </p:cNvSpPr>
          <p:nvPr>
            <p:ph sz="quarter" idx="11" hasCustomPrompt="1"/>
          </p:nvPr>
        </p:nvSpPr>
        <p:spPr>
          <a:xfrm>
            <a:off x="898532" y="2057407"/>
            <a:ext cx="16445928" cy="7010394"/>
          </a:xfrm>
        </p:spPr>
        <p:txBody>
          <a:bodyPr/>
          <a:lstStyle>
            <a:lvl1pPr marL="4572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solidFill>
                  <a:srgbClr val="3A3A3A"/>
                </a:solidFill>
              </a:defRPr>
            </a:lvl1pPr>
            <a:lvl2pPr marL="9144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solidFill>
                  <a:srgbClr val="3A3A3A"/>
                </a:solidFill>
              </a:defRPr>
            </a:lvl2pPr>
            <a:lvl3pPr marL="13716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lang="en-US" sz="4000" kern="1200" dirty="0" smtClean="0">
                <a:solidFill>
                  <a:srgbClr val="3A3A3A"/>
                </a:solidFill>
                <a:latin typeface="Arial"/>
                <a:ea typeface="+mn-ea"/>
                <a:cs typeface="Arial"/>
              </a:defRPr>
            </a:lvl3pPr>
            <a:lvl4pPr marL="18288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solidFill>
                  <a:srgbClr val="3A3A3A"/>
                </a:solidFill>
              </a:defRPr>
            </a:lvl4pPr>
            <a:lvl5pPr marL="22860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solidFill>
                  <a:srgbClr val="3A3A3A"/>
                </a:solidFill>
              </a:defRPr>
            </a:lvl5pPr>
            <a:lvl7pPr>
              <a:defRPr sz="2200">
                <a:solidFill>
                  <a:schemeClr val="accent6">
                    <a:lumMod val="75000"/>
                  </a:schemeClr>
                </a:solidFill>
              </a:defRPr>
            </a:lvl7pPr>
            <a:lvl8pPr marL="1609344">
              <a:defRPr sz="2200">
                <a:solidFill>
                  <a:schemeClr val="accent6">
                    <a:lumMod val="75000"/>
                  </a:schemeClr>
                </a:solidFill>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 name="Slide Number Placeholder 3"/>
          <p:cNvSpPr>
            <a:spLocks noGrp="1"/>
          </p:cNvSpPr>
          <p:nvPr>
            <p:ph type="sldNum" sz="quarter" idx="4"/>
          </p:nvPr>
        </p:nvSpPr>
        <p:spPr>
          <a:xfrm>
            <a:off x="880538" y="9658992"/>
            <a:ext cx="529164" cy="547688"/>
          </a:xfrm>
          <a:prstGeom prst="rect">
            <a:avLst/>
          </a:prstGeom>
        </p:spPr>
        <p:txBody>
          <a:bodyPr vert="horz" lIns="0" tIns="0" rIns="0" bIns="0" rtlCol="0" anchor="ctr"/>
          <a:lstStyle>
            <a:lvl1pPr algn="l">
              <a:defRPr sz="1800">
                <a:solidFill>
                  <a:srgbClr val="FFFFFF"/>
                </a:solidFill>
              </a:defRPr>
            </a:lvl1pPr>
          </a:lstStyle>
          <a:p>
            <a:fld id="{3F2BA408-77DD-2646-AE91-E222053BB454}" type="slidenum">
              <a:rPr lang="en-US" smtClean="0"/>
              <a:pPr/>
              <a:t>‹#›</a:t>
            </a:fld>
            <a:endParaRPr lang="en-US" dirty="0"/>
          </a:p>
        </p:txBody>
      </p:sp>
      <p:sp>
        <p:nvSpPr>
          <p:cNvPr id="10" name="Footer Placeholder 7"/>
          <p:cNvSpPr>
            <a:spLocks noGrp="1"/>
          </p:cNvSpPr>
          <p:nvPr>
            <p:ph type="ftr" sz="quarter" idx="3"/>
          </p:nvPr>
        </p:nvSpPr>
        <p:spPr>
          <a:xfrm>
            <a:off x="1409700" y="9776461"/>
            <a:ext cx="5791200" cy="300038"/>
          </a:xfrm>
          <a:prstGeom prst="rect">
            <a:avLst/>
          </a:prstGeom>
        </p:spPr>
        <p:txBody>
          <a:bodyPr vert="horz" lIns="91440" tIns="45720" rIns="91440" bIns="45720" rtlCol="0" anchor="ctr"/>
          <a:lstStyle>
            <a:lvl1pPr algn="l">
              <a:defRPr sz="1400">
                <a:solidFill>
                  <a:schemeClr val="bg1"/>
                </a:solidFill>
              </a:defRPr>
            </a:lvl1pPr>
          </a:lstStyle>
          <a:p>
            <a:endParaRPr lang="en-US" dirty="0"/>
          </a:p>
        </p:txBody>
      </p:sp>
      <p:cxnSp>
        <p:nvCxnSpPr>
          <p:cNvPr id="18" name="Straight Connector 17"/>
          <p:cNvCxnSpPr/>
          <p:nvPr userDrawn="1"/>
        </p:nvCxnSpPr>
        <p:spPr>
          <a:xfrm>
            <a:off x="0" y="1491484"/>
            <a:ext cx="18288000" cy="0"/>
          </a:xfrm>
          <a:prstGeom prst="line">
            <a:avLst/>
          </a:prstGeom>
          <a:ln w="38100" cmpd="sng">
            <a:solidFill>
              <a:srgbClr val="3A3A3A"/>
            </a:solidFill>
          </a:ln>
        </p:spPr>
        <p:style>
          <a:lnRef idx="2">
            <a:schemeClr val="accent1"/>
          </a:lnRef>
          <a:fillRef idx="0">
            <a:schemeClr val="accent1"/>
          </a:fillRef>
          <a:effectRef idx="1">
            <a:schemeClr val="accent1"/>
          </a:effectRef>
          <a:fontRef idx="minor">
            <a:schemeClr val="tx1"/>
          </a:fontRef>
        </p:style>
      </p:cxnSp>
      <p:sp>
        <p:nvSpPr>
          <p:cNvPr id="20" name="Title 2"/>
          <p:cNvSpPr>
            <a:spLocks noGrp="1"/>
          </p:cNvSpPr>
          <p:nvPr>
            <p:ph type="title" hasCustomPrompt="1"/>
          </p:nvPr>
        </p:nvSpPr>
        <p:spPr>
          <a:xfrm>
            <a:off x="914400" y="80322"/>
            <a:ext cx="16408400" cy="1278580"/>
          </a:xfrm>
        </p:spPr>
        <p:txBody>
          <a:bodyPr anchor="ctr"/>
          <a:lstStyle>
            <a:lvl1pPr>
              <a:defRPr>
                <a:solidFill>
                  <a:srgbClr val="FFFFFF"/>
                </a:solidFill>
              </a:defRPr>
            </a:lvl1pPr>
          </a:lstStyle>
          <a:p>
            <a:r>
              <a:rPr lang="en-US" dirty="0"/>
              <a:t>Insert Title Here</a:t>
            </a:r>
          </a:p>
        </p:txBody>
      </p:sp>
      <p:sp>
        <p:nvSpPr>
          <p:cNvPr id="9" name="Slide Number Placeholder 20">
            <a:extLst>
              <a:ext uri="{FF2B5EF4-FFF2-40B4-BE49-F238E27FC236}">
                <a16:creationId xmlns:a16="http://schemas.microsoft.com/office/drawing/2014/main" id="{C2E85DB7-7CB6-B540-AB4F-DD43396AC66C}"/>
              </a:ext>
            </a:extLst>
          </p:cNvPr>
          <p:cNvSpPr txBox="1">
            <a:spLocks/>
          </p:cNvSpPr>
          <p:nvPr userDrawn="1"/>
        </p:nvSpPr>
        <p:spPr>
          <a:xfrm>
            <a:off x="14172794" y="9738941"/>
            <a:ext cx="4114467" cy="547644"/>
          </a:xfrm>
          <a:prstGeom prst="rect">
            <a:avLst/>
          </a:prstGeom>
        </p:spPr>
        <p:txBody>
          <a:bodyPr vert="horz" lIns="182865" tIns="91433" rIns="182865" bIns="91433"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1028664" fontAlgn="base">
              <a:spcBef>
                <a:spcPct val="0"/>
              </a:spcBef>
              <a:spcAft>
                <a:spcPts val="900"/>
              </a:spcAft>
              <a:defRPr/>
            </a:pPr>
            <a:fld id="{5CAF2848-72F5-C442-96E7-D641D54052C2}" type="slidenum">
              <a:rPr lang="en-US" sz="2400">
                <a:solidFill>
                  <a:schemeClr val="bg1"/>
                </a:solidFill>
                <a:latin typeface="Calibri" panose="020F0502020204030204"/>
              </a:rPr>
              <a:pPr defTabSz="1028664" fontAlgn="base">
                <a:spcBef>
                  <a:spcPct val="0"/>
                </a:spcBef>
                <a:spcAft>
                  <a:spcPts val="900"/>
                </a:spcAft>
                <a:defRPr/>
              </a:pPr>
              <a:t>‹#›</a:t>
            </a:fld>
            <a:endParaRPr lang="en-US" sz="2400" dirty="0">
              <a:solidFill>
                <a:schemeClr val="bg1"/>
              </a:solidFill>
              <a:latin typeface="Calibri" panose="020F0502020204030204"/>
            </a:endParaRPr>
          </a:p>
        </p:txBody>
      </p:sp>
    </p:spTree>
    <p:extLst>
      <p:ext uri="{BB962C8B-B14F-4D97-AF65-F5344CB8AC3E}">
        <p14:creationId xmlns:p14="http://schemas.microsoft.com/office/powerpoint/2010/main" val="3538711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240">
          <p15:clr>
            <a:srgbClr val="FBAE40"/>
          </p15:clr>
        </p15:guide>
        <p15:guide id="2" pos="5760">
          <p15:clr>
            <a:srgbClr val="FBAE40"/>
          </p15:clr>
        </p15:guide>
      </p15:sldGuideLst>
    </p:ext>
  </p:extLst>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1_Title and 1 Content">
    <p:spTree>
      <p:nvGrpSpPr>
        <p:cNvPr id="1" name=""/>
        <p:cNvGrpSpPr/>
        <p:nvPr/>
      </p:nvGrpSpPr>
      <p:grpSpPr>
        <a:xfrm>
          <a:off x="0" y="0"/>
          <a:ext cx="0" cy="0"/>
          <a:chOff x="0" y="0"/>
          <a:chExt cx="0" cy="0"/>
        </a:xfrm>
      </p:grpSpPr>
      <p:sp>
        <p:nvSpPr>
          <p:cNvPr id="11" name="Content Placeholder 10"/>
          <p:cNvSpPr>
            <a:spLocks noGrp="1"/>
          </p:cNvSpPr>
          <p:nvPr>
            <p:ph sz="quarter" idx="11" hasCustomPrompt="1"/>
          </p:nvPr>
        </p:nvSpPr>
        <p:spPr>
          <a:xfrm>
            <a:off x="898532" y="2057407"/>
            <a:ext cx="16445928" cy="7010394"/>
          </a:xfrm>
        </p:spPr>
        <p:txBody>
          <a:bodyPr/>
          <a:lstStyle>
            <a:lvl1pPr marL="4572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solidFill>
                  <a:srgbClr val="3A3A3A"/>
                </a:solidFill>
              </a:defRPr>
            </a:lvl1pPr>
            <a:lvl2pPr marL="9144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solidFill>
                  <a:srgbClr val="3A3A3A"/>
                </a:solidFill>
              </a:defRPr>
            </a:lvl2pPr>
            <a:lvl3pPr marL="13716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lang="en-US" sz="4000" kern="1200" dirty="0" smtClean="0">
                <a:solidFill>
                  <a:srgbClr val="3A3A3A"/>
                </a:solidFill>
                <a:latin typeface="Arial"/>
                <a:ea typeface="+mn-ea"/>
                <a:cs typeface="Arial"/>
              </a:defRPr>
            </a:lvl3pPr>
            <a:lvl4pPr marL="18288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solidFill>
                  <a:srgbClr val="3A3A3A"/>
                </a:solidFill>
              </a:defRPr>
            </a:lvl4pPr>
            <a:lvl5pPr marL="22860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solidFill>
                  <a:srgbClr val="3A3A3A"/>
                </a:solidFill>
              </a:defRPr>
            </a:lvl5pPr>
            <a:lvl7pPr>
              <a:defRPr sz="2200">
                <a:solidFill>
                  <a:schemeClr val="accent6">
                    <a:lumMod val="75000"/>
                  </a:schemeClr>
                </a:solidFill>
              </a:defRPr>
            </a:lvl7pPr>
            <a:lvl8pPr marL="1609344">
              <a:defRPr sz="2200">
                <a:solidFill>
                  <a:schemeClr val="accent6">
                    <a:lumMod val="75000"/>
                  </a:schemeClr>
                </a:solidFill>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 name="Slide Number Placeholder 3"/>
          <p:cNvSpPr>
            <a:spLocks noGrp="1"/>
          </p:cNvSpPr>
          <p:nvPr>
            <p:ph type="sldNum" sz="quarter" idx="4"/>
          </p:nvPr>
        </p:nvSpPr>
        <p:spPr>
          <a:xfrm>
            <a:off x="880538" y="9658992"/>
            <a:ext cx="529164" cy="547688"/>
          </a:xfrm>
          <a:prstGeom prst="rect">
            <a:avLst/>
          </a:prstGeom>
        </p:spPr>
        <p:txBody>
          <a:bodyPr vert="horz" lIns="0" tIns="0" rIns="0" bIns="0" rtlCol="0" anchor="ctr"/>
          <a:lstStyle>
            <a:lvl1pPr algn="l">
              <a:defRPr sz="1800">
                <a:solidFill>
                  <a:srgbClr val="FFFFFF"/>
                </a:solidFill>
              </a:defRPr>
            </a:lvl1pPr>
          </a:lstStyle>
          <a:p>
            <a:fld id="{3F2BA408-77DD-2646-AE91-E222053BB454}" type="slidenum">
              <a:rPr lang="en-US" smtClean="0"/>
              <a:pPr/>
              <a:t>‹#›</a:t>
            </a:fld>
            <a:endParaRPr lang="en-US" dirty="0"/>
          </a:p>
        </p:txBody>
      </p:sp>
      <p:sp>
        <p:nvSpPr>
          <p:cNvPr id="10" name="Footer Placeholder 7"/>
          <p:cNvSpPr>
            <a:spLocks noGrp="1"/>
          </p:cNvSpPr>
          <p:nvPr>
            <p:ph type="ftr" sz="quarter" idx="3"/>
          </p:nvPr>
        </p:nvSpPr>
        <p:spPr>
          <a:xfrm>
            <a:off x="1409700" y="9776461"/>
            <a:ext cx="5791200" cy="300038"/>
          </a:xfrm>
          <a:prstGeom prst="rect">
            <a:avLst/>
          </a:prstGeom>
        </p:spPr>
        <p:txBody>
          <a:bodyPr vert="horz" lIns="91440" tIns="45720" rIns="91440" bIns="45720" rtlCol="0" anchor="ctr"/>
          <a:lstStyle>
            <a:lvl1pPr algn="l">
              <a:defRPr sz="1400">
                <a:solidFill>
                  <a:schemeClr val="bg1"/>
                </a:solidFill>
              </a:defRPr>
            </a:lvl1pPr>
          </a:lstStyle>
          <a:p>
            <a:endParaRPr lang="en-US" dirty="0"/>
          </a:p>
        </p:txBody>
      </p:sp>
      <p:sp>
        <p:nvSpPr>
          <p:cNvPr id="20" name="Title 2"/>
          <p:cNvSpPr>
            <a:spLocks noGrp="1"/>
          </p:cNvSpPr>
          <p:nvPr>
            <p:ph type="title" hasCustomPrompt="1"/>
          </p:nvPr>
        </p:nvSpPr>
        <p:spPr>
          <a:xfrm>
            <a:off x="914400" y="80322"/>
            <a:ext cx="16408400" cy="1278580"/>
          </a:xfrm>
        </p:spPr>
        <p:txBody>
          <a:bodyPr anchor="ctr">
            <a:normAutofit/>
          </a:bodyPr>
          <a:lstStyle>
            <a:lvl1pPr>
              <a:defRPr lang="en-US" sz="5400" b="1" kern="1200" cap="none" dirty="0">
                <a:solidFill>
                  <a:srgbClr val="3A3A3A"/>
                </a:solidFill>
                <a:latin typeface="+mj-lt"/>
                <a:ea typeface="+mn-ea"/>
                <a:cs typeface="Arial Black"/>
              </a:defRPr>
            </a:lvl1pPr>
          </a:lstStyle>
          <a:p>
            <a:r>
              <a:rPr lang="en-US" dirty="0"/>
              <a:t>Insert Title Here</a:t>
            </a:r>
          </a:p>
        </p:txBody>
      </p:sp>
    </p:spTree>
    <p:extLst>
      <p:ext uri="{BB962C8B-B14F-4D97-AF65-F5344CB8AC3E}">
        <p14:creationId xmlns:p14="http://schemas.microsoft.com/office/powerpoint/2010/main" val="3569165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Title and Content with Photo">
    <p:bg>
      <p:bgRef idx="1001">
        <a:schemeClr val="bg1"/>
      </p:bgRef>
    </p:bg>
    <p:spTree>
      <p:nvGrpSpPr>
        <p:cNvPr id="1" name=""/>
        <p:cNvGrpSpPr/>
        <p:nvPr/>
      </p:nvGrpSpPr>
      <p:grpSpPr>
        <a:xfrm>
          <a:off x="0" y="0"/>
          <a:ext cx="0" cy="0"/>
          <a:chOff x="0" y="0"/>
          <a:chExt cx="0" cy="0"/>
        </a:xfrm>
      </p:grpSpPr>
      <p:sp>
        <p:nvSpPr>
          <p:cNvPr id="13" name="Content Placeholder 12"/>
          <p:cNvSpPr>
            <a:spLocks noGrp="1"/>
          </p:cNvSpPr>
          <p:nvPr>
            <p:ph sz="quarter" idx="12" hasCustomPrompt="1"/>
          </p:nvPr>
        </p:nvSpPr>
        <p:spPr>
          <a:xfrm>
            <a:off x="11943588" y="1503680"/>
            <a:ext cx="6344412" cy="8072120"/>
          </a:xfrm>
          <a:solidFill>
            <a:schemeClr val="accent3"/>
          </a:solidFill>
          <a:ln>
            <a:no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en-US" sz="4000" dirty="0" smtClean="0">
                <a:solidFill>
                  <a:schemeClr val="lt1"/>
                </a:solidFill>
                <a:latin typeface="+mn-lt"/>
                <a:cs typeface="+mn-cs"/>
              </a:defRPr>
            </a:lvl1pPr>
            <a:lvl2pPr>
              <a:defRPr lang="en-US" sz="4000" dirty="0" smtClean="0">
                <a:solidFill>
                  <a:schemeClr val="lt1"/>
                </a:solidFill>
                <a:latin typeface="+mn-lt"/>
                <a:cs typeface="+mn-cs"/>
              </a:defRPr>
            </a:lvl2pPr>
            <a:lvl3pPr>
              <a:defRPr lang="en-US" sz="4000" dirty="0" smtClean="0">
                <a:solidFill>
                  <a:schemeClr val="lt1"/>
                </a:solidFill>
                <a:latin typeface="+mn-lt"/>
                <a:cs typeface="+mn-cs"/>
              </a:defRPr>
            </a:lvl3pPr>
            <a:lvl4pPr>
              <a:defRPr lang="en-US" sz="4000" dirty="0" smtClean="0">
                <a:solidFill>
                  <a:schemeClr val="lt1"/>
                </a:solidFill>
                <a:latin typeface="+mn-lt"/>
                <a:cs typeface="+mn-cs"/>
              </a:defRPr>
            </a:lvl4pPr>
            <a:lvl5pPr>
              <a:defRPr lang="en-US" sz="4000" dirty="0">
                <a:solidFill>
                  <a:schemeClr val="lt1"/>
                </a:solidFill>
                <a:latin typeface="+mn-lt"/>
                <a:cs typeface="+mn-cs"/>
              </a:defRPr>
            </a:lvl5pPr>
          </a:lstStyle>
          <a:p>
            <a:pPr lvl="0" algn="ctr" defTabSz="2037648"/>
            <a:r>
              <a:rPr lang="en-US" dirty="0"/>
              <a:t>Insert Photo or </a:t>
            </a:r>
            <a:br>
              <a:rPr lang="en-US" dirty="0"/>
            </a:br>
            <a:r>
              <a:rPr lang="en-US" dirty="0"/>
              <a:t>graphic here</a:t>
            </a:r>
          </a:p>
        </p:txBody>
      </p:sp>
      <p:pic>
        <p:nvPicPr>
          <p:cNvPr id="21" name="Picture 20"/>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8288000" cy="1488440"/>
          </a:xfrm>
          <a:prstGeom prst="rect">
            <a:avLst/>
          </a:prstGeom>
          <a:gradFill>
            <a:gsLst>
              <a:gs pos="0">
                <a:schemeClr val="tx2">
                  <a:lumMod val="60000"/>
                  <a:lumOff val="40000"/>
                </a:schemeClr>
              </a:gs>
              <a:gs pos="100000">
                <a:schemeClr val="accent3">
                  <a:lumMod val="60000"/>
                  <a:lumOff val="40000"/>
                </a:schemeClr>
              </a:gs>
            </a:gsLst>
            <a:lin ang="0" scaled="1"/>
          </a:gradFill>
        </p:spPr>
      </p:pic>
      <p:sp>
        <p:nvSpPr>
          <p:cNvPr id="23" name="Rectangle 22"/>
          <p:cNvSpPr/>
          <p:nvPr userDrawn="1"/>
        </p:nvSpPr>
        <p:spPr>
          <a:xfrm>
            <a:off x="1" y="-15240"/>
            <a:ext cx="18288002" cy="1503680"/>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a:p>
        </p:txBody>
      </p:sp>
      <p:sp>
        <p:nvSpPr>
          <p:cNvPr id="11" name="Content Placeholder 10"/>
          <p:cNvSpPr>
            <a:spLocks noGrp="1"/>
          </p:cNvSpPr>
          <p:nvPr>
            <p:ph sz="quarter" idx="11" hasCustomPrompt="1"/>
          </p:nvPr>
        </p:nvSpPr>
        <p:spPr>
          <a:xfrm>
            <a:off x="898532" y="2057407"/>
            <a:ext cx="10292996" cy="7200894"/>
          </a:xfrm>
        </p:spPr>
        <p:txBody>
          <a:bodyPr/>
          <a:lstStyle>
            <a:lvl1pPr marL="4572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solidFill>
                  <a:srgbClr val="3A3A3A"/>
                </a:solidFill>
              </a:defRPr>
            </a:lvl1pPr>
            <a:lvl2pPr marL="9144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solidFill>
                  <a:srgbClr val="3A3A3A"/>
                </a:solidFill>
              </a:defRPr>
            </a:lvl2pPr>
            <a:lvl3pPr marL="13716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solidFill>
                  <a:srgbClr val="3A3A3A"/>
                </a:solidFill>
              </a:defRPr>
            </a:lvl3pPr>
            <a:lvl4pPr marL="18288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solidFill>
                  <a:srgbClr val="3A3A3A"/>
                </a:solidFill>
              </a:defRPr>
            </a:lvl4pPr>
            <a:lvl5pPr marL="22860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solidFill>
                  <a:srgbClr val="3A3A3A"/>
                </a:solidFill>
              </a:defRPr>
            </a:lvl5pPr>
            <a:lvl7pPr marL="800100" indent="304800">
              <a:defRPr lang="en-US" sz="2200" kern="1200" dirty="0" smtClean="0">
                <a:solidFill>
                  <a:schemeClr val="accent6">
                    <a:lumMod val="75000"/>
                  </a:schemeClr>
                </a:solidFill>
                <a:latin typeface="+mn-lt"/>
                <a:ea typeface="+mn-ea"/>
                <a:cs typeface="+mn-cs"/>
              </a:defRPr>
            </a:lvl7pPr>
            <a:lvl8pPr marL="1798784" indent="-571500">
              <a:defRPr lang="en-US" sz="2200" kern="1200" dirty="0">
                <a:solidFill>
                  <a:schemeClr val="accent6">
                    <a:lumMod val="75000"/>
                  </a:schemeClr>
                </a:solidFill>
                <a:latin typeface="+mn-lt"/>
                <a:ea typeface="+mn-ea"/>
                <a:cs typeface="+mn-cs"/>
              </a:defRPr>
            </a:lvl8pPr>
          </a:lstStyle>
          <a:p>
            <a:pPr marL="457200" marR="0" lvl="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mj-lt"/>
                <a:ea typeface="+mn-ea"/>
              </a:rPr>
              <a:t>Edit Master text styles</a:t>
            </a:r>
          </a:p>
          <a:p>
            <a:pPr marL="914400" marR="0" lvl="1"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panose="020B0604020202020204" pitchFamily="34" charset="0"/>
                <a:ea typeface="+mn-ea"/>
                <a:cs typeface="Arial" panose="020B0604020202020204" pitchFamily="34" charset="0"/>
              </a:rPr>
              <a:t>Second level</a:t>
            </a:r>
          </a:p>
          <a:p>
            <a:pPr marL="1371600" marR="0" lvl="2"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Third level</a:t>
            </a:r>
          </a:p>
          <a:p>
            <a:pPr marL="1828800" marR="0" lvl="3"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Fourth level</a:t>
            </a:r>
          </a:p>
          <a:p>
            <a:pPr marL="2286000" marR="0" lvl="4"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Fifth level</a:t>
            </a:r>
          </a:p>
        </p:txBody>
      </p:sp>
      <p:sp>
        <p:nvSpPr>
          <p:cNvPr id="32" name="Slide Number Placeholder 3"/>
          <p:cNvSpPr>
            <a:spLocks noGrp="1"/>
          </p:cNvSpPr>
          <p:nvPr>
            <p:ph type="sldNum" sz="quarter" idx="4"/>
          </p:nvPr>
        </p:nvSpPr>
        <p:spPr>
          <a:xfrm>
            <a:off x="880537" y="9658992"/>
            <a:ext cx="529166" cy="547688"/>
          </a:xfrm>
          <a:prstGeom prst="rect">
            <a:avLst/>
          </a:prstGeom>
        </p:spPr>
        <p:txBody>
          <a:bodyPr vert="horz" lIns="0" tIns="0" rIns="0" bIns="0" rtlCol="0" anchor="ctr"/>
          <a:lstStyle>
            <a:lvl1pPr algn="l">
              <a:defRPr sz="1800">
                <a:solidFill>
                  <a:srgbClr val="FFFFFF"/>
                </a:solidFill>
              </a:defRPr>
            </a:lvl1pPr>
          </a:lstStyle>
          <a:p>
            <a:fld id="{3F2BA408-77DD-2646-AE91-E222053BB454}" type="slidenum">
              <a:rPr lang="en-US" smtClean="0"/>
              <a:pPr/>
              <a:t>‹#›</a:t>
            </a:fld>
            <a:endParaRPr lang="en-US" dirty="0"/>
          </a:p>
        </p:txBody>
      </p:sp>
      <p:sp>
        <p:nvSpPr>
          <p:cNvPr id="15" name="Footer Placeholder 7"/>
          <p:cNvSpPr>
            <a:spLocks noGrp="1"/>
          </p:cNvSpPr>
          <p:nvPr>
            <p:ph type="ftr" sz="quarter" idx="3"/>
          </p:nvPr>
        </p:nvSpPr>
        <p:spPr>
          <a:xfrm>
            <a:off x="1409700" y="9776461"/>
            <a:ext cx="5791200" cy="300038"/>
          </a:xfrm>
          <a:prstGeom prst="rect">
            <a:avLst/>
          </a:prstGeom>
        </p:spPr>
        <p:txBody>
          <a:bodyPr vert="horz" lIns="91440" tIns="45720" rIns="91440" bIns="45720" rtlCol="0" anchor="ctr"/>
          <a:lstStyle>
            <a:lvl1pPr algn="l">
              <a:defRPr sz="1400">
                <a:solidFill>
                  <a:schemeClr val="bg1"/>
                </a:solidFill>
              </a:defRPr>
            </a:lvl1pPr>
          </a:lstStyle>
          <a:p>
            <a:endParaRPr lang="en-US" dirty="0"/>
          </a:p>
        </p:txBody>
      </p:sp>
      <p:cxnSp>
        <p:nvCxnSpPr>
          <p:cNvPr id="22" name="Straight Connector 21"/>
          <p:cNvCxnSpPr/>
          <p:nvPr userDrawn="1"/>
        </p:nvCxnSpPr>
        <p:spPr>
          <a:xfrm>
            <a:off x="-6009" y="1488440"/>
            <a:ext cx="18288000" cy="0"/>
          </a:xfrm>
          <a:prstGeom prst="line">
            <a:avLst/>
          </a:prstGeom>
          <a:ln w="38100" cmpd="sng">
            <a:solidFill>
              <a:srgbClr val="3A3A3A"/>
            </a:solidFill>
          </a:ln>
        </p:spPr>
        <p:style>
          <a:lnRef idx="2">
            <a:schemeClr val="accent1"/>
          </a:lnRef>
          <a:fillRef idx="0">
            <a:schemeClr val="accent1"/>
          </a:fillRef>
          <a:effectRef idx="1">
            <a:schemeClr val="accent1"/>
          </a:effectRef>
          <a:fontRef idx="minor">
            <a:schemeClr val="tx1"/>
          </a:fontRef>
        </p:style>
      </p:cxnSp>
      <p:sp>
        <p:nvSpPr>
          <p:cNvPr id="10" name="Title 2">
            <a:extLst>
              <a:ext uri="{FF2B5EF4-FFF2-40B4-BE49-F238E27FC236}">
                <a16:creationId xmlns:a16="http://schemas.microsoft.com/office/drawing/2014/main" id="{4692378C-DAA1-40C0-8EEC-9A4F56CFD35C}"/>
              </a:ext>
            </a:extLst>
          </p:cNvPr>
          <p:cNvSpPr>
            <a:spLocks noGrp="1"/>
          </p:cNvSpPr>
          <p:nvPr>
            <p:ph type="title" hasCustomPrompt="1"/>
          </p:nvPr>
        </p:nvSpPr>
        <p:spPr>
          <a:xfrm>
            <a:off x="914400" y="80322"/>
            <a:ext cx="16408400" cy="1278580"/>
          </a:xfrm>
        </p:spPr>
        <p:txBody>
          <a:bodyPr anchor="ctr"/>
          <a:lstStyle>
            <a:lvl1pPr>
              <a:defRPr>
                <a:solidFill>
                  <a:srgbClr val="FFFFFF"/>
                </a:solidFill>
              </a:defRPr>
            </a:lvl1pPr>
          </a:lstStyle>
          <a:p>
            <a:r>
              <a:rPr lang="en-US" dirty="0"/>
              <a:t>Insert Title Here</a:t>
            </a:r>
          </a:p>
        </p:txBody>
      </p:sp>
    </p:spTree>
    <p:extLst>
      <p:ext uri="{BB962C8B-B14F-4D97-AF65-F5344CB8AC3E}">
        <p14:creationId xmlns:p14="http://schemas.microsoft.com/office/powerpoint/2010/main" val="208621949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Title, Subhead and 1 Content">
    <p:spTree>
      <p:nvGrpSpPr>
        <p:cNvPr id="1" name=""/>
        <p:cNvGrpSpPr/>
        <p:nvPr/>
      </p:nvGrpSpPr>
      <p:grpSpPr>
        <a:xfrm>
          <a:off x="0" y="0"/>
          <a:ext cx="0" cy="0"/>
          <a:chOff x="0" y="0"/>
          <a:chExt cx="0" cy="0"/>
        </a:xfrm>
      </p:grpSpPr>
      <p:pic>
        <p:nvPicPr>
          <p:cNvPr id="19" name="Picture 1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8288000" cy="1488440"/>
          </a:xfrm>
          <a:prstGeom prst="rect">
            <a:avLst/>
          </a:prstGeom>
          <a:gradFill>
            <a:gsLst>
              <a:gs pos="0">
                <a:schemeClr val="tx2">
                  <a:lumMod val="60000"/>
                  <a:lumOff val="40000"/>
                </a:schemeClr>
              </a:gs>
              <a:gs pos="100000">
                <a:schemeClr val="accent3">
                  <a:lumMod val="60000"/>
                  <a:lumOff val="40000"/>
                </a:schemeClr>
              </a:gs>
            </a:gsLst>
            <a:lin ang="0" scaled="1"/>
          </a:gradFill>
        </p:spPr>
      </p:pic>
      <p:sp>
        <p:nvSpPr>
          <p:cNvPr id="21" name="Rectangle 20"/>
          <p:cNvSpPr/>
          <p:nvPr userDrawn="1"/>
        </p:nvSpPr>
        <p:spPr>
          <a:xfrm>
            <a:off x="1" y="-15241"/>
            <a:ext cx="18288002" cy="1488439"/>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a:p>
        </p:txBody>
      </p:sp>
      <p:sp>
        <p:nvSpPr>
          <p:cNvPr id="8" name="Content Placeholder 7"/>
          <p:cNvSpPr>
            <a:spLocks noGrp="1"/>
          </p:cNvSpPr>
          <p:nvPr>
            <p:ph sz="quarter" idx="13" hasCustomPrompt="1"/>
          </p:nvPr>
        </p:nvSpPr>
        <p:spPr>
          <a:xfrm>
            <a:off x="863600" y="2412208"/>
            <a:ext cx="16510000" cy="6796088"/>
          </a:xfrm>
        </p:spPr>
        <p:txBody>
          <a:bodyPr/>
          <a:lstStyle>
            <a:lvl1pPr marL="4572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1pPr>
            <a:lvl2pPr marL="9144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2pPr>
            <a:lvl3pPr marL="13716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3pPr>
            <a:lvl4pPr marL="18288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4pPr>
            <a:lvl5pPr marL="22860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5pPr>
            <a:lvl7pPr marL="800100" indent="304800" algn="l" defTabSz="1528236" rtl="0" eaLnBrk="1" latinLnBrk="0" hangingPunct="1">
              <a:lnSpc>
                <a:spcPct val="90000"/>
              </a:lnSpc>
              <a:spcBef>
                <a:spcPts val="836"/>
              </a:spcBef>
              <a:buFont typeface="Arial" panose="020B0604020202020204" pitchFamily="34" charset="0"/>
              <a:buChar char="•"/>
              <a:defRPr sz="2200">
                <a:solidFill>
                  <a:schemeClr val="accent6">
                    <a:lumMod val="75000"/>
                  </a:schemeClr>
                </a:solidFill>
              </a:defRPr>
            </a:lvl7pPr>
            <a:lvl8pPr marL="1609344" indent="-382060" algn="l" defTabSz="1528236" rtl="0" eaLnBrk="1" latinLnBrk="0" hangingPunct="1">
              <a:lnSpc>
                <a:spcPct val="90000"/>
              </a:lnSpc>
              <a:spcBef>
                <a:spcPts val="836"/>
              </a:spcBef>
              <a:buFont typeface="Arial" panose="020B0604020202020204" pitchFamily="34" charset="0"/>
              <a:buChar char="•"/>
              <a:defRPr sz="2200">
                <a:solidFill>
                  <a:schemeClr val="accent6">
                    <a:lumMod val="75000"/>
                  </a:schemeClr>
                </a:solidFill>
              </a:defRPr>
            </a:lvl8pPr>
          </a:lstStyle>
          <a:p>
            <a:pPr marL="457200" marR="0" lvl="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mj-lt"/>
                <a:ea typeface="+mn-ea"/>
              </a:rPr>
              <a:t>Edit Master text styles</a:t>
            </a:r>
          </a:p>
          <a:p>
            <a:pPr marL="914400" marR="0" lvl="1"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panose="020B0604020202020204" pitchFamily="34" charset="0"/>
                <a:ea typeface="+mn-ea"/>
                <a:cs typeface="Arial" panose="020B0604020202020204" pitchFamily="34" charset="0"/>
              </a:rPr>
              <a:t>Second level</a:t>
            </a:r>
          </a:p>
          <a:p>
            <a:pPr marL="1371600" marR="0" lvl="2"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Third level</a:t>
            </a:r>
          </a:p>
          <a:p>
            <a:pPr marL="1828800" marR="0" lvl="3"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Fourth level</a:t>
            </a:r>
          </a:p>
          <a:p>
            <a:pPr marL="2286000" marR="0" lvl="4"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Fifth level</a:t>
            </a:r>
          </a:p>
        </p:txBody>
      </p:sp>
      <p:sp>
        <p:nvSpPr>
          <p:cNvPr id="11" name="Content Placeholder 10"/>
          <p:cNvSpPr>
            <a:spLocks noGrp="1"/>
          </p:cNvSpPr>
          <p:nvPr>
            <p:ph sz="quarter" idx="11" hasCustomPrompt="1"/>
          </p:nvPr>
        </p:nvSpPr>
        <p:spPr>
          <a:xfrm>
            <a:off x="898532" y="1638309"/>
            <a:ext cx="16445928" cy="469894"/>
          </a:xfrm>
        </p:spPr>
        <p:txBody>
          <a:bodyPr anchor="ctr"/>
          <a:lstStyle>
            <a:lvl1pPr marL="0" indent="0">
              <a:buNone/>
              <a:defRPr b="1" u="sng">
                <a:solidFill>
                  <a:srgbClr val="3A3A3A"/>
                </a:solidFill>
              </a:defRPr>
            </a:lvl1pPr>
          </a:lstStyle>
          <a:p>
            <a:pPr lvl="0"/>
            <a:r>
              <a:rPr lang="en-US" dirty="0"/>
              <a:t>Subhead</a:t>
            </a:r>
          </a:p>
        </p:txBody>
      </p:sp>
      <p:sp>
        <p:nvSpPr>
          <p:cNvPr id="32" name="Slide Number Placeholder 3"/>
          <p:cNvSpPr>
            <a:spLocks noGrp="1"/>
          </p:cNvSpPr>
          <p:nvPr>
            <p:ph type="sldNum" sz="quarter" idx="4"/>
          </p:nvPr>
        </p:nvSpPr>
        <p:spPr>
          <a:xfrm>
            <a:off x="880537" y="9658992"/>
            <a:ext cx="529166" cy="547688"/>
          </a:xfrm>
          <a:prstGeom prst="rect">
            <a:avLst/>
          </a:prstGeom>
        </p:spPr>
        <p:txBody>
          <a:bodyPr vert="horz" lIns="0" tIns="0" rIns="0" bIns="0" rtlCol="0" anchor="ctr"/>
          <a:lstStyle>
            <a:lvl1pPr algn="l">
              <a:defRPr sz="1800">
                <a:solidFill>
                  <a:srgbClr val="FFFFFF"/>
                </a:solidFill>
              </a:defRPr>
            </a:lvl1pPr>
          </a:lstStyle>
          <a:p>
            <a:fld id="{3F2BA408-77DD-2646-AE91-E222053BB454}" type="slidenum">
              <a:rPr lang="en-US" smtClean="0"/>
              <a:pPr/>
              <a:t>‹#›</a:t>
            </a:fld>
            <a:endParaRPr lang="en-US" dirty="0"/>
          </a:p>
        </p:txBody>
      </p:sp>
      <p:sp>
        <p:nvSpPr>
          <p:cNvPr id="13" name="Footer Placeholder 7"/>
          <p:cNvSpPr>
            <a:spLocks noGrp="1"/>
          </p:cNvSpPr>
          <p:nvPr>
            <p:ph type="ftr" sz="quarter" idx="3"/>
          </p:nvPr>
        </p:nvSpPr>
        <p:spPr>
          <a:xfrm>
            <a:off x="1409700" y="9776461"/>
            <a:ext cx="5791200" cy="300038"/>
          </a:xfrm>
          <a:prstGeom prst="rect">
            <a:avLst/>
          </a:prstGeom>
        </p:spPr>
        <p:txBody>
          <a:bodyPr vert="horz" lIns="91440" tIns="45720" rIns="91440" bIns="45720" rtlCol="0" anchor="ctr"/>
          <a:lstStyle>
            <a:lvl1pPr algn="l">
              <a:defRPr sz="1400">
                <a:solidFill>
                  <a:schemeClr val="bg1"/>
                </a:solidFill>
              </a:defRPr>
            </a:lvl1pPr>
          </a:lstStyle>
          <a:p>
            <a:endParaRPr lang="en-US" dirty="0"/>
          </a:p>
        </p:txBody>
      </p:sp>
      <p:cxnSp>
        <p:nvCxnSpPr>
          <p:cNvPr id="20" name="Straight Connector 19"/>
          <p:cNvCxnSpPr/>
          <p:nvPr userDrawn="1"/>
        </p:nvCxnSpPr>
        <p:spPr>
          <a:xfrm>
            <a:off x="0" y="1484316"/>
            <a:ext cx="18288000" cy="0"/>
          </a:xfrm>
          <a:prstGeom prst="line">
            <a:avLst/>
          </a:prstGeom>
          <a:ln w="38100" cmpd="sng">
            <a:solidFill>
              <a:srgbClr val="3A3A3A"/>
            </a:solidFill>
          </a:ln>
        </p:spPr>
        <p:style>
          <a:lnRef idx="2">
            <a:schemeClr val="accent1"/>
          </a:lnRef>
          <a:fillRef idx="0">
            <a:schemeClr val="accent1"/>
          </a:fillRef>
          <a:effectRef idx="1">
            <a:schemeClr val="accent1"/>
          </a:effectRef>
          <a:fontRef idx="minor">
            <a:schemeClr val="tx1"/>
          </a:fontRef>
        </p:style>
      </p:cxnSp>
      <p:sp>
        <p:nvSpPr>
          <p:cNvPr id="10" name="Title 2">
            <a:extLst>
              <a:ext uri="{FF2B5EF4-FFF2-40B4-BE49-F238E27FC236}">
                <a16:creationId xmlns:a16="http://schemas.microsoft.com/office/drawing/2014/main" id="{1EFDBA65-5D9D-42A9-80DE-4A764C8754D9}"/>
              </a:ext>
            </a:extLst>
          </p:cNvPr>
          <p:cNvSpPr>
            <a:spLocks noGrp="1"/>
          </p:cNvSpPr>
          <p:nvPr>
            <p:ph type="title" hasCustomPrompt="1"/>
          </p:nvPr>
        </p:nvSpPr>
        <p:spPr>
          <a:xfrm>
            <a:off x="914400" y="80322"/>
            <a:ext cx="16408400" cy="1278580"/>
          </a:xfrm>
        </p:spPr>
        <p:txBody>
          <a:bodyPr anchor="ctr"/>
          <a:lstStyle>
            <a:lvl1pPr>
              <a:defRPr>
                <a:solidFill>
                  <a:srgbClr val="FFFFFF"/>
                </a:solidFill>
              </a:defRPr>
            </a:lvl1pPr>
          </a:lstStyle>
          <a:p>
            <a:r>
              <a:rPr lang="en-US" dirty="0"/>
              <a:t>Insert Title Here</a:t>
            </a:r>
          </a:p>
        </p:txBody>
      </p:sp>
    </p:spTree>
    <p:extLst>
      <p:ext uri="{BB962C8B-B14F-4D97-AF65-F5344CB8AC3E}">
        <p14:creationId xmlns:p14="http://schemas.microsoft.com/office/powerpoint/2010/main" val="1281812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pic>
        <p:nvPicPr>
          <p:cNvPr id="19" name="Picture 1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8288000" cy="1488440"/>
          </a:xfrm>
          <a:prstGeom prst="rect">
            <a:avLst/>
          </a:prstGeom>
          <a:gradFill>
            <a:gsLst>
              <a:gs pos="0">
                <a:schemeClr val="tx2">
                  <a:lumMod val="60000"/>
                  <a:lumOff val="40000"/>
                </a:schemeClr>
              </a:gs>
              <a:gs pos="100000">
                <a:schemeClr val="accent3">
                  <a:lumMod val="60000"/>
                  <a:lumOff val="40000"/>
                </a:schemeClr>
              </a:gs>
            </a:gsLst>
            <a:lin ang="0" scaled="1"/>
          </a:gradFill>
        </p:spPr>
      </p:pic>
      <p:sp>
        <p:nvSpPr>
          <p:cNvPr id="21" name="Rectangle 20"/>
          <p:cNvSpPr/>
          <p:nvPr userDrawn="1"/>
        </p:nvSpPr>
        <p:spPr>
          <a:xfrm>
            <a:off x="1" y="-15240"/>
            <a:ext cx="18288002" cy="1488438"/>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a:p>
        </p:txBody>
      </p:sp>
      <p:sp>
        <p:nvSpPr>
          <p:cNvPr id="11" name="Content Placeholder 10"/>
          <p:cNvSpPr>
            <a:spLocks noGrp="1"/>
          </p:cNvSpPr>
          <p:nvPr>
            <p:ph sz="quarter" idx="11" hasCustomPrompt="1"/>
          </p:nvPr>
        </p:nvSpPr>
        <p:spPr>
          <a:xfrm>
            <a:off x="898532" y="2057407"/>
            <a:ext cx="7955280" cy="7200894"/>
          </a:xfrm>
        </p:spPr>
        <p:txBody>
          <a:bodyPr/>
          <a:lstStyle>
            <a:lvl1pPr marL="4572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1pPr>
            <a:lvl2pPr marL="9144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2pPr>
            <a:lvl3pPr marL="13716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3pPr>
            <a:lvl4pPr marL="18288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4pPr>
            <a:lvl5pPr marL="22860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5pPr>
            <a:lvl7pPr marL="800100" indent="304800" algn="l" defTabSz="1528236" rtl="0" eaLnBrk="1" latinLnBrk="0" hangingPunct="1">
              <a:lnSpc>
                <a:spcPct val="90000"/>
              </a:lnSpc>
              <a:spcBef>
                <a:spcPts val="836"/>
              </a:spcBef>
              <a:buFont typeface="Arial" panose="020B0604020202020204" pitchFamily="34" charset="0"/>
              <a:buChar char="•"/>
              <a:defRPr sz="2200">
                <a:solidFill>
                  <a:schemeClr val="accent6">
                    <a:lumMod val="75000"/>
                  </a:schemeClr>
                </a:solidFill>
              </a:defRPr>
            </a:lvl7pPr>
            <a:lvl8pPr marL="1609344" indent="-382060" algn="l" defTabSz="1528236" rtl="0" eaLnBrk="1" latinLnBrk="0" hangingPunct="1">
              <a:lnSpc>
                <a:spcPct val="90000"/>
              </a:lnSpc>
              <a:spcBef>
                <a:spcPts val="836"/>
              </a:spcBef>
              <a:buFont typeface="Arial" panose="020B0604020202020204" pitchFamily="34" charset="0"/>
              <a:buChar char="•"/>
              <a:defRPr sz="2200">
                <a:solidFill>
                  <a:schemeClr val="accent6">
                    <a:lumMod val="75000"/>
                  </a:schemeClr>
                </a:solidFill>
              </a:defRPr>
            </a:lvl8pPr>
          </a:lstStyle>
          <a:p>
            <a:pPr marL="457200" marR="0" lvl="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mj-lt"/>
                <a:ea typeface="+mn-ea"/>
              </a:rPr>
              <a:t>Edit Master text styles</a:t>
            </a:r>
          </a:p>
          <a:p>
            <a:pPr marL="914400" marR="0" lvl="1"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panose="020B0604020202020204" pitchFamily="34" charset="0"/>
                <a:ea typeface="+mn-ea"/>
                <a:cs typeface="Arial" panose="020B0604020202020204" pitchFamily="34" charset="0"/>
              </a:rPr>
              <a:t>Second level</a:t>
            </a:r>
          </a:p>
          <a:p>
            <a:pPr marL="1371600" marR="0" lvl="2"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Third level</a:t>
            </a:r>
          </a:p>
          <a:p>
            <a:pPr marL="1828800" marR="0" lvl="3"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Fourth level</a:t>
            </a:r>
          </a:p>
          <a:p>
            <a:pPr marL="2286000" marR="0" lvl="4"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Fifth level</a:t>
            </a:r>
          </a:p>
        </p:txBody>
      </p:sp>
      <p:sp>
        <p:nvSpPr>
          <p:cNvPr id="5" name="Content Placeholder 4"/>
          <p:cNvSpPr>
            <a:spLocks noGrp="1"/>
          </p:cNvSpPr>
          <p:nvPr>
            <p:ph sz="quarter" idx="12" hasCustomPrompt="1"/>
          </p:nvPr>
        </p:nvSpPr>
        <p:spPr>
          <a:xfrm>
            <a:off x="9500656" y="2057406"/>
            <a:ext cx="7955280" cy="7200900"/>
          </a:xfrm>
        </p:spPr>
        <p:txBody>
          <a:bodyPr/>
          <a:lstStyle>
            <a:lvl1pPr marL="4572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1pPr>
            <a:lvl2pPr marL="9144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2pPr>
            <a:lvl3pPr marL="13716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3pPr>
            <a:lvl4pPr marL="18288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4pPr>
            <a:lvl5pPr marL="22860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5pPr>
            <a:lvl7pPr marL="800100" indent="304800" algn="l" defTabSz="1528236" rtl="0" eaLnBrk="1" latinLnBrk="0" hangingPunct="1">
              <a:lnSpc>
                <a:spcPct val="90000"/>
              </a:lnSpc>
              <a:spcBef>
                <a:spcPts val="836"/>
              </a:spcBef>
              <a:buFont typeface="Arial" panose="020B0604020202020204" pitchFamily="34" charset="0"/>
              <a:buChar char="•"/>
              <a:defRPr sz="2200">
                <a:solidFill>
                  <a:schemeClr val="accent6">
                    <a:lumMod val="75000"/>
                  </a:schemeClr>
                </a:solidFill>
              </a:defRPr>
            </a:lvl7pPr>
            <a:lvl8pPr marL="1609344" indent="-382060" algn="l" defTabSz="1528236" rtl="0" eaLnBrk="1" latinLnBrk="0" hangingPunct="1">
              <a:lnSpc>
                <a:spcPct val="90000"/>
              </a:lnSpc>
              <a:spcBef>
                <a:spcPts val="836"/>
              </a:spcBef>
              <a:buFont typeface="Arial" panose="020B0604020202020204" pitchFamily="34" charset="0"/>
              <a:buChar char="•"/>
              <a:defRPr sz="2200">
                <a:solidFill>
                  <a:schemeClr val="accent6">
                    <a:lumMod val="75000"/>
                  </a:schemeClr>
                </a:solidFill>
              </a:defRPr>
            </a:lvl8pPr>
          </a:lstStyle>
          <a:p>
            <a:pPr marL="457200" marR="0" lvl="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mj-lt"/>
                <a:ea typeface="+mn-ea"/>
              </a:rPr>
              <a:t>Edit Master text styles</a:t>
            </a:r>
          </a:p>
          <a:p>
            <a:pPr marL="914400" marR="0" lvl="1"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panose="020B0604020202020204" pitchFamily="34" charset="0"/>
                <a:ea typeface="+mn-ea"/>
                <a:cs typeface="Arial" panose="020B0604020202020204" pitchFamily="34" charset="0"/>
              </a:rPr>
              <a:t>Second level</a:t>
            </a:r>
          </a:p>
          <a:p>
            <a:pPr marL="1371600" marR="0" lvl="2"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Third level</a:t>
            </a:r>
          </a:p>
          <a:p>
            <a:pPr marL="1828800" marR="0" lvl="3"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Fourth level</a:t>
            </a:r>
          </a:p>
          <a:p>
            <a:pPr marL="2286000" marR="0" lvl="4"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Fifth level</a:t>
            </a:r>
          </a:p>
        </p:txBody>
      </p:sp>
      <p:sp>
        <p:nvSpPr>
          <p:cNvPr id="10" name="Slide Number Placeholder 3"/>
          <p:cNvSpPr>
            <a:spLocks noGrp="1"/>
          </p:cNvSpPr>
          <p:nvPr>
            <p:ph type="sldNum" sz="quarter" idx="4"/>
          </p:nvPr>
        </p:nvSpPr>
        <p:spPr>
          <a:xfrm>
            <a:off x="880537" y="9658992"/>
            <a:ext cx="516466" cy="547688"/>
          </a:xfrm>
          <a:prstGeom prst="rect">
            <a:avLst/>
          </a:prstGeom>
        </p:spPr>
        <p:txBody>
          <a:bodyPr vert="horz" lIns="0" tIns="0" rIns="0" bIns="0" rtlCol="0" anchor="ctr"/>
          <a:lstStyle>
            <a:lvl1pPr algn="l">
              <a:defRPr sz="1800">
                <a:solidFill>
                  <a:srgbClr val="FFFFFF"/>
                </a:solidFill>
              </a:defRPr>
            </a:lvl1pPr>
          </a:lstStyle>
          <a:p>
            <a:fld id="{3F2BA408-77DD-2646-AE91-E222053BB454}" type="slidenum">
              <a:rPr lang="en-US" smtClean="0"/>
              <a:pPr/>
              <a:t>‹#›</a:t>
            </a:fld>
            <a:endParaRPr lang="en-US" dirty="0"/>
          </a:p>
        </p:txBody>
      </p:sp>
      <p:sp>
        <p:nvSpPr>
          <p:cNvPr id="14" name="Footer Placeholder 7"/>
          <p:cNvSpPr>
            <a:spLocks noGrp="1"/>
          </p:cNvSpPr>
          <p:nvPr>
            <p:ph type="ftr" sz="quarter" idx="3"/>
          </p:nvPr>
        </p:nvSpPr>
        <p:spPr>
          <a:xfrm>
            <a:off x="1409700" y="9776461"/>
            <a:ext cx="5791200" cy="300038"/>
          </a:xfrm>
          <a:prstGeom prst="rect">
            <a:avLst/>
          </a:prstGeom>
        </p:spPr>
        <p:txBody>
          <a:bodyPr vert="horz" lIns="91440" tIns="45720" rIns="91440" bIns="45720" rtlCol="0" anchor="ctr"/>
          <a:lstStyle>
            <a:lvl1pPr algn="l">
              <a:defRPr sz="1400">
                <a:solidFill>
                  <a:schemeClr val="bg1"/>
                </a:solidFill>
              </a:defRPr>
            </a:lvl1pPr>
          </a:lstStyle>
          <a:p>
            <a:endParaRPr lang="en-US" dirty="0"/>
          </a:p>
        </p:txBody>
      </p:sp>
      <p:cxnSp>
        <p:nvCxnSpPr>
          <p:cNvPr id="20" name="Straight Connector 19"/>
          <p:cNvCxnSpPr/>
          <p:nvPr userDrawn="1"/>
        </p:nvCxnSpPr>
        <p:spPr>
          <a:xfrm>
            <a:off x="0" y="1488440"/>
            <a:ext cx="18288000" cy="0"/>
          </a:xfrm>
          <a:prstGeom prst="line">
            <a:avLst/>
          </a:prstGeom>
          <a:ln w="38100" cmpd="sng">
            <a:solidFill>
              <a:srgbClr val="3A3A3A"/>
            </a:solidFill>
          </a:ln>
        </p:spPr>
        <p:style>
          <a:lnRef idx="2">
            <a:schemeClr val="accent1"/>
          </a:lnRef>
          <a:fillRef idx="0">
            <a:schemeClr val="accent1"/>
          </a:fillRef>
          <a:effectRef idx="1">
            <a:schemeClr val="accent1"/>
          </a:effectRef>
          <a:fontRef idx="minor">
            <a:schemeClr val="tx1"/>
          </a:fontRef>
        </p:style>
      </p:cxnSp>
      <p:sp>
        <p:nvSpPr>
          <p:cNvPr id="12" name="Title 2">
            <a:extLst>
              <a:ext uri="{FF2B5EF4-FFF2-40B4-BE49-F238E27FC236}">
                <a16:creationId xmlns:a16="http://schemas.microsoft.com/office/drawing/2014/main" id="{2B95F6A0-FC0E-4A07-9227-1859E8F5533D}"/>
              </a:ext>
            </a:extLst>
          </p:cNvPr>
          <p:cNvSpPr>
            <a:spLocks noGrp="1"/>
          </p:cNvSpPr>
          <p:nvPr>
            <p:ph type="title" hasCustomPrompt="1"/>
          </p:nvPr>
        </p:nvSpPr>
        <p:spPr>
          <a:xfrm>
            <a:off x="914400" y="80322"/>
            <a:ext cx="16408400" cy="1278580"/>
          </a:xfrm>
        </p:spPr>
        <p:txBody>
          <a:bodyPr anchor="ctr"/>
          <a:lstStyle>
            <a:lvl1pPr>
              <a:defRPr>
                <a:solidFill>
                  <a:srgbClr val="FFFFFF"/>
                </a:solidFill>
              </a:defRPr>
            </a:lvl1pPr>
          </a:lstStyle>
          <a:p>
            <a:r>
              <a:rPr lang="en-US" dirty="0"/>
              <a:t>Insert Title Here</a:t>
            </a:r>
          </a:p>
        </p:txBody>
      </p:sp>
    </p:spTree>
    <p:extLst>
      <p:ext uri="{BB962C8B-B14F-4D97-AF65-F5344CB8AC3E}">
        <p14:creationId xmlns:p14="http://schemas.microsoft.com/office/powerpoint/2010/main" val="178651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1_Title and 2 Content">
    <p:spTree>
      <p:nvGrpSpPr>
        <p:cNvPr id="1" name=""/>
        <p:cNvGrpSpPr/>
        <p:nvPr/>
      </p:nvGrpSpPr>
      <p:grpSpPr>
        <a:xfrm>
          <a:off x="0" y="0"/>
          <a:ext cx="0" cy="0"/>
          <a:chOff x="0" y="0"/>
          <a:chExt cx="0" cy="0"/>
        </a:xfrm>
      </p:grpSpPr>
      <p:pic>
        <p:nvPicPr>
          <p:cNvPr id="19" name="Picture 1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8288000" cy="1488440"/>
          </a:xfrm>
          <a:prstGeom prst="rect">
            <a:avLst/>
          </a:prstGeom>
          <a:gradFill>
            <a:gsLst>
              <a:gs pos="0">
                <a:schemeClr val="tx2">
                  <a:lumMod val="60000"/>
                  <a:lumOff val="40000"/>
                </a:schemeClr>
              </a:gs>
              <a:gs pos="100000">
                <a:schemeClr val="accent3">
                  <a:lumMod val="60000"/>
                  <a:lumOff val="40000"/>
                </a:schemeClr>
              </a:gs>
            </a:gsLst>
            <a:lin ang="0" scaled="1"/>
          </a:gradFill>
        </p:spPr>
      </p:pic>
      <p:sp>
        <p:nvSpPr>
          <p:cNvPr id="21" name="Rectangle 20"/>
          <p:cNvSpPr/>
          <p:nvPr userDrawn="1"/>
        </p:nvSpPr>
        <p:spPr>
          <a:xfrm>
            <a:off x="1" y="-15240"/>
            <a:ext cx="18288002" cy="1503679"/>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a:p>
        </p:txBody>
      </p:sp>
      <p:sp>
        <p:nvSpPr>
          <p:cNvPr id="11" name="Content Placeholder 10"/>
          <p:cNvSpPr>
            <a:spLocks noGrp="1"/>
          </p:cNvSpPr>
          <p:nvPr>
            <p:ph sz="quarter" idx="11" hasCustomPrompt="1"/>
          </p:nvPr>
        </p:nvSpPr>
        <p:spPr>
          <a:xfrm>
            <a:off x="859536" y="2414017"/>
            <a:ext cx="7955280" cy="7200894"/>
          </a:xfrm>
        </p:spPr>
        <p:txBody>
          <a:bodyPr/>
          <a:lstStyle>
            <a:lvl1pPr marL="4572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1pPr>
            <a:lvl2pPr marL="9144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2pPr>
            <a:lvl3pPr marL="13716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3pPr>
            <a:lvl4pPr marL="18288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4pPr>
            <a:lvl5pPr marL="22860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5pPr>
            <a:lvl7pPr marL="800100" indent="304800" algn="l" defTabSz="1528236" rtl="0" eaLnBrk="1" latinLnBrk="0" hangingPunct="1">
              <a:lnSpc>
                <a:spcPct val="90000"/>
              </a:lnSpc>
              <a:spcBef>
                <a:spcPts val="836"/>
              </a:spcBef>
              <a:buFont typeface="Arial" panose="020B0604020202020204" pitchFamily="34" charset="0"/>
              <a:buChar char="•"/>
              <a:defRPr sz="2200">
                <a:solidFill>
                  <a:schemeClr val="accent6">
                    <a:lumMod val="75000"/>
                  </a:schemeClr>
                </a:solidFill>
              </a:defRPr>
            </a:lvl7pPr>
            <a:lvl8pPr marL="1609344" indent="-382060" algn="l" defTabSz="1528236" rtl="0" eaLnBrk="1" latinLnBrk="0" hangingPunct="1">
              <a:lnSpc>
                <a:spcPct val="90000"/>
              </a:lnSpc>
              <a:spcBef>
                <a:spcPts val="836"/>
              </a:spcBef>
              <a:buFont typeface="Arial" panose="020B0604020202020204" pitchFamily="34" charset="0"/>
              <a:buChar char="•"/>
              <a:defRPr sz="2200">
                <a:solidFill>
                  <a:schemeClr val="accent6">
                    <a:lumMod val="75000"/>
                  </a:schemeClr>
                </a:solidFill>
              </a:defRPr>
            </a:lvl8pPr>
          </a:lstStyle>
          <a:p>
            <a:pPr marL="457200" marR="0" lvl="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mj-lt"/>
                <a:ea typeface="+mn-ea"/>
              </a:rPr>
              <a:t>Edit Master text styles</a:t>
            </a:r>
          </a:p>
          <a:p>
            <a:pPr marL="914400" marR="0" lvl="1"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panose="020B0604020202020204" pitchFamily="34" charset="0"/>
                <a:ea typeface="+mn-ea"/>
                <a:cs typeface="Arial" panose="020B0604020202020204" pitchFamily="34" charset="0"/>
              </a:rPr>
              <a:t>Second level</a:t>
            </a:r>
          </a:p>
          <a:p>
            <a:pPr marL="1371600" marR="0" lvl="2"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Third level</a:t>
            </a:r>
          </a:p>
          <a:p>
            <a:pPr marL="1828800" marR="0" lvl="3"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Fourth level</a:t>
            </a:r>
          </a:p>
          <a:p>
            <a:pPr marL="2286000" marR="0" lvl="4"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Fifth level</a:t>
            </a:r>
          </a:p>
        </p:txBody>
      </p:sp>
      <p:sp>
        <p:nvSpPr>
          <p:cNvPr id="5" name="Content Placeholder 4"/>
          <p:cNvSpPr>
            <a:spLocks noGrp="1"/>
          </p:cNvSpPr>
          <p:nvPr>
            <p:ph sz="quarter" idx="12" hasCustomPrompt="1"/>
          </p:nvPr>
        </p:nvSpPr>
        <p:spPr>
          <a:xfrm>
            <a:off x="9500656" y="2414016"/>
            <a:ext cx="7955280" cy="7200900"/>
          </a:xfrm>
        </p:spPr>
        <p:txBody>
          <a:bodyPr/>
          <a:lstStyle>
            <a:lvl1pPr marL="4572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1pPr>
            <a:lvl2pPr marL="9144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2pPr>
            <a:lvl3pPr marL="13716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3pPr>
            <a:lvl4pPr marL="18288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4pPr>
            <a:lvl5pPr marL="22860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lvl5pPr>
            <a:lvl7pPr marL="800100" indent="304800" algn="l" defTabSz="1528236" rtl="0" eaLnBrk="1" latinLnBrk="0" hangingPunct="1">
              <a:lnSpc>
                <a:spcPct val="90000"/>
              </a:lnSpc>
              <a:spcBef>
                <a:spcPts val="836"/>
              </a:spcBef>
              <a:buFont typeface="Arial" panose="020B0604020202020204" pitchFamily="34" charset="0"/>
              <a:buChar char="•"/>
              <a:defRPr sz="2200">
                <a:solidFill>
                  <a:schemeClr val="accent6">
                    <a:lumMod val="75000"/>
                  </a:schemeClr>
                </a:solidFill>
              </a:defRPr>
            </a:lvl7pPr>
            <a:lvl8pPr marL="1609344" indent="-382060" algn="l" defTabSz="1528236" rtl="0" eaLnBrk="1" latinLnBrk="0" hangingPunct="1">
              <a:lnSpc>
                <a:spcPct val="90000"/>
              </a:lnSpc>
              <a:spcBef>
                <a:spcPts val="836"/>
              </a:spcBef>
              <a:buFont typeface="Arial" panose="020B0604020202020204" pitchFamily="34" charset="0"/>
              <a:buChar char="•"/>
              <a:defRPr sz="2200">
                <a:solidFill>
                  <a:schemeClr val="accent6">
                    <a:lumMod val="75000"/>
                  </a:schemeClr>
                </a:solidFill>
              </a:defRPr>
            </a:lvl8pPr>
          </a:lstStyle>
          <a:p>
            <a:pPr marL="457200" marR="0" lvl="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mj-lt"/>
                <a:ea typeface="+mn-ea"/>
              </a:rPr>
              <a:t>Edit Master text styles</a:t>
            </a:r>
          </a:p>
          <a:p>
            <a:pPr marL="914400" marR="0" lvl="1"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panose="020B0604020202020204" pitchFamily="34" charset="0"/>
                <a:ea typeface="+mn-ea"/>
                <a:cs typeface="Arial" panose="020B0604020202020204" pitchFamily="34" charset="0"/>
              </a:rPr>
              <a:t>Second level</a:t>
            </a:r>
          </a:p>
          <a:p>
            <a:pPr marL="1371600" marR="0" lvl="2"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Third level</a:t>
            </a:r>
          </a:p>
          <a:p>
            <a:pPr marL="1828800" marR="0" lvl="3"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Fourth level</a:t>
            </a:r>
          </a:p>
          <a:p>
            <a:pPr marL="2286000" marR="0" lvl="4"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Fifth level</a:t>
            </a:r>
          </a:p>
        </p:txBody>
      </p:sp>
      <p:sp>
        <p:nvSpPr>
          <p:cNvPr id="10" name="Slide Number Placeholder 3"/>
          <p:cNvSpPr>
            <a:spLocks noGrp="1"/>
          </p:cNvSpPr>
          <p:nvPr>
            <p:ph type="sldNum" sz="quarter" idx="4"/>
          </p:nvPr>
        </p:nvSpPr>
        <p:spPr>
          <a:xfrm>
            <a:off x="880537" y="9658992"/>
            <a:ext cx="516466" cy="547688"/>
          </a:xfrm>
          <a:prstGeom prst="rect">
            <a:avLst/>
          </a:prstGeom>
        </p:spPr>
        <p:txBody>
          <a:bodyPr vert="horz" lIns="0" tIns="0" rIns="0" bIns="0" rtlCol="0" anchor="ctr"/>
          <a:lstStyle>
            <a:lvl1pPr algn="l">
              <a:defRPr sz="1800">
                <a:solidFill>
                  <a:srgbClr val="FFFFFF"/>
                </a:solidFill>
              </a:defRPr>
            </a:lvl1pPr>
          </a:lstStyle>
          <a:p>
            <a:fld id="{3F2BA408-77DD-2646-AE91-E222053BB454}" type="slidenum">
              <a:rPr lang="en-US" smtClean="0"/>
              <a:pPr/>
              <a:t>‹#›</a:t>
            </a:fld>
            <a:endParaRPr lang="en-US" dirty="0"/>
          </a:p>
        </p:txBody>
      </p:sp>
      <p:sp>
        <p:nvSpPr>
          <p:cNvPr id="14" name="Footer Placeholder 7"/>
          <p:cNvSpPr>
            <a:spLocks noGrp="1"/>
          </p:cNvSpPr>
          <p:nvPr>
            <p:ph type="ftr" sz="quarter" idx="3"/>
          </p:nvPr>
        </p:nvSpPr>
        <p:spPr>
          <a:xfrm>
            <a:off x="1409700" y="9776461"/>
            <a:ext cx="5791200" cy="300038"/>
          </a:xfrm>
          <a:prstGeom prst="rect">
            <a:avLst/>
          </a:prstGeom>
        </p:spPr>
        <p:txBody>
          <a:bodyPr vert="horz" lIns="91440" tIns="45720" rIns="91440" bIns="45720" rtlCol="0" anchor="ctr"/>
          <a:lstStyle>
            <a:lvl1pPr algn="l">
              <a:defRPr sz="1400">
                <a:solidFill>
                  <a:schemeClr val="bg1"/>
                </a:solidFill>
              </a:defRPr>
            </a:lvl1pPr>
          </a:lstStyle>
          <a:p>
            <a:endParaRPr lang="en-US" dirty="0"/>
          </a:p>
        </p:txBody>
      </p:sp>
      <p:cxnSp>
        <p:nvCxnSpPr>
          <p:cNvPr id="20" name="Straight Connector 19"/>
          <p:cNvCxnSpPr/>
          <p:nvPr userDrawn="1"/>
        </p:nvCxnSpPr>
        <p:spPr>
          <a:xfrm>
            <a:off x="0" y="1488440"/>
            <a:ext cx="18288000" cy="0"/>
          </a:xfrm>
          <a:prstGeom prst="line">
            <a:avLst/>
          </a:prstGeom>
          <a:ln w="38100" cmpd="sng">
            <a:solidFill>
              <a:srgbClr val="3A3A3A"/>
            </a:solidFill>
          </a:ln>
        </p:spPr>
        <p:style>
          <a:lnRef idx="2">
            <a:schemeClr val="accent1"/>
          </a:lnRef>
          <a:fillRef idx="0">
            <a:schemeClr val="accent1"/>
          </a:fillRef>
          <a:effectRef idx="1">
            <a:schemeClr val="accent1"/>
          </a:effectRef>
          <a:fontRef idx="minor">
            <a:schemeClr val="tx1"/>
          </a:fontRef>
        </p:style>
      </p:cxnSp>
      <p:sp>
        <p:nvSpPr>
          <p:cNvPr id="12" name="Content Placeholder 10"/>
          <p:cNvSpPr>
            <a:spLocks noGrp="1"/>
          </p:cNvSpPr>
          <p:nvPr>
            <p:ph sz="quarter" idx="13" hasCustomPrompt="1"/>
          </p:nvPr>
        </p:nvSpPr>
        <p:spPr>
          <a:xfrm>
            <a:off x="859536" y="1638309"/>
            <a:ext cx="7981308" cy="469894"/>
          </a:xfrm>
        </p:spPr>
        <p:txBody>
          <a:bodyPr anchor="ctr"/>
          <a:lstStyle>
            <a:lvl1pPr marL="0" indent="0">
              <a:buNone/>
              <a:defRPr b="1" u="sng">
                <a:solidFill>
                  <a:srgbClr val="3A3A3A"/>
                </a:solidFill>
              </a:defRPr>
            </a:lvl1pPr>
          </a:lstStyle>
          <a:p>
            <a:pPr lvl="0"/>
            <a:r>
              <a:rPr lang="en-US" dirty="0"/>
              <a:t>Subhead</a:t>
            </a:r>
          </a:p>
        </p:txBody>
      </p:sp>
      <p:sp>
        <p:nvSpPr>
          <p:cNvPr id="13" name="Content Placeholder 10"/>
          <p:cNvSpPr>
            <a:spLocks noGrp="1"/>
          </p:cNvSpPr>
          <p:nvPr>
            <p:ph sz="quarter" idx="14" hasCustomPrompt="1"/>
          </p:nvPr>
        </p:nvSpPr>
        <p:spPr>
          <a:xfrm>
            <a:off x="9500656" y="1607829"/>
            <a:ext cx="7981308" cy="469894"/>
          </a:xfrm>
        </p:spPr>
        <p:txBody>
          <a:bodyPr anchor="ctr"/>
          <a:lstStyle>
            <a:lvl1pPr marL="0" indent="0">
              <a:buNone/>
              <a:defRPr b="1" u="sng">
                <a:solidFill>
                  <a:srgbClr val="3A3A3A"/>
                </a:solidFill>
              </a:defRPr>
            </a:lvl1pPr>
          </a:lstStyle>
          <a:p>
            <a:pPr lvl="0"/>
            <a:r>
              <a:rPr lang="en-US" dirty="0"/>
              <a:t>Subhead</a:t>
            </a:r>
          </a:p>
        </p:txBody>
      </p:sp>
      <p:sp>
        <p:nvSpPr>
          <p:cNvPr id="15" name="Title 2">
            <a:extLst>
              <a:ext uri="{FF2B5EF4-FFF2-40B4-BE49-F238E27FC236}">
                <a16:creationId xmlns:a16="http://schemas.microsoft.com/office/drawing/2014/main" id="{F69FE295-CDD7-49EA-92C8-15C29A560A02}"/>
              </a:ext>
            </a:extLst>
          </p:cNvPr>
          <p:cNvSpPr>
            <a:spLocks noGrp="1"/>
          </p:cNvSpPr>
          <p:nvPr>
            <p:ph type="title" hasCustomPrompt="1"/>
          </p:nvPr>
        </p:nvSpPr>
        <p:spPr>
          <a:xfrm>
            <a:off x="914400" y="80322"/>
            <a:ext cx="16408400" cy="1278580"/>
          </a:xfrm>
        </p:spPr>
        <p:txBody>
          <a:bodyPr anchor="ctr"/>
          <a:lstStyle>
            <a:lvl1pPr>
              <a:defRPr>
                <a:solidFill>
                  <a:srgbClr val="FFFFFF"/>
                </a:solidFill>
              </a:defRPr>
            </a:lvl1pPr>
          </a:lstStyle>
          <a:p>
            <a:r>
              <a:rPr lang="en-US" dirty="0"/>
              <a:t>Insert Title Here</a:t>
            </a:r>
          </a:p>
        </p:txBody>
      </p:sp>
    </p:spTree>
    <p:extLst>
      <p:ext uri="{BB962C8B-B14F-4D97-AF65-F5344CB8AC3E}">
        <p14:creationId xmlns:p14="http://schemas.microsoft.com/office/powerpoint/2010/main" val="805971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p:cSld name="Cover Slide">
    <p:spTree>
      <p:nvGrpSpPr>
        <p:cNvPr id="1" name=""/>
        <p:cNvGrpSpPr/>
        <p:nvPr/>
      </p:nvGrpSpPr>
      <p:grpSpPr>
        <a:xfrm>
          <a:off x="0" y="0"/>
          <a:ext cx="0" cy="0"/>
          <a:chOff x="0" y="0"/>
          <a:chExt cx="0" cy="0"/>
        </a:xfrm>
      </p:grpSpPr>
      <p:sp>
        <p:nvSpPr>
          <p:cNvPr id="18" name="Marcador de texto 17"/>
          <p:cNvSpPr>
            <a:spLocks noGrp="1"/>
          </p:cNvSpPr>
          <p:nvPr>
            <p:ph type="body" sz="quarter" idx="12" hasCustomPrompt="1"/>
          </p:nvPr>
        </p:nvSpPr>
        <p:spPr>
          <a:xfrm>
            <a:off x="2517783" y="2716189"/>
            <a:ext cx="13252450" cy="1512094"/>
          </a:xfrm>
          <a:prstGeom prst="rect">
            <a:avLst/>
          </a:prstGeom>
        </p:spPr>
        <p:txBody>
          <a:bodyPr vert="horz" anchor="ctr"/>
          <a:lstStyle>
            <a:lvl1pPr marL="0" indent="0" algn="ctr">
              <a:buNone/>
              <a:defRPr sz="8000">
                <a:solidFill>
                  <a:srgbClr val="3A3A3A"/>
                </a:solidFill>
                <a:latin typeface="Arial"/>
                <a:cs typeface="Arial"/>
              </a:defRPr>
            </a:lvl1pPr>
            <a:lvl2pPr marL="914400" indent="0">
              <a:buNone/>
              <a:defRPr sz="8000">
                <a:latin typeface="Helvetica"/>
                <a:cs typeface="Helvetica"/>
              </a:defRPr>
            </a:lvl2pPr>
            <a:lvl3pPr marL="1828800" indent="0">
              <a:buNone/>
              <a:defRPr sz="8000">
                <a:latin typeface="Helvetica"/>
                <a:cs typeface="Helvetica"/>
              </a:defRPr>
            </a:lvl3pPr>
            <a:lvl4pPr marL="2743200" indent="0">
              <a:buNone/>
              <a:defRPr sz="8000">
                <a:latin typeface="Helvetica"/>
                <a:cs typeface="Helvetica"/>
              </a:defRPr>
            </a:lvl4pPr>
            <a:lvl5pPr marL="3657600" indent="0">
              <a:buNone/>
              <a:defRPr sz="8000">
                <a:latin typeface="Helvetica"/>
                <a:cs typeface="Helvetica"/>
              </a:defRPr>
            </a:lvl5pPr>
          </a:lstStyle>
          <a:p>
            <a:pPr lvl="0"/>
            <a:r>
              <a:rPr lang="es-ES_tradnl" dirty="0" err="1"/>
              <a:t>Click</a:t>
            </a:r>
            <a:r>
              <a:rPr lang="es-ES_tradnl" dirty="0"/>
              <a:t> </a:t>
            </a:r>
            <a:r>
              <a:rPr lang="es-ES_tradnl" dirty="0" err="1"/>
              <a:t>here</a:t>
            </a:r>
            <a:r>
              <a:rPr lang="es-ES_tradnl" dirty="0"/>
              <a:t> to </a:t>
            </a:r>
            <a:r>
              <a:rPr lang="es-ES_tradnl" dirty="0" err="1"/>
              <a:t>edit</a:t>
            </a:r>
            <a:endParaRPr lang="en-US" dirty="0"/>
          </a:p>
        </p:txBody>
      </p:sp>
      <p:pic>
        <p:nvPicPr>
          <p:cNvPr id="14" name="Imagen 1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9973" y="352799"/>
            <a:ext cx="2081218" cy="254278"/>
          </a:xfrm>
          <a:prstGeom prst="rect">
            <a:avLst/>
          </a:prstGeom>
        </p:spPr>
      </p:pic>
      <p:sp>
        <p:nvSpPr>
          <p:cNvPr id="19" name="Marcador de texto 11"/>
          <p:cNvSpPr>
            <a:spLocks noGrp="1"/>
          </p:cNvSpPr>
          <p:nvPr>
            <p:ph type="body" sz="quarter" idx="15" hasCustomPrompt="1"/>
          </p:nvPr>
        </p:nvSpPr>
        <p:spPr>
          <a:xfrm>
            <a:off x="3562988" y="4417241"/>
            <a:ext cx="11162024" cy="821530"/>
          </a:xfrm>
          <a:prstGeom prst="rect">
            <a:avLst/>
          </a:prstGeom>
        </p:spPr>
        <p:txBody>
          <a:bodyPr vert="horz"/>
          <a:lstStyle>
            <a:lvl1pPr marL="0" indent="0" algn="ctr">
              <a:buNone/>
              <a:defRPr sz="5600">
                <a:solidFill>
                  <a:srgbClr val="3A3A3A"/>
                </a:solidFill>
                <a:latin typeface="Arial"/>
                <a:cs typeface="Arial"/>
              </a:defRPr>
            </a:lvl1pPr>
            <a:lvl2pPr>
              <a:defRPr sz="2100">
                <a:solidFill>
                  <a:srgbClr val="FFFFFF"/>
                </a:solidFill>
                <a:latin typeface="Helvetica Light"/>
                <a:cs typeface="Helvetica Light"/>
              </a:defRPr>
            </a:lvl2pPr>
            <a:lvl3pPr>
              <a:defRPr sz="2000">
                <a:solidFill>
                  <a:srgbClr val="FFFFFF"/>
                </a:solidFill>
                <a:latin typeface="Helvetica Light"/>
                <a:cs typeface="Helvetica Light"/>
              </a:defRPr>
            </a:lvl3pPr>
            <a:lvl4pPr>
              <a:defRPr sz="1800">
                <a:solidFill>
                  <a:srgbClr val="FFFFFF"/>
                </a:solidFill>
                <a:latin typeface="Helvetica Light"/>
                <a:cs typeface="Helvetica Light"/>
              </a:defRPr>
            </a:lvl4pPr>
            <a:lvl5pPr>
              <a:defRPr sz="1800">
                <a:solidFill>
                  <a:srgbClr val="FFFFFF"/>
                </a:solidFill>
                <a:latin typeface="Helvetica Light"/>
                <a:cs typeface="Helvetica Light"/>
              </a:defRPr>
            </a:lvl5pPr>
          </a:lstStyle>
          <a:p>
            <a:pPr lvl="0"/>
            <a:r>
              <a:rPr lang="es-ES_tradnl" dirty="0" err="1"/>
              <a:t>Click</a:t>
            </a:r>
            <a:r>
              <a:rPr lang="es-ES_tradnl" dirty="0"/>
              <a:t> </a:t>
            </a:r>
            <a:r>
              <a:rPr lang="es-ES_tradnl" dirty="0" err="1"/>
              <a:t>here</a:t>
            </a:r>
            <a:r>
              <a:rPr lang="es-ES_tradnl" dirty="0"/>
              <a:t> to </a:t>
            </a:r>
            <a:r>
              <a:rPr lang="es-ES_tradnl" dirty="0" err="1"/>
              <a:t>edit</a:t>
            </a:r>
            <a:endParaRPr lang="en-US" dirty="0"/>
          </a:p>
        </p:txBody>
      </p:sp>
      <p:sp>
        <p:nvSpPr>
          <p:cNvPr id="16" name="Marcador de texto 15"/>
          <p:cNvSpPr>
            <a:spLocks noGrp="1"/>
          </p:cNvSpPr>
          <p:nvPr>
            <p:ph type="body" sz="quarter" idx="16" hasCustomPrompt="1"/>
          </p:nvPr>
        </p:nvSpPr>
        <p:spPr>
          <a:xfrm>
            <a:off x="2920054" y="8249604"/>
            <a:ext cx="12447892" cy="870700"/>
          </a:xfrm>
          <a:prstGeom prst="rect">
            <a:avLst/>
          </a:prstGeom>
        </p:spPr>
        <p:txBody>
          <a:bodyPr vert="horz" anchor="ctr"/>
          <a:lstStyle>
            <a:lvl1pPr marL="0" indent="0" algn="ctr">
              <a:buNone/>
              <a:defRPr sz="3600" baseline="0">
                <a:solidFill>
                  <a:srgbClr val="3A3A3A"/>
                </a:solidFill>
                <a:latin typeface="Arial"/>
                <a:cs typeface="Arial"/>
              </a:defRPr>
            </a:lvl1pPr>
            <a:lvl2pPr marL="914400" indent="0">
              <a:buNone/>
              <a:defRPr>
                <a:solidFill>
                  <a:srgbClr val="FFFFFF"/>
                </a:solidFill>
              </a:defRPr>
            </a:lvl2pPr>
            <a:lvl3pPr marL="1828800" indent="0">
              <a:buNone/>
              <a:defRPr>
                <a:solidFill>
                  <a:srgbClr val="FFFFFF"/>
                </a:solidFill>
              </a:defRPr>
            </a:lvl3pPr>
            <a:lvl4pPr marL="2743200" indent="0" algn="ctr">
              <a:buNone/>
              <a:defRPr>
                <a:solidFill>
                  <a:srgbClr val="FFFFFF"/>
                </a:solidFill>
                <a:latin typeface="Helvetica Light"/>
                <a:cs typeface="Helvetica Light"/>
              </a:defRPr>
            </a:lvl4pPr>
            <a:lvl5pPr marL="3657600" indent="0" algn="ctr">
              <a:buNone/>
              <a:defRPr>
                <a:solidFill>
                  <a:srgbClr val="FFFFFF"/>
                </a:solidFill>
                <a:latin typeface="Helvetica Light"/>
                <a:cs typeface="Helvetica Light"/>
              </a:defRPr>
            </a:lvl5pPr>
          </a:lstStyle>
          <a:p>
            <a:pPr lvl="0"/>
            <a:r>
              <a:rPr lang="es-ES_tradnl" dirty="0" err="1"/>
              <a:t>Click</a:t>
            </a:r>
            <a:r>
              <a:rPr lang="es-ES_tradnl" dirty="0"/>
              <a:t> </a:t>
            </a:r>
            <a:r>
              <a:rPr lang="es-ES_tradnl" dirty="0" err="1"/>
              <a:t>here</a:t>
            </a:r>
            <a:r>
              <a:rPr lang="es-ES_tradnl" dirty="0"/>
              <a:t> to </a:t>
            </a:r>
            <a:r>
              <a:rPr lang="es-ES_tradnl" dirty="0" err="1"/>
              <a:t>edit</a:t>
            </a:r>
            <a:endParaRPr lang="en-US" dirty="0"/>
          </a:p>
        </p:txBody>
      </p:sp>
      <p:pic>
        <p:nvPicPr>
          <p:cNvPr id="6" name="Imagen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09973" y="352799"/>
            <a:ext cx="2081218" cy="254278"/>
          </a:xfrm>
          <a:prstGeom prst="rect">
            <a:avLst/>
          </a:prstGeom>
        </p:spPr>
      </p:pic>
    </p:spTree>
    <p:extLst>
      <p:ext uri="{BB962C8B-B14F-4D97-AF65-F5344CB8AC3E}">
        <p14:creationId xmlns:p14="http://schemas.microsoft.com/office/powerpoint/2010/main" val="25722747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77923" y="149446"/>
            <a:ext cx="15087600" cy="2176136"/>
          </a:xfrm>
        </p:spPr>
        <p:txBody>
          <a:bodyPr/>
          <a:lstStyle/>
          <a:p>
            <a:r>
              <a:rPr lang="en-US"/>
              <a:t>Click to edit Master title style</a:t>
            </a:r>
            <a:endParaRPr lang="en-US" dirty="0"/>
          </a:p>
        </p:txBody>
      </p:sp>
      <p:sp>
        <p:nvSpPr>
          <p:cNvPr id="3" name="Content Placeholder 2"/>
          <p:cNvSpPr>
            <a:spLocks noGrp="1"/>
          </p:cNvSpPr>
          <p:nvPr>
            <p:ph idx="1"/>
          </p:nvPr>
        </p:nvSpPr>
        <p:spPr>
          <a:xfrm>
            <a:off x="1696216" y="3654641"/>
            <a:ext cx="15087602" cy="60350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645924" y="9689681"/>
            <a:ext cx="3708407" cy="547688"/>
          </a:xfrm>
          <a:prstGeom prst="rect">
            <a:avLst/>
          </a:prstGeom>
        </p:spPr>
        <p:txBody>
          <a:bodyPr/>
          <a:lstStyle/>
          <a:p>
            <a:fld id="{AC585310-9BDE-41B5-8771-90B81766C4B4}" type="datetime1">
              <a:rPr lang="en-US" smtClean="0"/>
              <a:t>12/18/2023</a:t>
            </a:fld>
            <a:endParaRPr lang="en-US" dirty="0"/>
          </a:p>
        </p:txBody>
      </p:sp>
      <p:sp>
        <p:nvSpPr>
          <p:cNvPr id="5" name="Footer Placeholder 4"/>
          <p:cNvSpPr>
            <a:spLocks noGrp="1"/>
          </p:cNvSpPr>
          <p:nvPr>
            <p:ph type="ftr" sz="quarter" idx="11"/>
          </p:nvPr>
        </p:nvSpPr>
        <p:spPr>
          <a:xfrm>
            <a:off x="5529280" y="9689681"/>
            <a:ext cx="7234206" cy="547688"/>
          </a:xfrm>
          <a:prstGeom prst="rect">
            <a:avLst/>
          </a:prstGeom>
        </p:spPr>
        <p:txBody>
          <a:bodyPr/>
          <a:lstStyle/>
          <a:p>
            <a:endParaRPr lang="en-US" dirty="0"/>
          </a:p>
        </p:txBody>
      </p:sp>
    </p:spTree>
    <p:extLst>
      <p:ext uri="{BB962C8B-B14F-4D97-AF65-F5344CB8AC3E}">
        <p14:creationId xmlns:p14="http://schemas.microsoft.com/office/powerpoint/2010/main" val="21056142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4766"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7"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45921" y="1138428"/>
            <a:ext cx="15087600" cy="5349240"/>
          </a:xfrm>
        </p:spPr>
        <p:txBody>
          <a:bodyPr anchor="b" anchorCtr="0">
            <a:normAutofit/>
          </a:bodyPr>
          <a:lstStyle>
            <a:lvl1pPr>
              <a:lnSpc>
                <a:spcPct val="85000"/>
              </a:lnSpc>
              <a:defRPr sz="11999"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645921" y="6679691"/>
            <a:ext cx="15087600" cy="1714501"/>
          </a:xfrm>
        </p:spPr>
        <p:txBody>
          <a:bodyPr lIns="91440" rIns="91440" anchor="t" anchorCtr="0">
            <a:normAutofit/>
          </a:bodyPr>
          <a:lstStyle>
            <a:lvl1pPr marL="0" indent="0">
              <a:buNone/>
              <a:defRPr sz="3600" cap="all" spc="300" baseline="0">
                <a:solidFill>
                  <a:schemeClr val="tx2"/>
                </a:solidFill>
                <a:latin typeface="+mj-lt"/>
              </a:defRPr>
            </a:lvl1pPr>
            <a:lvl2pPr marL="685748" indent="0">
              <a:buNone/>
              <a:defRPr sz="2700">
                <a:solidFill>
                  <a:schemeClr val="tx1">
                    <a:tint val="75000"/>
                  </a:schemeClr>
                </a:solidFill>
              </a:defRPr>
            </a:lvl2pPr>
            <a:lvl3pPr marL="1371495" indent="0">
              <a:buNone/>
              <a:defRPr sz="2400">
                <a:solidFill>
                  <a:schemeClr val="tx1">
                    <a:tint val="75000"/>
                  </a:schemeClr>
                </a:solidFill>
              </a:defRPr>
            </a:lvl3pPr>
            <a:lvl4pPr marL="2057243" indent="0">
              <a:buNone/>
              <a:defRPr sz="2100">
                <a:solidFill>
                  <a:schemeClr val="tx1">
                    <a:tint val="75000"/>
                  </a:schemeClr>
                </a:solidFill>
              </a:defRPr>
            </a:lvl4pPr>
            <a:lvl5pPr marL="2742989" indent="0">
              <a:buNone/>
              <a:defRPr sz="2100">
                <a:solidFill>
                  <a:schemeClr val="tx1">
                    <a:tint val="75000"/>
                  </a:schemeClr>
                </a:solidFill>
              </a:defRPr>
            </a:lvl5pPr>
            <a:lvl6pPr marL="3428737" indent="0">
              <a:buNone/>
              <a:defRPr sz="2100">
                <a:solidFill>
                  <a:schemeClr val="tx1">
                    <a:tint val="75000"/>
                  </a:schemeClr>
                </a:solidFill>
              </a:defRPr>
            </a:lvl6pPr>
            <a:lvl7pPr marL="4114484" indent="0">
              <a:buNone/>
              <a:defRPr sz="2100">
                <a:solidFill>
                  <a:schemeClr val="tx1">
                    <a:tint val="75000"/>
                  </a:schemeClr>
                </a:solidFill>
              </a:defRPr>
            </a:lvl7pPr>
            <a:lvl8pPr marL="4800232" indent="0">
              <a:buNone/>
              <a:defRPr sz="2100">
                <a:solidFill>
                  <a:schemeClr val="tx1">
                    <a:tint val="75000"/>
                  </a:schemeClr>
                </a:solidFill>
              </a:defRPr>
            </a:lvl8pPr>
            <a:lvl9pPr marL="5485979" indent="0">
              <a:buNone/>
              <a:defRPr sz="21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1645924" y="9689681"/>
            <a:ext cx="3708407" cy="547688"/>
          </a:xfrm>
          <a:prstGeom prst="rect">
            <a:avLst/>
          </a:prstGeom>
        </p:spPr>
        <p:txBody>
          <a:bodyPr/>
          <a:lstStyle/>
          <a:p>
            <a:fld id="{5D752ECC-15C6-4729-924D-8F8126EE104D}" type="datetime1">
              <a:rPr lang="en-US" smtClean="0"/>
              <a:t>12/18/2023</a:t>
            </a:fld>
            <a:endParaRPr lang="en-US" dirty="0"/>
          </a:p>
        </p:txBody>
      </p:sp>
      <p:sp>
        <p:nvSpPr>
          <p:cNvPr id="5" name="Footer Placeholder 4"/>
          <p:cNvSpPr>
            <a:spLocks noGrp="1"/>
          </p:cNvSpPr>
          <p:nvPr>
            <p:ph type="ftr" sz="quarter" idx="11"/>
          </p:nvPr>
        </p:nvSpPr>
        <p:spPr>
          <a:xfrm>
            <a:off x="5529280" y="9689681"/>
            <a:ext cx="7234206" cy="547688"/>
          </a:xfrm>
          <a:prstGeom prst="rect">
            <a:avLst/>
          </a:prstGeom>
        </p:spPr>
        <p:txBody>
          <a:bodyPr/>
          <a:lstStyle/>
          <a:p>
            <a:endParaRPr lang="en-US" dirty="0"/>
          </a:p>
        </p:txBody>
      </p:sp>
      <p:cxnSp>
        <p:nvCxnSpPr>
          <p:cNvPr id="9" name="Straight Connector 8"/>
          <p:cNvCxnSpPr/>
          <p:nvPr/>
        </p:nvCxnSpPr>
        <p:spPr>
          <a:xfrm>
            <a:off x="1811488" y="6515100"/>
            <a:ext cx="14813281"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25539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645921" y="429908"/>
            <a:ext cx="15087600" cy="217613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645920" y="2768601"/>
            <a:ext cx="7406640" cy="60350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9326881" y="2768604"/>
            <a:ext cx="7406640" cy="60350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1645924" y="9689681"/>
            <a:ext cx="3708407" cy="547688"/>
          </a:xfrm>
          <a:prstGeom prst="rect">
            <a:avLst/>
          </a:prstGeom>
        </p:spPr>
        <p:txBody>
          <a:bodyPr/>
          <a:lstStyle/>
          <a:p>
            <a:fld id="{E1924746-7042-4FC6-A0AC-1AA04C4AA2CD}" type="datetime1">
              <a:rPr lang="en-US" smtClean="0"/>
              <a:t>12/18/2023</a:t>
            </a:fld>
            <a:endParaRPr lang="en-US" dirty="0"/>
          </a:p>
        </p:txBody>
      </p:sp>
      <p:sp>
        <p:nvSpPr>
          <p:cNvPr id="6" name="Footer Placeholder 5"/>
          <p:cNvSpPr>
            <a:spLocks noGrp="1"/>
          </p:cNvSpPr>
          <p:nvPr>
            <p:ph type="ftr" sz="quarter" idx="11"/>
          </p:nvPr>
        </p:nvSpPr>
        <p:spPr>
          <a:xfrm>
            <a:off x="5529280" y="9689681"/>
            <a:ext cx="7234206" cy="547688"/>
          </a:xfrm>
          <a:prstGeom prst="rect">
            <a:avLst/>
          </a:prstGeom>
        </p:spPr>
        <p:txBody>
          <a:bodyPr/>
          <a:lstStyle/>
          <a:p>
            <a:endParaRPr lang="en-US" dirty="0"/>
          </a:p>
        </p:txBody>
      </p:sp>
    </p:spTree>
    <p:extLst>
      <p:ext uri="{BB962C8B-B14F-4D97-AF65-F5344CB8AC3E}">
        <p14:creationId xmlns:p14="http://schemas.microsoft.com/office/powerpoint/2010/main" val="3625027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of Presentation B">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980" y="1247"/>
            <a:ext cx="18278044" cy="10284506"/>
          </a:xfrm>
          <a:prstGeom prst="rect">
            <a:avLst/>
          </a:prstGeom>
        </p:spPr>
      </p:pic>
      <p:sp>
        <p:nvSpPr>
          <p:cNvPr id="2" name="Rectangle 1"/>
          <p:cNvSpPr/>
          <p:nvPr/>
        </p:nvSpPr>
        <p:spPr>
          <a:xfrm>
            <a:off x="2" y="4667249"/>
            <a:ext cx="11144247" cy="3162301"/>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a:p>
        </p:txBody>
      </p:sp>
      <p:sp>
        <p:nvSpPr>
          <p:cNvPr id="3" name="Title 2"/>
          <p:cNvSpPr>
            <a:spLocks noGrp="1"/>
          </p:cNvSpPr>
          <p:nvPr>
            <p:ph type="title" hasCustomPrompt="1"/>
          </p:nvPr>
        </p:nvSpPr>
        <p:spPr>
          <a:xfrm>
            <a:off x="939799" y="5289550"/>
            <a:ext cx="9175751" cy="1752598"/>
          </a:xfrm>
        </p:spPr>
        <p:txBody>
          <a:bodyPr/>
          <a:lstStyle>
            <a:lvl1pPr>
              <a:lnSpc>
                <a:spcPct val="100000"/>
              </a:lnSpc>
              <a:defRPr sz="7000" baseline="0">
                <a:solidFill>
                  <a:srgbClr val="FFFFFF"/>
                </a:solidFill>
              </a:defRPr>
            </a:lvl1pPr>
          </a:lstStyle>
          <a:p>
            <a:r>
              <a:rPr lang="en-US" dirty="0"/>
              <a:t>Title Version C - Insert Title Here</a:t>
            </a:r>
          </a:p>
        </p:txBody>
      </p:sp>
      <p:cxnSp>
        <p:nvCxnSpPr>
          <p:cNvPr id="12" name="Straight Connector 11"/>
          <p:cNvCxnSpPr>
            <a:cxnSpLocks/>
          </p:cNvCxnSpPr>
          <p:nvPr/>
        </p:nvCxnSpPr>
        <p:spPr>
          <a:xfrm>
            <a:off x="0" y="8191499"/>
            <a:ext cx="9734843" cy="0"/>
          </a:xfrm>
          <a:prstGeom prst="line">
            <a:avLst/>
          </a:prstGeom>
          <a:ln w="38100" cmpd="sng">
            <a:solidFill>
              <a:srgbClr val="E6E6E6"/>
            </a:solidFill>
          </a:ln>
        </p:spPr>
        <p:style>
          <a:lnRef idx="2">
            <a:schemeClr val="accent1"/>
          </a:lnRef>
          <a:fillRef idx="0">
            <a:schemeClr val="accent1"/>
          </a:fillRef>
          <a:effectRef idx="1">
            <a:schemeClr val="accent1"/>
          </a:effectRef>
          <a:fontRef idx="minor">
            <a:schemeClr val="tx1"/>
          </a:fontRef>
        </p:style>
      </p:cxnSp>
      <p:sp>
        <p:nvSpPr>
          <p:cNvPr id="19" name="Rectangle 18"/>
          <p:cNvSpPr/>
          <p:nvPr/>
        </p:nvSpPr>
        <p:spPr>
          <a:xfrm>
            <a:off x="4" y="8183880"/>
            <a:ext cx="18288000" cy="2107268"/>
          </a:xfrm>
          <a:prstGeom prst="rect">
            <a:avLst/>
          </a:prstGeom>
          <a:solidFill>
            <a:schemeClr val="tx1">
              <a:alpha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0"/>
          </a:p>
        </p:txBody>
      </p:sp>
      <p:cxnSp>
        <p:nvCxnSpPr>
          <p:cNvPr id="15" name="Straight Connector 14"/>
          <p:cNvCxnSpPr/>
          <p:nvPr/>
        </p:nvCxnSpPr>
        <p:spPr>
          <a:xfrm>
            <a:off x="14004555" y="8718939"/>
            <a:ext cx="3810" cy="1037150"/>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6"/>
          <p:cNvSpPr>
            <a:spLocks noGrp="1"/>
          </p:cNvSpPr>
          <p:nvPr>
            <p:ph type="body" sz="quarter" idx="10" hasCustomPrompt="1"/>
          </p:nvPr>
        </p:nvSpPr>
        <p:spPr>
          <a:xfrm>
            <a:off x="905937" y="8215000"/>
            <a:ext cx="12901026" cy="2052192"/>
          </a:xfrm>
        </p:spPr>
        <p:txBody>
          <a:bodyPr lIns="0" rIns="0" anchor="ctr"/>
          <a:lstStyle>
            <a:lvl1pPr marL="0" indent="0">
              <a:buNone/>
              <a:defRPr sz="2600" cap="none" baseline="0">
                <a:solidFill>
                  <a:schemeClr val="bg1"/>
                </a:solidFill>
                <a:latin typeface="Arial"/>
                <a:cs typeface="Arial"/>
              </a:defRPr>
            </a:lvl1pPr>
            <a:lvl2pPr marL="457200" indent="0">
              <a:buNone/>
              <a:defRPr sz="2200" b="0"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Here</a:t>
            </a:r>
          </a:p>
        </p:txBody>
      </p:sp>
    </p:spTree>
    <p:extLst>
      <p:ext uri="{BB962C8B-B14F-4D97-AF65-F5344CB8AC3E}">
        <p14:creationId xmlns:p14="http://schemas.microsoft.com/office/powerpoint/2010/main" val="948961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645921" y="429908"/>
            <a:ext cx="15087600" cy="217613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645920" y="2769078"/>
            <a:ext cx="7406640" cy="1104423"/>
          </a:xfrm>
        </p:spPr>
        <p:txBody>
          <a:bodyPr lIns="91440" rIns="91440" anchor="ctr">
            <a:normAutofit/>
          </a:bodyPr>
          <a:lstStyle>
            <a:lvl1pPr marL="0" indent="0">
              <a:buNone/>
              <a:defRPr sz="3000" b="0" cap="all" baseline="0">
                <a:solidFill>
                  <a:schemeClr val="tx2"/>
                </a:solidFill>
              </a:defRPr>
            </a:lvl1pPr>
            <a:lvl2pPr marL="685748" indent="0">
              <a:buNone/>
              <a:defRPr sz="3000" b="1"/>
            </a:lvl2pPr>
            <a:lvl3pPr marL="1371495" indent="0">
              <a:buNone/>
              <a:defRPr sz="2700" b="1"/>
            </a:lvl3pPr>
            <a:lvl4pPr marL="2057243" indent="0">
              <a:buNone/>
              <a:defRPr sz="2400" b="1"/>
            </a:lvl4pPr>
            <a:lvl5pPr marL="2742989" indent="0">
              <a:buNone/>
              <a:defRPr sz="2400" b="1"/>
            </a:lvl5pPr>
            <a:lvl6pPr marL="3428737" indent="0">
              <a:buNone/>
              <a:defRPr sz="2400" b="1"/>
            </a:lvl6pPr>
            <a:lvl7pPr marL="4114484" indent="0">
              <a:buNone/>
              <a:defRPr sz="2400" b="1"/>
            </a:lvl7pPr>
            <a:lvl8pPr marL="4800232" indent="0">
              <a:buNone/>
              <a:defRPr sz="2400" b="1"/>
            </a:lvl8pPr>
            <a:lvl9pPr marL="5485979" indent="0">
              <a:buNone/>
              <a:defRPr sz="2400" b="1"/>
            </a:lvl9pPr>
          </a:lstStyle>
          <a:p>
            <a:pPr lvl="0"/>
            <a:r>
              <a:rPr lang="en-US"/>
              <a:t>Edit Master text styles</a:t>
            </a:r>
          </a:p>
        </p:txBody>
      </p:sp>
      <p:sp>
        <p:nvSpPr>
          <p:cNvPr id="4" name="Content Placeholder 3"/>
          <p:cNvSpPr>
            <a:spLocks noGrp="1"/>
          </p:cNvSpPr>
          <p:nvPr>
            <p:ph sz="half" idx="2"/>
          </p:nvPr>
        </p:nvSpPr>
        <p:spPr>
          <a:xfrm>
            <a:off x="1645920" y="3873501"/>
            <a:ext cx="7406640" cy="5067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9326881" y="2769078"/>
            <a:ext cx="7406640" cy="1104423"/>
          </a:xfrm>
        </p:spPr>
        <p:txBody>
          <a:bodyPr lIns="91440" rIns="91440" anchor="ctr">
            <a:normAutofit/>
          </a:bodyPr>
          <a:lstStyle>
            <a:lvl1pPr marL="0" indent="0">
              <a:buNone/>
              <a:defRPr sz="3000" b="0" cap="all" baseline="0">
                <a:solidFill>
                  <a:schemeClr val="tx2"/>
                </a:solidFill>
              </a:defRPr>
            </a:lvl1pPr>
            <a:lvl2pPr marL="685748" indent="0">
              <a:buNone/>
              <a:defRPr sz="3000" b="1"/>
            </a:lvl2pPr>
            <a:lvl3pPr marL="1371495" indent="0">
              <a:buNone/>
              <a:defRPr sz="2700" b="1"/>
            </a:lvl3pPr>
            <a:lvl4pPr marL="2057243" indent="0">
              <a:buNone/>
              <a:defRPr sz="2400" b="1"/>
            </a:lvl4pPr>
            <a:lvl5pPr marL="2742989" indent="0">
              <a:buNone/>
              <a:defRPr sz="2400" b="1"/>
            </a:lvl5pPr>
            <a:lvl6pPr marL="3428737" indent="0">
              <a:buNone/>
              <a:defRPr sz="2400" b="1"/>
            </a:lvl6pPr>
            <a:lvl7pPr marL="4114484" indent="0">
              <a:buNone/>
              <a:defRPr sz="2400" b="1"/>
            </a:lvl7pPr>
            <a:lvl8pPr marL="4800232" indent="0">
              <a:buNone/>
              <a:defRPr sz="2400" b="1"/>
            </a:lvl8pPr>
            <a:lvl9pPr marL="5485979" indent="0">
              <a:buNone/>
              <a:defRPr sz="2400" b="1"/>
            </a:lvl9pPr>
          </a:lstStyle>
          <a:p>
            <a:pPr lvl="0"/>
            <a:r>
              <a:rPr lang="en-US"/>
              <a:t>Edit Master text styles</a:t>
            </a:r>
          </a:p>
        </p:txBody>
      </p:sp>
      <p:sp>
        <p:nvSpPr>
          <p:cNvPr id="6" name="Content Placeholder 5"/>
          <p:cNvSpPr>
            <a:spLocks noGrp="1"/>
          </p:cNvSpPr>
          <p:nvPr>
            <p:ph sz="quarter" idx="4"/>
          </p:nvPr>
        </p:nvSpPr>
        <p:spPr>
          <a:xfrm>
            <a:off x="9326881" y="3873501"/>
            <a:ext cx="7406640" cy="5067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1645924" y="9689681"/>
            <a:ext cx="3708407" cy="547688"/>
          </a:xfrm>
          <a:prstGeom prst="rect">
            <a:avLst/>
          </a:prstGeom>
        </p:spPr>
        <p:txBody>
          <a:bodyPr/>
          <a:lstStyle/>
          <a:p>
            <a:fld id="{39DD562F-7BCA-41EC-ACAF-AA585FE15779}" type="datetime1">
              <a:rPr lang="en-US" smtClean="0"/>
              <a:t>12/18/2023</a:t>
            </a:fld>
            <a:endParaRPr lang="en-US" dirty="0"/>
          </a:p>
        </p:txBody>
      </p:sp>
      <p:sp>
        <p:nvSpPr>
          <p:cNvPr id="8" name="Footer Placeholder 7"/>
          <p:cNvSpPr>
            <a:spLocks noGrp="1"/>
          </p:cNvSpPr>
          <p:nvPr>
            <p:ph type="ftr" sz="quarter" idx="11"/>
          </p:nvPr>
        </p:nvSpPr>
        <p:spPr>
          <a:xfrm>
            <a:off x="5529280" y="9689681"/>
            <a:ext cx="7234206" cy="547688"/>
          </a:xfrm>
          <a:prstGeom prst="rect">
            <a:avLst/>
          </a:prstGeom>
        </p:spPr>
        <p:txBody>
          <a:bodyPr/>
          <a:lstStyle/>
          <a:p>
            <a:endParaRPr lang="en-US" dirty="0"/>
          </a:p>
        </p:txBody>
      </p:sp>
    </p:spTree>
    <p:extLst>
      <p:ext uri="{BB962C8B-B14F-4D97-AF65-F5344CB8AC3E}">
        <p14:creationId xmlns:p14="http://schemas.microsoft.com/office/powerpoint/2010/main" val="8498338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1645924" y="9689681"/>
            <a:ext cx="3708407" cy="547688"/>
          </a:xfrm>
          <a:prstGeom prst="rect">
            <a:avLst/>
          </a:prstGeom>
        </p:spPr>
        <p:txBody>
          <a:bodyPr/>
          <a:lstStyle/>
          <a:p>
            <a:fld id="{F06985F4-E7FB-4E10-A75A-84CCFB248263}" type="datetime1">
              <a:rPr lang="en-US" smtClean="0"/>
              <a:t>12/18/2023</a:t>
            </a:fld>
            <a:endParaRPr lang="en-US" dirty="0"/>
          </a:p>
        </p:txBody>
      </p:sp>
      <p:sp>
        <p:nvSpPr>
          <p:cNvPr id="4" name="Footer Placeholder 3"/>
          <p:cNvSpPr>
            <a:spLocks noGrp="1"/>
          </p:cNvSpPr>
          <p:nvPr>
            <p:ph type="ftr" sz="quarter" idx="11"/>
          </p:nvPr>
        </p:nvSpPr>
        <p:spPr>
          <a:xfrm>
            <a:off x="5529280" y="9689681"/>
            <a:ext cx="7234206" cy="547688"/>
          </a:xfrm>
          <a:prstGeom prst="rect">
            <a:avLst/>
          </a:prstGeom>
        </p:spPr>
        <p:txBody>
          <a:bodyPr/>
          <a:lstStyle/>
          <a:p>
            <a:endParaRPr lang="en-US" dirty="0"/>
          </a:p>
        </p:txBody>
      </p:sp>
    </p:spTree>
    <p:extLst>
      <p:ext uri="{BB962C8B-B14F-4D97-AF65-F5344CB8AC3E}">
        <p14:creationId xmlns:p14="http://schemas.microsoft.com/office/powerpoint/2010/main" val="22542841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4766" y="9601200"/>
            <a:ext cx="18283238" cy="6858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2700" dirty="0"/>
          </a:p>
        </p:txBody>
      </p:sp>
    </p:spTree>
    <p:extLst>
      <p:ext uri="{BB962C8B-B14F-4D97-AF65-F5344CB8AC3E}">
        <p14:creationId xmlns:p14="http://schemas.microsoft.com/office/powerpoint/2010/main" val="40842775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28" y="1"/>
            <a:ext cx="6076186" cy="1028700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2700" dirty="0"/>
          </a:p>
        </p:txBody>
      </p:sp>
      <p:sp>
        <p:nvSpPr>
          <p:cNvPr id="2" name="Title 1"/>
          <p:cNvSpPr>
            <a:spLocks noGrp="1"/>
          </p:cNvSpPr>
          <p:nvPr>
            <p:ph type="title"/>
          </p:nvPr>
        </p:nvSpPr>
        <p:spPr>
          <a:xfrm>
            <a:off x="685801" y="891539"/>
            <a:ext cx="4800600" cy="3429000"/>
          </a:xfrm>
        </p:spPr>
        <p:txBody>
          <a:bodyPr anchor="b">
            <a:normAutofit/>
          </a:bodyPr>
          <a:lstStyle>
            <a:lvl1pPr>
              <a:defRPr sz="5399"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200901" y="1097281"/>
            <a:ext cx="9738360" cy="78867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1" y="4389121"/>
            <a:ext cx="4800600" cy="5068686"/>
          </a:xfrm>
        </p:spPr>
        <p:txBody>
          <a:bodyPr lIns="91440" rIns="91440">
            <a:normAutofit/>
          </a:bodyPr>
          <a:lstStyle>
            <a:lvl1pPr marL="0" indent="0">
              <a:buNone/>
              <a:defRPr sz="2250">
                <a:solidFill>
                  <a:srgbClr val="FFFFFF"/>
                </a:solidFill>
              </a:defRPr>
            </a:lvl1pPr>
            <a:lvl2pPr marL="685748" indent="0">
              <a:buNone/>
              <a:defRPr sz="1800"/>
            </a:lvl2pPr>
            <a:lvl3pPr marL="1371495" indent="0">
              <a:buNone/>
              <a:defRPr sz="1500"/>
            </a:lvl3pPr>
            <a:lvl4pPr marL="2057243" indent="0">
              <a:buNone/>
              <a:defRPr sz="1350"/>
            </a:lvl4pPr>
            <a:lvl5pPr marL="2742989" indent="0">
              <a:buNone/>
              <a:defRPr sz="1350"/>
            </a:lvl5pPr>
            <a:lvl6pPr marL="3428737" indent="0">
              <a:buNone/>
              <a:defRPr sz="1350"/>
            </a:lvl6pPr>
            <a:lvl7pPr marL="4114484" indent="0">
              <a:buNone/>
              <a:defRPr sz="1350"/>
            </a:lvl7pPr>
            <a:lvl8pPr marL="4800232" indent="0">
              <a:buNone/>
              <a:defRPr sz="1350"/>
            </a:lvl8pPr>
            <a:lvl9pPr marL="5485979" indent="0">
              <a:buNone/>
              <a:defRPr sz="1350"/>
            </a:lvl9pPr>
          </a:lstStyle>
          <a:p>
            <a:pPr lvl="0"/>
            <a:r>
              <a:rPr lang="en-US"/>
              <a:t>Edit Master text styles</a:t>
            </a:r>
          </a:p>
        </p:txBody>
      </p:sp>
    </p:spTree>
    <p:extLst>
      <p:ext uri="{BB962C8B-B14F-4D97-AF65-F5344CB8AC3E}">
        <p14:creationId xmlns:p14="http://schemas.microsoft.com/office/powerpoint/2010/main" val="7901584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Rectangle 7"/>
          <p:cNvSpPr/>
          <p:nvPr/>
        </p:nvSpPr>
        <p:spPr>
          <a:xfrm>
            <a:off x="3" y="7429501"/>
            <a:ext cx="18283238" cy="285750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2700" dirty="0"/>
          </a:p>
        </p:txBody>
      </p:sp>
      <p:sp>
        <p:nvSpPr>
          <p:cNvPr id="2" name="Title 1"/>
          <p:cNvSpPr>
            <a:spLocks noGrp="1"/>
          </p:cNvSpPr>
          <p:nvPr>
            <p:ph type="title"/>
          </p:nvPr>
        </p:nvSpPr>
        <p:spPr>
          <a:xfrm>
            <a:off x="1645921" y="7612379"/>
            <a:ext cx="15170468" cy="1234441"/>
          </a:xfrm>
        </p:spPr>
        <p:txBody>
          <a:bodyPr tIns="0" bIns="0" anchor="b">
            <a:noAutofit/>
          </a:bodyPr>
          <a:lstStyle>
            <a:lvl1pPr>
              <a:defRPr sz="5399"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645921" y="8860536"/>
            <a:ext cx="15179040" cy="891539"/>
          </a:xfrm>
        </p:spPr>
        <p:txBody>
          <a:bodyPr lIns="91440" tIns="0" rIns="91440" bIns="0">
            <a:normAutofit/>
          </a:bodyPr>
          <a:lstStyle>
            <a:lvl1pPr marL="0" indent="0">
              <a:spcBef>
                <a:spcPts val="0"/>
              </a:spcBef>
              <a:spcAft>
                <a:spcPts val="900"/>
              </a:spcAft>
              <a:buNone/>
              <a:defRPr sz="2250">
                <a:solidFill>
                  <a:srgbClr val="FFFFFF"/>
                </a:solidFill>
              </a:defRPr>
            </a:lvl1pPr>
            <a:lvl2pPr marL="685748" indent="0">
              <a:buNone/>
              <a:defRPr sz="1800"/>
            </a:lvl2pPr>
            <a:lvl3pPr marL="1371495" indent="0">
              <a:buNone/>
              <a:defRPr sz="1500"/>
            </a:lvl3pPr>
            <a:lvl4pPr marL="2057243" indent="0">
              <a:buNone/>
              <a:defRPr sz="1350"/>
            </a:lvl4pPr>
            <a:lvl5pPr marL="2742989" indent="0">
              <a:buNone/>
              <a:defRPr sz="1350"/>
            </a:lvl5pPr>
            <a:lvl6pPr marL="3428737" indent="0">
              <a:buNone/>
              <a:defRPr sz="1350"/>
            </a:lvl6pPr>
            <a:lvl7pPr marL="4114484" indent="0">
              <a:buNone/>
              <a:defRPr sz="1350"/>
            </a:lvl7pPr>
            <a:lvl8pPr marL="4800232" indent="0">
              <a:buNone/>
              <a:defRPr sz="1350"/>
            </a:lvl8pPr>
            <a:lvl9pPr marL="5485979" indent="0">
              <a:buNone/>
              <a:defRPr sz="1350"/>
            </a:lvl9pPr>
          </a:lstStyle>
          <a:p>
            <a:pPr lvl="0"/>
            <a:r>
              <a:rPr lang="en-US"/>
              <a:t>Edit Master text styles</a:t>
            </a:r>
          </a:p>
        </p:txBody>
      </p:sp>
      <p:sp>
        <p:nvSpPr>
          <p:cNvPr id="5" name="Date Placeholder 4"/>
          <p:cNvSpPr>
            <a:spLocks noGrp="1"/>
          </p:cNvSpPr>
          <p:nvPr>
            <p:ph type="dt" sz="half" idx="10"/>
          </p:nvPr>
        </p:nvSpPr>
        <p:spPr>
          <a:xfrm>
            <a:off x="1645924" y="9689681"/>
            <a:ext cx="3708407" cy="547688"/>
          </a:xfrm>
          <a:prstGeom prst="rect">
            <a:avLst/>
          </a:prstGeom>
        </p:spPr>
        <p:txBody>
          <a:bodyPr/>
          <a:lstStyle/>
          <a:p>
            <a:fld id="{AA2F3E30-EDA0-4FFD-8254-63A360EE3C9C}" type="datetime1">
              <a:rPr lang="en-US" smtClean="0"/>
              <a:t>12/18/2023</a:t>
            </a:fld>
            <a:endParaRPr lang="en-US" dirty="0"/>
          </a:p>
        </p:txBody>
      </p:sp>
      <p:sp>
        <p:nvSpPr>
          <p:cNvPr id="6" name="Footer Placeholder 5"/>
          <p:cNvSpPr>
            <a:spLocks noGrp="1"/>
          </p:cNvSpPr>
          <p:nvPr>
            <p:ph type="ftr" sz="quarter" idx="11"/>
          </p:nvPr>
        </p:nvSpPr>
        <p:spPr>
          <a:xfrm>
            <a:off x="5529280" y="9689681"/>
            <a:ext cx="7234206" cy="547688"/>
          </a:xfrm>
          <a:prstGeom prst="rect">
            <a:avLst/>
          </a:prstGeom>
        </p:spPr>
        <p:txBody>
          <a:bodyPr/>
          <a:lstStyle/>
          <a:p>
            <a:endParaRPr lang="en-US" dirty="0"/>
          </a:p>
        </p:txBody>
      </p:sp>
      <p:sp>
        <p:nvSpPr>
          <p:cNvPr id="7" name="Slide Number Placeholder 6"/>
          <p:cNvSpPr>
            <a:spLocks noGrp="1"/>
          </p:cNvSpPr>
          <p:nvPr>
            <p:ph type="sldNum" sz="quarter" idx="12"/>
          </p:nvPr>
        </p:nvSpPr>
        <p:spPr>
          <a:xfrm>
            <a:off x="16002001" y="9670256"/>
            <a:ext cx="1968037" cy="547688"/>
          </a:xfrm>
          <a:prstGeom prst="rect">
            <a:avLst/>
          </a:prstGeom>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6299342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645924" y="9689681"/>
            <a:ext cx="3708407" cy="547688"/>
          </a:xfrm>
          <a:prstGeom prst="rect">
            <a:avLst/>
          </a:prstGeom>
        </p:spPr>
        <p:txBody>
          <a:bodyPr/>
          <a:lstStyle/>
          <a:p>
            <a:fld id="{B310DBC0-E657-46C2-9426-AD20B9169BBE}" type="datetime1">
              <a:rPr lang="en-US" smtClean="0"/>
              <a:t>12/18/2023</a:t>
            </a:fld>
            <a:endParaRPr lang="en-US" dirty="0"/>
          </a:p>
        </p:txBody>
      </p:sp>
      <p:sp>
        <p:nvSpPr>
          <p:cNvPr id="5" name="Footer Placeholder 4"/>
          <p:cNvSpPr>
            <a:spLocks noGrp="1"/>
          </p:cNvSpPr>
          <p:nvPr>
            <p:ph type="ftr" sz="quarter" idx="11"/>
          </p:nvPr>
        </p:nvSpPr>
        <p:spPr>
          <a:xfrm>
            <a:off x="5529280" y="9689681"/>
            <a:ext cx="7234206" cy="547688"/>
          </a:xfrm>
          <a:prstGeom prst="rect">
            <a:avLst/>
          </a:prstGeom>
        </p:spPr>
        <p:txBody>
          <a:bodyPr/>
          <a:lstStyle/>
          <a:p>
            <a:endParaRPr lang="en-US" dirty="0"/>
          </a:p>
        </p:txBody>
      </p:sp>
    </p:spTree>
    <p:extLst>
      <p:ext uri="{BB962C8B-B14F-4D97-AF65-F5344CB8AC3E}">
        <p14:creationId xmlns:p14="http://schemas.microsoft.com/office/powerpoint/2010/main" val="276361385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4766"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7"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3087352" y="618453"/>
            <a:ext cx="3943350" cy="863984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1" y="618453"/>
            <a:ext cx="11601450" cy="8639847"/>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645924" y="9689681"/>
            <a:ext cx="3708407" cy="547688"/>
          </a:xfrm>
          <a:prstGeom prst="rect">
            <a:avLst/>
          </a:prstGeom>
        </p:spPr>
        <p:txBody>
          <a:bodyPr/>
          <a:lstStyle/>
          <a:p>
            <a:fld id="{43A2FADE-49E4-4E4A-8402-63DF07037C68}" type="datetime1">
              <a:rPr lang="en-US" smtClean="0"/>
              <a:t>12/18/2023</a:t>
            </a:fld>
            <a:endParaRPr lang="en-US" dirty="0"/>
          </a:p>
        </p:txBody>
      </p:sp>
      <p:sp>
        <p:nvSpPr>
          <p:cNvPr id="5" name="Footer Placeholder 4"/>
          <p:cNvSpPr>
            <a:spLocks noGrp="1"/>
          </p:cNvSpPr>
          <p:nvPr>
            <p:ph type="ftr" sz="quarter" idx="11"/>
          </p:nvPr>
        </p:nvSpPr>
        <p:spPr>
          <a:xfrm>
            <a:off x="5529280" y="9689681"/>
            <a:ext cx="7234206" cy="547688"/>
          </a:xfrm>
          <a:prstGeom prst="rect">
            <a:avLst/>
          </a:prstGeom>
        </p:spPr>
        <p:txBody>
          <a:bodyPr/>
          <a:lstStyle/>
          <a:p>
            <a:endParaRPr lang="en-US" dirty="0"/>
          </a:p>
        </p:txBody>
      </p:sp>
      <p:sp>
        <p:nvSpPr>
          <p:cNvPr id="6" name="Slide Number Placeholder 5"/>
          <p:cNvSpPr>
            <a:spLocks noGrp="1"/>
          </p:cNvSpPr>
          <p:nvPr>
            <p:ph type="sldNum" sz="quarter" idx="12"/>
          </p:nvPr>
        </p:nvSpPr>
        <p:spPr>
          <a:xfrm>
            <a:off x="16002001" y="9670256"/>
            <a:ext cx="1968037" cy="547688"/>
          </a:xfrm>
          <a:prstGeom prst="rect">
            <a:avLst/>
          </a:prstGeom>
        </p:spPr>
        <p:txBody>
          <a:bodyPr/>
          <a:lstStyle/>
          <a:p>
            <a:fld id="{5A007396-4EF8-4446-A4A3-FA7862915E1A}" type="slidenum">
              <a:rPr lang="en-US" smtClean="0"/>
              <a:t>‹#›</a:t>
            </a:fld>
            <a:endParaRPr lang="en-US" dirty="0"/>
          </a:p>
        </p:txBody>
      </p:sp>
    </p:spTree>
    <p:extLst>
      <p:ext uri="{BB962C8B-B14F-4D97-AF65-F5344CB8AC3E}">
        <p14:creationId xmlns:p14="http://schemas.microsoft.com/office/powerpoint/2010/main" val="245686002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914401" y="411957"/>
            <a:ext cx="16459200" cy="1714501"/>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578660460"/>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 Dark" preserve="1">
  <p:cSld name="Title - Dark">
    <p:bg>
      <p:bgPr>
        <a:solidFill>
          <a:schemeClr val="accent1"/>
        </a:solidFill>
        <a:effectLst/>
      </p:bgPr>
    </p:bg>
    <p:spTree>
      <p:nvGrpSpPr>
        <p:cNvPr id="1" name="Shape 9"/>
        <p:cNvGrpSpPr/>
        <p:nvPr/>
      </p:nvGrpSpPr>
      <p:grpSpPr>
        <a:xfrm>
          <a:off x="0" y="0"/>
          <a:ext cx="0" cy="0"/>
          <a:chOff x="0" y="0"/>
          <a:chExt cx="0" cy="0"/>
        </a:xfrm>
      </p:grpSpPr>
      <p:pic>
        <p:nvPicPr>
          <p:cNvPr id="10" name="Google Shape;10;p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915052" y="9346801"/>
            <a:ext cx="2597746" cy="736000"/>
          </a:xfrm>
          <a:prstGeom prst="rect">
            <a:avLst/>
          </a:prstGeom>
          <a:noFill/>
          <a:ln>
            <a:noFill/>
          </a:ln>
        </p:spPr>
      </p:pic>
      <p:sp>
        <p:nvSpPr>
          <p:cNvPr id="11" name="Google Shape;11;p2"/>
          <p:cNvSpPr txBox="1"/>
          <p:nvPr/>
        </p:nvSpPr>
        <p:spPr>
          <a:xfrm>
            <a:off x="990600" y="94717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pic>
        <p:nvPicPr>
          <p:cNvPr id="12" name="Google Shape;12;p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4915055" y="9347033"/>
            <a:ext cx="2597746" cy="736052"/>
          </a:xfrm>
          <a:prstGeom prst="rect">
            <a:avLst/>
          </a:prstGeom>
          <a:noFill/>
          <a:ln>
            <a:noFill/>
          </a:ln>
        </p:spPr>
      </p:pic>
    </p:spTree>
    <p:extLst>
      <p:ext uri="{BB962C8B-B14F-4D97-AF65-F5344CB8AC3E}">
        <p14:creationId xmlns:p14="http://schemas.microsoft.com/office/powerpoint/2010/main" val="2406844826"/>
      </p:ext>
    </p:extLst>
  </p:cSld>
  <p:clrMapOvr>
    <a:masterClrMapping/>
  </p:clrMapOvr>
  <p:extLst>
    <p:ext uri="{DCECCB84-F9BA-43D5-87BE-67443E8EF086}">
      <p15:sldGuideLst xmlns:p15="http://schemas.microsoft.com/office/powerpoint/2012/main">
        <p15:guide id="1" pos="312">
          <p15:clr>
            <a:srgbClr val="FA7B17"/>
          </p15:clr>
        </p15:guide>
        <p15:guide id="2" pos="5472">
          <p15:clr>
            <a:srgbClr val="FA7B17"/>
          </p15:clr>
        </p15:guide>
        <p15:guide id="3" orient="horz" pos="3108">
          <p15:clr>
            <a:srgbClr val="FA7B17"/>
          </p15:clr>
        </p15:guide>
        <p15:guide id="4" orient="horz" pos="1620">
          <p15:clr>
            <a:srgbClr val="FA7B17"/>
          </p15:clr>
        </p15:guide>
        <p15:guide id="5" orient="horz" pos="145">
          <p15:clr>
            <a:srgbClr val="FA7B17"/>
          </p15:clr>
        </p15:guide>
        <p15:guide id="6" orient="horz" pos="3036">
          <p15:clr>
            <a:srgbClr val="FA7B17"/>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2 Profiles - intro" preserve="1">
  <p:cSld name="2 Profiles - intro">
    <p:bg>
      <p:bgPr>
        <a:solidFill>
          <a:schemeClr val="lt1"/>
        </a:solidFill>
        <a:effectLst/>
      </p:bgPr>
    </p:bg>
    <p:spTree>
      <p:nvGrpSpPr>
        <p:cNvPr id="1" name="Shape 13"/>
        <p:cNvGrpSpPr/>
        <p:nvPr/>
      </p:nvGrpSpPr>
      <p:grpSpPr>
        <a:xfrm>
          <a:off x="0" y="0"/>
          <a:ext cx="0" cy="0"/>
          <a:chOff x="0" y="0"/>
          <a:chExt cx="0" cy="0"/>
        </a:xfrm>
      </p:grpSpPr>
      <p:sp>
        <p:nvSpPr>
          <p:cNvPr id="14" name="Google Shape;14;p3"/>
          <p:cNvSpPr txBox="1"/>
          <p:nvPr/>
        </p:nvSpPr>
        <p:spPr>
          <a:xfrm>
            <a:off x="11675201" y="1"/>
            <a:ext cx="6612600" cy="10287000"/>
          </a:xfrm>
          <a:prstGeom prst="rect">
            <a:avLst/>
          </a:prstGeom>
          <a:solidFill>
            <a:schemeClr val="lt1"/>
          </a:solidFill>
          <a:ln>
            <a:noFill/>
          </a:ln>
        </p:spPr>
        <p:txBody>
          <a:bodyPr spcFirstLastPara="1" wrap="square" lIns="365720" tIns="365720" rIns="365720" bIns="365720" anchor="t" anchorCtr="0">
            <a:noAutofit/>
          </a:bodyPr>
          <a:lstStyle/>
          <a:p>
            <a:pPr marL="0" marR="0" lvl="0" indent="0" algn="l" rtl="0">
              <a:lnSpc>
                <a:spcPct val="100000"/>
              </a:lnSpc>
              <a:spcBef>
                <a:spcPts val="0"/>
              </a:spcBef>
              <a:spcAft>
                <a:spcPts val="0"/>
              </a:spcAft>
              <a:buClr>
                <a:srgbClr val="000000"/>
              </a:buClr>
              <a:buSzPts val="1000"/>
              <a:buFont typeface="Arial"/>
              <a:buNone/>
            </a:pPr>
            <a:endParaRPr sz="1999" b="0" i="0" u="none" strike="noStrike" cap="none" dirty="0">
              <a:solidFill>
                <a:srgbClr val="2D2D2D"/>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5" name="Google Shape;15;p3"/>
          <p:cNvSpPr txBox="1">
            <a:spLocks noGrp="1"/>
          </p:cNvSpPr>
          <p:nvPr>
            <p:ph type="title"/>
          </p:nvPr>
        </p:nvSpPr>
        <p:spPr>
          <a:xfrm>
            <a:off x="985592" y="2464859"/>
            <a:ext cx="10125000" cy="1229400"/>
          </a:xfrm>
          <a:prstGeom prst="rect">
            <a:avLst/>
          </a:prstGeom>
          <a:noFill/>
          <a:ln>
            <a:noFill/>
          </a:ln>
        </p:spPr>
        <p:txBody>
          <a:bodyPr spcFirstLastPara="1" wrap="square" lIns="0" tIns="91425" rIns="0" bIns="91425" anchor="t" anchorCtr="0">
            <a:noAutofit/>
          </a:bodyPr>
          <a:lstStyle>
            <a:lvl1pPr marR="0" lvl="0" algn="l">
              <a:lnSpc>
                <a:spcPct val="90000"/>
              </a:lnSpc>
              <a:spcBef>
                <a:spcPts val="0"/>
              </a:spcBef>
              <a:spcAft>
                <a:spcPts val="0"/>
              </a:spcAft>
              <a:buSzPts val="2400"/>
              <a:buNone/>
              <a:defRPr sz="5999">
                <a:solidFill>
                  <a:schemeClr val="dk1"/>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16" name="Google Shape;16;p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915052" y="9346801"/>
            <a:ext cx="2597746" cy="736000"/>
          </a:xfrm>
          <a:prstGeom prst="rect">
            <a:avLst/>
          </a:prstGeom>
          <a:noFill/>
          <a:ln>
            <a:noFill/>
          </a:ln>
        </p:spPr>
      </p:pic>
      <p:sp>
        <p:nvSpPr>
          <p:cNvPr id="17" name="Google Shape;17;p3"/>
          <p:cNvSpPr txBox="1"/>
          <p:nvPr/>
        </p:nvSpPr>
        <p:spPr>
          <a:xfrm>
            <a:off x="990600" y="94717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8" name="Google Shape;18;p3"/>
          <p:cNvSpPr txBox="1"/>
          <p:nvPr/>
        </p:nvSpPr>
        <p:spPr>
          <a:xfrm>
            <a:off x="775201" y="96994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9" name="Google Shape;19;p3"/>
          <p:cNvSpPr txBox="1"/>
          <p:nvPr/>
        </p:nvSpPr>
        <p:spPr>
          <a:xfrm>
            <a:off x="990600" y="94717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20" name="Google Shape;20;p3"/>
          <p:cNvSpPr txBox="1">
            <a:spLocks noGrp="1"/>
          </p:cNvSpPr>
          <p:nvPr>
            <p:ph type="subTitle" idx="1"/>
          </p:nvPr>
        </p:nvSpPr>
        <p:spPr>
          <a:xfrm>
            <a:off x="1379653" y="9608426"/>
            <a:ext cx="7764349" cy="3834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800"/>
              <a:buNone/>
              <a:defRPr sz="1601" b="0" i="0">
                <a:solidFill>
                  <a:schemeClr val="dk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0"/>
              </a:spcBef>
              <a:spcAft>
                <a:spcPts val="0"/>
              </a:spcAft>
              <a:buClr>
                <a:schemeClr val="dk1"/>
              </a:buClr>
              <a:buSzPts val="1000"/>
              <a:buNone/>
              <a:defRPr>
                <a:solidFill>
                  <a:schemeClr val="dk1"/>
                </a:solidFill>
              </a:defRPr>
            </a:lvl2pPr>
            <a:lvl3pPr lvl="2" algn="l">
              <a:lnSpc>
                <a:spcPct val="115000"/>
              </a:lnSpc>
              <a:spcBef>
                <a:spcPts val="3199"/>
              </a:spcBef>
              <a:spcAft>
                <a:spcPts val="0"/>
              </a:spcAft>
              <a:buClr>
                <a:schemeClr val="dk1"/>
              </a:buClr>
              <a:buSzPts val="800"/>
              <a:buNone/>
              <a:defRPr>
                <a:solidFill>
                  <a:schemeClr val="dk1"/>
                </a:solidFill>
              </a:defRPr>
            </a:lvl3pPr>
            <a:lvl4pPr lvl="3" algn="l">
              <a:lnSpc>
                <a:spcPct val="115000"/>
              </a:lnSpc>
              <a:spcBef>
                <a:spcPts val="3199"/>
              </a:spcBef>
              <a:spcAft>
                <a:spcPts val="0"/>
              </a:spcAft>
              <a:buClr>
                <a:schemeClr val="dk1"/>
              </a:buClr>
              <a:buSzPts val="800"/>
              <a:buNone/>
              <a:defRPr>
                <a:solidFill>
                  <a:schemeClr val="dk1"/>
                </a:solidFill>
              </a:defRPr>
            </a:lvl4pPr>
            <a:lvl5pPr lvl="4" algn="l">
              <a:lnSpc>
                <a:spcPct val="115000"/>
              </a:lnSpc>
              <a:spcBef>
                <a:spcPts val="3199"/>
              </a:spcBef>
              <a:spcAft>
                <a:spcPts val="0"/>
              </a:spcAft>
              <a:buClr>
                <a:schemeClr val="dk1"/>
              </a:buClr>
              <a:buSzPts val="800"/>
              <a:buNone/>
              <a:defRPr>
                <a:solidFill>
                  <a:schemeClr val="dk1"/>
                </a:solidFill>
              </a:defRPr>
            </a:lvl5pPr>
            <a:lvl6pPr lvl="5" algn="l">
              <a:lnSpc>
                <a:spcPct val="115000"/>
              </a:lnSpc>
              <a:spcBef>
                <a:spcPts val="3199"/>
              </a:spcBef>
              <a:spcAft>
                <a:spcPts val="0"/>
              </a:spcAft>
              <a:buClr>
                <a:schemeClr val="dk1"/>
              </a:buClr>
              <a:buSzPts val="800"/>
              <a:buNone/>
              <a:defRPr>
                <a:solidFill>
                  <a:schemeClr val="dk1"/>
                </a:solidFill>
              </a:defRPr>
            </a:lvl6pPr>
            <a:lvl7pPr lvl="6" algn="l">
              <a:lnSpc>
                <a:spcPct val="115000"/>
              </a:lnSpc>
              <a:spcBef>
                <a:spcPts val="3199"/>
              </a:spcBef>
              <a:spcAft>
                <a:spcPts val="0"/>
              </a:spcAft>
              <a:buClr>
                <a:schemeClr val="dk1"/>
              </a:buClr>
              <a:buSzPts val="800"/>
              <a:buNone/>
              <a:defRPr>
                <a:solidFill>
                  <a:schemeClr val="dk1"/>
                </a:solidFill>
              </a:defRPr>
            </a:lvl7pPr>
            <a:lvl8pPr lvl="7" algn="l">
              <a:lnSpc>
                <a:spcPct val="115000"/>
              </a:lnSpc>
              <a:spcBef>
                <a:spcPts val="3199"/>
              </a:spcBef>
              <a:spcAft>
                <a:spcPts val="0"/>
              </a:spcAft>
              <a:buClr>
                <a:schemeClr val="dk1"/>
              </a:buClr>
              <a:buSzPts val="800"/>
              <a:buNone/>
              <a:defRPr>
                <a:solidFill>
                  <a:schemeClr val="dk1"/>
                </a:solidFill>
              </a:defRPr>
            </a:lvl8pPr>
            <a:lvl9pPr lvl="8" algn="l">
              <a:lnSpc>
                <a:spcPct val="115000"/>
              </a:lnSpc>
              <a:spcBef>
                <a:spcPts val="3199"/>
              </a:spcBef>
              <a:spcAft>
                <a:spcPts val="3199"/>
              </a:spcAft>
              <a:buClr>
                <a:schemeClr val="dk1"/>
              </a:buClr>
              <a:buSzPts val="800"/>
              <a:buNone/>
              <a:defRPr>
                <a:solidFill>
                  <a:schemeClr val="dk1"/>
                </a:solidFill>
              </a:defRPr>
            </a:lvl9pPr>
          </a:lstStyle>
          <a:p>
            <a:endParaRPr dirty="0"/>
          </a:p>
        </p:txBody>
      </p:sp>
    </p:spTree>
    <p:extLst>
      <p:ext uri="{BB962C8B-B14F-4D97-AF65-F5344CB8AC3E}">
        <p14:creationId xmlns:p14="http://schemas.microsoft.com/office/powerpoint/2010/main" val="640410484"/>
      </p:ext>
    </p:extLst>
  </p:cSld>
  <p:clrMapOvr>
    <a:masterClrMapping/>
  </p:clrMapOvr>
  <p:extLst>
    <p:ext uri="{DCECCB84-F9BA-43D5-87BE-67443E8EF086}">
      <p15:sldGuideLst xmlns:p15="http://schemas.microsoft.com/office/powerpoint/2012/main">
        <p15:guide id="1" orient="horz" pos="156">
          <p15:clr>
            <a:srgbClr val="FBAE40"/>
          </p15:clr>
        </p15:guide>
        <p15:guide id="2" pos="3840">
          <p15:clr>
            <a:srgbClr val="FBAE40"/>
          </p15:clr>
        </p15:guide>
        <p15:guide id="3" pos="312">
          <p15:clr>
            <a:srgbClr val="FBAE40"/>
          </p15:clr>
        </p15:guide>
        <p15:guide id="4" orient="horz" pos="308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A">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8" name="Straight Connector 7"/>
          <p:cNvCxnSpPr/>
          <p:nvPr/>
        </p:nvCxnSpPr>
        <p:spPr>
          <a:xfrm>
            <a:off x="16536671" y="9738800"/>
            <a:ext cx="3810" cy="365760"/>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3" name="Group 22"/>
          <p:cNvGrpSpPr/>
          <p:nvPr userDrawn="1"/>
        </p:nvGrpSpPr>
        <p:grpSpPr>
          <a:xfrm>
            <a:off x="0" y="0"/>
            <a:ext cx="18288000" cy="6644640"/>
            <a:chOff x="0" y="0"/>
            <a:chExt cx="7383780" cy="4794249"/>
          </a:xfrm>
        </p:grpSpPr>
        <p:sp>
          <p:nvSpPr>
            <p:cNvPr id="18" name="Rectangle 17"/>
            <p:cNvSpPr/>
            <p:nvPr userDrawn="1"/>
          </p:nvSpPr>
          <p:spPr>
            <a:xfrm>
              <a:off x="0" y="0"/>
              <a:ext cx="4050593" cy="4794249"/>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a:p>
          </p:txBody>
        </p:sp>
        <p:sp>
          <p:nvSpPr>
            <p:cNvPr id="22" name="Right Triangle 21"/>
            <p:cNvSpPr/>
            <p:nvPr userDrawn="1"/>
          </p:nvSpPr>
          <p:spPr>
            <a:xfrm flipV="1">
              <a:off x="4050593" y="635"/>
              <a:ext cx="3333187" cy="4793614"/>
            </a:xfrm>
            <a:prstGeom prst="rtTriangle">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a:p>
          </p:txBody>
        </p:sp>
      </p:grpSp>
      <p:sp>
        <p:nvSpPr>
          <p:cNvPr id="3" name="Title 2"/>
          <p:cNvSpPr>
            <a:spLocks noGrp="1"/>
          </p:cNvSpPr>
          <p:nvPr userDrawn="1">
            <p:ph type="title" hasCustomPrompt="1"/>
          </p:nvPr>
        </p:nvSpPr>
        <p:spPr>
          <a:xfrm>
            <a:off x="939800" y="2108201"/>
            <a:ext cx="12860868" cy="1752598"/>
          </a:xfrm>
        </p:spPr>
        <p:txBody>
          <a:bodyPr/>
          <a:lstStyle>
            <a:lvl1pPr>
              <a:lnSpc>
                <a:spcPct val="100000"/>
              </a:lnSpc>
              <a:defRPr sz="7000">
                <a:solidFill>
                  <a:srgbClr val="FFFFFF"/>
                </a:solidFill>
              </a:defRPr>
            </a:lvl1pPr>
          </a:lstStyle>
          <a:p>
            <a:r>
              <a:rPr lang="en-US" dirty="0"/>
              <a:t>Insert Divider A </a:t>
            </a:r>
            <a:br>
              <a:rPr lang="en-US" dirty="0"/>
            </a:br>
            <a:r>
              <a:rPr lang="en-US" dirty="0"/>
              <a:t>Title Here</a:t>
            </a:r>
          </a:p>
        </p:txBody>
      </p:sp>
      <p:sp>
        <p:nvSpPr>
          <p:cNvPr id="7" name="Text Placeholder 6"/>
          <p:cNvSpPr>
            <a:spLocks noGrp="1"/>
          </p:cNvSpPr>
          <p:nvPr userDrawn="1">
            <p:ph type="body" sz="quarter" idx="10" hasCustomPrompt="1"/>
          </p:nvPr>
        </p:nvSpPr>
        <p:spPr>
          <a:xfrm>
            <a:off x="905937" y="4583905"/>
            <a:ext cx="12901026" cy="673894"/>
          </a:xfrm>
        </p:spPr>
        <p:txBody>
          <a:bodyPr lIns="0" rIns="0"/>
          <a:lstStyle>
            <a:lvl1pPr marL="0" indent="0">
              <a:buNone/>
              <a:defRPr sz="2600" cap="none" baseline="0">
                <a:solidFill>
                  <a:schemeClr val="bg1"/>
                </a:solidFill>
                <a:latin typeface="Arial"/>
                <a:cs typeface="Arial"/>
              </a:defRPr>
            </a:lvl1pPr>
            <a:lvl2pPr>
              <a:defRPr sz="2200" b="0" baseline="0">
                <a:solidFill>
                  <a:schemeClr val="tx2"/>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Here</a:t>
            </a:r>
          </a:p>
        </p:txBody>
      </p:sp>
      <p:cxnSp>
        <p:nvCxnSpPr>
          <p:cNvPr id="25" name="Straight Connector 24"/>
          <p:cNvCxnSpPr>
            <a:endCxn id="22" idx="0"/>
          </p:cNvCxnSpPr>
          <p:nvPr userDrawn="1"/>
        </p:nvCxnSpPr>
        <p:spPr>
          <a:xfrm>
            <a:off x="0" y="6621780"/>
            <a:ext cx="10032428" cy="22860"/>
          </a:xfrm>
          <a:prstGeom prst="line">
            <a:avLst/>
          </a:prstGeom>
          <a:ln w="38100" cmpd="sng">
            <a:solidFill>
              <a:srgbClr val="E6E6E6"/>
            </a:solidFill>
          </a:ln>
        </p:spPr>
        <p:style>
          <a:lnRef idx="2">
            <a:schemeClr val="accent1"/>
          </a:lnRef>
          <a:fillRef idx="0">
            <a:schemeClr val="accent1"/>
          </a:fillRef>
          <a:effectRef idx="1">
            <a:schemeClr val="accent1"/>
          </a:effectRef>
          <a:fontRef idx="minor">
            <a:schemeClr val="tx1"/>
          </a:fontRef>
        </p:style>
      </p:cxnSp>
      <p:sp>
        <p:nvSpPr>
          <p:cNvPr id="9" name="Slide Number Placeholder 3">
            <a:extLst>
              <a:ext uri="{FF2B5EF4-FFF2-40B4-BE49-F238E27FC236}">
                <a16:creationId xmlns:a16="http://schemas.microsoft.com/office/drawing/2014/main" id="{7713B5B3-A073-4A34-B988-EFF42E4ECDCF}"/>
              </a:ext>
            </a:extLst>
          </p:cNvPr>
          <p:cNvSpPr>
            <a:spLocks noGrp="1"/>
          </p:cNvSpPr>
          <p:nvPr>
            <p:ph type="sldNum" sz="quarter" idx="4"/>
          </p:nvPr>
        </p:nvSpPr>
        <p:spPr>
          <a:xfrm>
            <a:off x="880538" y="9658992"/>
            <a:ext cx="529164" cy="547688"/>
          </a:xfrm>
          <a:prstGeom prst="rect">
            <a:avLst/>
          </a:prstGeom>
        </p:spPr>
        <p:txBody>
          <a:bodyPr vert="horz" lIns="0" tIns="0" rIns="0" bIns="0" rtlCol="0" anchor="ctr"/>
          <a:lstStyle>
            <a:lvl1pPr algn="l">
              <a:defRPr sz="1800">
                <a:solidFill>
                  <a:srgbClr val="FFFFFF"/>
                </a:solidFill>
              </a:defRPr>
            </a:lvl1pPr>
          </a:lstStyle>
          <a:p>
            <a:fld id="{3F2BA408-77DD-2646-AE91-E222053BB454}" type="slidenum">
              <a:rPr lang="en-US" smtClean="0"/>
              <a:pPr/>
              <a:t>‹#›</a:t>
            </a:fld>
            <a:endParaRPr lang="en-US" dirty="0"/>
          </a:p>
        </p:txBody>
      </p:sp>
    </p:spTree>
    <p:extLst>
      <p:ext uri="{BB962C8B-B14F-4D97-AF65-F5344CB8AC3E}">
        <p14:creationId xmlns:p14="http://schemas.microsoft.com/office/powerpoint/2010/main" val="3134539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1 column with table/chart" preserve="1">
  <p:cSld name="1 column with table/chart">
    <p:spTree>
      <p:nvGrpSpPr>
        <p:cNvPr id="1" name="Shape 21"/>
        <p:cNvGrpSpPr/>
        <p:nvPr/>
      </p:nvGrpSpPr>
      <p:grpSpPr>
        <a:xfrm>
          <a:off x="0" y="0"/>
          <a:ext cx="0" cy="0"/>
          <a:chOff x="0" y="0"/>
          <a:chExt cx="0" cy="0"/>
        </a:xfrm>
      </p:grpSpPr>
      <p:sp>
        <p:nvSpPr>
          <p:cNvPr id="22" name="Google Shape;22;p4"/>
          <p:cNvSpPr txBox="1">
            <a:spLocks noGrp="1"/>
          </p:cNvSpPr>
          <p:nvPr>
            <p:ph type="body" idx="1"/>
          </p:nvPr>
        </p:nvSpPr>
        <p:spPr>
          <a:xfrm>
            <a:off x="990600" y="2779291"/>
            <a:ext cx="16522200" cy="3140999"/>
          </a:xfrm>
          <a:prstGeom prst="rect">
            <a:avLst/>
          </a:prstGeom>
          <a:noFill/>
          <a:ln>
            <a:noFill/>
          </a:ln>
        </p:spPr>
        <p:txBody>
          <a:bodyPr spcFirstLastPara="1" wrap="square" lIns="0" tIns="91425" rIns="91425" bIns="91425" anchor="t" anchorCtr="0">
            <a:noAutofit/>
          </a:bodyPr>
          <a:lstStyle>
            <a:lvl1pPr marL="914307" marR="0" lvl="0" indent="-457153" algn="l">
              <a:lnSpc>
                <a:spcPct val="115000"/>
              </a:lnSpc>
              <a:spcBef>
                <a:spcPts val="0"/>
              </a:spcBef>
              <a:spcAft>
                <a:spcPts val="0"/>
              </a:spcAft>
              <a:buClr>
                <a:schemeClr val="dk1"/>
              </a:buClr>
              <a:buSzPts val="1100"/>
              <a:buFont typeface="Arial"/>
              <a:buNone/>
              <a:defRPr sz="1999" b="0" i="0">
                <a:solidFill>
                  <a:srgbClr val="5022C3"/>
                </a:solidFill>
                <a:latin typeface="Open Sans" panose="020B0606030504020204" pitchFamily="34" charset="0"/>
                <a:ea typeface="Open Sans" panose="020B0606030504020204" pitchFamily="34" charset="0"/>
                <a:cs typeface="Open Sans" panose="020B0606030504020204" pitchFamily="34" charset="0"/>
              </a:defRPr>
            </a:lvl1pPr>
            <a:lvl2pPr marL="1828615" marR="0" lvl="1" indent="-457153" algn="l">
              <a:lnSpc>
                <a:spcPct val="115000"/>
              </a:lnSpc>
              <a:spcBef>
                <a:spcPts val="1999"/>
              </a:spcBef>
              <a:spcAft>
                <a:spcPts val="0"/>
              </a:spcAft>
              <a:buSzPts val="1000"/>
              <a:buNone/>
              <a:defRPr sz="1999">
                <a:solidFill>
                  <a:srgbClr val="000000"/>
                </a:solidFill>
              </a:defRPr>
            </a:lvl2pPr>
            <a:lvl3pPr marL="2742921" marR="0" lvl="2" indent="-457153" algn="l">
              <a:lnSpc>
                <a:spcPct val="115000"/>
              </a:lnSpc>
              <a:spcBef>
                <a:spcPts val="1999"/>
              </a:spcBef>
              <a:spcAft>
                <a:spcPts val="0"/>
              </a:spcAft>
              <a:buSzPts val="800"/>
              <a:buNone/>
              <a:defRPr sz="1999">
                <a:solidFill>
                  <a:srgbClr val="000000"/>
                </a:solidFill>
              </a:defRPr>
            </a:lvl3pPr>
            <a:lvl4pPr marL="3657228" marR="0" lvl="3" indent="-457153" algn="l">
              <a:lnSpc>
                <a:spcPct val="115000"/>
              </a:lnSpc>
              <a:spcBef>
                <a:spcPts val="1999"/>
              </a:spcBef>
              <a:spcAft>
                <a:spcPts val="0"/>
              </a:spcAft>
              <a:buSzPts val="800"/>
              <a:buNone/>
              <a:defRPr sz="1999">
                <a:solidFill>
                  <a:srgbClr val="000000"/>
                </a:solidFill>
              </a:defRPr>
            </a:lvl4pPr>
            <a:lvl5pPr marL="4571535" marR="0" lvl="4" indent="-457153" algn="l">
              <a:lnSpc>
                <a:spcPct val="115000"/>
              </a:lnSpc>
              <a:spcBef>
                <a:spcPts val="1999"/>
              </a:spcBef>
              <a:spcAft>
                <a:spcPts val="0"/>
              </a:spcAft>
              <a:buSzPts val="800"/>
              <a:buNone/>
              <a:defRPr sz="1999">
                <a:solidFill>
                  <a:srgbClr val="000000"/>
                </a:solidFill>
              </a:defRPr>
            </a:lvl5pPr>
            <a:lvl6pPr marL="5485843" marR="0" lvl="5" indent="-457153" algn="l">
              <a:lnSpc>
                <a:spcPct val="115000"/>
              </a:lnSpc>
              <a:spcBef>
                <a:spcPts val="1999"/>
              </a:spcBef>
              <a:spcAft>
                <a:spcPts val="0"/>
              </a:spcAft>
              <a:buSzPts val="800"/>
              <a:buNone/>
              <a:defRPr sz="1999">
                <a:solidFill>
                  <a:srgbClr val="000000"/>
                </a:solidFill>
              </a:defRPr>
            </a:lvl6pPr>
            <a:lvl7pPr marL="6400149" marR="0" lvl="6" indent="-457153" algn="l">
              <a:lnSpc>
                <a:spcPct val="115000"/>
              </a:lnSpc>
              <a:spcBef>
                <a:spcPts val="1999"/>
              </a:spcBef>
              <a:spcAft>
                <a:spcPts val="0"/>
              </a:spcAft>
              <a:buSzPts val="800"/>
              <a:buNone/>
              <a:defRPr sz="1999">
                <a:solidFill>
                  <a:srgbClr val="000000"/>
                </a:solidFill>
              </a:defRPr>
            </a:lvl7pPr>
            <a:lvl8pPr marL="7314456" marR="0" lvl="7" indent="-457153" algn="l">
              <a:lnSpc>
                <a:spcPct val="115000"/>
              </a:lnSpc>
              <a:spcBef>
                <a:spcPts val="1999"/>
              </a:spcBef>
              <a:spcAft>
                <a:spcPts val="0"/>
              </a:spcAft>
              <a:buSzPts val="800"/>
              <a:buNone/>
              <a:defRPr sz="1999">
                <a:solidFill>
                  <a:srgbClr val="000000"/>
                </a:solidFill>
              </a:defRPr>
            </a:lvl8pPr>
            <a:lvl9pPr marL="8228763" marR="0" lvl="8" indent="-457153" algn="l">
              <a:lnSpc>
                <a:spcPct val="115000"/>
              </a:lnSpc>
              <a:spcBef>
                <a:spcPts val="1999"/>
              </a:spcBef>
              <a:spcAft>
                <a:spcPts val="1999"/>
              </a:spcAft>
              <a:buSzPts val="800"/>
              <a:buNone/>
              <a:defRPr sz="1999">
                <a:solidFill>
                  <a:srgbClr val="000000"/>
                </a:solidFill>
              </a:defRPr>
            </a:lvl9pPr>
          </a:lstStyle>
          <a:p>
            <a:endParaRPr dirty="0"/>
          </a:p>
        </p:txBody>
      </p:sp>
      <p:pic>
        <p:nvPicPr>
          <p:cNvPr id="23" name="Google Shape;23;p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915052" y="9346801"/>
            <a:ext cx="2597746" cy="736000"/>
          </a:xfrm>
          <a:prstGeom prst="rect">
            <a:avLst/>
          </a:prstGeom>
          <a:noFill/>
          <a:ln>
            <a:noFill/>
          </a:ln>
        </p:spPr>
      </p:pic>
      <p:sp>
        <p:nvSpPr>
          <p:cNvPr id="24" name="Google Shape;24;p4"/>
          <p:cNvSpPr txBox="1">
            <a:spLocks noGrp="1"/>
          </p:cNvSpPr>
          <p:nvPr>
            <p:ph type="title"/>
          </p:nvPr>
        </p:nvSpPr>
        <p:spPr>
          <a:xfrm>
            <a:off x="990600" y="1484575"/>
            <a:ext cx="16889400" cy="1079399"/>
          </a:xfrm>
          <a:prstGeom prst="rect">
            <a:avLst/>
          </a:prstGeom>
          <a:noFill/>
          <a:ln>
            <a:noFill/>
          </a:ln>
        </p:spPr>
        <p:txBody>
          <a:bodyPr spcFirstLastPara="1" wrap="square" lIns="0" tIns="91425" rIns="91425" bIns="91425" anchor="t" anchorCtr="0">
            <a:noAutofit/>
          </a:bodyPr>
          <a:lstStyle>
            <a:lvl1pPr marR="0" lvl="0" algn="l">
              <a:lnSpc>
                <a:spcPct val="100000"/>
              </a:lnSpc>
              <a:spcBef>
                <a:spcPts val="0"/>
              </a:spcBef>
              <a:spcAft>
                <a:spcPts val="0"/>
              </a:spcAft>
              <a:buSzPts val="2400"/>
              <a:buNone/>
              <a:defRPr>
                <a:solidFill>
                  <a:schemeClr val="dk1"/>
                </a:solidFill>
              </a:defRPr>
            </a:lvl1pPr>
            <a:lvl2pPr lvl="1" algn="l">
              <a:lnSpc>
                <a:spcPct val="100000"/>
              </a:lnSpc>
              <a:spcBef>
                <a:spcPts val="1999"/>
              </a:spcBef>
              <a:spcAft>
                <a:spcPts val="0"/>
              </a:spcAft>
              <a:buSzPts val="2800"/>
              <a:buNone/>
              <a:defRPr>
                <a:latin typeface="Open Sans"/>
                <a:ea typeface="Open Sans"/>
                <a:cs typeface="Open Sans"/>
                <a:sym typeface="Open Sans"/>
              </a:defRPr>
            </a:lvl2pPr>
            <a:lvl3pPr lvl="2" algn="l">
              <a:lnSpc>
                <a:spcPct val="100000"/>
              </a:lnSpc>
              <a:spcBef>
                <a:spcPts val="0"/>
              </a:spcBef>
              <a:spcAft>
                <a:spcPts val="0"/>
              </a:spcAft>
              <a:buSzPts val="2800"/>
              <a:buNone/>
              <a:defRPr>
                <a:latin typeface="Open Sans"/>
                <a:ea typeface="Open Sans"/>
                <a:cs typeface="Open Sans"/>
                <a:sym typeface="Open Sans"/>
              </a:defRPr>
            </a:lvl3pPr>
            <a:lvl4pPr lvl="3" algn="l">
              <a:lnSpc>
                <a:spcPct val="100000"/>
              </a:lnSpc>
              <a:spcBef>
                <a:spcPts val="0"/>
              </a:spcBef>
              <a:spcAft>
                <a:spcPts val="0"/>
              </a:spcAft>
              <a:buSzPts val="2800"/>
              <a:buNone/>
              <a:defRPr>
                <a:latin typeface="Open Sans"/>
                <a:ea typeface="Open Sans"/>
                <a:cs typeface="Open Sans"/>
                <a:sym typeface="Open Sans"/>
              </a:defRPr>
            </a:lvl4pPr>
            <a:lvl5pPr lvl="4" algn="l">
              <a:lnSpc>
                <a:spcPct val="100000"/>
              </a:lnSpc>
              <a:spcBef>
                <a:spcPts val="0"/>
              </a:spcBef>
              <a:spcAft>
                <a:spcPts val="0"/>
              </a:spcAft>
              <a:buSzPts val="2800"/>
              <a:buNone/>
              <a:defRPr>
                <a:latin typeface="Open Sans"/>
                <a:ea typeface="Open Sans"/>
                <a:cs typeface="Open Sans"/>
                <a:sym typeface="Open Sans"/>
              </a:defRPr>
            </a:lvl5pPr>
            <a:lvl6pPr lvl="5" algn="l">
              <a:lnSpc>
                <a:spcPct val="100000"/>
              </a:lnSpc>
              <a:spcBef>
                <a:spcPts val="0"/>
              </a:spcBef>
              <a:spcAft>
                <a:spcPts val="0"/>
              </a:spcAft>
              <a:buSzPts val="2800"/>
              <a:buNone/>
              <a:defRPr>
                <a:latin typeface="Open Sans"/>
                <a:ea typeface="Open Sans"/>
                <a:cs typeface="Open Sans"/>
                <a:sym typeface="Open Sans"/>
              </a:defRPr>
            </a:lvl6pPr>
            <a:lvl7pPr lvl="6" algn="l">
              <a:lnSpc>
                <a:spcPct val="100000"/>
              </a:lnSpc>
              <a:spcBef>
                <a:spcPts val="0"/>
              </a:spcBef>
              <a:spcAft>
                <a:spcPts val="0"/>
              </a:spcAft>
              <a:buSzPts val="2800"/>
              <a:buNone/>
              <a:defRPr>
                <a:latin typeface="Open Sans"/>
                <a:ea typeface="Open Sans"/>
                <a:cs typeface="Open Sans"/>
                <a:sym typeface="Open Sans"/>
              </a:defRPr>
            </a:lvl7pPr>
            <a:lvl8pPr lvl="7" algn="l">
              <a:lnSpc>
                <a:spcPct val="100000"/>
              </a:lnSpc>
              <a:spcBef>
                <a:spcPts val="0"/>
              </a:spcBef>
              <a:spcAft>
                <a:spcPts val="0"/>
              </a:spcAft>
              <a:buSzPts val="2800"/>
              <a:buNone/>
              <a:defRPr>
                <a:latin typeface="Open Sans"/>
                <a:ea typeface="Open Sans"/>
                <a:cs typeface="Open Sans"/>
                <a:sym typeface="Open Sans"/>
              </a:defRPr>
            </a:lvl8pPr>
            <a:lvl9pPr lvl="8" algn="l">
              <a:lnSpc>
                <a:spcPct val="100000"/>
              </a:lnSpc>
              <a:spcBef>
                <a:spcPts val="0"/>
              </a:spcBef>
              <a:spcAft>
                <a:spcPts val="0"/>
              </a:spcAft>
              <a:buSzPts val="2800"/>
              <a:buNone/>
              <a:defRPr>
                <a:latin typeface="Open Sans"/>
                <a:ea typeface="Open Sans"/>
                <a:cs typeface="Open Sans"/>
                <a:sym typeface="Open Sans"/>
              </a:defRPr>
            </a:lvl9pPr>
          </a:lstStyle>
          <a:p>
            <a:endParaRPr/>
          </a:p>
        </p:txBody>
      </p:sp>
      <p:sp>
        <p:nvSpPr>
          <p:cNvPr id="25" name="Google Shape;25;p4"/>
          <p:cNvSpPr txBox="1"/>
          <p:nvPr/>
        </p:nvSpPr>
        <p:spPr>
          <a:xfrm>
            <a:off x="775201" y="96994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26" name="Google Shape;26;p4"/>
          <p:cNvSpPr txBox="1"/>
          <p:nvPr/>
        </p:nvSpPr>
        <p:spPr>
          <a:xfrm>
            <a:off x="990600" y="94717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27" name="Google Shape;27;p4"/>
          <p:cNvSpPr txBox="1">
            <a:spLocks noGrp="1"/>
          </p:cNvSpPr>
          <p:nvPr>
            <p:ph type="subTitle" idx="2"/>
          </p:nvPr>
        </p:nvSpPr>
        <p:spPr>
          <a:xfrm>
            <a:off x="1379653" y="9608426"/>
            <a:ext cx="7764349" cy="3834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800"/>
              <a:buNone/>
              <a:defRPr sz="1601" b="0" i="0">
                <a:solidFill>
                  <a:schemeClr val="dk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0"/>
              </a:spcBef>
              <a:spcAft>
                <a:spcPts val="0"/>
              </a:spcAft>
              <a:buClr>
                <a:schemeClr val="dk1"/>
              </a:buClr>
              <a:buSzPts val="1000"/>
              <a:buNone/>
              <a:defRPr>
                <a:solidFill>
                  <a:schemeClr val="dk1"/>
                </a:solidFill>
              </a:defRPr>
            </a:lvl2pPr>
            <a:lvl3pPr lvl="2" algn="l">
              <a:lnSpc>
                <a:spcPct val="115000"/>
              </a:lnSpc>
              <a:spcBef>
                <a:spcPts val="3199"/>
              </a:spcBef>
              <a:spcAft>
                <a:spcPts val="0"/>
              </a:spcAft>
              <a:buClr>
                <a:schemeClr val="dk1"/>
              </a:buClr>
              <a:buSzPts val="800"/>
              <a:buNone/>
              <a:defRPr>
                <a:solidFill>
                  <a:schemeClr val="dk1"/>
                </a:solidFill>
              </a:defRPr>
            </a:lvl3pPr>
            <a:lvl4pPr lvl="3" algn="l">
              <a:lnSpc>
                <a:spcPct val="115000"/>
              </a:lnSpc>
              <a:spcBef>
                <a:spcPts val="3199"/>
              </a:spcBef>
              <a:spcAft>
                <a:spcPts val="0"/>
              </a:spcAft>
              <a:buClr>
                <a:schemeClr val="dk1"/>
              </a:buClr>
              <a:buSzPts val="800"/>
              <a:buNone/>
              <a:defRPr>
                <a:solidFill>
                  <a:schemeClr val="dk1"/>
                </a:solidFill>
              </a:defRPr>
            </a:lvl4pPr>
            <a:lvl5pPr lvl="4" algn="l">
              <a:lnSpc>
                <a:spcPct val="115000"/>
              </a:lnSpc>
              <a:spcBef>
                <a:spcPts val="3199"/>
              </a:spcBef>
              <a:spcAft>
                <a:spcPts val="0"/>
              </a:spcAft>
              <a:buClr>
                <a:schemeClr val="dk1"/>
              </a:buClr>
              <a:buSzPts val="800"/>
              <a:buNone/>
              <a:defRPr>
                <a:solidFill>
                  <a:schemeClr val="dk1"/>
                </a:solidFill>
              </a:defRPr>
            </a:lvl5pPr>
            <a:lvl6pPr lvl="5" algn="l">
              <a:lnSpc>
                <a:spcPct val="115000"/>
              </a:lnSpc>
              <a:spcBef>
                <a:spcPts val="3199"/>
              </a:spcBef>
              <a:spcAft>
                <a:spcPts val="0"/>
              </a:spcAft>
              <a:buClr>
                <a:schemeClr val="dk1"/>
              </a:buClr>
              <a:buSzPts val="800"/>
              <a:buNone/>
              <a:defRPr>
                <a:solidFill>
                  <a:schemeClr val="dk1"/>
                </a:solidFill>
              </a:defRPr>
            </a:lvl6pPr>
            <a:lvl7pPr lvl="6" algn="l">
              <a:lnSpc>
                <a:spcPct val="115000"/>
              </a:lnSpc>
              <a:spcBef>
                <a:spcPts val="3199"/>
              </a:spcBef>
              <a:spcAft>
                <a:spcPts val="0"/>
              </a:spcAft>
              <a:buClr>
                <a:schemeClr val="dk1"/>
              </a:buClr>
              <a:buSzPts val="800"/>
              <a:buNone/>
              <a:defRPr>
                <a:solidFill>
                  <a:schemeClr val="dk1"/>
                </a:solidFill>
              </a:defRPr>
            </a:lvl7pPr>
            <a:lvl8pPr lvl="7" algn="l">
              <a:lnSpc>
                <a:spcPct val="115000"/>
              </a:lnSpc>
              <a:spcBef>
                <a:spcPts val="3199"/>
              </a:spcBef>
              <a:spcAft>
                <a:spcPts val="0"/>
              </a:spcAft>
              <a:buClr>
                <a:schemeClr val="dk1"/>
              </a:buClr>
              <a:buSzPts val="800"/>
              <a:buNone/>
              <a:defRPr>
                <a:solidFill>
                  <a:schemeClr val="dk1"/>
                </a:solidFill>
              </a:defRPr>
            </a:lvl8pPr>
            <a:lvl9pPr lvl="8" algn="l">
              <a:lnSpc>
                <a:spcPct val="115000"/>
              </a:lnSpc>
              <a:spcBef>
                <a:spcPts val="3199"/>
              </a:spcBef>
              <a:spcAft>
                <a:spcPts val="3199"/>
              </a:spcAft>
              <a:buClr>
                <a:schemeClr val="dk1"/>
              </a:buClr>
              <a:buSzPts val="800"/>
              <a:buNone/>
              <a:defRPr>
                <a:solidFill>
                  <a:schemeClr val="dk1"/>
                </a:solidFill>
              </a:defRPr>
            </a:lvl9pPr>
          </a:lstStyle>
          <a:p>
            <a:endParaRPr dirty="0"/>
          </a:p>
        </p:txBody>
      </p:sp>
    </p:spTree>
    <p:extLst>
      <p:ext uri="{BB962C8B-B14F-4D97-AF65-F5344CB8AC3E}">
        <p14:creationId xmlns:p14="http://schemas.microsoft.com/office/powerpoint/2010/main" val="621668241"/>
      </p:ext>
    </p:extLst>
  </p:cSld>
  <p:clrMapOvr>
    <a:masterClrMapping/>
  </p:clrMapOvr>
  <p:extLst>
    <p:ext uri="{DCECCB84-F9BA-43D5-87BE-67443E8EF086}">
      <p15:sldGuideLst xmlns:p15="http://schemas.microsoft.com/office/powerpoint/2012/main">
        <p15:guide id="1" orient="horz" pos="1620">
          <p15:clr>
            <a:srgbClr val="FBAE40"/>
          </p15:clr>
        </p15:guide>
        <p15:guide id="2" pos="312">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only footer 1" preserve="1">
  <p:cSld name="only footer 1">
    <p:spTree>
      <p:nvGrpSpPr>
        <p:cNvPr id="1" name="Shape 28"/>
        <p:cNvGrpSpPr/>
        <p:nvPr/>
      </p:nvGrpSpPr>
      <p:grpSpPr>
        <a:xfrm>
          <a:off x="0" y="0"/>
          <a:ext cx="0" cy="0"/>
          <a:chOff x="0" y="0"/>
          <a:chExt cx="0" cy="0"/>
        </a:xfrm>
      </p:grpSpPr>
      <p:sp>
        <p:nvSpPr>
          <p:cNvPr id="29" name="Google Shape;29;p5"/>
          <p:cNvSpPr txBox="1"/>
          <p:nvPr/>
        </p:nvSpPr>
        <p:spPr>
          <a:xfrm>
            <a:off x="775201" y="96994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30" name="Google Shape;30;p5"/>
          <p:cNvSpPr txBox="1">
            <a:spLocks noGrp="1"/>
          </p:cNvSpPr>
          <p:nvPr>
            <p:ph type="subTitle" idx="1"/>
          </p:nvPr>
        </p:nvSpPr>
        <p:spPr>
          <a:xfrm>
            <a:off x="1164251" y="9836126"/>
            <a:ext cx="7332000" cy="3834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800"/>
              <a:buNone/>
              <a:defRPr sz="1601" b="0" i="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defRPr>
            </a:lvl1pPr>
            <a:lvl2pPr lvl="1" algn="l">
              <a:lnSpc>
                <a:spcPct val="115000"/>
              </a:lnSpc>
              <a:spcBef>
                <a:spcPts val="0"/>
              </a:spcBef>
              <a:spcAft>
                <a:spcPts val="0"/>
              </a:spcAft>
              <a:buClr>
                <a:schemeClr val="dk1"/>
              </a:buClr>
              <a:buSzPts val="1000"/>
              <a:buNone/>
              <a:defRPr>
                <a:solidFill>
                  <a:schemeClr val="dk1"/>
                </a:solidFill>
              </a:defRPr>
            </a:lvl2pPr>
            <a:lvl3pPr lvl="2" algn="l">
              <a:lnSpc>
                <a:spcPct val="115000"/>
              </a:lnSpc>
              <a:spcBef>
                <a:spcPts val="3199"/>
              </a:spcBef>
              <a:spcAft>
                <a:spcPts val="0"/>
              </a:spcAft>
              <a:buClr>
                <a:schemeClr val="dk1"/>
              </a:buClr>
              <a:buSzPts val="800"/>
              <a:buNone/>
              <a:defRPr>
                <a:solidFill>
                  <a:schemeClr val="dk1"/>
                </a:solidFill>
              </a:defRPr>
            </a:lvl3pPr>
            <a:lvl4pPr lvl="3" algn="l">
              <a:lnSpc>
                <a:spcPct val="115000"/>
              </a:lnSpc>
              <a:spcBef>
                <a:spcPts val="3199"/>
              </a:spcBef>
              <a:spcAft>
                <a:spcPts val="0"/>
              </a:spcAft>
              <a:buClr>
                <a:schemeClr val="dk1"/>
              </a:buClr>
              <a:buSzPts val="800"/>
              <a:buNone/>
              <a:defRPr>
                <a:solidFill>
                  <a:schemeClr val="dk1"/>
                </a:solidFill>
              </a:defRPr>
            </a:lvl4pPr>
            <a:lvl5pPr lvl="4" algn="l">
              <a:lnSpc>
                <a:spcPct val="115000"/>
              </a:lnSpc>
              <a:spcBef>
                <a:spcPts val="3199"/>
              </a:spcBef>
              <a:spcAft>
                <a:spcPts val="0"/>
              </a:spcAft>
              <a:buClr>
                <a:schemeClr val="dk1"/>
              </a:buClr>
              <a:buSzPts val="800"/>
              <a:buNone/>
              <a:defRPr>
                <a:solidFill>
                  <a:schemeClr val="dk1"/>
                </a:solidFill>
              </a:defRPr>
            </a:lvl5pPr>
            <a:lvl6pPr lvl="5" algn="l">
              <a:lnSpc>
                <a:spcPct val="115000"/>
              </a:lnSpc>
              <a:spcBef>
                <a:spcPts val="3199"/>
              </a:spcBef>
              <a:spcAft>
                <a:spcPts val="0"/>
              </a:spcAft>
              <a:buClr>
                <a:schemeClr val="dk1"/>
              </a:buClr>
              <a:buSzPts val="800"/>
              <a:buNone/>
              <a:defRPr>
                <a:solidFill>
                  <a:schemeClr val="dk1"/>
                </a:solidFill>
              </a:defRPr>
            </a:lvl6pPr>
            <a:lvl7pPr lvl="6" algn="l">
              <a:lnSpc>
                <a:spcPct val="115000"/>
              </a:lnSpc>
              <a:spcBef>
                <a:spcPts val="3199"/>
              </a:spcBef>
              <a:spcAft>
                <a:spcPts val="0"/>
              </a:spcAft>
              <a:buClr>
                <a:schemeClr val="dk1"/>
              </a:buClr>
              <a:buSzPts val="800"/>
              <a:buNone/>
              <a:defRPr>
                <a:solidFill>
                  <a:schemeClr val="dk1"/>
                </a:solidFill>
              </a:defRPr>
            </a:lvl7pPr>
            <a:lvl8pPr lvl="7" algn="l">
              <a:lnSpc>
                <a:spcPct val="115000"/>
              </a:lnSpc>
              <a:spcBef>
                <a:spcPts val="3199"/>
              </a:spcBef>
              <a:spcAft>
                <a:spcPts val="0"/>
              </a:spcAft>
              <a:buClr>
                <a:schemeClr val="dk1"/>
              </a:buClr>
              <a:buSzPts val="800"/>
              <a:buNone/>
              <a:defRPr>
                <a:solidFill>
                  <a:schemeClr val="dk1"/>
                </a:solidFill>
              </a:defRPr>
            </a:lvl8pPr>
            <a:lvl9pPr lvl="8" algn="l">
              <a:lnSpc>
                <a:spcPct val="115000"/>
              </a:lnSpc>
              <a:spcBef>
                <a:spcPts val="3199"/>
              </a:spcBef>
              <a:spcAft>
                <a:spcPts val="3199"/>
              </a:spcAft>
              <a:buClr>
                <a:schemeClr val="dk1"/>
              </a:buClr>
              <a:buSzPts val="800"/>
              <a:buNone/>
              <a:defRPr>
                <a:solidFill>
                  <a:schemeClr val="dk1"/>
                </a:solidFill>
              </a:defRPr>
            </a:lvl9pPr>
          </a:lstStyle>
          <a:p>
            <a:endParaRPr dirty="0"/>
          </a:p>
        </p:txBody>
      </p:sp>
      <p:pic>
        <p:nvPicPr>
          <p:cNvPr id="31" name="Google Shape;31;p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915052" y="9574501"/>
            <a:ext cx="2597744" cy="736000"/>
          </a:xfrm>
          <a:prstGeom prst="rect">
            <a:avLst/>
          </a:prstGeom>
          <a:noFill/>
          <a:ln>
            <a:noFill/>
          </a:ln>
        </p:spPr>
      </p:pic>
    </p:spTree>
    <p:extLst>
      <p:ext uri="{BB962C8B-B14F-4D97-AF65-F5344CB8AC3E}">
        <p14:creationId xmlns:p14="http://schemas.microsoft.com/office/powerpoint/2010/main" val="9277893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Important text - light" preserve="1">
  <p:cSld name="Important text - light">
    <p:bg>
      <p:bgPr>
        <a:solidFill>
          <a:schemeClr val="accent1"/>
        </a:solidFill>
        <a:effectLst/>
      </p:bgPr>
    </p:bg>
    <p:spTree>
      <p:nvGrpSpPr>
        <p:cNvPr id="1" name="Shape 32"/>
        <p:cNvGrpSpPr/>
        <p:nvPr/>
      </p:nvGrpSpPr>
      <p:grpSpPr>
        <a:xfrm>
          <a:off x="0" y="0"/>
          <a:ext cx="0" cy="0"/>
          <a:chOff x="0" y="0"/>
          <a:chExt cx="0" cy="0"/>
        </a:xfrm>
      </p:grpSpPr>
      <p:sp>
        <p:nvSpPr>
          <p:cNvPr id="33" name="Google Shape;33;p6"/>
          <p:cNvSpPr txBox="1"/>
          <p:nvPr/>
        </p:nvSpPr>
        <p:spPr>
          <a:xfrm>
            <a:off x="990600" y="94717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34" name="Google Shape;34;p6"/>
          <p:cNvSpPr txBox="1">
            <a:spLocks noGrp="1"/>
          </p:cNvSpPr>
          <p:nvPr>
            <p:ph type="subTitle" idx="1"/>
          </p:nvPr>
        </p:nvSpPr>
        <p:spPr>
          <a:xfrm>
            <a:off x="1379653" y="9608426"/>
            <a:ext cx="7764349" cy="3834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800"/>
              <a:buNone/>
              <a:defRPr sz="1601" b="0" i="0">
                <a:solidFill>
                  <a:schemeClr val="lt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0"/>
              </a:spcBef>
              <a:spcAft>
                <a:spcPts val="0"/>
              </a:spcAft>
              <a:buClr>
                <a:schemeClr val="dk1"/>
              </a:buClr>
              <a:buSzPts val="1000"/>
              <a:buNone/>
              <a:defRPr>
                <a:solidFill>
                  <a:schemeClr val="dk1"/>
                </a:solidFill>
              </a:defRPr>
            </a:lvl2pPr>
            <a:lvl3pPr lvl="2" algn="l">
              <a:lnSpc>
                <a:spcPct val="115000"/>
              </a:lnSpc>
              <a:spcBef>
                <a:spcPts val="3199"/>
              </a:spcBef>
              <a:spcAft>
                <a:spcPts val="0"/>
              </a:spcAft>
              <a:buClr>
                <a:schemeClr val="dk1"/>
              </a:buClr>
              <a:buSzPts val="800"/>
              <a:buNone/>
              <a:defRPr>
                <a:solidFill>
                  <a:schemeClr val="dk1"/>
                </a:solidFill>
              </a:defRPr>
            </a:lvl3pPr>
            <a:lvl4pPr lvl="3" algn="l">
              <a:lnSpc>
                <a:spcPct val="115000"/>
              </a:lnSpc>
              <a:spcBef>
                <a:spcPts val="3199"/>
              </a:spcBef>
              <a:spcAft>
                <a:spcPts val="0"/>
              </a:spcAft>
              <a:buClr>
                <a:schemeClr val="dk1"/>
              </a:buClr>
              <a:buSzPts val="800"/>
              <a:buNone/>
              <a:defRPr>
                <a:solidFill>
                  <a:schemeClr val="dk1"/>
                </a:solidFill>
              </a:defRPr>
            </a:lvl4pPr>
            <a:lvl5pPr lvl="4" algn="l">
              <a:lnSpc>
                <a:spcPct val="115000"/>
              </a:lnSpc>
              <a:spcBef>
                <a:spcPts val="3199"/>
              </a:spcBef>
              <a:spcAft>
                <a:spcPts val="0"/>
              </a:spcAft>
              <a:buClr>
                <a:schemeClr val="dk1"/>
              </a:buClr>
              <a:buSzPts val="800"/>
              <a:buNone/>
              <a:defRPr>
                <a:solidFill>
                  <a:schemeClr val="dk1"/>
                </a:solidFill>
              </a:defRPr>
            </a:lvl5pPr>
            <a:lvl6pPr lvl="5" algn="l">
              <a:lnSpc>
                <a:spcPct val="115000"/>
              </a:lnSpc>
              <a:spcBef>
                <a:spcPts val="3199"/>
              </a:spcBef>
              <a:spcAft>
                <a:spcPts val="0"/>
              </a:spcAft>
              <a:buClr>
                <a:schemeClr val="dk1"/>
              </a:buClr>
              <a:buSzPts val="800"/>
              <a:buNone/>
              <a:defRPr>
                <a:solidFill>
                  <a:schemeClr val="dk1"/>
                </a:solidFill>
              </a:defRPr>
            </a:lvl6pPr>
            <a:lvl7pPr lvl="6" algn="l">
              <a:lnSpc>
                <a:spcPct val="115000"/>
              </a:lnSpc>
              <a:spcBef>
                <a:spcPts val="3199"/>
              </a:spcBef>
              <a:spcAft>
                <a:spcPts val="0"/>
              </a:spcAft>
              <a:buClr>
                <a:schemeClr val="dk1"/>
              </a:buClr>
              <a:buSzPts val="800"/>
              <a:buNone/>
              <a:defRPr>
                <a:solidFill>
                  <a:schemeClr val="dk1"/>
                </a:solidFill>
              </a:defRPr>
            </a:lvl7pPr>
            <a:lvl8pPr lvl="7" algn="l">
              <a:lnSpc>
                <a:spcPct val="115000"/>
              </a:lnSpc>
              <a:spcBef>
                <a:spcPts val="3199"/>
              </a:spcBef>
              <a:spcAft>
                <a:spcPts val="0"/>
              </a:spcAft>
              <a:buClr>
                <a:schemeClr val="dk1"/>
              </a:buClr>
              <a:buSzPts val="800"/>
              <a:buNone/>
              <a:defRPr>
                <a:solidFill>
                  <a:schemeClr val="dk1"/>
                </a:solidFill>
              </a:defRPr>
            </a:lvl8pPr>
            <a:lvl9pPr lvl="8" algn="l">
              <a:lnSpc>
                <a:spcPct val="115000"/>
              </a:lnSpc>
              <a:spcBef>
                <a:spcPts val="3199"/>
              </a:spcBef>
              <a:spcAft>
                <a:spcPts val="3199"/>
              </a:spcAft>
              <a:buClr>
                <a:schemeClr val="dk1"/>
              </a:buClr>
              <a:buSzPts val="800"/>
              <a:buNone/>
              <a:defRPr>
                <a:solidFill>
                  <a:schemeClr val="dk1"/>
                </a:solidFill>
              </a:defRPr>
            </a:lvl9pPr>
          </a:lstStyle>
          <a:p>
            <a:endParaRPr dirty="0"/>
          </a:p>
        </p:txBody>
      </p:sp>
      <p:pic>
        <p:nvPicPr>
          <p:cNvPr id="35" name="Google Shape;35;p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915055" y="9347033"/>
            <a:ext cx="2597746" cy="736052"/>
          </a:xfrm>
          <a:prstGeom prst="rect">
            <a:avLst/>
          </a:prstGeom>
          <a:noFill/>
          <a:ln>
            <a:noFill/>
          </a:ln>
        </p:spPr>
      </p:pic>
      <p:sp>
        <p:nvSpPr>
          <p:cNvPr id="36" name="Google Shape;36;p6"/>
          <p:cNvSpPr txBox="1">
            <a:spLocks noGrp="1"/>
          </p:cNvSpPr>
          <p:nvPr>
            <p:ph type="title"/>
          </p:nvPr>
        </p:nvSpPr>
        <p:spPr>
          <a:xfrm>
            <a:off x="990600" y="2585185"/>
            <a:ext cx="8153399" cy="5537324"/>
          </a:xfrm>
          <a:prstGeom prst="rect">
            <a:avLst/>
          </a:prstGeom>
          <a:noFill/>
          <a:ln>
            <a:noFill/>
          </a:ln>
        </p:spPr>
        <p:txBody>
          <a:bodyPr spcFirstLastPara="1" wrap="square" lIns="0" tIns="0" rIns="0" bIns="0" anchor="t" anchorCtr="0">
            <a:noAutofit/>
          </a:bodyPr>
          <a:lstStyle>
            <a:lvl1pPr marR="0" lvl="0" algn="l">
              <a:lnSpc>
                <a:spcPct val="90000"/>
              </a:lnSpc>
              <a:spcBef>
                <a:spcPts val="0"/>
              </a:spcBef>
              <a:spcAft>
                <a:spcPts val="0"/>
              </a:spcAft>
              <a:buSzPts val="2400"/>
              <a:buNone/>
              <a:defRPr sz="5999">
                <a:solidFill>
                  <a:schemeClr val="lt1"/>
                </a:solidFill>
              </a:defRPr>
            </a:lvl1pPr>
            <a:lvl2pPr lvl="1" algn="l">
              <a:lnSpc>
                <a:spcPct val="100000"/>
              </a:lnSpc>
              <a:spcBef>
                <a:spcPts val="4000"/>
              </a:spcBef>
              <a:spcAft>
                <a:spcPts val="0"/>
              </a:spcAft>
              <a:buSzPts val="2800"/>
              <a:buNone/>
              <a:defRPr>
                <a:latin typeface="Open Sans"/>
                <a:ea typeface="Open Sans"/>
                <a:cs typeface="Open Sans"/>
                <a:sym typeface="Open Sans"/>
              </a:defRPr>
            </a:lvl2pPr>
            <a:lvl3pPr lvl="2" algn="l">
              <a:lnSpc>
                <a:spcPct val="100000"/>
              </a:lnSpc>
              <a:spcBef>
                <a:spcPts val="0"/>
              </a:spcBef>
              <a:spcAft>
                <a:spcPts val="0"/>
              </a:spcAft>
              <a:buSzPts val="2800"/>
              <a:buNone/>
              <a:defRPr>
                <a:latin typeface="Open Sans"/>
                <a:ea typeface="Open Sans"/>
                <a:cs typeface="Open Sans"/>
                <a:sym typeface="Open Sans"/>
              </a:defRPr>
            </a:lvl3pPr>
            <a:lvl4pPr lvl="3" algn="l">
              <a:lnSpc>
                <a:spcPct val="100000"/>
              </a:lnSpc>
              <a:spcBef>
                <a:spcPts val="0"/>
              </a:spcBef>
              <a:spcAft>
                <a:spcPts val="0"/>
              </a:spcAft>
              <a:buSzPts val="2800"/>
              <a:buNone/>
              <a:defRPr>
                <a:latin typeface="Open Sans"/>
                <a:ea typeface="Open Sans"/>
                <a:cs typeface="Open Sans"/>
                <a:sym typeface="Open Sans"/>
              </a:defRPr>
            </a:lvl4pPr>
            <a:lvl5pPr lvl="4" algn="l">
              <a:lnSpc>
                <a:spcPct val="100000"/>
              </a:lnSpc>
              <a:spcBef>
                <a:spcPts val="0"/>
              </a:spcBef>
              <a:spcAft>
                <a:spcPts val="0"/>
              </a:spcAft>
              <a:buSzPts val="2800"/>
              <a:buNone/>
              <a:defRPr>
                <a:latin typeface="Open Sans"/>
                <a:ea typeface="Open Sans"/>
                <a:cs typeface="Open Sans"/>
                <a:sym typeface="Open Sans"/>
              </a:defRPr>
            </a:lvl5pPr>
            <a:lvl6pPr lvl="5" algn="l">
              <a:lnSpc>
                <a:spcPct val="100000"/>
              </a:lnSpc>
              <a:spcBef>
                <a:spcPts val="0"/>
              </a:spcBef>
              <a:spcAft>
                <a:spcPts val="0"/>
              </a:spcAft>
              <a:buSzPts val="2800"/>
              <a:buNone/>
              <a:defRPr>
                <a:latin typeface="Open Sans"/>
                <a:ea typeface="Open Sans"/>
                <a:cs typeface="Open Sans"/>
                <a:sym typeface="Open Sans"/>
              </a:defRPr>
            </a:lvl6pPr>
            <a:lvl7pPr lvl="6" algn="l">
              <a:lnSpc>
                <a:spcPct val="100000"/>
              </a:lnSpc>
              <a:spcBef>
                <a:spcPts val="0"/>
              </a:spcBef>
              <a:spcAft>
                <a:spcPts val="0"/>
              </a:spcAft>
              <a:buSzPts val="2800"/>
              <a:buNone/>
              <a:defRPr>
                <a:latin typeface="Open Sans"/>
                <a:ea typeface="Open Sans"/>
                <a:cs typeface="Open Sans"/>
                <a:sym typeface="Open Sans"/>
              </a:defRPr>
            </a:lvl7pPr>
            <a:lvl8pPr lvl="7" algn="l">
              <a:lnSpc>
                <a:spcPct val="100000"/>
              </a:lnSpc>
              <a:spcBef>
                <a:spcPts val="0"/>
              </a:spcBef>
              <a:spcAft>
                <a:spcPts val="0"/>
              </a:spcAft>
              <a:buSzPts val="2800"/>
              <a:buNone/>
              <a:defRPr>
                <a:latin typeface="Open Sans"/>
                <a:ea typeface="Open Sans"/>
                <a:cs typeface="Open Sans"/>
                <a:sym typeface="Open Sans"/>
              </a:defRPr>
            </a:lvl8pPr>
            <a:lvl9pPr lvl="8" algn="l">
              <a:lnSpc>
                <a:spcPct val="100000"/>
              </a:lnSpc>
              <a:spcBef>
                <a:spcPts val="0"/>
              </a:spcBef>
              <a:spcAft>
                <a:spcPts val="0"/>
              </a:spcAft>
              <a:buSzPts val="2800"/>
              <a:buNone/>
              <a:defRPr>
                <a:latin typeface="Open Sans"/>
                <a:ea typeface="Open Sans"/>
                <a:cs typeface="Open Sans"/>
                <a:sym typeface="Open Sans"/>
              </a:defRPr>
            </a:lvl9pPr>
          </a:lstStyle>
          <a:p>
            <a:endParaRPr/>
          </a:p>
        </p:txBody>
      </p:sp>
    </p:spTree>
    <p:extLst>
      <p:ext uri="{BB962C8B-B14F-4D97-AF65-F5344CB8AC3E}">
        <p14:creationId xmlns:p14="http://schemas.microsoft.com/office/powerpoint/2010/main" val="3686813971"/>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orient="horz" pos="3084">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2 column" preserve="1">
  <p:cSld name="2 column">
    <p:spTree>
      <p:nvGrpSpPr>
        <p:cNvPr id="1" name="Shape 37"/>
        <p:cNvGrpSpPr/>
        <p:nvPr/>
      </p:nvGrpSpPr>
      <p:grpSpPr>
        <a:xfrm>
          <a:off x="0" y="0"/>
          <a:ext cx="0" cy="0"/>
          <a:chOff x="0" y="0"/>
          <a:chExt cx="0" cy="0"/>
        </a:xfrm>
      </p:grpSpPr>
      <p:sp>
        <p:nvSpPr>
          <p:cNvPr id="38" name="Google Shape;38;p7"/>
          <p:cNvSpPr txBox="1">
            <a:spLocks noGrp="1"/>
          </p:cNvSpPr>
          <p:nvPr>
            <p:ph type="title"/>
          </p:nvPr>
        </p:nvSpPr>
        <p:spPr>
          <a:xfrm>
            <a:off x="775200" y="780850"/>
            <a:ext cx="16479000" cy="1229400"/>
          </a:xfrm>
          <a:prstGeom prst="rect">
            <a:avLst/>
          </a:prstGeom>
          <a:noFill/>
          <a:ln>
            <a:noFill/>
          </a:ln>
        </p:spPr>
        <p:txBody>
          <a:bodyPr spcFirstLastPara="1" wrap="square" lIns="0" tIns="91425" rIns="91425" bIns="91425" anchor="t" anchorCtr="0">
            <a:noAutofit/>
          </a:bodyPr>
          <a:lstStyle>
            <a:lvl1pPr marR="0" lvl="0" algn="l">
              <a:lnSpc>
                <a:spcPct val="115000"/>
              </a:lnSpc>
              <a:spcBef>
                <a:spcPts val="0"/>
              </a:spcBef>
              <a:spcAft>
                <a:spcPts val="0"/>
              </a:spcAft>
              <a:buSzPts val="2400"/>
              <a:buNone/>
              <a:defRPr>
                <a:solidFill>
                  <a:schemeClr val="dk1"/>
                </a:solidFill>
              </a:defRPr>
            </a:lvl1pPr>
            <a:lvl2pPr lvl="1" algn="l">
              <a:lnSpc>
                <a:spcPct val="100000"/>
              </a:lnSpc>
              <a:spcBef>
                <a:spcPts val="1999"/>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9" name="Google Shape;39;p7"/>
          <p:cNvSpPr txBox="1">
            <a:spLocks noGrp="1"/>
          </p:cNvSpPr>
          <p:nvPr>
            <p:ph type="body" idx="1"/>
          </p:nvPr>
        </p:nvSpPr>
        <p:spPr>
          <a:xfrm>
            <a:off x="775201" y="2924300"/>
            <a:ext cx="7981200" cy="6061200"/>
          </a:xfrm>
          <a:prstGeom prst="rect">
            <a:avLst/>
          </a:prstGeom>
          <a:noFill/>
          <a:ln>
            <a:noFill/>
          </a:ln>
        </p:spPr>
        <p:txBody>
          <a:bodyPr spcFirstLastPara="1" wrap="square" lIns="0" tIns="91425" rIns="91425" bIns="91425" anchor="t" anchorCtr="0">
            <a:noAutofit/>
          </a:bodyPr>
          <a:lstStyle>
            <a:lvl1pPr marL="914307" marR="0" lvl="0" indent="-457153" algn="l">
              <a:lnSpc>
                <a:spcPct val="115000"/>
              </a:lnSpc>
              <a:spcBef>
                <a:spcPts val="0"/>
              </a:spcBef>
              <a:spcAft>
                <a:spcPts val="0"/>
              </a:spcAft>
              <a:buClr>
                <a:schemeClr val="dk1"/>
              </a:buClr>
              <a:buSzPts val="1100"/>
              <a:buFont typeface="Arial"/>
              <a:buNone/>
              <a:defRPr b="0" i="0">
                <a:solidFill>
                  <a:srgbClr val="5022C3"/>
                </a:solidFill>
                <a:latin typeface="Open Sans" panose="020B0606030504020204" pitchFamily="34" charset="0"/>
                <a:ea typeface="Open Sans" panose="020B0606030504020204" pitchFamily="34" charset="0"/>
                <a:cs typeface="Open Sans" panose="020B0606030504020204" pitchFamily="34" charset="0"/>
              </a:defRPr>
            </a:lvl1pPr>
            <a:lvl2pPr marL="1828615" marR="0" lvl="1" indent="-457153" algn="l">
              <a:lnSpc>
                <a:spcPct val="115000"/>
              </a:lnSpc>
              <a:spcBef>
                <a:spcPts val="1999"/>
              </a:spcBef>
              <a:spcAft>
                <a:spcPts val="0"/>
              </a:spcAft>
              <a:buSzPts val="1000"/>
              <a:buNone/>
              <a:defRPr>
                <a:solidFill>
                  <a:srgbClr val="000000"/>
                </a:solidFill>
              </a:defRPr>
            </a:lvl2pPr>
            <a:lvl3pPr marL="2742921" marR="0" lvl="2" indent="-457153" algn="l">
              <a:lnSpc>
                <a:spcPct val="115000"/>
              </a:lnSpc>
              <a:spcBef>
                <a:spcPts val="1999"/>
              </a:spcBef>
              <a:spcAft>
                <a:spcPts val="0"/>
              </a:spcAft>
              <a:buSzPts val="800"/>
              <a:buNone/>
              <a:defRPr>
                <a:solidFill>
                  <a:srgbClr val="000000"/>
                </a:solidFill>
              </a:defRPr>
            </a:lvl3pPr>
            <a:lvl4pPr marL="3657228" marR="0" lvl="3" indent="-457153" algn="l">
              <a:lnSpc>
                <a:spcPct val="115000"/>
              </a:lnSpc>
              <a:spcBef>
                <a:spcPts val="1999"/>
              </a:spcBef>
              <a:spcAft>
                <a:spcPts val="0"/>
              </a:spcAft>
              <a:buSzPts val="800"/>
              <a:buNone/>
              <a:defRPr>
                <a:solidFill>
                  <a:srgbClr val="000000"/>
                </a:solidFill>
              </a:defRPr>
            </a:lvl4pPr>
            <a:lvl5pPr marL="4571535" marR="0" lvl="4" indent="-457153" algn="l">
              <a:lnSpc>
                <a:spcPct val="115000"/>
              </a:lnSpc>
              <a:spcBef>
                <a:spcPts val="1999"/>
              </a:spcBef>
              <a:spcAft>
                <a:spcPts val="0"/>
              </a:spcAft>
              <a:buSzPts val="800"/>
              <a:buNone/>
              <a:defRPr>
                <a:solidFill>
                  <a:srgbClr val="000000"/>
                </a:solidFill>
              </a:defRPr>
            </a:lvl5pPr>
            <a:lvl6pPr marL="5485843" marR="0" lvl="5" indent="-457153" algn="l">
              <a:lnSpc>
                <a:spcPct val="115000"/>
              </a:lnSpc>
              <a:spcBef>
                <a:spcPts val="1999"/>
              </a:spcBef>
              <a:spcAft>
                <a:spcPts val="0"/>
              </a:spcAft>
              <a:buSzPts val="800"/>
              <a:buNone/>
              <a:defRPr>
                <a:solidFill>
                  <a:srgbClr val="000000"/>
                </a:solidFill>
              </a:defRPr>
            </a:lvl6pPr>
            <a:lvl7pPr marL="6400149" marR="0" lvl="6" indent="-457153" algn="l">
              <a:lnSpc>
                <a:spcPct val="115000"/>
              </a:lnSpc>
              <a:spcBef>
                <a:spcPts val="1999"/>
              </a:spcBef>
              <a:spcAft>
                <a:spcPts val="0"/>
              </a:spcAft>
              <a:buSzPts val="800"/>
              <a:buNone/>
              <a:defRPr>
                <a:solidFill>
                  <a:srgbClr val="000000"/>
                </a:solidFill>
              </a:defRPr>
            </a:lvl7pPr>
            <a:lvl8pPr marL="7314456" marR="0" lvl="7" indent="-457153" algn="l">
              <a:lnSpc>
                <a:spcPct val="115000"/>
              </a:lnSpc>
              <a:spcBef>
                <a:spcPts val="1999"/>
              </a:spcBef>
              <a:spcAft>
                <a:spcPts val="0"/>
              </a:spcAft>
              <a:buSzPts val="800"/>
              <a:buNone/>
              <a:defRPr>
                <a:solidFill>
                  <a:srgbClr val="000000"/>
                </a:solidFill>
              </a:defRPr>
            </a:lvl8pPr>
            <a:lvl9pPr marL="8228763" marR="0" lvl="8" indent="-457153" algn="l">
              <a:lnSpc>
                <a:spcPct val="115000"/>
              </a:lnSpc>
              <a:spcBef>
                <a:spcPts val="1999"/>
              </a:spcBef>
              <a:spcAft>
                <a:spcPts val="1999"/>
              </a:spcAft>
              <a:buSzPts val="800"/>
              <a:buNone/>
              <a:defRPr>
                <a:solidFill>
                  <a:srgbClr val="000000"/>
                </a:solidFill>
              </a:defRPr>
            </a:lvl9pPr>
          </a:lstStyle>
          <a:p>
            <a:endParaRPr dirty="0"/>
          </a:p>
        </p:txBody>
      </p:sp>
      <p:sp>
        <p:nvSpPr>
          <p:cNvPr id="40" name="Google Shape;40;p7"/>
          <p:cNvSpPr txBox="1">
            <a:spLocks noGrp="1"/>
          </p:cNvSpPr>
          <p:nvPr>
            <p:ph type="body" idx="2"/>
          </p:nvPr>
        </p:nvSpPr>
        <p:spPr>
          <a:xfrm>
            <a:off x="9406250" y="2924300"/>
            <a:ext cx="7981200" cy="6061200"/>
          </a:xfrm>
          <a:prstGeom prst="rect">
            <a:avLst/>
          </a:prstGeom>
          <a:noFill/>
          <a:ln>
            <a:noFill/>
          </a:ln>
        </p:spPr>
        <p:txBody>
          <a:bodyPr spcFirstLastPara="1" wrap="square" lIns="0" tIns="91425" rIns="91425" bIns="91425" anchor="t" anchorCtr="0">
            <a:noAutofit/>
          </a:bodyPr>
          <a:lstStyle>
            <a:lvl1pPr marL="914307" marR="0" lvl="0" indent="-457153" algn="l">
              <a:lnSpc>
                <a:spcPct val="115000"/>
              </a:lnSpc>
              <a:spcBef>
                <a:spcPts val="0"/>
              </a:spcBef>
              <a:spcAft>
                <a:spcPts val="0"/>
              </a:spcAft>
              <a:buClr>
                <a:schemeClr val="dk1"/>
              </a:buClr>
              <a:buSzPts val="1100"/>
              <a:buFont typeface="Arial"/>
              <a:buNone/>
              <a:defRPr b="0" i="0">
                <a:solidFill>
                  <a:srgbClr val="5022C3"/>
                </a:solidFill>
                <a:latin typeface="Open Sans" panose="020B0606030504020204" pitchFamily="34" charset="0"/>
                <a:ea typeface="Open Sans" panose="020B0606030504020204" pitchFamily="34" charset="0"/>
                <a:cs typeface="Open Sans" panose="020B0606030504020204" pitchFamily="34" charset="0"/>
              </a:defRPr>
            </a:lvl1pPr>
            <a:lvl2pPr marL="1828615" marR="0" lvl="1" indent="-457153" algn="l">
              <a:lnSpc>
                <a:spcPct val="115000"/>
              </a:lnSpc>
              <a:spcBef>
                <a:spcPts val="1999"/>
              </a:spcBef>
              <a:spcAft>
                <a:spcPts val="0"/>
              </a:spcAft>
              <a:buSzPts val="1000"/>
              <a:buNone/>
              <a:defRPr>
                <a:solidFill>
                  <a:srgbClr val="000000"/>
                </a:solidFill>
              </a:defRPr>
            </a:lvl2pPr>
            <a:lvl3pPr marL="2742921" marR="0" lvl="2" indent="-457153" algn="l">
              <a:lnSpc>
                <a:spcPct val="115000"/>
              </a:lnSpc>
              <a:spcBef>
                <a:spcPts val="1999"/>
              </a:spcBef>
              <a:spcAft>
                <a:spcPts val="0"/>
              </a:spcAft>
              <a:buSzPts val="800"/>
              <a:buNone/>
              <a:defRPr>
                <a:solidFill>
                  <a:srgbClr val="000000"/>
                </a:solidFill>
              </a:defRPr>
            </a:lvl3pPr>
            <a:lvl4pPr marL="3657228" marR="0" lvl="3" indent="-457153" algn="l">
              <a:lnSpc>
                <a:spcPct val="115000"/>
              </a:lnSpc>
              <a:spcBef>
                <a:spcPts val="1999"/>
              </a:spcBef>
              <a:spcAft>
                <a:spcPts val="0"/>
              </a:spcAft>
              <a:buSzPts val="800"/>
              <a:buNone/>
              <a:defRPr>
                <a:solidFill>
                  <a:srgbClr val="000000"/>
                </a:solidFill>
              </a:defRPr>
            </a:lvl4pPr>
            <a:lvl5pPr marL="4571535" marR="0" lvl="4" indent="-457153" algn="l">
              <a:lnSpc>
                <a:spcPct val="115000"/>
              </a:lnSpc>
              <a:spcBef>
                <a:spcPts val="1999"/>
              </a:spcBef>
              <a:spcAft>
                <a:spcPts val="0"/>
              </a:spcAft>
              <a:buSzPts val="800"/>
              <a:buNone/>
              <a:defRPr>
                <a:solidFill>
                  <a:srgbClr val="000000"/>
                </a:solidFill>
              </a:defRPr>
            </a:lvl5pPr>
            <a:lvl6pPr marL="5485843" marR="0" lvl="5" indent="-457153" algn="l">
              <a:lnSpc>
                <a:spcPct val="115000"/>
              </a:lnSpc>
              <a:spcBef>
                <a:spcPts val="1999"/>
              </a:spcBef>
              <a:spcAft>
                <a:spcPts val="0"/>
              </a:spcAft>
              <a:buSzPts val="800"/>
              <a:buNone/>
              <a:defRPr>
                <a:solidFill>
                  <a:srgbClr val="000000"/>
                </a:solidFill>
              </a:defRPr>
            </a:lvl6pPr>
            <a:lvl7pPr marL="6400149" marR="0" lvl="6" indent="-457153" algn="l">
              <a:lnSpc>
                <a:spcPct val="115000"/>
              </a:lnSpc>
              <a:spcBef>
                <a:spcPts val="1999"/>
              </a:spcBef>
              <a:spcAft>
                <a:spcPts val="0"/>
              </a:spcAft>
              <a:buSzPts val="800"/>
              <a:buNone/>
              <a:defRPr>
                <a:solidFill>
                  <a:srgbClr val="000000"/>
                </a:solidFill>
              </a:defRPr>
            </a:lvl7pPr>
            <a:lvl8pPr marL="7314456" marR="0" lvl="7" indent="-457153" algn="l">
              <a:lnSpc>
                <a:spcPct val="115000"/>
              </a:lnSpc>
              <a:spcBef>
                <a:spcPts val="1999"/>
              </a:spcBef>
              <a:spcAft>
                <a:spcPts val="0"/>
              </a:spcAft>
              <a:buSzPts val="800"/>
              <a:buNone/>
              <a:defRPr>
                <a:solidFill>
                  <a:srgbClr val="000000"/>
                </a:solidFill>
              </a:defRPr>
            </a:lvl8pPr>
            <a:lvl9pPr marL="8228763" marR="0" lvl="8" indent="-457153" algn="l">
              <a:lnSpc>
                <a:spcPct val="115000"/>
              </a:lnSpc>
              <a:spcBef>
                <a:spcPts val="1999"/>
              </a:spcBef>
              <a:spcAft>
                <a:spcPts val="1999"/>
              </a:spcAft>
              <a:buSzPts val="800"/>
              <a:buNone/>
              <a:defRPr>
                <a:solidFill>
                  <a:srgbClr val="000000"/>
                </a:solidFill>
              </a:defRPr>
            </a:lvl9pPr>
          </a:lstStyle>
          <a:p>
            <a:endParaRPr dirty="0"/>
          </a:p>
        </p:txBody>
      </p:sp>
      <p:sp>
        <p:nvSpPr>
          <p:cNvPr id="41" name="Google Shape;41;p7"/>
          <p:cNvSpPr txBox="1"/>
          <p:nvPr/>
        </p:nvSpPr>
        <p:spPr>
          <a:xfrm>
            <a:off x="775201" y="96994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42" name="Google Shape;42;p7"/>
          <p:cNvSpPr txBox="1">
            <a:spLocks noGrp="1"/>
          </p:cNvSpPr>
          <p:nvPr>
            <p:ph type="subTitle" idx="3"/>
          </p:nvPr>
        </p:nvSpPr>
        <p:spPr>
          <a:xfrm>
            <a:off x="1164251" y="9836126"/>
            <a:ext cx="7332000" cy="3834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800"/>
              <a:buNone/>
              <a:defRPr sz="1601" b="0" i="0">
                <a:solidFill>
                  <a:schemeClr val="dk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0"/>
              </a:spcBef>
              <a:spcAft>
                <a:spcPts val="0"/>
              </a:spcAft>
              <a:buClr>
                <a:schemeClr val="dk1"/>
              </a:buClr>
              <a:buSzPts val="1000"/>
              <a:buNone/>
              <a:defRPr>
                <a:solidFill>
                  <a:schemeClr val="dk1"/>
                </a:solidFill>
              </a:defRPr>
            </a:lvl2pPr>
            <a:lvl3pPr lvl="2" algn="l">
              <a:lnSpc>
                <a:spcPct val="115000"/>
              </a:lnSpc>
              <a:spcBef>
                <a:spcPts val="3199"/>
              </a:spcBef>
              <a:spcAft>
                <a:spcPts val="0"/>
              </a:spcAft>
              <a:buClr>
                <a:schemeClr val="dk1"/>
              </a:buClr>
              <a:buSzPts val="800"/>
              <a:buNone/>
              <a:defRPr>
                <a:solidFill>
                  <a:schemeClr val="dk1"/>
                </a:solidFill>
              </a:defRPr>
            </a:lvl3pPr>
            <a:lvl4pPr lvl="3" algn="l">
              <a:lnSpc>
                <a:spcPct val="115000"/>
              </a:lnSpc>
              <a:spcBef>
                <a:spcPts val="3199"/>
              </a:spcBef>
              <a:spcAft>
                <a:spcPts val="0"/>
              </a:spcAft>
              <a:buClr>
                <a:schemeClr val="dk1"/>
              </a:buClr>
              <a:buSzPts val="800"/>
              <a:buNone/>
              <a:defRPr>
                <a:solidFill>
                  <a:schemeClr val="dk1"/>
                </a:solidFill>
              </a:defRPr>
            </a:lvl4pPr>
            <a:lvl5pPr lvl="4" algn="l">
              <a:lnSpc>
                <a:spcPct val="115000"/>
              </a:lnSpc>
              <a:spcBef>
                <a:spcPts val="3199"/>
              </a:spcBef>
              <a:spcAft>
                <a:spcPts val="0"/>
              </a:spcAft>
              <a:buClr>
                <a:schemeClr val="dk1"/>
              </a:buClr>
              <a:buSzPts val="800"/>
              <a:buNone/>
              <a:defRPr>
                <a:solidFill>
                  <a:schemeClr val="dk1"/>
                </a:solidFill>
              </a:defRPr>
            </a:lvl5pPr>
            <a:lvl6pPr lvl="5" algn="l">
              <a:lnSpc>
                <a:spcPct val="115000"/>
              </a:lnSpc>
              <a:spcBef>
                <a:spcPts val="3199"/>
              </a:spcBef>
              <a:spcAft>
                <a:spcPts val="0"/>
              </a:spcAft>
              <a:buClr>
                <a:schemeClr val="dk1"/>
              </a:buClr>
              <a:buSzPts val="800"/>
              <a:buNone/>
              <a:defRPr>
                <a:solidFill>
                  <a:schemeClr val="dk1"/>
                </a:solidFill>
              </a:defRPr>
            </a:lvl6pPr>
            <a:lvl7pPr lvl="6" algn="l">
              <a:lnSpc>
                <a:spcPct val="115000"/>
              </a:lnSpc>
              <a:spcBef>
                <a:spcPts val="3199"/>
              </a:spcBef>
              <a:spcAft>
                <a:spcPts val="0"/>
              </a:spcAft>
              <a:buClr>
                <a:schemeClr val="dk1"/>
              </a:buClr>
              <a:buSzPts val="800"/>
              <a:buNone/>
              <a:defRPr>
                <a:solidFill>
                  <a:schemeClr val="dk1"/>
                </a:solidFill>
              </a:defRPr>
            </a:lvl7pPr>
            <a:lvl8pPr lvl="7" algn="l">
              <a:lnSpc>
                <a:spcPct val="115000"/>
              </a:lnSpc>
              <a:spcBef>
                <a:spcPts val="3199"/>
              </a:spcBef>
              <a:spcAft>
                <a:spcPts val="0"/>
              </a:spcAft>
              <a:buClr>
                <a:schemeClr val="dk1"/>
              </a:buClr>
              <a:buSzPts val="800"/>
              <a:buNone/>
              <a:defRPr>
                <a:solidFill>
                  <a:schemeClr val="dk1"/>
                </a:solidFill>
              </a:defRPr>
            </a:lvl8pPr>
            <a:lvl9pPr lvl="8" algn="l">
              <a:lnSpc>
                <a:spcPct val="115000"/>
              </a:lnSpc>
              <a:spcBef>
                <a:spcPts val="3199"/>
              </a:spcBef>
              <a:spcAft>
                <a:spcPts val="3199"/>
              </a:spcAft>
              <a:buClr>
                <a:schemeClr val="dk1"/>
              </a:buClr>
              <a:buSzPts val="800"/>
              <a:buNone/>
              <a:defRPr>
                <a:solidFill>
                  <a:schemeClr val="dk1"/>
                </a:solidFill>
              </a:defRPr>
            </a:lvl9pPr>
          </a:lstStyle>
          <a:p>
            <a:endParaRPr dirty="0"/>
          </a:p>
        </p:txBody>
      </p:sp>
      <p:pic>
        <p:nvPicPr>
          <p:cNvPr id="43" name="Google Shape;43;p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915055" y="9574511"/>
            <a:ext cx="2597746" cy="736052"/>
          </a:xfrm>
          <a:prstGeom prst="rect">
            <a:avLst/>
          </a:prstGeom>
          <a:noFill/>
          <a:ln>
            <a:noFill/>
          </a:ln>
        </p:spPr>
      </p:pic>
      <p:pic>
        <p:nvPicPr>
          <p:cNvPr id="44" name="Google Shape;44;p7"/>
          <p:cNvPicPr preferRelativeResize="0"/>
          <p:nvPr userDrawn="1"/>
        </p:nvPicPr>
        <p:blipFill rotWithShape="1">
          <a:blip r:embed="rId3" cstate="email">
            <a:alphaModFix/>
            <a:extLst>
              <a:ext uri="{28A0092B-C50C-407E-A947-70E740481C1C}">
                <a14:useLocalDpi xmlns:a14="http://schemas.microsoft.com/office/drawing/2010/main"/>
              </a:ext>
            </a:extLst>
          </a:blip>
          <a:srcRect/>
          <a:stretch/>
        </p:blipFill>
        <p:spPr>
          <a:xfrm>
            <a:off x="14479924" y="9610224"/>
            <a:ext cx="2893674" cy="314614"/>
          </a:xfrm>
          <a:prstGeom prst="rect">
            <a:avLst/>
          </a:prstGeom>
          <a:noFill/>
          <a:ln>
            <a:noFill/>
          </a:ln>
        </p:spPr>
      </p:pic>
    </p:spTree>
    <p:extLst>
      <p:ext uri="{BB962C8B-B14F-4D97-AF65-F5344CB8AC3E}">
        <p14:creationId xmlns:p14="http://schemas.microsoft.com/office/powerpoint/2010/main" val="108304437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 Light" preserve="1">
  <p:cSld name="Title - Light">
    <p:spTree>
      <p:nvGrpSpPr>
        <p:cNvPr id="1" name="Shape 45"/>
        <p:cNvGrpSpPr/>
        <p:nvPr/>
      </p:nvGrpSpPr>
      <p:grpSpPr>
        <a:xfrm>
          <a:off x="0" y="0"/>
          <a:ext cx="0" cy="0"/>
          <a:chOff x="0" y="0"/>
          <a:chExt cx="0" cy="0"/>
        </a:xfrm>
      </p:grpSpPr>
      <p:sp>
        <p:nvSpPr>
          <p:cNvPr id="46" name="Google Shape;46;p8"/>
          <p:cNvSpPr txBox="1">
            <a:spLocks noGrp="1"/>
          </p:cNvSpPr>
          <p:nvPr>
            <p:ph type="title"/>
          </p:nvPr>
        </p:nvSpPr>
        <p:spPr>
          <a:xfrm>
            <a:off x="1550400" y="3924229"/>
            <a:ext cx="13680000" cy="5010600"/>
          </a:xfrm>
          <a:prstGeom prst="rect">
            <a:avLst/>
          </a:prstGeom>
          <a:noFill/>
          <a:ln>
            <a:noFill/>
          </a:ln>
        </p:spPr>
        <p:txBody>
          <a:bodyPr spcFirstLastPara="1" wrap="square" lIns="91425" tIns="91425" rIns="91425" bIns="91425" anchor="t" anchorCtr="0">
            <a:noAutofit/>
          </a:bodyPr>
          <a:lstStyle>
            <a:lvl1pPr marR="0" lvl="0" algn="l">
              <a:lnSpc>
                <a:spcPct val="90000"/>
              </a:lnSpc>
              <a:spcBef>
                <a:spcPts val="0"/>
              </a:spcBef>
              <a:spcAft>
                <a:spcPts val="0"/>
              </a:spcAft>
              <a:buSzPts val="2400"/>
              <a:buNone/>
              <a:defRPr sz="9600">
                <a:solidFill>
                  <a:schemeClr val="dk1"/>
                </a:solidFill>
              </a:defRPr>
            </a:lvl1pPr>
            <a:lvl2pPr lvl="1" algn="l">
              <a:lnSpc>
                <a:spcPct val="100000"/>
              </a:lnSpc>
              <a:spcBef>
                <a:spcPts val="0"/>
              </a:spcBef>
              <a:spcAft>
                <a:spcPts val="0"/>
              </a:spcAft>
              <a:buSzPts val="2800"/>
              <a:buNone/>
              <a:defRPr>
                <a:latin typeface="Open Sans"/>
                <a:ea typeface="Open Sans"/>
                <a:cs typeface="Open Sans"/>
                <a:sym typeface="Open Sans"/>
              </a:defRPr>
            </a:lvl2pPr>
            <a:lvl3pPr lvl="2" algn="l">
              <a:lnSpc>
                <a:spcPct val="100000"/>
              </a:lnSpc>
              <a:spcBef>
                <a:spcPts val="0"/>
              </a:spcBef>
              <a:spcAft>
                <a:spcPts val="0"/>
              </a:spcAft>
              <a:buSzPts val="2800"/>
              <a:buNone/>
              <a:defRPr>
                <a:latin typeface="Open Sans"/>
                <a:ea typeface="Open Sans"/>
                <a:cs typeface="Open Sans"/>
                <a:sym typeface="Open Sans"/>
              </a:defRPr>
            </a:lvl3pPr>
            <a:lvl4pPr lvl="3" algn="l">
              <a:lnSpc>
                <a:spcPct val="100000"/>
              </a:lnSpc>
              <a:spcBef>
                <a:spcPts val="0"/>
              </a:spcBef>
              <a:spcAft>
                <a:spcPts val="0"/>
              </a:spcAft>
              <a:buSzPts val="2800"/>
              <a:buNone/>
              <a:defRPr>
                <a:latin typeface="Open Sans"/>
                <a:ea typeface="Open Sans"/>
                <a:cs typeface="Open Sans"/>
                <a:sym typeface="Open Sans"/>
              </a:defRPr>
            </a:lvl4pPr>
            <a:lvl5pPr lvl="4" algn="l">
              <a:lnSpc>
                <a:spcPct val="100000"/>
              </a:lnSpc>
              <a:spcBef>
                <a:spcPts val="0"/>
              </a:spcBef>
              <a:spcAft>
                <a:spcPts val="0"/>
              </a:spcAft>
              <a:buSzPts val="2800"/>
              <a:buNone/>
              <a:defRPr>
                <a:latin typeface="Open Sans"/>
                <a:ea typeface="Open Sans"/>
                <a:cs typeface="Open Sans"/>
                <a:sym typeface="Open Sans"/>
              </a:defRPr>
            </a:lvl5pPr>
            <a:lvl6pPr lvl="5" algn="l">
              <a:lnSpc>
                <a:spcPct val="100000"/>
              </a:lnSpc>
              <a:spcBef>
                <a:spcPts val="0"/>
              </a:spcBef>
              <a:spcAft>
                <a:spcPts val="0"/>
              </a:spcAft>
              <a:buSzPts val="2800"/>
              <a:buNone/>
              <a:defRPr>
                <a:latin typeface="Open Sans"/>
                <a:ea typeface="Open Sans"/>
                <a:cs typeface="Open Sans"/>
                <a:sym typeface="Open Sans"/>
              </a:defRPr>
            </a:lvl6pPr>
            <a:lvl7pPr lvl="6" algn="l">
              <a:lnSpc>
                <a:spcPct val="100000"/>
              </a:lnSpc>
              <a:spcBef>
                <a:spcPts val="0"/>
              </a:spcBef>
              <a:spcAft>
                <a:spcPts val="0"/>
              </a:spcAft>
              <a:buSzPts val="2800"/>
              <a:buNone/>
              <a:defRPr>
                <a:latin typeface="Open Sans"/>
                <a:ea typeface="Open Sans"/>
                <a:cs typeface="Open Sans"/>
                <a:sym typeface="Open Sans"/>
              </a:defRPr>
            </a:lvl7pPr>
            <a:lvl8pPr lvl="7" algn="l">
              <a:lnSpc>
                <a:spcPct val="100000"/>
              </a:lnSpc>
              <a:spcBef>
                <a:spcPts val="0"/>
              </a:spcBef>
              <a:spcAft>
                <a:spcPts val="0"/>
              </a:spcAft>
              <a:buSzPts val="2800"/>
              <a:buNone/>
              <a:defRPr>
                <a:latin typeface="Open Sans"/>
                <a:ea typeface="Open Sans"/>
                <a:cs typeface="Open Sans"/>
                <a:sym typeface="Open Sans"/>
              </a:defRPr>
            </a:lvl8pPr>
            <a:lvl9pPr lvl="8" algn="l">
              <a:lnSpc>
                <a:spcPct val="100000"/>
              </a:lnSpc>
              <a:spcBef>
                <a:spcPts val="0"/>
              </a:spcBef>
              <a:spcAft>
                <a:spcPts val="0"/>
              </a:spcAft>
              <a:buSzPts val="2800"/>
              <a:buNone/>
              <a:defRPr>
                <a:latin typeface="Open Sans"/>
                <a:ea typeface="Open Sans"/>
                <a:cs typeface="Open Sans"/>
                <a:sym typeface="Open Sans"/>
              </a:defRPr>
            </a:lvl9pPr>
          </a:lstStyle>
          <a:p>
            <a:endParaRPr/>
          </a:p>
        </p:txBody>
      </p:sp>
      <p:sp>
        <p:nvSpPr>
          <p:cNvPr id="47" name="Google Shape;47;p8"/>
          <p:cNvSpPr txBox="1">
            <a:spLocks noGrp="1"/>
          </p:cNvSpPr>
          <p:nvPr>
            <p:ph type="subTitle" idx="1"/>
          </p:nvPr>
        </p:nvSpPr>
        <p:spPr>
          <a:xfrm>
            <a:off x="1565899" y="8461870"/>
            <a:ext cx="13680000" cy="690001"/>
          </a:xfrm>
          <a:prstGeom prst="rect">
            <a:avLst/>
          </a:prstGeom>
          <a:noFill/>
          <a:ln>
            <a:noFill/>
          </a:ln>
        </p:spPr>
        <p:txBody>
          <a:bodyPr spcFirstLastPara="1" wrap="square" lIns="91425" tIns="91425" rIns="91425" bIns="91425" anchor="t" anchorCtr="0">
            <a:noAutofit/>
          </a:bodyPr>
          <a:lstStyle>
            <a:lvl1pPr marR="0" lvl="0" algn="l">
              <a:lnSpc>
                <a:spcPct val="115000"/>
              </a:lnSpc>
              <a:spcBef>
                <a:spcPts val="0"/>
              </a:spcBef>
              <a:spcAft>
                <a:spcPts val="0"/>
              </a:spcAft>
              <a:buSzPts val="1200"/>
              <a:buNone/>
              <a:defRPr sz="2400" b="0" i="0">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1999"/>
              </a:spcBef>
              <a:spcAft>
                <a:spcPts val="0"/>
              </a:spcAft>
              <a:buSzPts val="1000"/>
              <a:buNone/>
              <a:defRPr/>
            </a:lvl2pPr>
            <a:lvl3pPr lvl="2" algn="l">
              <a:lnSpc>
                <a:spcPct val="115000"/>
              </a:lnSpc>
              <a:spcBef>
                <a:spcPts val="3199"/>
              </a:spcBef>
              <a:spcAft>
                <a:spcPts val="0"/>
              </a:spcAft>
              <a:buSzPts val="800"/>
              <a:buNone/>
              <a:defRPr/>
            </a:lvl3pPr>
            <a:lvl4pPr lvl="3" algn="l">
              <a:lnSpc>
                <a:spcPct val="115000"/>
              </a:lnSpc>
              <a:spcBef>
                <a:spcPts val="3199"/>
              </a:spcBef>
              <a:spcAft>
                <a:spcPts val="0"/>
              </a:spcAft>
              <a:buSzPts val="800"/>
              <a:buNone/>
              <a:defRPr/>
            </a:lvl4pPr>
            <a:lvl5pPr lvl="4" algn="l">
              <a:lnSpc>
                <a:spcPct val="115000"/>
              </a:lnSpc>
              <a:spcBef>
                <a:spcPts val="3199"/>
              </a:spcBef>
              <a:spcAft>
                <a:spcPts val="0"/>
              </a:spcAft>
              <a:buSzPts val="800"/>
              <a:buNone/>
              <a:defRPr/>
            </a:lvl5pPr>
            <a:lvl6pPr lvl="5" algn="l">
              <a:lnSpc>
                <a:spcPct val="115000"/>
              </a:lnSpc>
              <a:spcBef>
                <a:spcPts val="3199"/>
              </a:spcBef>
              <a:spcAft>
                <a:spcPts val="0"/>
              </a:spcAft>
              <a:buSzPts val="800"/>
              <a:buNone/>
              <a:defRPr/>
            </a:lvl6pPr>
            <a:lvl7pPr lvl="6" algn="l">
              <a:lnSpc>
                <a:spcPct val="115000"/>
              </a:lnSpc>
              <a:spcBef>
                <a:spcPts val="3199"/>
              </a:spcBef>
              <a:spcAft>
                <a:spcPts val="0"/>
              </a:spcAft>
              <a:buSzPts val="800"/>
              <a:buNone/>
              <a:defRPr/>
            </a:lvl7pPr>
            <a:lvl8pPr lvl="7" algn="l">
              <a:lnSpc>
                <a:spcPct val="115000"/>
              </a:lnSpc>
              <a:spcBef>
                <a:spcPts val="3199"/>
              </a:spcBef>
              <a:spcAft>
                <a:spcPts val="0"/>
              </a:spcAft>
              <a:buSzPts val="800"/>
              <a:buNone/>
              <a:defRPr/>
            </a:lvl8pPr>
            <a:lvl9pPr lvl="8" algn="l">
              <a:lnSpc>
                <a:spcPct val="115000"/>
              </a:lnSpc>
              <a:spcBef>
                <a:spcPts val="3199"/>
              </a:spcBef>
              <a:spcAft>
                <a:spcPts val="3199"/>
              </a:spcAft>
              <a:buSzPts val="800"/>
              <a:buNone/>
              <a:defRPr/>
            </a:lvl9pPr>
          </a:lstStyle>
          <a:p>
            <a:endParaRPr dirty="0"/>
          </a:p>
        </p:txBody>
      </p:sp>
    </p:spTree>
    <p:extLst>
      <p:ext uri="{BB962C8B-B14F-4D97-AF65-F5344CB8AC3E}">
        <p14:creationId xmlns:p14="http://schemas.microsoft.com/office/powerpoint/2010/main" val="3769264483"/>
      </p:ext>
    </p:extLst>
  </p:cSld>
  <p:clrMapOvr>
    <a:masterClrMapping/>
  </p:clrMapOvr>
  <p:extLst>
    <p:ext uri="{DCECCB84-F9BA-43D5-87BE-67443E8EF086}">
      <p15:sldGuideLst xmlns:p15="http://schemas.microsoft.com/office/powerpoint/2012/main">
        <p15:guide id="1" pos="552">
          <p15:clr>
            <a:srgbClr val="FA7B17"/>
          </p15:clr>
        </p15:guide>
        <p15:guide id="2" pos="5616">
          <p15:clr>
            <a:srgbClr val="FA7B17"/>
          </p15:clr>
        </p15:guide>
        <p15:guide id="3" orient="horz" pos="3095">
          <p15:clr>
            <a:srgbClr val="FA7B17"/>
          </p15:clr>
        </p15:guide>
        <p15:guide id="4" pos="2880">
          <p15:clr>
            <a:srgbClr val="FA7B17"/>
          </p15:clr>
        </p15:guide>
        <p15:guide id="5" orient="horz" pos="1620">
          <p15:clr>
            <a:srgbClr val="FA7B17"/>
          </p15:clr>
        </p15:guide>
        <p15:guide id="6" orient="horz" pos="145">
          <p15:clr>
            <a:srgbClr val="FA7B17"/>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Blank" preserve="1">
  <p:cSld name="Blank">
    <p:bg>
      <p:bgPr>
        <a:solidFill>
          <a:schemeClr val="accent2"/>
        </a:solidFill>
        <a:effectLst/>
      </p:bgPr>
    </p:bg>
    <p:spTree>
      <p:nvGrpSpPr>
        <p:cNvPr id="1" name="Shape 48"/>
        <p:cNvGrpSpPr/>
        <p:nvPr/>
      </p:nvGrpSpPr>
      <p:grpSpPr>
        <a:xfrm>
          <a:off x="0" y="0"/>
          <a:ext cx="0" cy="0"/>
          <a:chOff x="0" y="0"/>
          <a:chExt cx="0" cy="0"/>
        </a:xfrm>
      </p:grpSpPr>
      <p:pic>
        <p:nvPicPr>
          <p:cNvPr id="49" name="Google Shape;49;p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915052" y="9346801"/>
            <a:ext cx="2597746" cy="736000"/>
          </a:xfrm>
          <a:prstGeom prst="rect">
            <a:avLst/>
          </a:prstGeom>
          <a:noFill/>
          <a:ln>
            <a:noFill/>
          </a:ln>
        </p:spPr>
      </p:pic>
      <p:sp>
        <p:nvSpPr>
          <p:cNvPr id="50" name="Google Shape;50;p9"/>
          <p:cNvSpPr txBox="1"/>
          <p:nvPr/>
        </p:nvSpPr>
        <p:spPr>
          <a:xfrm>
            <a:off x="990600" y="94717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pic>
        <p:nvPicPr>
          <p:cNvPr id="51" name="Google Shape;51;p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4915055" y="9347033"/>
            <a:ext cx="2597746" cy="736052"/>
          </a:xfrm>
          <a:prstGeom prst="rect">
            <a:avLst/>
          </a:prstGeom>
          <a:noFill/>
          <a:ln>
            <a:noFill/>
          </a:ln>
        </p:spPr>
      </p:pic>
    </p:spTree>
    <p:extLst>
      <p:ext uri="{BB962C8B-B14F-4D97-AF65-F5344CB8AC3E}">
        <p14:creationId xmlns:p14="http://schemas.microsoft.com/office/powerpoint/2010/main" val="3064791438"/>
      </p:ext>
    </p:extLst>
  </p:cSld>
  <p:clrMapOvr>
    <a:masterClrMapping/>
  </p:clrMapOvr>
  <p:extLst>
    <p:ext uri="{DCECCB84-F9BA-43D5-87BE-67443E8EF086}">
      <p15:sldGuideLst xmlns:p15="http://schemas.microsoft.com/office/powerpoint/2012/main">
        <p15:guide id="1" orient="horz" pos="252">
          <p15:clr>
            <a:srgbClr val="FA7B17"/>
          </p15:clr>
        </p15:guide>
        <p15:guide id="2" pos="252">
          <p15:clr>
            <a:srgbClr val="FA7B17"/>
          </p15:clr>
        </p15:guide>
        <p15:guide id="3" orient="horz" pos="2989">
          <p15:clr>
            <a:srgbClr val="FA7B17"/>
          </p15:clr>
        </p15:guide>
        <p15:guide id="4" pos="5508">
          <p15:clr>
            <a:srgbClr val="FA7B17"/>
          </p15:clr>
        </p15:guide>
        <p15:guide id="5" pos="2880">
          <p15:clr>
            <a:srgbClr val="FA7B17"/>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Important text - light" preserve="1">
  <p:cSld name="1_Important text - light">
    <p:bg>
      <p:bgPr>
        <a:solidFill>
          <a:schemeClr val="dk1"/>
        </a:solidFill>
        <a:effectLst/>
      </p:bgPr>
    </p:bg>
    <p:spTree>
      <p:nvGrpSpPr>
        <p:cNvPr id="1" name="Shape 52"/>
        <p:cNvGrpSpPr/>
        <p:nvPr/>
      </p:nvGrpSpPr>
      <p:grpSpPr>
        <a:xfrm>
          <a:off x="0" y="0"/>
          <a:ext cx="0" cy="0"/>
          <a:chOff x="0" y="0"/>
          <a:chExt cx="0" cy="0"/>
        </a:xfrm>
      </p:grpSpPr>
      <p:sp>
        <p:nvSpPr>
          <p:cNvPr id="53" name="Google Shape;53;p10"/>
          <p:cNvSpPr txBox="1"/>
          <p:nvPr/>
        </p:nvSpPr>
        <p:spPr>
          <a:xfrm>
            <a:off x="990600" y="94717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54" name="Google Shape;54;p10"/>
          <p:cNvSpPr txBox="1">
            <a:spLocks noGrp="1"/>
          </p:cNvSpPr>
          <p:nvPr>
            <p:ph type="subTitle" idx="1"/>
          </p:nvPr>
        </p:nvSpPr>
        <p:spPr>
          <a:xfrm>
            <a:off x="1379653" y="9608426"/>
            <a:ext cx="7764349" cy="3834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800"/>
              <a:buNone/>
              <a:defRPr sz="1601" b="0" i="0">
                <a:solidFill>
                  <a:schemeClr val="lt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0"/>
              </a:spcBef>
              <a:spcAft>
                <a:spcPts val="0"/>
              </a:spcAft>
              <a:buClr>
                <a:schemeClr val="dk1"/>
              </a:buClr>
              <a:buSzPts val="1000"/>
              <a:buNone/>
              <a:defRPr>
                <a:solidFill>
                  <a:schemeClr val="dk1"/>
                </a:solidFill>
              </a:defRPr>
            </a:lvl2pPr>
            <a:lvl3pPr lvl="2" algn="l">
              <a:lnSpc>
                <a:spcPct val="115000"/>
              </a:lnSpc>
              <a:spcBef>
                <a:spcPts val="3199"/>
              </a:spcBef>
              <a:spcAft>
                <a:spcPts val="0"/>
              </a:spcAft>
              <a:buClr>
                <a:schemeClr val="dk1"/>
              </a:buClr>
              <a:buSzPts val="800"/>
              <a:buNone/>
              <a:defRPr>
                <a:solidFill>
                  <a:schemeClr val="dk1"/>
                </a:solidFill>
              </a:defRPr>
            </a:lvl3pPr>
            <a:lvl4pPr lvl="3" algn="l">
              <a:lnSpc>
                <a:spcPct val="115000"/>
              </a:lnSpc>
              <a:spcBef>
                <a:spcPts val="3199"/>
              </a:spcBef>
              <a:spcAft>
                <a:spcPts val="0"/>
              </a:spcAft>
              <a:buClr>
                <a:schemeClr val="dk1"/>
              </a:buClr>
              <a:buSzPts val="800"/>
              <a:buNone/>
              <a:defRPr>
                <a:solidFill>
                  <a:schemeClr val="dk1"/>
                </a:solidFill>
              </a:defRPr>
            </a:lvl4pPr>
            <a:lvl5pPr lvl="4" algn="l">
              <a:lnSpc>
                <a:spcPct val="115000"/>
              </a:lnSpc>
              <a:spcBef>
                <a:spcPts val="3199"/>
              </a:spcBef>
              <a:spcAft>
                <a:spcPts val="0"/>
              </a:spcAft>
              <a:buClr>
                <a:schemeClr val="dk1"/>
              </a:buClr>
              <a:buSzPts val="800"/>
              <a:buNone/>
              <a:defRPr>
                <a:solidFill>
                  <a:schemeClr val="dk1"/>
                </a:solidFill>
              </a:defRPr>
            </a:lvl5pPr>
            <a:lvl6pPr lvl="5" algn="l">
              <a:lnSpc>
                <a:spcPct val="115000"/>
              </a:lnSpc>
              <a:spcBef>
                <a:spcPts val="3199"/>
              </a:spcBef>
              <a:spcAft>
                <a:spcPts val="0"/>
              </a:spcAft>
              <a:buClr>
                <a:schemeClr val="dk1"/>
              </a:buClr>
              <a:buSzPts val="800"/>
              <a:buNone/>
              <a:defRPr>
                <a:solidFill>
                  <a:schemeClr val="dk1"/>
                </a:solidFill>
              </a:defRPr>
            </a:lvl6pPr>
            <a:lvl7pPr lvl="6" algn="l">
              <a:lnSpc>
                <a:spcPct val="115000"/>
              </a:lnSpc>
              <a:spcBef>
                <a:spcPts val="3199"/>
              </a:spcBef>
              <a:spcAft>
                <a:spcPts val="0"/>
              </a:spcAft>
              <a:buClr>
                <a:schemeClr val="dk1"/>
              </a:buClr>
              <a:buSzPts val="800"/>
              <a:buNone/>
              <a:defRPr>
                <a:solidFill>
                  <a:schemeClr val="dk1"/>
                </a:solidFill>
              </a:defRPr>
            </a:lvl7pPr>
            <a:lvl8pPr lvl="7" algn="l">
              <a:lnSpc>
                <a:spcPct val="115000"/>
              </a:lnSpc>
              <a:spcBef>
                <a:spcPts val="3199"/>
              </a:spcBef>
              <a:spcAft>
                <a:spcPts val="0"/>
              </a:spcAft>
              <a:buClr>
                <a:schemeClr val="dk1"/>
              </a:buClr>
              <a:buSzPts val="800"/>
              <a:buNone/>
              <a:defRPr>
                <a:solidFill>
                  <a:schemeClr val="dk1"/>
                </a:solidFill>
              </a:defRPr>
            </a:lvl8pPr>
            <a:lvl9pPr lvl="8" algn="l">
              <a:lnSpc>
                <a:spcPct val="115000"/>
              </a:lnSpc>
              <a:spcBef>
                <a:spcPts val="3199"/>
              </a:spcBef>
              <a:spcAft>
                <a:spcPts val="3199"/>
              </a:spcAft>
              <a:buClr>
                <a:schemeClr val="dk1"/>
              </a:buClr>
              <a:buSzPts val="800"/>
              <a:buNone/>
              <a:defRPr>
                <a:solidFill>
                  <a:schemeClr val="dk1"/>
                </a:solidFill>
              </a:defRPr>
            </a:lvl9pPr>
          </a:lstStyle>
          <a:p>
            <a:endParaRPr dirty="0"/>
          </a:p>
        </p:txBody>
      </p:sp>
      <p:pic>
        <p:nvPicPr>
          <p:cNvPr id="55" name="Google Shape;55;p1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915055" y="9347033"/>
            <a:ext cx="2597746" cy="736052"/>
          </a:xfrm>
          <a:prstGeom prst="rect">
            <a:avLst/>
          </a:prstGeom>
          <a:noFill/>
          <a:ln>
            <a:noFill/>
          </a:ln>
        </p:spPr>
      </p:pic>
      <p:sp>
        <p:nvSpPr>
          <p:cNvPr id="56" name="Google Shape;56;p10"/>
          <p:cNvSpPr txBox="1">
            <a:spLocks noGrp="1"/>
          </p:cNvSpPr>
          <p:nvPr>
            <p:ph type="title"/>
          </p:nvPr>
        </p:nvSpPr>
        <p:spPr>
          <a:xfrm>
            <a:off x="990600" y="2585185"/>
            <a:ext cx="8153399" cy="5537324"/>
          </a:xfrm>
          <a:prstGeom prst="rect">
            <a:avLst/>
          </a:prstGeom>
          <a:noFill/>
          <a:ln>
            <a:noFill/>
          </a:ln>
        </p:spPr>
        <p:txBody>
          <a:bodyPr spcFirstLastPara="1" wrap="square" lIns="0" tIns="0" rIns="0" bIns="0" anchor="t" anchorCtr="0">
            <a:noAutofit/>
          </a:bodyPr>
          <a:lstStyle>
            <a:lvl1pPr marR="0" lvl="0" algn="l">
              <a:lnSpc>
                <a:spcPct val="90000"/>
              </a:lnSpc>
              <a:spcBef>
                <a:spcPts val="0"/>
              </a:spcBef>
              <a:spcAft>
                <a:spcPts val="0"/>
              </a:spcAft>
              <a:buSzPts val="2400"/>
              <a:buNone/>
              <a:defRPr sz="5999">
                <a:solidFill>
                  <a:schemeClr val="lt1"/>
                </a:solidFill>
              </a:defRPr>
            </a:lvl1pPr>
            <a:lvl2pPr lvl="1" algn="l">
              <a:lnSpc>
                <a:spcPct val="100000"/>
              </a:lnSpc>
              <a:spcBef>
                <a:spcPts val="4000"/>
              </a:spcBef>
              <a:spcAft>
                <a:spcPts val="0"/>
              </a:spcAft>
              <a:buSzPts val="2800"/>
              <a:buNone/>
              <a:defRPr>
                <a:latin typeface="Open Sans"/>
                <a:ea typeface="Open Sans"/>
                <a:cs typeface="Open Sans"/>
                <a:sym typeface="Open Sans"/>
              </a:defRPr>
            </a:lvl2pPr>
            <a:lvl3pPr lvl="2" algn="l">
              <a:lnSpc>
                <a:spcPct val="100000"/>
              </a:lnSpc>
              <a:spcBef>
                <a:spcPts val="0"/>
              </a:spcBef>
              <a:spcAft>
                <a:spcPts val="0"/>
              </a:spcAft>
              <a:buSzPts val="2800"/>
              <a:buNone/>
              <a:defRPr>
                <a:latin typeface="Open Sans"/>
                <a:ea typeface="Open Sans"/>
                <a:cs typeface="Open Sans"/>
                <a:sym typeface="Open Sans"/>
              </a:defRPr>
            </a:lvl3pPr>
            <a:lvl4pPr lvl="3" algn="l">
              <a:lnSpc>
                <a:spcPct val="100000"/>
              </a:lnSpc>
              <a:spcBef>
                <a:spcPts val="0"/>
              </a:spcBef>
              <a:spcAft>
                <a:spcPts val="0"/>
              </a:spcAft>
              <a:buSzPts val="2800"/>
              <a:buNone/>
              <a:defRPr>
                <a:latin typeface="Open Sans"/>
                <a:ea typeface="Open Sans"/>
                <a:cs typeface="Open Sans"/>
                <a:sym typeface="Open Sans"/>
              </a:defRPr>
            </a:lvl4pPr>
            <a:lvl5pPr lvl="4" algn="l">
              <a:lnSpc>
                <a:spcPct val="100000"/>
              </a:lnSpc>
              <a:spcBef>
                <a:spcPts val="0"/>
              </a:spcBef>
              <a:spcAft>
                <a:spcPts val="0"/>
              </a:spcAft>
              <a:buSzPts val="2800"/>
              <a:buNone/>
              <a:defRPr>
                <a:latin typeface="Open Sans"/>
                <a:ea typeface="Open Sans"/>
                <a:cs typeface="Open Sans"/>
                <a:sym typeface="Open Sans"/>
              </a:defRPr>
            </a:lvl5pPr>
            <a:lvl6pPr lvl="5" algn="l">
              <a:lnSpc>
                <a:spcPct val="100000"/>
              </a:lnSpc>
              <a:spcBef>
                <a:spcPts val="0"/>
              </a:spcBef>
              <a:spcAft>
                <a:spcPts val="0"/>
              </a:spcAft>
              <a:buSzPts val="2800"/>
              <a:buNone/>
              <a:defRPr>
                <a:latin typeface="Open Sans"/>
                <a:ea typeface="Open Sans"/>
                <a:cs typeface="Open Sans"/>
                <a:sym typeface="Open Sans"/>
              </a:defRPr>
            </a:lvl6pPr>
            <a:lvl7pPr lvl="6" algn="l">
              <a:lnSpc>
                <a:spcPct val="100000"/>
              </a:lnSpc>
              <a:spcBef>
                <a:spcPts val="0"/>
              </a:spcBef>
              <a:spcAft>
                <a:spcPts val="0"/>
              </a:spcAft>
              <a:buSzPts val="2800"/>
              <a:buNone/>
              <a:defRPr>
                <a:latin typeface="Open Sans"/>
                <a:ea typeface="Open Sans"/>
                <a:cs typeface="Open Sans"/>
                <a:sym typeface="Open Sans"/>
              </a:defRPr>
            </a:lvl7pPr>
            <a:lvl8pPr lvl="7" algn="l">
              <a:lnSpc>
                <a:spcPct val="100000"/>
              </a:lnSpc>
              <a:spcBef>
                <a:spcPts val="0"/>
              </a:spcBef>
              <a:spcAft>
                <a:spcPts val="0"/>
              </a:spcAft>
              <a:buSzPts val="2800"/>
              <a:buNone/>
              <a:defRPr>
                <a:latin typeface="Open Sans"/>
                <a:ea typeface="Open Sans"/>
                <a:cs typeface="Open Sans"/>
                <a:sym typeface="Open Sans"/>
              </a:defRPr>
            </a:lvl8pPr>
            <a:lvl9pPr lvl="8" algn="l">
              <a:lnSpc>
                <a:spcPct val="100000"/>
              </a:lnSpc>
              <a:spcBef>
                <a:spcPts val="0"/>
              </a:spcBef>
              <a:spcAft>
                <a:spcPts val="0"/>
              </a:spcAft>
              <a:buSzPts val="2800"/>
              <a:buNone/>
              <a:defRPr>
                <a:latin typeface="Open Sans"/>
                <a:ea typeface="Open Sans"/>
                <a:cs typeface="Open Sans"/>
                <a:sym typeface="Open Sans"/>
              </a:defRPr>
            </a:lvl9pPr>
          </a:lstStyle>
          <a:p>
            <a:endParaRPr/>
          </a:p>
        </p:txBody>
      </p:sp>
      <p:sp>
        <p:nvSpPr>
          <p:cNvPr id="57" name="Google Shape;57;p10"/>
          <p:cNvSpPr txBox="1">
            <a:spLocks noGrp="1"/>
          </p:cNvSpPr>
          <p:nvPr>
            <p:ph type="body" idx="2"/>
          </p:nvPr>
        </p:nvSpPr>
        <p:spPr>
          <a:xfrm>
            <a:off x="9604376" y="2584450"/>
            <a:ext cx="7908924" cy="5537201"/>
          </a:xfrm>
          <a:prstGeom prst="rect">
            <a:avLst/>
          </a:prstGeom>
          <a:noFill/>
          <a:ln>
            <a:noFill/>
          </a:ln>
        </p:spPr>
        <p:txBody>
          <a:bodyPr spcFirstLastPara="1" wrap="square" lIns="0" tIns="0" rIns="0" bIns="0" anchor="t" anchorCtr="0">
            <a:noAutofit/>
          </a:bodyPr>
          <a:lstStyle>
            <a:lvl1pPr marL="914307" lvl="0" indent="-457153" algn="l">
              <a:lnSpc>
                <a:spcPct val="115000"/>
              </a:lnSpc>
              <a:spcBef>
                <a:spcPts val="0"/>
              </a:spcBef>
              <a:spcAft>
                <a:spcPts val="0"/>
              </a:spcAft>
              <a:buSzPts val="1200"/>
              <a:buNone/>
              <a:defRPr b="0" i="0">
                <a:solidFill>
                  <a:schemeClr val="lt1"/>
                </a:solidFill>
                <a:latin typeface="Open Sans" panose="020B0606030504020204" pitchFamily="34" charset="0"/>
                <a:ea typeface="Open Sans" panose="020B0606030504020204" pitchFamily="34" charset="0"/>
                <a:cs typeface="Open Sans" panose="020B0606030504020204" pitchFamily="34" charset="0"/>
              </a:defRPr>
            </a:lvl1pPr>
            <a:lvl2pPr marL="1828615" lvl="1" indent="-584140" algn="l">
              <a:lnSpc>
                <a:spcPct val="115000"/>
              </a:lnSpc>
              <a:spcBef>
                <a:spcPts val="3199"/>
              </a:spcBef>
              <a:spcAft>
                <a:spcPts val="0"/>
              </a:spcAft>
              <a:buSzPts val="1000"/>
              <a:buChar char="○"/>
              <a:defRPr>
                <a:solidFill>
                  <a:schemeClr val="lt1"/>
                </a:solidFill>
              </a:defRPr>
            </a:lvl2pPr>
            <a:lvl3pPr marL="2742921" lvl="2" indent="-558743" algn="l">
              <a:lnSpc>
                <a:spcPct val="115000"/>
              </a:lnSpc>
              <a:spcBef>
                <a:spcPts val="3199"/>
              </a:spcBef>
              <a:spcAft>
                <a:spcPts val="0"/>
              </a:spcAft>
              <a:buSzPts val="800"/>
              <a:buChar char="■"/>
              <a:defRPr>
                <a:solidFill>
                  <a:schemeClr val="lt1"/>
                </a:solidFill>
              </a:defRPr>
            </a:lvl3pPr>
            <a:lvl4pPr marL="3657228" lvl="3" indent="-558743" algn="l">
              <a:lnSpc>
                <a:spcPct val="115000"/>
              </a:lnSpc>
              <a:spcBef>
                <a:spcPts val="3199"/>
              </a:spcBef>
              <a:spcAft>
                <a:spcPts val="0"/>
              </a:spcAft>
              <a:buSzPts val="800"/>
              <a:buChar char="●"/>
              <a:defRPr>
                <a:solidFill>
                  <a:schemeClr val="lt1"/>
                </a:solidFill>
              </a:defRPr>
            </a:lvl4pPr>
            <a:lvl5pPr marL="4571535" lvl="4" indent="-558743" algn="l">
              <a:lnSpc>
                <a:spcPct val="115000"/>
              </a:lnSpc>
              <a:spcBef>
                <a:spcPts val="3199"/>
              </a:spcBef>
              <a:spcAft>
                <a:spcPts val="0"/>
              </a:spcAft>
              <a:buSzPts val="800"/>
              <a:buChar char="○"/>
              <a:defRPr>
                <a:solidFill>
                  <a:schemeClr val="lt1"/>
                </a:solidFill>
              </a:defRPr>
            </a:lvl5pPr>
            <a:lvl6pPr marL="5485843" lvl="5" indent="-558743" algn="l">
              <a:lnSpc>
                <a:spcPct val="115000"/>
              </a:lnSpc>
              <a:spcBef>
                <a:spcPts val="3199"/>
              </a:spcBef>
              <a:spcAft>
                <a:spcPts val="0"/>
              </a:spcAft>
              <a:buSzPts val="800"/>
              <a:buChar char="■"/>
              <a:defRPr/>
            </a:lvl6pPr>
            <a:lvl7pPr marL="6400149" lvl="6" indent="-558743" algn="l">
              <a:lnSpc>
                <a:spcPct val="115000"/>
              </a:lnSpc>
              <a:spcBef>
                <a:spcPts val="3199"/>
              </a:spcBef>
              <a:spcAft>
                <a:spcPts val="0"/>
              </a:spcAft>
              <a:buSzPts val="800"/>
              <a:buChar char="●"/>
              <a:defRPr/>
            </a:lvl7pPr>
            <a:lvl8pPr marL="7314456" lvl="7" indent="-558743" algn="l">
              <a:lnSpc>
                <a:spcPct val="115000"/>
              </a:lnSpc>
              <a:spcBef>
                <a:spcPts val="3199"/>
              </a:spcBef>
              <a:spcAft>
                <a:spcPts val="0"/>
              </a:spcAft>
              <a:buSzPts val="800"/>
              <a:buChar char="○"/>
              <a:defRPr/>
            </a:lvl8pPr>
            <a:lvl9pPr marL="8228763" lvl="8" indent="-558743" algn="l">
              <a:lnSpc>
                <a:spcPct val="115000"/>
              </a:lnSpc>
              <a:spcBef>
                <a:spcPts val="3199"/>
              </a:spcBef>
              <a:spcAft>
                <a:spcPts val="3199"/>
              </a:spcAft>
              <a:buSzPts val="800"/>
              <a:buChar char="■"/>
              <a:defRPr/>
            </a:lvl9pPr>
          </a:lstStyle>
          <a:p>
            <a:endParaRPr dirty="0"/>
          </a:p>
        </p:txBody>
      </p:sp>
    </p:spTree>
    <p:extLst>
      <p:ext uri="{BB962C8B-B14F-4D97-AF65-F5344CB8AC3E}">
        <p14:creationId xmlns:p14="http://schemas.microsoft.com/office/powerpoint/2010/main" val="287177609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orient="horz" pos="3084">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 Light - Purple Text" preserve="1">
  <p:cSld name="Title - Light - Purple Text">
    <p:spTree>
      <p:nvGrpSpPr>
        <p:cNvPr id="1" name="Shape 58"/>
        <p:cNvGrpSpPr/>
        <p:nvPr/>
      </p:nvGrpSpPr>
      <p:grpSpPr>
        <a:xfrm>
          <a:off x="0" y="0"/>
          <a:ext cx="0" cy="0"/>
          <a:chOff x="0" y="0"/>
          <a:chExt cx="0" cy="0"/>
        </a:xfrm>
      </p:grpSpPr>
      <p:pic>
        <p:nvPicPr>
          <p:cNvPr id="59" name="Google Shape;59;p11" descr="A picture containing icon&#10;&#10;Description automatically generated"/>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629096" y="5534417"/>
            <a:ext cx="8895425" cy="3911425"/>
          </a:xfrm>
          <a:prstGeom prst="rect">
            <a:avLst/>
          </a:prstGeom>
          <a:noFill/>
          <a:ln>
            <a:noFill/>
          </a:ln>
        </p:spPr>
      </p:pic>
      <p:sp>
        <p:nvSpPr>
          <p:cNvPr id="60" name="Google Shape;60;p11"/>
          <p:cNvSpPr txBox="1">
            <a:spLocks noGrp="1"/>
          </p:cNvSpPr>
          <p:nvPr>
            <p:ph type="title"/>
          </p:nvPr>
        </p:nvSpPr>
        <p:spPr>
          <a:xfrm>
            <a:off x="1550400" y="4243189"/>
            <a:ext cx="7593600" cy="2958722"/>
          </a:xfrm>
          <a:prstGeom prst="rect">
            <a:avLst/>
          </a:prstGeom>
          <a:noFill/>
          <a:ln>
            <a:noFill/>
          </a:ln>
        </p:spPr>
        <p:txBody>
          <a:bodyPr spcFirstLastPara="1" wrap="square" lIns="91425" tIns="91425" rIns="91425" bIns="91425" anchor="t" anchorCtr="0">
            <a:noAutofit/>
          </a:bodyPr>
          <a:lstStyle>
            <a:lvl1pPr marR="0" lvl="0" algn="l">
              <a:lnSpc>
                <a:spcPct val="90000"/>
              </a:lnSpc>
              <a:spcBef>
                <a:spcPts val="0"/>
              </a:spcBef>
              <a:spcAft>
                <a:spcPts val="0"/>
              </a:spcAft>
              <a:buSzPts val="2400"/>
              <a:buNone/>
              <a:defRPr sz="6400" b="0" i="0">
                <a:solidFill>
                  <a:schemeClr val="dk1"/>
                </a:solidFill>
                <a:latin typeface="Playfair Display"/>
                <a:ea typeface="Playfair Display"/>
                <a:cs typeface="Playfair Display"/>
                <a:sym typeface="Playfair Display"/>
              </a:defRPr>
            </a:lvl1pPr>
            <a:lvl2pPr lvl="1" algn="l">
              <a:lnSpc>
                <a:spcPct val="100000"/>
              </a:lnSpc>
              <a:spcBef>
                <a:spcPts val="0"/>
              </a:spcBef>
              <a:spcAft>
                <a:spcPts val="0"/>
              </a:spcAft>
              <a:buSzPts val="2800"/>
              <a:buNone/>
              <a:defRPr>
                <a:latin typeface="Open Sans"/>
                <a:ea typeface="Open Sans"/>
                <a:cs typeface="Open Sans"/>
                <a:sym typeface="Open Sans"/>
              </a:defRPr>
            </a:lvl2pPr>
            <a:lvl3pPr lvl="2" algn="l">
              <a:lnSpc>
                <a:spcPct val="100000"/>
              </a:lnSpc>
              <a:spcBef>
                <a:spcPts val="0"/>
              </a:spcBef>
              <a:spcAft>
                <a:spcPts val="0"/>
              </a:spcAft>
              <a:buSzPts val="2800"/>
              <a:buNone/>
              <a:defRPr>
                <a:latin typeface="Open Sans"/>
                <a:ea typeface="Open Sans"/>
                <a:cs typeface="Open Sans"/>
                <a:sym typeface="Open Sans"/>
              </a:defRPr>
            </a:lvl3pPr>
            <a:lvl4pPr lvl="3" algn="l">
              <a:lnSpc>
                <a:spcPct val="100000"/>
              </a:lnSpc>
              <a:spcBef>
                <a:spcPts val="0"/>
              </a:spcBef>
              <a:spcAft>
                <a:spcPts val="0"/>
              </a:spcAft>
              <a:buSzPts val="2800"/>
              <a:buNone/>
              <a:defRPr>
                <a:latin typeface="Open Sans"/>
                <a:ea typeface="Open Sans"/>
                <a:cs typeface="Open Sans"/>
                <a:sym typeface="Open Sans"/>
              </a:defRPr>
            </a:lvl4pPr>
            <a:lvl5pPr lvl="4" algn="l">
              <a:lnSpc>
                <a:spcPct val="100000"/>
              </a:lnSpc>
              <a:spcBef>
                <a:spcPts val="0"/>
              </a:spcBef>
              <a:spcAft>
                <a:spcPts val="0"/>
              </a:spcAft>
              <a:buSzPts val="2800"/>
              <a:buNone/>
              <a:defRPr>
                <a:latin typeface="Open Sans"/>
                <a:ea typeface="Open Sans"/>
                <a:cs typeface="Open Sans"/>
                <a:sym typeface="Open Sans"/>
              </a:defRPr>
            </a:lvl5pPr>
            <a:lvl6pPr lvl="5" algn="l">
              <a:lnSpc>
                <a:spcPct val="100000"/>
              </a:lnSpc>
              <a:spcBef>
                <a:spcPts val="0"/>
              </a:spcBef>
              <a:spcAft>
                <a:spcPts val="0"/>
              </a:spcAft>
              <a:buSzPts val="2800"/>
              <a:buNone/>
              <a:defRPr>
                <a:latin typeface="Open Sans"/>
                <a:ea typeface="Open Sans"/>
                <a:cs typeface="Open Sans"/>
                <a:sym typeface="Open Sans"/>
              </a:defRPr>
            </a:lvl6pPr>
            <a:lvl7pPr lvl="6" algn="l">
              <a:lnSpc>
                <a:spcPct val="100000"/>
              </a:lnSpc>
              <a:spcBef>
                <a:spcPts val="0"/>
              </a:spcBef>
              <a:spcAft>
                <a:spcPts val="0"/>
              </a:spcAft>
              <a:buSzPts val="2800"/>
              <a:buNone/>
              <a:defRPr>
                <a:latin typeface="Open Sans"/>
                <a:ea typeface="Open Sans"/>
                <a:cs typeface="Open Sans"/>
                <a:sym typeface="Open Sans"/>
              </a:defRPr>
            </a:lvl7pPr>
            <a:lvl8pPr lvl="7" algn="l">
              <a:lnSpc>
                <a:spcPct val="100000"/>
              </a:lnSpc>
              <a:spcBef>
                <a:spcPts val="0"/>
              </a:spcBef>
              <a:spcAft>
                <a:spcPts val="0"/>
              </a:spcAft>
              <a:buSzPts val="2800"/>
              <a:buNone/>
              <a:defRPr>
                <a:latin typeface="Open Sans"/>
                <a:ea typeface="Open Sans"/>
                <a:cs typeface="Open Sans"/>
                <a:sym typeface="Open Sans"/>
              </a:defRPr>
            </a:lvl8pPr>
            <a:lvl9pPr lvl="8" algn="l">
              <a:lnSpc>
                <a:spcPct val="100000"/>
              </a:lnSpc>
              <a:spcBef>
                <a:spcPts val="0"/>
              </a:spcBef>
              <a:spcAft>
                <a:spcPts val="0"/>
              </a:spcAft>
              <a:buSzPts val="2800"/>
              <a:buNone/>
              <a:defRPr>
                <a:latin typeface="Open Sans"/>
                <a:ea typeface="Open Sans"/>
                <a:cs typeface="Open Sans"/>
                <a:sym typeface="Open Sans"/>
              </a:defRPr>
            </a:lvl9pPr>
          </a:lstStyle>
          <a:p>
            <a:endParaRPr/>
          </a:p>
        </p:txBody>
      </p:sp>
      <p:sp>
        <p:nvSpPr>
          <p:cNvPr id="61" name="Google Shape;61;p11"/>
          <p:cNvSpPr txBox="1">
            <a:spLocks noGrp="1"/>
          </p:cNvSpPr>
          <p:nvPr>
            <p:ph type="subTitle" idx="1"/>
          </p:nvPr>
        </p:nvSpPr>
        <p:spPr>
          <a:xfrm>
            <a:off x="1565898" y="7378687"/>
            <a:ext cx="7593600" cy="690001"/>
          </a:xfrm>
          <a:prstGeom prst="rect">
            <a:avLst/>
          </a:prstGeom>
          <a:noFill/>
          <a:ln>
            <a:noFill/>
          </a:ln>
        </p:spPr>
        <p:txBody>
          <a:bodyPr spcFirstLastPara="1" wrap="square" lIns="91425" tIns="91425" rIns="91425" bIns="91425" anchor="t" anchorCtr="0">
            <a:noAutofit/>
          </a:bodyPr>
          <a:lstStyle>
            <a:lvl1pPr marR="0" lvl="0" algn="l">
              <a:lnSpc>
                <a:spcPct val="115000"/>
              </a:lnSpc>
              <a:spcBef>
                <a:spcPts val="0"/>
              </a:spcBef>
              <a:spcAft>
                <a:spcPts val="0"/>
              </a:spcAft>
              <a:buSzPts val="1200"/>
              <a:buNone/>
              <a:defRPr sz="1999" b="0" i="0">
                <a:solidFill>
                  <a:schemeClr val="dk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1999"/>
              </a:spcBef>
              <a:spcAft>
                <a:spcPts val="0"/>
              </a:spcAft>
              <a:buSzPts val="1000"/>
              <a:buNone/>
              <a:defRPr/>
            </a:lvl2pPr>
            <a:lvl3pPr lvl="2" algn="l">
              <a:lnSpc>
                <a:spcPct val="115000"/>
              </a:lnSpc>
              <a:spcBef>
                <a:spcPts val="3199"/>
              </a:spcBef>
              <a:spcAft>
                <a:spcPts val="0"/>
              </a:spcAft>
              <a:buSzPts val="800"/>
              <a:buNone/>
              <a:defRPr/>
            </a:lvl3pPr>
            <a:lvl4pPr lvl="3" algn="l">
              <a:lnSpc>
                <a:spcPct val="115000"/>
              </a:lnSpc>
              <a:spcBef>
                <a:spcPts val="3199"/>
              </a:spcBef>
              <a:spcAft>
                <a:spcPts val="0"/>
              </a:spcAft>
              <a:buSzPts val="800"/>
              <a:buNone/>
              <a:defRPr/>
            </a:lvl4pPr>
            <a:lvl5pPr lvl="4" algn="l">
              <a:lnSpc>
                <a:spcPct val="115000"/>
              </a:lnSpc>
              <a:spcBef>
                <a:spcPts val="3199"/>
              </a:spcBef>
              <a:spcAft>
                <a:spcPts val="0"/>
              </a:spcAft>
              <a:buSzPts val="800"/>
              <a:buNone/>
              <a:defRPr/>
            </a:lvl5pPr>
            <a:lvl6pPr lvl="5" algn="l">
              <a:lnSpc>
                <a:spcPct val="115000"/>
              </a:lnSpc>
              <a:spcBef>
                <a:spcPts val="3199"/>
              </a:spcBef>
              <a:spcAft>
                <a:spcPts val="0"/>
              </a:spcAft>
              <a:buSzPts val="800"/>
              <a:buNone/>
              <a:defRPr/>
            </a:lvl6pPr>
            <a:lvl7pPr lvl="6" algn="l">
              <a:lnSpc>
                <a:spcPct val="115000"/>
              </a:lnSpc>
              <a:spcBef>
                <a:spcPts val="3199"/>
              </a:spcBef>
              <a:spcAft>
                <a:spcPts val="0"/>
              </a:spcAft>
              <a:buSzPts val="800"/>
              <a:buNone/>
              <a:defRPr/>
            </a:lvl7pPr>
            <a:lvl8pPr lvl="7" algn="l">
              <a:lnSpc>
                <a:spcPct val="115000"/>
              </a:lnSpc>
              <a:spcBef>
                <a:spcPts val="3199"/>
              </a:spcBef>
              <a:spcAft>
                <a:spcPts val="0"/>
              </a:spcAft>
              <a:buSzPts val="800"/>
              <a:buNone/>
              <a:defRPr/>
            </a:lvl8pPr>
            <a:lvl9pPr lvl="8" algn="l">
              <a:lnSpc>
                <a:spcPct val="115000"/>
              </a:lnSpc>
              <a:spcBef>
                <a:spcPts val="3199"/>
              </a:spcBef>
              <a:spcAft>
                <a:spcPts val="3199"/>
              </a:spcAft>
              <a:buSzPts val="800"/>
              <a:buNone/>
              <a:defRPr/>
            </a:lvl9pPr>
          </a:lstStyle>
          <a:p>
            <a:endParaRPr dirty="0"/>
          </a:p>
        </p:txBody>
      </p:sp>
      <p:pic>
        <p:nvPicPr>
          <p:cNvPr id="62" name="Google Shape;62;p1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9407780" y="1037699"/>
            <a:ext cx="7788300" cy="7788299"/>
          </a:xfrm>
          <a:prstGeom prst="rect">
            <a:avLst/>
          </a:prstGeom>
          <a:noFill/>
          <a:ln>
            <a:noFill/>
          </a:ln>
        </p:spPr>
      </p:pic>
      <p:pic>
        <p:nvPicPr>
          <p:cNvPr id="63" name="Google Shape;63;p1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544127" y="8931652"/>
            <a:ext cx="3304547" cy="936250"/>
          </a:xfrm>
          <a:prstGeom prst="rect">
            <a:avLst/>
          </a:prstGeom>
          <a:noFill/>
          <a:ln>
            <a:noFill/>
          </a:ln>
        </p:spPr>
      </p:pic>
    </p:spTree>
    <p:extLst>
      <p:ext uri="{BB962C8B-B14F-4D97-AF65-F5344CB8AC3E}">
        <p14:creationId xmlns:p14="http://schemas.microsoft.com/office/powerpoint/2010/main" val="135505721"/>
      </p:ext>
    </p:extLst>
  </p:cSld>
  <p:clrMapOvr>
    <a:masterClrMapping/>
  </p:clrMapOvr>
  <p:extLst>
    <p:ext uri="{DCECCB84-F9BA-43D5-87BE-67443E8EF086}">
      <p15:sldGuideLst xmlns:p15="http://schemas.microsoft.com/office/powerpoint/2012/main">
        <p15:guide id="1" pos="144">
          <p15:clr>
            <a:srgbClr val="FA7B17"/>
          </p15:clr>
        </p15:guide>
        <p15:guide id="2" pos="5616">
          <p15:clr>
            <a:srgbClr val="FA7B17"/>
          </p15:clr>
        </p15:guide>
        <p15:guide id="3" orient="horz" pos="3012">
          <p15:clr>
            <a:srgbClr val="FA7B17"/>
          </p15:clr>
        </p15:guide>
        <p15:guide id="4" pos="552">
          <p15:clr>
            <a:srgbClr val="FA7B17"/>
          </p15:clr>
        </p15:guide>
        <p15:guide id="5" orient="horz" pos="1620">
          <p15:clr>
            <a:srgbClr val="FA7B17"/>
          </p15:clr>
        </p15:guide>
        <p15:guide id="6" orient="horz" pos="145">
          <p15:clr>
            <a:srgbClr val="FA7B17"/>
          </p15:clr>
        </p15:guide>
        <p15:guide id="7" pos="2352">
          <p15:clr>
            <a:srgbClr val="FA7B17"/>
          </p15:clr>
        </p15:guide>
        <p15:guide id="8" pos="5472">
          <p15:clr>
            <a:srgbClr val="FA7B17"/>
          </p15:clr>
        </p15:guide>
        <p15:guide id="9" pos="1464">
          <p15:clr>
            <a:srgbClr val="FA7B17"/>
          </p15:clr>
        </p15:guide>
        <p15:guide id="10" orient="horz" pos="324">
          <p15:clr>
            <a:srgbClr val="FA7B17"/>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 Light" preserve="1">
  <p:cSld name="1_Title - Light">
    <p:bg>
      <p:bgPr>
        <a:solidFill>
          <a:schemeClr val="dk1"/>
        </a:solidFill>
        <a:effectLst/>
      </p:bgPr>
    </p:bg>
    <p:spTree>
      <p:nvGrpSpPr>
        <p:cNvPr id="1" name="Shape 64"/>
        <p:cNvGrpSpPr/>
        <p:nvPr/>
      </p:nvGrpSpPr>
      <p:grpSpPr>
        <a:xfrm>
          <a:off x="0" y="0"/>
          <a:ext cx="0" cy="0"/>
          <a:chOff x="0" y="0"/>
          <a:chExt cx="0" cy="0"/>
        </a:xfrm>
      </p:grpSpPr>
      <p:sp>
        <p:nvSpPr>
          <p:cNvPr id="65" name="Google Shape;65;p12"/>
          <p:cNvSpPr txBox="1">
            <a:spLocks noGrp="1"/>
          </p:cNvSpPr>
          <p:nvPr>
            <p:ph type="title"/>
          </p:nvPr>
        </p:nvSpPr>
        <p:spPr>
          <a:xfrm>
            <a:off x="1550401" y="4955288"/>
            <a:ext cx="15794400" cy="3651326"/>
          </a:xfrm>
          <a:prstGeom prst="rect">
            <a:avLst/>
          </a:prstGeom>
          <a:noFill/>
          <a:ln>
            <a:noFill/>
          </a:ln>
        </p:spPr>
        <p:txBody>
          <a:bodyPr spcFirstLastPara="1" wrap="square" lIns="91425" tIns="91425" rIns="91425" bIns="91425" anchor="t" anchorCtr="0">
            <a:noAutofit/>
          </a:bodyPr>
          <a:lstStyle>
            <a:lvl1pPr marR="0" lvl="0" algn="l">
              <a:lnSpc>
                <a:spcPct val="90000"/>
              </a:lnSpc>
              <a:spcBef>
                <a:spcPts val="0"/>
              </a:spcBef>
              <a:spcAft>
                <a:spcPts val="0"/>
              </a:spcAft>
              <a:buSzPts val="2400"/>
              <a:buNone/>
              <a:defRPr sz="6400" b="0" i="0">
                <a:solidFill>
                  <a:schemeClr val="lt1"/>
                </a:solidFill>
                <a:latin typeface="Playfair Display"/>
                <a:ea typeface="Playfair Display"/>
                <a:cs typeface="Playfair Display"/>
                <a:sym typeface="Playfair Display"/>
              </a:defRPr>
            </a:lvl1pPr>
            <a:lvl2pPr lvl="1" algn="l">
              <a:lnSpc>
                <a:spcPct val="100000"/>
              </a:lnSpc>
              <a:spcBef>
                <a:spcPts val="0"/>
              </a:spcBef>
              <a:spcAft>
                <a:spcPts val="0"/>
              </a:spcAft>
              <a:buSzPts val="2800"/>
              <a:buNone/>
              <a:defRPr>
                <a:latin typeface="Open Sans"/>
                <a:ea typeface="Open Sans"/>
                <a:cs typeface="Open Sans"/>
                <a:sym typeface="Open Sans"/>
              </a:defRPr>
            </a:lvl2pPr>
            <a:lvl3pPr lvl="2" algn="l">
              <a:lnSpc>
                <a:spcPct val="100000"/>
              </a:lnSpc>
              <a:spcBef>
                <a:spcPts val="0"/>
              </a:spcBef>
              <a:spcAft>
                <a:spcPts val="0"/>
              </a:spcAft>
              <a:buSzPts val="2800"/>
              <a:buNone/>
              <a:defRPr>
                <a:latin typeface="Open Sans"/>
                <a:ea typeface="Open Sans"/>
                <a:cs typeface="Open Sans"/>
                <a:sym typeface="Open Sans"/>
              </a:defRPr>
            </a:lvl3pPr>
            <a:lvl4pPr lvl="3" algn="l">
              <a:lnSpc>
                <a:spcPct val="100000"/>
              </a:lnSpc>
              <a:spcBef>
                <a:spcPts val="0"/>
              </a:spcBef>
              <a:spcAft>
                <a:spcPts val="0"/>
              </a:spcAft>
              <a:buSzPts val="2800"/>
              <a:buNone/>
              <a:defRPr>
                <a:latin typeface="Open Sans"/>
                <a:ea typeface="Open Sans"/>
                <a:cs typeface="Open Sans"/>
                <a:sym typeface="Open Sans"/>
              </a:defRPr>
            </a:lvl4pPr>
            <a:lvl5pPr lvl="4" algn="l">
              <a:lnSpc>
                <a:spcPct val="100000"/>
              </a:lnSpc>
              <a:spcBef>
                <a:spcPts val="0"/>
              </a:spcBef>
              <a:spcAft>
                <a:spcPts val="0"/>
              </a:spcAft>
              <a:buSzPts val="2800"/>
              <a:buNone/>
              <a:defRPr>
                <a:latin typeface="Open Sans"/>
                <a:ea typeface="Open Sans"/>
                <a:cs typeface="Open Sans"/>
                <a:sym typeface="Open Sans"/>
              </a:defRPr>
            </a:lvl5pPr>
            <a:lvl6pPr lvl="5" algn="l">
              <a:lnSpc>
                <a:spcPct val="100000"/>
              </a:lnSpc>
              <a:spcBef>
                <a:spcPts val="0"/>
              </a:spcBef>
              <a:spcAft>
                <a:spcPts val="0"/>
              </a:spcAft>
              <a:buSzPts val="2800"/>
              <a:buNone/>
              <a:defRPr>
                <a:latin typeface="Open Sans"/>
                <a:ea typeface="Open Sans"/>
                <a:cs typeface="Open Sans"/>
                <a:sym typeface="Open Sans"/>
              </a:defRPr>
            </a:lvl6pPr>
            <a:lvl7pPr lvl="6" algn="l">
              <a:lnSpc>
                <a:spcPct val="100000"/>
              </a:lnSpc>
              <a:spcBef>
                <a:spcPts val="0"/>
              </a:spcBef>
              <a:spcAft>
                <a:spcPts val="0"/>
              </a:spcAft>
              <a:buSzPts val="2800"/>
              <a:buNone/>
              <a:defRPr>
                <a:latin typeface="Open Sans"/>
                <a:ea typeface="Open Sans"/>
                <a:cs typeface="Open Sans"/>
                <a:sym typeface="Open Sans"/>
              </a:defRPr>
            </a:lvl7pPr>
            <a:lvl8pPr lvl="7" algn="l">
              <a:lnSpc>
                <a:spcPct val="100000"/>
              </a:lnSpc>
              <a:spcBef>
                <a:spcPts val="0"/>
              </a:spcBef>
              <a:spcAft>
                <a:spcPts val="0"/>
              </a:spcAft>
              <a:buSzPts val="2800"/>
              <a:buNone/>
              <a:defRPr>
                <a:latin typeface="Open Sans"/>
                <a:ea typeface="Open Sans"/>
                <a:cs typeface="Open Sans"/>
                <a:sym typeface="Open Sans"/>
              </a:defRPr>
            </a:lvl8pPr>
            <a:lvl9pPr lvl="8" algn="l">
              <a:lnSpc>
                <a:spcPct val="100000"/>
              </a:lnSpc>
              <a:spcBef>
                <a:spcPts val="0"/>
              </a:spcBef>
              <a:spcAft>
                <a:spcPts val="0"/>
              </a:spcAft>
              <a:buSzPts val="2800"/>
              <a:buNone/>
              <a:defRPr>
                <a:latin typeface="Open Sans"/>
                <a:ea typeface="Open Sans"/>
                <a:cs typeface="Open Sans"/>
                <a:sym typeface="Open Sans"/>
              </a:defRPr>
            </a:lvl9pPr>
          </a:lstStyle>
          <a:p>
            <a:endParaRPr/>
          </a:p>
        </p:txBody>
      </p:sp>
      <p:sp>
        <p:nvSpPr>
          <p:cNvPr id="66" name="Google Shape;66;p12"/>
          <p:cNvSpPr txBox="1">
            <a:spLocks noGrp="1"/>
          </p:cNvSpPr>
          <p:nvPr>
            <p:ph type="subTitle" idx="1"/>
          </p:nvPr>
        </p:nvSpPr>
        <p:spPr>
          <a:xfrm>
            <a:off x="1565899" y="8090788"/>
            <a:ext cx="13680000" cy="690001"/>
          </a:xfrm>
          <a:prstGeom prst="rect">
            <a:avLst/>
          </a:prstGeom>
          <a:noFill/>
          <a:ln>
            <a:noFill/>
          </a:ln>
        </p:spPr>
        <p:txBody>
          <a:bodyPr spcFirstLastPara="1" wrap="square" lIns="91425" tIns="91425" rIns="91425" bIns="91425" anchor="t" anchorCtr="0">
            <a:noAutofit/>
          </a:bodyPr>
          <a:lstStyle>
            <a:lvl1pPr marR="0" lvl="0" algn="l">
              <a:lnSpc>
                <a:spcPct val="115000"/>
              </a:lnSpc>
              <a:spcBef>
                <a:spcPts val="0"/>
              </a:spcBef>
              <a:spcAft>
                <a:spcPts val="0"/>
              </a:spcAft>
              <a:buSzPts val="1200"/>
              <a:buNone/>
              <a:defRPr sz="2400" b="0" i="0">
                <a:solidFill>
                  <a:schemeClr val="lt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1999"/>
              </a:spcBef>
              <a:spcAft>
                <a:spcPts val="0"/>
              </a:spcAft>
              <a:buSzPts val="1000"/>
              <a:buNone/>
              <a:defRPr/>
            </a:lvl2pPr>
            <a:lvl3pPr lvl="2" algn="l">
              <a:lnSpc>
                <a:spcPct val="115000"/>
              </a:lnSpc>
              <a:spcBef>
                <a:spcPts val="3199"/>
              </a:spcBef>
              <a:spcAft>
                <a:spcPts val="0"/>
              </a:spcAft>
              <a:buSzPts val="800"/>
              <a:buNone/>
              <a:defRPr/>
            </a:lvl3pPr>
            <a:lvl4pPr lvl="3" algn="l">
              <a:lnSpc>
                <a:spcPct val="115000"/>
              </a:lnSpc>
              <a:spcBef>
                <a:spcPts val="3199"/>
              </a:spcBef>
              <a:spcAft>
                <a:spcPts val="0"/>
              </a:spcAft>
              <a:buSzPts val="800"/>
              <a:buNone/>
              <a:defRPr/>
            </a:lvl4pPr>
            <a:lvl5pPr lvl="4" algn="l">
              <a:lnSpc>
                <a:spcPct val="115000"/>
              </a:lnSpc>
              <a:spcBef>
                <a:spcPts val="3199"/>
              </a:spcBef>
              <a:spcAft>
                <a:spcPts val="0"/>
              </a:spcAft>
              <a:buSzPts val="800"/>
              <a:buNone/>
              <a:defRPr/>
            </a:lvl5pPr>
            <a:lvl6pPr lvl="5" algn="l">
              <a:lnSpc>
                <a:spcPct val="115000"/>
              </a:lnSpc>
              <a:spcBef>
                <a:spcPts val="3199"/>
              </a:spcBef>
              <a:spcAft>
                <a:spcPts val="0"/>
              </a:spcAft>
              <a:buSzPts val="800"/>
              <a:buNone/>
              <a:defRPr/>
            </a:lvl6pPr>
            <a:lvl7pPr lvl="6" algn="l">
              <a:lnSpc>
                <a:spcPct val="115000"/>
              </a:lnSpc>
              <a:spcBef>
                <a:spcPts val="3199"/>
              </a:spcBef>
              <a:spcAft>
                <a:spcPts val="0"/>
              </a:spcAft>
              <a:buSzPts val="800"/>
              <a:buNone/>
              <a:defRPr/>
            </a:lvl7pPr>
            <a:lvl8pPr lvl="7" algn="l">
              <a:lnSpc>
                <a:spcPct val="115000"/>
              </a:lnSpc>
              <a:spcBef>
                <a:spcPts val="3199"/>
              </a:spcBef>
              <a:spcAft>
                <a:spcPts val="0"/>
              </a:spcAft>
              <a:buSzPts val="800"/>
              <a:buNone/>
              <a:defRPr/>
            </a:lvl8pPr>
            <a:lvl9pPr lvl="8" algn="l">
              <a:lnSpc>
                <a:spcPct val="115000"/>
              </a:lnSpc>
              <a:spcBef>
                <a:spcPts val="3199"/>
              </a:spcBef>
              <a:spcAft>
                <a:spcPts val="3199"/>
              </a:spcAft>
              <a:buSzPts val="800"/>
              <a:buNone/>
              <a:defRPr/>
            </a:lvl9pPr>
          </a:lstStyle>
          <a:p>
            <a:endParaRPr dirty="0"/>
          </a:p>
        </p:txBody>
      </p:sp>
    </p:spTree>
    <p:extLst>
      <p:ext uri="{BB962C8B-B14F-4D97-AF65-F5344CB8AC3E}">
        <p14:creationId xmlns:p14="http://schemas.microsoft.com/office/powerpoint/2010/main" val="3110118621"/>
      </p:ext>
    </p:extLst>
  </p:cSld>
  <p:clrMapOvr>
    <a:masterClrMapping/>
  </p:clrMapOvr>
  <p:extLst>
    <p:ext uri="{DCECCB84-F9BA-43D5-87BE-67443E8EF086}">
      <p15:sldGuideLst xmlns:p15="http://schemas.microsoft.com/office/powerpoint/2012/main">
        <p15:guide id="1" pos="552">
          <p15:clr>
            <a:srgbClr val="FA7B17"/>
          </p15:clr>
        </p15:guide>
        <p15:guide id="2" pos="5616">
          <p15:clr>
            <a:srgbClr val="FA7B17"/>
          </p15:clr>
        </p15:guide>
        <p15:guide id="3" orient="horz" pos="3108">
          <p15:clr>
            <a:srgbClr val="FA7B17"/>
          </p15:clr>
        </p15:guide>
        <p15:guide id="4" pos="2880">
          <p15:clr>
            <a:srgbClr val="FA7B17"/>
          </p15:clr>
        </p15:guide>
        <p15:guide id="5" orient="horz" pos="1620">
          <p15:clr>
            <a:srgbClr val="FA7B17"/>
          </p15:clr>
        </p15:guide>
        <p15:guide id="6" orient="horz" pos="156">
          <p15:clr>
            <a:srgbClr val="FA7B17"/>
          </p15:clr>
        </p15:guide>
        <p15:guide id="7" pos="5472">
          <p15:clr>
            <a:srgbClr val="FA7B17"/>
          </p15:clr>
        </p15:guide>
        <p15:guide id="8" pos="5208">
          <p15:clr>
            <a:srgbClr val="FA7B17"/>
          </p15:clr>
        </p15:guide>
        <p15:guide id="9" orient="horz" pos="324">
          <p15:clr>
            <a:srgbClr val="FA7B17"/>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 Light" preserve="1">
  <p:cSld name="1_Title - Light">
    <p:bg>
      <p:bgPr>
        <a:solidFill>
          <a:schemeClr val="accent1"/>
        </a:solidFill>
        <a:effectLst/>
      </p:bgPr>
    </p:bg>
    <p:spTree>
      <p:nvGrpSpPr>
        <p:cNvPr id="1" name="Shape 67"/>
        <p:cNvGrpSpPr/>
        <p:nvPr/>
      </p:nvGrpSpPr>
      <p:grpSpPr>
        <a:xfrm>
          <a:off x="0" y="0"/>
          <a:ext cx="0" cy="0"/>
          <a:chOff x="0" y="0"/>
          <a:chExt cx="0" cy="0"/>
        </a:xfrm>
      </p:grpSpPr>
      <p:sp>
        <p:nvSpPr>
          <p:cNvPr id="68" name="Google Shape;68;p13"/>
          <p:cNvSpPr txBox="1">
            <a:spLocks noGrp="1"/>
          </p:cNvSpPr>
          <p:nvPr>
            <p:ph type="title"/>
          </p:nvPr>
        </p:nvSpPr>
        <p:spPr>
          <a:xfrm>
            <a:off x="1550401" y="4955288"/>
            <a:ext cx="15794400" cy="3651326"/>
          </a:xfrm>
          <a:prstGeom prst="rect">
            <a:avLst/>
          </a:prstGeom>
          <a:noFill/>
          <a:ln>
            <a:noFill/>
          </a:ln>
        </p:spPr>
        <p:txBody>
          <a:bodyPr spcFirstLastPara="1" wrap="square" lIns="91425" tIns="91425" rIns="91425" bIns="91425" anchor="t" anchorCtr="0">
            <a:noAutofit/>
          </a:bodyPr>
          <a:lstStyle>
            <a:lvl1pPr marR="0" lvl="0" algn="l">
              <a:lnSpc>
                <a:spcPct val="90000"/>
              </a:lnSpc>
              <a:spcBef>
                <a:spcPts val="0"/>
              </a:spcBef>
              <a:spcAft>
                <a:spcPts val="0"/>
              </a:spcAft>
              <a:buSzPts val="2400"/>
              <a:buNone/>
              <a:defRPr sz="6400">
                <a:solidFill>
                  <a:schemeClr val="lt1"/>
                </a:solidFill>
              </a:defRPr>
            </a:lvl1pPr>
            <a:lvl2pPr lvl="1" algn="l">
              <a:lnSpc>
                <a:spcPct val="100000"/>
              </a:lnSpc>
              <a:spcBef>
                <a:spcPts val="0"/>
              </a:spcBef>
              <a:spcAft>
                <a:spcPts val="0"/>
              </a:spcAft>
              <a:buSzPts val="2800"/>
              <a:buNone/>
              <a:defRPr>
                <a:latin typeface="Open Sans"/>
                <a:ea typeface="Open Sans"/>
                <a:cs typeface="Open Sans"/>
                <a:sym typeface="Open Sans"/>
              </a:defRPr>
            </a:lvl2pPr>
            <a:lvl3pPr lvl="2" algn="l">
              <a:lnSpc>
                <a:spcPct val="100000"/>
              </a:lnSpc>
              <a:spcBef>
                <a:spcPts val="0"/>
              </a:spcBef>
              <a:spcAft>
                <a:spcPts val="0"/>
              </a:spcAft>
              <a:buSzPts val="2800"/>
              <a:buNone/>
              <a:defRPr>
                <a:latin typeface="Open Sans"/>
                <a:ea typeface="Open Sans"/>
                <a:cs typeface="Open Sans"/>
                <a:sym typeface="Open Sans"/>
              </a:defRPr>
            </a:lvl3pPr>
            <a:lvl4pPr lvl="3" algn="l">
              <a:lnSpc>
                <a:spcPct val="100000"/>
              </a:lnSpc>
              <a:spcBef>
                <a:spcPts val="0"/>
              </a:spcBef>
              <a:spcAft>
                <a:spcPts val="0"/>
              </a:spcAft>
              <a:buSzPts val="2800"/>
              <a:buNone/>
              <a:defRPr>
                <a:latin typeface="Open Sans"/>
                <a:ea typeface="Open Sans"/>
                <a:cs typeface="Open Sans"/>
                <a:sym typeface="Open Sans"/>
              </a:defRPr>
            </a:lvl4pPr>
            <a:lvl5pPr lvl="4" algn="l">
              <a:lnSpc>
                <a:spcPct val="100000"/>
              </a:lnSpc>
              <a:spcBef>
                <a:spcPts val="0"/>
              </a:spcBef>
              <a:spcAft>
                <a:spcPts val="0"/>
              </a:spcAft>
              <a:buSzPts val="2800"/>
              <a:buNone/>
              <a:defRPr>
                <a:latin typeface="Open Sans"/>
                <a:ea typeface="Open Sans"/>
                <a:cs typeface="Open Sans"/>
                <a:sym typeface="Open Sans"/>
              </a:defRPr>
            </a:lvl5pPr>
            <a:lvl6pPr lvl="5" algn="l">
              <a:lnSpc>
                <a:spcPct val="100000"/>
              </a:lnSpc>
              <a:spcBef>
                <a:spcPts val="0"/>
              </a:spcBef>
              <a:spcAft>
                <a:spcPts val="0"/>
              </a:spcAft>
              <a:buSzPts val="2800"/>
              <a:buNone/>
              <a:defRPr>
                <a:latin typeface="Open Sans"/>
                <a:ea typeface="Open Sans"/>
                <a:cs typeface="Open Sans"/>
                <a:sym typeface="Open Sans"/>
              </a:defRPr>
            </a:lvl6pPr>
            <a:lvl7pPr lvl="6" algn="l">
              <a:lnSpc>
                <a:spcPct val="100000"/>
              </a:lnSpc>
              <a:spcBef>
                <a:spcPts val="0"/>
              </a:spcBef>
              <a:spcAft>
                <a:spcPts val="0"/>
              </a:spcAft>
              <a:buSzPts val="2800"/>
              <a:buNone/>
              <a:defRPr>
                <a:latin typeface="Open Sans"/>
                <a:ea typeface="Open Sans"/>
                <a:cs typeface="Open Sans"/>
                <a:sym typeface="Open Sans"/>
              </a:defRPr>
            </a:lvl7pPr>
            <a:lvl8pPr lvl="7" algn="l">
              <a:lnSpc>
                <a:spcPct val="100000"/>
              </a:lnSpc>
              <a:spcBef>
                <a:spcPts val="0"/>
              </a:spcBef>
              <a:spcAft>
                <a:spcPts val="0"/>
              </a:spcAft>
              <a:buSzPts val="2800"/>
              <a:buNone/>
              <a:defRPr>
                <a:latin typeface="Open Sans"/>
                <a:ea typeface="Open Sans"/>
                <a:cs typeface="Open Sans"/>
                <a:sym typeface="Open Sans"/>
              </a:defRPr>
            </a:lvl8pPr>
            <a:lvl9pPr lvl="8" algn="l">
              <a:lnSpc>
                <a:spcPct val="100000"/>
              </a:lnSpc>
              <a:spcBef>
                <a:spcPts val="0"/>
              </a:spcBef>
              <a:spcAft>
                <a:spcPts val="0"/>
              </a:spcAft>
              <a:buSzPts val="2800"/>
              <a:buNone/>
              <a:defRPr>
                <a:latin typeface="Open Sans"/>
                <a:ea typeface="Open Sans"/>
                <a:cs typeface="Open Sans"/>
                <a:sym typeface="Open Sans"/>
              </a:defRPr>
            </a:lvl9pPr>
          </a:lstStyle>
          <a:p>
            <a:endParaRPr/>
          </a:p>
        </p:txBody>
      </p:sp>
      <p:sp>
        <p:nvSpPr>
          <p:cNvPr id="69" name="Google Shape;69;p13"/>
          <p:cNvSpPr txBox="1">
            <a:spLocks noGrp="1"/>
          </p:cNvSpPr>
          <p:nvPr>
            <p:ph type="subTitle" idx="1"/>
          </p:nvPr>
        </p:nvSpPr>
        <p:spPr>
          <a:xfrm>
            <a:off x="1565899" y="8090788"/>
            <a:ext cx="13680000" cy="690001"/>
          </a:xfrm>
          <a:prstGeom prst="rect">
            <a:avLst/>
          </a:prstGeom>
          <a:noFill/>
          <a:ln>
            <a:noFill/>
          </a:ln>
        </p:spPr>
        <p:txBody>
          <a:bodyPr spcFirstLastPara="1" wrap="square" lIns="91425" tIns="91425" rIns="91425" bIns="91425" anchor="t" anchorCtr="0">
            <a:noAutofit/>
          </a:bodyPr>
          <a:lstStyle>
            <a:lvl1pPr marR="0" lvl="0" algn="l">
              <a:lnSpc>
                <a:spcPct val="115000"/>
              </a:lnSpc>
              <a:spcBef>
                <a:spcPts val="0"/>
              </a:spcBef>
              <a:spcAft>
                <a:spcPts val="0"/>
              </a:spcAft>
              <a:buSzPts val="1200"/>
              <a:buNone/>
              <a:defRPr sz="2400" b="0" i="0">
                <a:solidFill>
                  <a:schemeClr val="lt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1999"/>
              </a:spcBef>
              <a:spcAft>
                <a:spcPts val="0"/>
              </a:spcAft>
              <a:buSzPts val="1000"/>
              <a:buNone/>
              <a:defRPr/>
            </a:lvl2pPr>
            <a:lvl3pPr lvl="2" algn="l">
              <a:lnSpc>
                <a:spcPct val="115000"/>
              </a:lnSpc>
              <a:spcBef>
                <a:spcPts val="3199"/>
              </a:spcBef>
              <a:spcAft>
                <a:spcPts val="0"/>
              </a:spcAft>
              <a:buSzPts val="800"/>
              <a:buNone/>
              <a:defRPr/>
            </a:lvl3pPr>
            <a:lvl4pPr lvl="3" algn="l">
              <a:lnSpc>
                <a:spcPct val="115000"/>
              </a:lnSpc>
              <a:spcBef>
                <a:spcPts val="3199"/>
              </a:spcBef>
              <a:spcAft>
                <a:spcPts val="0"/>
              </a:spcAft>
              <a:buSzPts val="800"/>
              <a:buNone/>
              <a:defRPr/>
            </a:lvl4pPr>
            <a:lvl5pPr lvl="4" algn="l">
              <a:lnSpc>
                <a:spcPct val="115000"/>
              </a:lnSpc>
              <a:spcBef>
                <a:spcPts val="3199"/>
              </a:spcBef>
              <a:spcAft>
                <a:spcPts val="0"/>
              </a:spcAft>
              <a:buSzPts val="800"/>
              <a:buNone/>
              <a:defRPr/>
            </a:lvl5pPr>
            <a:lvl6pPr lvl="5" algn="l">
              <a:lnSpc>
                <a:spcPct val="115000"/>
              </a:lnSpc>
              <a:spcBef>
                <a:spcPts val="3199"/>
              </a:spcBef>
              <a:spcAft>
                <a:spcPts val="0"/>
              </a:spcAft>
              <a:buSzPts val="800"/>
              <a:buNone/>
              <a:defRPr/>
            </a:lvl6pPr>
            <a:lvl7pPr lvl="6" algn="l">
              <a:lnSpc>
                <a:spcPct val="115000"/>
              </a:lnSpc>
              <a:spcBef>
                <a:spcPts val="3199"/>
              </a:spcBef>
              <a:spcAft>
                <a:spcPts val="0"/>
              </a:spcAft>
              <a:buSzPts val="800"/>
              <a:buNone/>
              <a:defRPr/>
            </a:lvl7pPr>
            <a:lvl8pPr lvl="7" algn="l">
              <a:lnSpc>
                <a:spcPct val="115000"/>
              </a:lnSpc>
              <a:spcBef>
                <a:spcPts val="3199"/>
              </a:spcBef>
              <a:spcAft>
                <a:spcPts val="0"/>
              </a:spcAft>
              <a:buSzPts val="800"/>
              <a:buNone/>
              <a:defRPr/>
            </a:lvl8pPr>
            <a:lvl9pPr lvl="8" algn="l">
              <a:lnSpc>
                <a:spcPct val="115000"/>
              </a:lnSpc>
              <a:spcBef>
                <a:spcPts val="3199"/>
              </a:spcBef>
              <a:spcAft>
                <a:spcPts val="3199"/>
              </a:spcAft>
              <a:buSzPts val="800"/>
              <a:buNone/>
              <a:defRPr/>
            </a:lvl9pPr>
          </a:lstStyle>
          <a:p>
            <a:endParaRPr dirty="0"/>
          </a:p>
        </p:txBody>
      </p:sp>
    </p:spTree>
    <p:extLst>
      <p:ext uri="{BB962C8B-B14F-4D97-AF65-F5344CB8AC3E}">
        <p14:creationId xmlns:p14="http://schemas.microsoft.com/office/powerpoint/2010/main" val="4181176280"/>
      </p:ext>
    </p:extLst>
  </p:cSld>
  <p:clrMapOvr>
    <a:masterClrMapping/>
  </p:clrMapOvr>
  <p:extLst>
    <p:ext uri="{DCECCB84-F9BA-43D5-87BE-67443E8EF086}">
      <p15:sldGuideLst xmlns:p15="http://schemas.microsoft.com/office/powerpoint/2012/main">
        <p15:guide id="1" pos="552">
          <p15:clr>
            <a:srgbClr val="FA7B17"/>
          </p15:clr>
        </p15:guide>
        <p15:guide id="2" pos="5616">
          <p15:clr>
            <a:srgbClr val="FA7B17"/>
          </p15:clr>
        </p15:guide>
        <p15:guide id="3" orient="horz" pos="3095">
          <p15:clr>
            <a:srgbClr val="FA7B17"/>
          </p15:clr>
        </p15:guide>
        <p15:guide id="4" pos="2880">
          <p15:clr>
            <a:srgbClr val="FA7B17"/>
          </p15:clr>
        </p15:guide>
        <p15:guide id="5" orient="horz" pos="1620">
          <p15:clr>
            <a:srgbClr val="FA7B17"/>
          </p15:clr>
        </p15:guide>
        <p15:guide id="6" orient="horz" pos="145">
          <p15:clr>
            <a:srgbClr val="FA7B17"/>
          </p15:clr>
        </p15:guide>
        <p15:guide id="7" pos="5472">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B">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8" name="Straight Connector 7"/>
          <p:cNvCxnSpPr/>
          <p:nvPr/>
        </p:nvCxnSpPr>
        <p:spPr>
          <a:xfrm>
            <a:off x="16536671" y="9738800"/>
            <a:ext cx="3810" cy="365760"/>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3" name="Group 22"/>
          <p:cNvGrpSpPr/>
          <p:nvPr userDrawn="1"/>
        </p:nvGrpSpPr>
        <p:grpSpPr>
          <a:xfrm>
            <a:off x="0" y="0"/>
            <a:ext cx="18288000" cy="6644640"/>
            <a:chOff x="0" y="0"/>
            <a:chExt cx="7383780" cy="4794249"/>
          </a:xfrm>
        </p:grpSpPr>
        <p:sp>
          <p:nvSpPr>
            <p:cNvPr id="18" name="Rectangle 17"/>
            <p:cNvSpPr/>
            <p:nvPr userDrawn="1"/>
          </p:nvSpPr>
          <p:spPr>
            <a:xfrm>
              <a:off x="0" y="0"/>
              <a:ext cx="4050593" cy="4794249"/>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a:p>
          </p:txBody>
        </p:sp>
        <p:sp>
          <p:nvSpPr>
            <p:cNvPr id="22" name="Right Triangle 21"/>
            <p:cNvSpPr/>
            <p:nvPr userDrawn="1"/>
          </p:nvSpPr>
          <p:spPr>
            <a:xfrm flipV="1">
              <a:off x="4050593" y="635"/>
              <a:ext cx="3333187" cy="4793614"/>
            </a:xfrm>
            <a:prstGeom prst="rtTriangle">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a:p>
          </p:txBody>
        </p:sp>
      </p:grpSp>
      <p:sp>
        <p:nvSpPr>
          <p:cNvPr id="3" name="Title 2"/>
          <p:cNvSpPr>
            <a:spLocks noGrp="1"/>
          </p:cNvSpPr>
          <p:nvPr userDrawn="1">
            <p:ph type="title" hasCustomPrompt="1"/>
          </p:nvPr>
        </p:nvSpPr>
        <p:spPr>
          <a:xfrm>
            <a:off x="939800" y="2108201"/>
            <a:ext cx="12860868" cy="1752598"/>
          </a:xfrm>
        </p:spPr>
        <p:txBody>
          <a:bodyPr/>
          <a:lstStyle>
            <a:lvl1pPr>
              <a:lnSpc>
                <a:spcPct val="100000"/>
              </a:lnSpc>
              <a:defRPr sz="7000">
                <a:solidFill>
                  <a:srgbClr val="FFFFFF"/>
                </a:solidFill>
              </a:defRPr>
            </a:lvl1pPr>
          </a:lstStyle>
          <a:p>
            <a:r>
              <a:rPr lang="en-US" dirty="0"/>
              <a:t>Insert Divider B </a:t>
            </a:r>
            <a:br>
              <a:rPr lang="en-US" dirty="0"/>
            </a:br>
            <a:r>
              <a:rPr lang="en-US" dirty="0"/>
              <a:t>Title Here</a:t>
            </a:r>
          </a:p>
        </p:txBody>
      </p:sp>
      <p:sp>
        <p:nvSpPr>
          <p:cNvPr id="7" name="Text Placeholder 6"/>
          <p:cNvSpPr>
            <a:spLocks noGrp="1"/>
          </p:cNvSpPr>
          <p:nvPr userDrawn="1">
            <p:ph type="body" sz="quarter" idx="10" hasCustomPrompt="1"/>
          </p:nvPr>
        </p:nvSpPr>
        <p:spPr>
          <a:xfrm>
            <a:off x="905937" y="4583905"/>
            <a:ext cx="12901026" cy="673894"/>
          </a:xfrm>
        </p:spPr>
        <p:txBody>
          <a:bodyPr lIns="0" rIns="0"/>
          <a:lstStyle>
            <a:lvl1pPr marL="0" indent="0">
              <a:buNone/>
              <a:defRPr sz="2600" cap="none" baseline="0">
                <a:solidFill>
                  <a:schemeClr val="bg1"/>
                </a:solidFill>
                <a:latin typeface="Arial"/>
                <a:cs typeface="Arial"/>
              </a:defRPr>
            </a:lvl1pPr>
            <a:lvl2pPr>
              <a:defRPr sz="2200" b="0" baseline="0">
                <a:solidFill>
                  <a:schemeClr val="tx2"/>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Here</a:t>
            </a:r>
          </a:p>
        </p:txBody>
      </p:sp>
      <p:cxnSp>
        <p:nvCxnSpPr>
          <p:cNvPr id="25" name="Straight Connector 24"/>
          <p:cNvCxnSpPr>
            <a:endCxn id="22" idx="0"/>
          </p:cNvCxnSpPr>
          <p:nvPr userDrawn="1"/>
        </p:nvCxnSpPr>
        <p:spPr>
          <a:xfrm>
            <a:off x="0" y="6621780"/>
            <a:ext cx="10032428" cy="22860"/>
          </a:xfrm>
          <a:prstGeom prst="line">
            <a:avLst/>
          </a:prstGeom>
          <a:ln w="38100" cmpd="sng">
            <a:solidFill>
              <a:srgbClr val="E6E6E6"/>
            </a:solidFill>
          </a:ln>
        </p:spPr>
        <p:style>
          <a:lnRef idx="2">
            <a:schemeClr val="accent1"/>
          </a:lnRef>
          <a:fillRef idx="0">
            <a:schemeClr val="accent1"/>
          </a:fillRef>
          <a:effectRef idx="1">
            <a:schemeClr val="accent1"/>
          </a:effectRef>
          <a:fontRef idx="minor">
            <a:schemeClr val="tx1"/>
          </a:fontRef>
        </p:style>
      </p:cxnSp>
      <p:sp>
        <p:nvSpPr>
          <p:cNvPr id="9" name="Slide Number Placeholder 3">
            <a:extLst>
              <a:ext uri="{FF2B5EF4-FFF2-40B4-BE49-F238E27FC236}">
                <a16:creationId xmlns:a16="http://schemas.microsoft.com/office/drawing/2014/main" id="{39062EC9-732B-427F-9E9C-B825053E2032}"/>
              </a:ext>
            </a:extLst>
          </p:cNvPr>
          <p:cNvSpPr>
            <a:spLocks noGrp="1"/>
          </p:cNvSpPr>
          <p:nvPr>
            <p:ph type="sldNum" sz="quarter" idx="4"/>
          </p:nvPr>
        </p:nvSpPr>
        <p:spPr>
          <a:xfrm>
            <a:off x="880538" y="9658992"/>
            <a:ext cx="529164" cy="547688"/>
          </a:xfrm>
          <a:prstGeom prst="rect">
            <a:avLst/>
          </a:prstGeom>
        </p:spPr>
        <p:txBody>
          <a:bodyPr vert="horz" lIns="0" tIns="0" rIns="0" bIns="0" rtlCol="0" anchor="ctr"/>
          <a:lstStyle>
            <a:lvl1pPr algn="l">
              <a:defRPr sz="1800">
                <a:solidFill>
                  <a:srgbClr val="FFFFFF"/>
                </a:solidFill>
              </a:defRPr>
            </a:lvl1pPr>
          </a:lstStyle>
          <a:p>
            <a:fld id="{3F2BA408-77DD-2646-AE91-E222053BB454}" type="slidenum">
              <a:rPr lang="en-US" smtClean="0"/>
              <a:pPr/>
              <a:t>‹#›</a:t>
            </a:fld>
            <a:endParaRPr lang="en-US" dirty="0"/>
          </a:p>
        </p:txBody>
      </p:sp>
    </p:spTree>
    <p:extLst>
      <p:ext uri="{BB962C8B-B14F-4D97-AF65-F5344CB8AC3E}">
        <p14:creationId xmlns:p14="http://schemas.microsoft.com/office/powerpoint/2010/main" val="3376606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 Light - Purple Text" preserve="1">
  <p:cSld name="1_Title - Light - Purple Text">
    <p:spTree>
      <p:nvGrpSpPr>
        <p:cNvPr id="1" name="Shape 120"/>
        <p:cNvGrpSpPr/>
        <p:nvPr/>
      </p:nvGrpSpPr>
      <p:grpSpPr>
        <a:xfrm>
          <a:off x="0" y="0"/>
          <a:ext cx="0" cy="0"/>
          <a:chOff x="0" y="0"/>
          <a:chExt cx="0" cy="0"/>
        </a:xfrm>
      </p:grpSpPr>
      <p:sp>
        <p:nvSpPr>
          <p:cNvPr id="121" name="Google Shape;121;p22"/>
          <p:cNvSpPr/>
          <p:nvPr/>
        </p:nvSpPr>
        <p:spPr>
          <a:xfrm flipH="1">
            <a:off x="-621" y="1"/>
            <a:ext cx="9144305" cy="10287000"/>
          </a:xfrm>
          <a:prstGeom prst="rect">
            <a:avLst/>
          </a:prstGeom>
          <a:solidFill>
            <a:schemeClr val="accent1"/>
          </a:solidFill>
          <a:ln>
            <a:noFill/>
          </a:ln>
        </p:spPr>
        <p:txBody>
          <a:bodyPr spcFirstLastPara="1" wrap="square" lIns="182835" tIns="91392" rIns="182835" bIns="91392"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2800"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pic>
        <p:nvPicPr>
          <p:cNvPr id="122" name="Google Shape;122;p2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316745" y="9242402"/>
            <a:ext cx="3304250" cy="936250"/>
          </a:xfrm>
          <a:prstGeom prst="rect">
            <a:avLst/>
          </a:prstGeom>
          <a:noFill/>
          <a:ln>
            <a:noFill/>
          </a:ln>
        </p:spPr>
      </p:pic>
      <p:pic>
        <p:nvPicPr>
          <p:cNvPr id="123" name="Google Shape;123;p2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4316751" y="9242402"/>
            <a:ext cx="3304547" cy="936250"/>
          </a:xfrm>
          <a:prstGeom prst="rect">
            <a:avLst/>
          </a:prstGeom>
          <a:noFill/>
          <a:ln>
            <a:noFill/>
          </a:ln>
        </p:spPr>
      </p:pic>
      <p:sp>
        <p:nvSpPr>
          <p:cNvPr id="124" name="Google Shape;124;p22"/>
          <p:cNvSpPr/>
          <p:nvPr/>
        </p:nvSpPr>
        <p:spPr>
          <a:xfrm flipH="1">
            <a:off x="9143685" y="1"/>
            <a:ext cx="9144305" cy="10287000"/>
          </a:xfrm>
          <a:prstGeom prst="rect">
            <a:avLst/>
          </a:prstGeom>
          <a:solidFill>
            <a:schemeClr val="lt1"/>
          </a:solidFill>
          <a:ln>
            <a:noFill/>
          </a:ln>
        </p:spPr>
        <p:txBody>
          <a:bodyPr spcFirstLastPara="1" wrap="square" lIns="182835" tIns="91392" rIns="182835" bIns="91392"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2800"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25" name="Google Shape;125;p22"/>
          <p:cNvSpPr txBox="1">
            <a:spLocks noGrp="1"/>
          </p:cNvSpPr>
          <p:nvPr>
            <p:ph type="title"/>
          </p:nvPr>
        </p:nvSpPr>
        <p:spPr>
          <a:xfrm>
            <a:off x="1550402" y="4955288"/>
            <a:ext cx="7091894" cy="3007277"/>
          </a:xfrm>
          <a:prstGeom prst="rect">
            <a:avLst/>
          </a:prstGeom>
          <a:noFill/>
          <a:ln>
            <a:noFill/>
          </a:ln>
        </p:spPr>
        <p:txBody>
          <a:bodyPr spcFirstLastPara="1" wrap="square" lIns="91425" tIns="91425" rIns="91425" bIns="91425" anchor="t" anchorCtr="0">
            <a:noAutofit/>
          </a:bodyPr>
          <a:lstStyle>
            <a:lvl1pPr marR="0" lvl="0" algn="l">
              <a:lnSpc>
                <a:spcPct val="90000"/>
              </a:lnSpc>
              <a:spcBef>
                <a:spcPts val="0"/>
              </a:spcBef>
              <a:spcAft>
                <a:spcPts val="0"/>
              </a:spcAft>
              <a:buSzPts val="2400"/>
              <a:buNone/>
              <a:defRPr sz="5600" b="0" i="0">
                <a:solidFill>
                  <a:schemeClr val="lt1"/>
                </a:solidFill>
                <a:latin typeface="Playfair Display"/>
                <a:ea typeface="Playfair Display"/>
                <a:cs typeface="Playfair Display"/>
                <a:sym typeface="Playfair Display"/>
              </a:defRPr>
            </a:lvl1pPr>
            <a:lvl2pPr lvl="1" algn="l">
              <a:lnSpc>
                <a:spcPct val="100000"/>
              </a:lnSpc>
              <a:spcBef>
                <a:spcPts val="0"/>
              </a:spcBef>
              <a:spcAft>
                <a:spcPts val="0"/>
              </a:spcAft>
              <a:buSzPts val="2800"/>
              <a:buNone/>
              <a:defRPr>
                <a:latin typeface="Open Sans"/>
                <a:ea typeface="Open Sans"/>
                <a:cs typeface="Open Sans"/>
                <a:sym typeface="Open Sans"/>
              </a:defRPr>
            </a:lvl2pPr>
            <a:lvl3pPr lvl="2" algn="l">
              <a:lnSpc>
                <a:spcPct val="100000"/>
              </a:lnSpc>
              <a:spcBef>
                <a:spcPts val="0"/>
              </a:spcBef>
              <a:spcAft>
                <a:spcPts val="0"/>
              </a:spcAft>
              <a:buSzPts val="2800"/>
              <a:buNone/>
              <a:defRPr>
                <a:latin typeface="Open Sans"/>
                <a:ea typeface="Open Sans"/>
                <a:cs typeface="Open Sans"/>
                <a:sym typeface="Open Sans"/>
              </a:defRPr>
            </a:lvl3pPr>
            <a:lvl4pPr lvl="3" algn="l">
              <a:lnSpc>
                <a:spcPct val="100000"/>
              </a:lnSpc>
              <a:spcBef>
                <a:spcPts val="0"/>
              </a:spcBef>
              <a:spcAft>
                <a:spcPts val="0"/>
              </a:spcAft>
              <a:buSzPts val="2800"/>
              <a:buNone/>
              <a:defRPr>
                <a:latin typeface="Open Sans"/>
                <a:ea typeface="Open Sans"/>
                <a:cs typeface="Open Sans"/>
                <a:sym typeface="Open Sans"/>
              </a:defRPr>
            </a:lvl4pPr>
            <a:lvl5pPr lvl="4" algn="l">
              <a:lnSpc>
                <a:spcPct val="100000"/>
              </a:lnSpc>
              <a:spcBef>
                <a:spcPts val="0"/>
              </a:spcBef>
              <a:spcAft>
                <a:spcPts val="0"/>
              </a:spcAft>
              <a:buSzPts val="2800"/>
              <a:buNone/>
              <a:defRPr>
                <a:latin typeface="Open Sans"/>
                <a:ea typeface="Open Sans"/>
                <a:cs typeface="Open Sans"/>
                <a:sym typeface="Open Sans"/>
              </a:defRPr>
            </a:lvl5pPr>
            <a:lvl6pPr lvl="5" algn="l">
              <a:lnSpc>
                <a:spcPct val="100000"/>
              </a:lnSpc>
              <a:spcBef>
                <a:spcPts val="0"/>
              </a:spcBef>
              <a:spcAft>
                <a:spcPts val="0"/>
              </a:spcAft>
              <a:buSzPts val="2800"/>
              <a:buNone/>
              <a:defRPr>
                <a:latin typeface="Open Sans"/>
                <a:ea typeface="Open Sans"/>
                <a:cs typeface="Open Sans"/>
                <a:sym typeface="Open Sans"/>
              </a:defRPr>
            </a:lvl6pPr>
            <a:lvl7pPr lvl="6" algn="l">
              <a:lnSpc>
                <a:spcPct val="100000"/>
              </a:lnSpc>
              <a:spcBef>
                <a:spcPts val="0"/>
              </a:spcBef>
              <a:spcAft>
                <a:spcPts val="0"/>
              </a:spcAft>
              <a:buSzPts val="2800"/>
              <a:buNone/>
              <a:defRPr>
                <a:latin typeface="Open Sans"/>
                <a:ea typeface="Open Sans"/>
                <a:cs typeface="Open Sans"/>
                <a:sym typeface="Open Sans"/>
              </a:defRPr>
            </a:lvl7pPr>
            <a:lvl8pPr lvl="7" algn="l">
              <a:lnSpc>
                <a:spcPct val="100000"/>
              </a:lnSpc>
              <a:spcBef>
                <a:spcPts val="0"/>
              </a:spcBef>
              <a:spcAft>
                <a:spcPts val="0"/>
              </a:spcAft>
              <a:buSzPts val="2800"/>
              <a:buNone/>
              <a:defRPr>
                <a:latin typeface="Open Sans"/>
                <a:ea typeface="Open Sans"/>
                <a:cs typeface="Open Sans"/>
                <a:sym typeface="Open Sans"/>
              </a:defRPr>
            </a:lvl8pPr>
            <a:lvl9pPr lvl="8" algn="l">
              <a:lnSpc>
                <a:spcPct val="100000"/>
              </a:lnSpc>
              <a:spcBef>
                <a:spcPts val="0"/>
              </a:spcBef>
              <a:spcAft>
                <a:spcPts val="0"/>
              </a:spcAft>
              <a:buSzPts val="2800"/>
              <a:buNone/>
              <a:defRPr>
                <a:latin typeface="Open Sans"/>
                <a:ea typeface="Open Sans"/>
                <a:cs typeface="Open Sans"/>
                <a:sym typeface="Open Sans"/>
              </a:defRPr>
            </a:lvl9pPr>
          </a:lstStyle>
          <a:p>
            <a:endParaRPr/>
          </a:p>
        </p:txBody>
      </p:sp>
      <p:sp>
        <p:nvSpPr>
          <p:cNvPr id="126" name="Google Shape;126;p22"/>
          <p:cNvSpPr txBox="1">
            <a:spLocks noGrp="1"/>
          </p:cNvSpPr>
          <p:nvPr>
            <p:ph type="subTitle" idx="1"/>
          </p:nvPr>
        </p:nvSpPr>
        <p:spPr>
          <a:xfrm>
            <a:off x="1565900" y="8090788"/>
            <a:ext cx="7091894" cy="690001"/>
          </a:xfrm>
          <a:prstGeom prst="rect">
            <a:avLst/>
          </a:prstGeom>
          <a:noFill/>
          <a:ln>
            <a:noFill/>
          </a:ln>
        </p:spPr>
        <p:txBody>
          <a:bodyPr spcFirstLastPara="1" wrap="square" lIns="91425" tIns="91425" rIns="91425" bIns="91425" anchor="t" anchorCtr="0">
            <a:noAutofit/>
          </a:bodyPr>
          <a:lstStyle>
            <a:lvl1pPr marR="0" lvl="0" algn="l">
              <a:lnSpc>
                <a:spcPct val="115000"/>
              </a:lnSpc>
              <a:spcBef>
                <a:spcPts val="0"/>
              </a:spcBef>
              <a:spcAft>
                <a:spcPts val="0"/>
              </a:spcAft>
              <a:buSzPts val="1200"/>
              <a:buNone/>
              <a:defRPr sz="1999" b="0" i="0">
                <a:solidFill>
                  <a:schemeClr val="lt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1999"/>
              </a:spcBef>
              <a:spcAft>
                <a:spcPts val="0"/>
              </a:spcAft>
              <a:buSzPts val="1000"/>
              <a:buNone/>
              <a:defRPr/>
            </a:lvl2pPr>
            <a:lvl3pPr lvl="2" algn="l">
              <a:lnSpc>
                <a:spcPct val="115000"/>
              </a:lnSpc>
              <a:spcBef>
                <a:spcPts val="3199"/>
              </a:spcBef>
              <a:spcAft>
                <a:spcPts val="0"/>
              </a:spcAft>
              <a:buSzPts val="800"/>
              <a:buNone/>
              <a:defRPr/>
            </a:lvl3pPr>
            <a:lvl4pPr lvl="3" algn="l">
              <a:lnSpc>
                <a:spcPct val="115000"/>
              </a:lnSpc>
              <a:spcBef>
                <a:spcPts val="3199"/>
              </a:spcBef>
              <a:spcAft>
                <a:spcPts val="0"/>
              </a:spcAft>
              <a:buSzPts val="800"/>
              <a:buNone/>
              <a:defRPr/>
            </a:lvl4pPr>
            <a:lvl5pPr lvl="4" algn="l">
              <a:lnSpc>
                <a:spcPct val="115000"/>
              </a:lnSpc>
              <a:spcBef>
                <a:spcPts val="3199"/>
              </a:spcBef>
              <a:spcAft>
                <a:spcPts val="0"/>
              </a:spcAft>
              <a:buSzPts val="800"/>
              <a:buNone/>
              <a:defRPr/>
            </a:lvl5pPr>
            <a:lvl6pPr lvl="5" algn="l">
              <a:lnSpc>
                <a:spcPct val="115000"/>
              </a:lnSpc>
              <a:spcBef>
                <a:spcPts val="3199"/>
              </a:spcBef>
              <a:spcAft>
                <a:spcPts val="0"/>
              </a:spcAft>
              <a:buSzPts val="800"/>
              <a:buNone/>
              <a:defRPr/>
            </a:lvl6pPr>
            <a:lvl7pPr lvl="6" algn="l">
              <a:lnSpc>
                <a:spcPct val="115000"/>
              </a:lnSpc>
              <a:spcBef>
                <a:spcPts val="3199"/>
              </a:spcBef>
              <a:spcAft>
                <a:spcPts val="0"/>
              </a:spcAft>
              <a:buSzPts val="800"/>
              <a:buNone/>
              <a:defRPr/>
            </a:lvl7pPr>
            <a:lvl8pPr lvl="7" algn="l">
              <a:lnSpc>
                <a:spcPct val="115000"/>
              </a:lnSpc>
              <a:spcBef>
                <a:spcPts val="3199"/>
              </a:spcBef>
              <a:spcAft>
                <a:spcPts val="0"/>
              </a:spcAft>
              <a:buSzPts val="800"/>
              <a:buNone/>
              <a:defRPr/>
            </a:lvl8pPr>
            <a:lvl9pPr lvl="8" algn="l">
              <a:lnSpc>
                <a:spcPct val="115000"/>
              </a:lnSpc>
              <a:spcBef>
                <a:spcPts val="3199"/>
              </a:spcBef>
              <a:spcAft>
                <a:spcPts val="3199"/>
              </a:spcAft>
              <a:buSzPts val="800"/>
              <a:buNone/>
              <a:defRPr/>
            </a:lvl9pPr>
          </a:lstStyle>
          <a:p>
            <a:endParaRPr dirty="0"/>
          </a:p>
        </p:txBody>
      </p:sp>
      <p:pic>
        <p:nvPicPr>
          <p:cNvPr id="127" name="Google Shape;127;p2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260202" y="799257"/>
            <a:ext cx="8911270" cy="8911271"/>
          </a:xfrm>
          <a:prstGeom prst="rect">
            <a:avLst/>
          </a:prstGeom>
          <a:noFill/>
          <a:ln>
            <a:noFill/>
          </a:ln>
        </p:spPr>
      </p:pic>
    </p:spTree>
    <p:extLst>
      <p:ext uri="{BB962C8B-B14F-4D97-AF65-F5344CB8AC3E}">
        <p14:creationId xmlns:p14="http://schemas.microsoft.com/office/powerpoint/2010/main" val="1177170721"/>
      </p:ext>
    </p:extLst>
  </p:cSld>
  <p:clrMapOvr>
    <a:masterClrMapping/>
  </p:clrMapOvr>
  <p:extLst>
    <p:ext uri="{DCECCB84-F9BA-43D5-87BE-67443E8EF086}">
      <p15:sldGuideLst xmlns:p15="http://schemas.microsoft.com/office/powerpoint/2012/main">
        <p15:guide id="1" pos="144">
          <p15:clr>
            <a:srgbClr val="FA7B17"/>
          </p15:clr>
        </p15:guide>
        <p15:guide id="2" pos="5616">
          <p15:clr>
            <a:srgbClr val="FA7B17"/>
          </p15:clr>
        </p15:guide>
        <p15:guide id="3" orient="horz" pos="2700">
          <p15:clr>
            <a:srgbClr val="FA7B17"/>
          </p15:clr>
        </p15:guide>
        <p15:guide id="4" pos="552">
          <p15:clr>
            <a:srgbClr val="FA7B17"/>
          </p15:clr>
        </p15:guide>
        <p15:guide id="5" orient="horz" pos="1620">
          <p15:clr>
            <a:srgbClr val="FA7B17"/>
          </p15:clr>
        </p15:guide>
        <p15:guide id="6" orient="horz" pos="145">
          <p15:clr>
            <a:srgbClr val="FA7B17"/>
          </p15:clr>
        </p15:guide>
        <p15:guide id="7" pos="2352">
          <p15:clr>
            <a:srgbClr val="FA7B17"/>
          </p15:clr>
        </p15:guide>
        <p15:guide id="8" orient="horz" pos="252">
          <p15:clr>
            <a:srgbClr val="FA7B17"/>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 Light - Purple Text" preserve="1">
  <p:cSld name="1_Title - Light - Purple Text">
    <p:spTree>
      <p:nvGrpSpPr>
        <p:cNvPr id="1" name="Shape 128"/>
        <p:cNvGrpSpPr/>
        <p:nvPr/>
      </p:nvGrpSpPr>
      <p:grpSpPr>
        <a:xfrm>
          <a:off x="0" y="0"/>
          <a:ext cx="0" cy="0"/>
          <a:chOff x="0" y="0"/>
          <a:chExt cx="0" cy="0"/>
        </a:xfrm>
      </p:grpSpPr>
      <p:pic>
        <p:nvPicPr>
          <p:cNvPr id="129" name="Google Shape;129;p2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316745" y="9242402"/>
            <a:ext cx="3304250" cy="936250"/>
          </a:xfrm>
          <a:prstGeom prst="rect">
            <a:avLst/>
          </a:prstGeom>
          <a:noFill/>
          <a:ln>
            <a:noFill/>
          </a:ln>
        </p:spPr>
      </p:pic>
      <p:pic>
        <p:nvPicPr>
          <p:cNvPr id="130" name="Google Shape;130;p2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4316751" y="9242402"/>
            <a:ext cx="3304547" cy="936250"/>
          </a:xfrm>
          <a:prstGeom prst="rect">
            <a:avLst/>
          </a:prstGeom>
          <a:noFill/>
          <a:ln>
            <a:noFill/>
          </a:ln>
        </p:spPr>
      </p:pic>
      <p:sp>
        <p:nvSpPr>
          <p:cNvPr id="131" name="Google Shape;131;p23"/>
          <p:cNvSpPr/>
          <p:nvPr/>
        </p:nvSpPr>
        <p:spPr>
          <a:xfrm flipH="1">
            <a:off x="9143685" y="1"/>
            <a:ext cx="9144305" cy="10287000"/>
          </a:xfrm>
          <a:prstGeom prst="rect">
            <a:avLst/>
          </a:prstGeom>
          <a:solidFill>
            <a:schemeClr val="lt1"/>
          </a:solidFill>
          <a:ln>
            <a:noFill/>
          </a:ln>
        </p:spPr>
        <p:txBody>
          <a:bodyPr spcFirstLastPara="1" wrap="square" lIns="182835" tIns="91392" rIns="182835" bIns="91392"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2800"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32" name="Google Shape;132;p23"/>
          <p:cNvSpPr/>
          <p:nvPr/>
        </p:nvSpPr>
        <p:spPr>
          <a:xfrm flipH="1">
            <a:off x="-21834" y="1"/>
            <a:ext cx="9144305" cy="10287000"/>
          </a:xfrm>
          <a:prstGeom prst="rect">
            <a:avLst/>
          </a:prstGeom>
          <a:solidFill>
            <a:schemeClr val="accent2"/>
          </a:solidFill>
          <a:ln>
            <a:noFill/>
          </a:ln>
        </p:spPr>
        <p:txBody>
          <a:bodyPr spcFirstLastPara="1" wrap="square" lIns="182835" tIns="91392" rIns="182835" bIns="91392"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2800"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33" name="Google Shape;133;p23"/>
          <p:cNvSpPr txBox="1">
            <a:spLocks noGrp="1"/>
          </p:cNvSpPr>
          <p:nvPr>
            <p:ph type="title"/>
          </p:nvPr>
        </p:nvSpPr>
        <p:spPr>
          <a:xfrm>
            <a:off x="1550402" y="4955288"/>
            <a:ext cx="7091894" cy="3007277"/>
          </a:xfrm>
          <a:prstGeom prst="rect">
            <a:avLst/>
          </a:prstGeom>
          <a:noFill/>
          <a:ln>
            <a:noFill/>
          </a:ln>
        </p:spPr>
        <p:txBody>
          <a:bodyPr spcFirstLastPara="1" wrap="square" lIns="91425" tIns="91425" rIns="91425" bIns="91425" anchor="t" anchorCtr="0">
            <a:noAutofit/>
          </a:bodyPr>
          <a:lstStyle>
            <a:lvl1pPr marR="0" lvl="0" algn="l">
              <a:lnSpc>
                <a:spcPct val="90000"/>
              </a:lnSpc>
              <a:spcBef>
                <a:spcPts val="0"/>
              </a:spcBef>
              <a:spcAft>
                <a:spcPts val="0"/>
              </a:spcAft>
              <a:buSzPts val="2400"/>
              <a:buNone/>
              <a:defRPr sz="5600" b="0" i="0">
                <a:solidFill>
                  <a:schemeClr val="lt1"/>
                </a:solidFill>
                <a:latin typeface="Playfair Display"/>
                <a:ea typeface="Playfair Display"/>
                <a:cs typeface="Playfair Display"/>
                <a:sym typeface="Playfair Display"/>
              </a:defRPr>
            </a:lvl1pPr>
            <a:lvl2pPr lvl="1" algn="l">
              <a:lnSpc>
                <a:spcPct val="100000"/>
              </a:lnSpc>
              <a:spcBef>
                <a:spcPts val="0"/>
              </a:spcBef>
              <a:spcAft>
                <a:spcPts val="0"/>
              </a:spcAft>
              <a:buSzPts val="2800"/>
              <a:buNone/>
              <a:defRPr>
                <a:latin typeface="Open Sans"/>
                <a:ea typeface="Open Sans"/>
                <a:cs typeface="Open Sans"/>
                <a:sym typeface="Open Sans"/>
              </a:defRPr>
            </a:lvl2pPr>
            <a:lvl3pPr lvl="2" algn="l">
              <a:lnSpc>
                <a:spcPct val="100000"/>
              </a:lnSpc>
              <a:spcBef>
                <a:spcPts val="0"/>
              </a:spcBef>
              <a:spcAft>
                <a:spcPts val="0"/>
              </a:spcAft>
              <a:buSzPts val="2800"/>
              <a:buNone/>
              <a:defRPr>
                <a:latin typeface="Open Sans"/>
                <a:ea typeface="Open Sans"/>
                <a:cs typeface="Open Sans"/>
                <a:sym typeface="Open Sans"/>
              </a:defRPr>
            </a:lvl3pPr>
            <a:lvl4pPr lvl="3" algn="l">
              <a:lnSpc>
                <a:spcPct val="100000"/>
              </a:lnSpc>
              <a:spcBef>
                <a:spcPts val="0"/>
              </a:spcBef>
              <a:spcAft>
                <a:spcPts val="0"/>
              </a:spcAft>
              <a:buSzPts val="2800"/>
              <a:buNone/>
              <a:defRPr>
                <a:latin typeface="Open Sans"/>
                <a:ea typeface="Open Sans"/>
                <a:cs typeface="Open Sans"/>
                <a:sym typeface="Open Sans"/>
              </a:defRPr>
            </a:lvl4pPr>
            <a:lvl5pPr lvl="4" algn="l">
              <a:lnSpc>
                <a:spcPct val="100000"/>
              </a:lnSpc>
              <a:spcBef>
                <a:spcPts val="0"/>
              </a:spcBef>
              <a:spcAft>
                <a:spcPts val="0"/>
              </a:spcAft>
              <a:buSzPts val="2800"/>
              <a:buNone/>
              <a:defRPr>
                <a:latin typeface="Open Sans"/>
                <a:ea typeface="Open Sans"/>
                <a:cs typeface="Open Sans"/>
                <a:sym typeface="Open Sans"/>
              </a:defRPr>
            </a:lvl5pPr>
            <a:lvl6pPr lvl="5" algn="l">
              <a:lnSpc>
                <a:spcPct val="100000"/>
              </a:lnSpc>
              <a:spcBef>
                <a:spcPts val="0"/>
              </a:spcBef>
              <a:spcAft>
                <a:spcPts val="0"/>
              </a:spcAft>
              <a:buSzPts val="2800"/>
              <a:buNone/>
              <a:defRPr>
                <a:latin typeface="Open Sans"/>
                <a:ea typeface="Open Sans"/>
                <a:cs typeface="Open Sans"/>
                <a:sym typeface="Open Sans"/>
              </a:defRPr>
            </a:lvl6pPr>
            <a:lvl7pPr lvl="6" algn="l">
              <a:lnSpc>
                <a:spcPct val="100000"/>
              </a:lnSpc>
              <a:spcBef>
                <a:spcPts val="0"/>
              </a:spcBef>
              <a:spcAft>
                <a:spcPts val="0"/>
              </a:spcAft>
              <a:buSzPts val="2800"/>
              <a:buNone/>
              <a:defRPr>
                <a:latin typeface="Open Sans"/>
                <a:ea typeface="Open Sans"/>
                <a:cs typeface="Open Sans"/>
                <a:sym typeface="Open Sans"/>
              </a:defRPr>
            </a:lvl7pPr>
            <a:lvl8pPr lvl="7" algn="l">
              <a:lnSpc>
                <a:spcPct val="100000"/>
              </a:lnSpc>
              <a:spcBef>
                <a:spcPts val="0"/>
              </a:spcBef>
              <a:spcAft>
                <a:spcPts val="0"/>
              </a:spcAft>
              <a:buSzPts val="2800"/>
              <a:buNone/>
              <a:defRPr>
                <a:latin typeface="Open Sans"/>
                <a:ea typeface="Open Sans"/>
                <a:cs typeface="Open Sans"/>
                <a:sym typeface="Open Sans"/>
              </a:defRPr>
            </a:lvl8pPr>
            <a:lvl9pPr lvl="8" algn="l">
              <a:lnSpc>
                <a:spcPct val="100000"/>
              </a:lnSpc>
              <a:spcBef>
                <a:spcPts val="0"/>
              </a:spcBef>
              <a:spcAft>
                <a:spcPts val="0"/>
              </a:spcAft>
              <a:buSzPts val="2800"/>
              <a:buNone/>
              <a:defRPr>
                <a:latin typeface="Open Sans"/>
                <a:ea typeface="Open Sans"/>
                <a:cs typeface="Open Sans"/>
                <a:sym typeface="Open Sans"/>
              </a:defRPr>
            </a:lvl9pPr>
          </a:lstStyle>
          <a:p>
            <a:endParaRPr/>
          </a:p>
        </p:txBody>
      </p:sp>
      <p:sp>
        <p:nvSpPr>
          <p:cNvPr id="134" name="Google Shape;134;p23"/>
          <p:cNvSpPr txBox="1">
            <a:spLocks noGrp="1"/>
          </p:cNvSpPr>
          <p:nvPr>
            <p:ph type="subTitle" idx="1"/>
          </p:nvPr>
        </p:nvSpPr>
        <p:spPr>
          <a:xfrm>
            <a:off x="1565900" y="8090788"/>
            <a:ext cx="7091894" cy="690001"/>
          </a:xfrm>
          <a:prstGeom prst="rect">
            <a:avLst/>
          </a:prstGeom>
          <a:noFill/>
          <a:ln>
            <a:noFill/>
          </a:ln>
        </p:spPr>
        <p:txBody>
          <a:bodyPr spcFirstLastPara="1" wrap="square" lIns="91425" tIns="91425" rIns="91425" bIns="91425" anchor="t" anchorCtr="0">
            <a:noAutofit/>
          </a:bodyPr>
          <a:lstStyle>
            <a:lvl1pPr marR="0" lvl="0" algn="l">
              <a:lnSpc>
                <a:spcPct val="115000"/>
              </a:lnSpc>
              <a:spcBef>
                <a:spcPts val="0"/>
              </a:spcBef>
              <a:spcAft>
                <a:spcPts val="0"/>
              </a:spcAft>
              <a:buSzPts val="1200"/>
              <a:buNone/>
              <a:defRPr sz="1999" b="0" i="0">
                <a:solidFill>
                  <a:schemeClr val="lt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1999"/>
              </a:spcBef>
              <a:spcAft>
                <a:spcPts val="0"/>
              </a:spcAft>
              <a:buSzPts val="1000"/>
              <a:buNone/>
              <a:defRPr/>
            </a:lvl2pPr>
            <a:lvl3pPr lvl="2" algn="l">
              <a:lnSpc>
                <a:spcPct val="115000"/>
              </a:lnSpc>
              <a:spcBef>
                <a:spcPts val="3199"/>
              </a:spcBef>
              <a:spcAft>
                <a:spcPts val="0"/>
              </a:spcAft>
              <a:buSzPts val="800"/>
              <a:buNone/>
              <a:defRPr/>
            </a:lvl3pPr>
            <a:lvl4pPr lvl="3" algn="l">
              <a:lnSpc>
                <a:spcPct val="115000"/>
              </a:lnSpc>
              <a:spcBef>
                <a:spcPts val="3199"/>
              </a:spcBef>
              <a:spcAft>
                <a:spcPts val="0"/>
              </a:spcAft>
              <a:buSzPts val="800"/>
              <a:buNone/>
              <a:defRPr/>
            </a:lvl4pPr>
            <a:lvl5pPr lvl="4" algn="l">
              <a:lnSpc>
                <a:spcPct val="115000"/>
              </a:lnSpc>
              <a:spcBef>
                <a:spcPts val="3199"/>
              </a:spcBef>
              <a:spcAft>
                <a:spcPts val="0"/>
              </a:spcAft>
              <a:buSzPts val="800"/>
              <a:buNone/>
              <a:defRPr/>
            </a:lvl5pPr>
            <a:lvl6pPr lvl="5" algn="l">
              <a:lnSpc>
                <a:spcPct val="115000"/>
              </a:lnSpc>
              <a:spcBef>
                <a:spcPts val="3199"/>
              </a:spcBef>
              <a:spcAft>
                <a:spcPts val="0"/>
              </a:spcAft>
              <a:buSzPts val="800"/>
              <a:buNone/>
              <a:defRPr/>
            </a:lvl6pPr>
            <a:lvl7pPr lvl="6" algn="l">
              <a:lnSpc>
                <a:spcPct val="115000"/>
              </a:lnSpc>
              <a:spcBef>
                <a:spcPts val="3199"/>
              </a:spcBef>
              <a:spcAft>
                <a:spcPts val="0"/>
              </a:spcAft>
              <a:buSzPts val="800"/>
              <a:buNone/>
              <a:defRPr/>
            </a:lvl7pPr>
            <a:lvl8pPr lvl="7" algn="l">
              <a:lnSpc>
                <a:spcPct val="115000"/>
              </a:lnSpc>
              <a:spcBef>
                <a:spcPts val="3199"/>
              </a:spcBef>
              <a:spcAft>
                <a:spcPts val="0"/>
              </a:spcAft>
              <a:buSzPts val="800"/>
              <a:buNone/>
              <a:defRPr/>
            </a:lvl8pPr>
            <a:lvl9pPr lvl="8" algn="l">
              <a:lnSpc>
                <a:spcPct val="115000"/>
              </a:lnSpc>
              <a:spcBef>
                <a:spcPts val="3199"/>
              </a:spcBef>
              <a:spcAft>
                <a:spcPts val="3199"/>
              </a:spcAft>
              <a:buSzPts val="800"/>
              <a:buNone/>
              <a:defRPr/>
            </a:lvl9pPr>
          </a:lstStyle>
          <a:p>
            <a:endParaRPr dirty="0"/>
          </a:p>
        </p:txBody>
      </p:sp>
      <p:pic>
        <p:nvPicPr>
          <p:cNvPr id="135" name="Google Shape;135;p2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676239" y="1386452"/>
            <a:ext cx="8079191" cy="8079190"/>
          </a:xfrm>
          <a:prstGeom prst="rect">
            <a:avLst/>
          </a:prstGeom>
          <a:noFill/>
          <a:ln>
            <a:noFill/>
          </a:ln>
        </p:spPr>
      </p:pic>
    </p:spTree>
    <p:extLst>
      <p:ext uri="{BB962C8B-B14F-4D97-AF65-F5344CB8AC3E}">
        <p14:creationId xmlns:p14="http://schemas.microsoft.com/office/powerpoint/2010/main" val="1376513705"/>
      </p:ext>
    </p:extLst>
  </p:cSld>
  <p:clrMapOvr>
    <a:masterClrMapping/>
  </p:clrMapOvr>
  <p:extLst>
    <p:ext uri="{DCECCB84-F9BA-43D5-87BE-67443E8EF086}">
      <p15:sldGuideLst xmlns:p15="http://schemas.microsoft.com/office/powerpoint/2012/main">
        <p15:guide id="1" pos="144">
          <p15:clr>
            <a:srgbClr val="FA7B17"/>
          </p15:clr>
        </p15:guide>
        <p15:guide id="2" pos="5616">
          <p15:clr>
            <a:srgbClr val="FA7B17"/>
          </p15:clr>
        </p15:guide>
        <p15:guide id="3" orient="horz" pos="3095">
          <p15:clr>
            <a:srgbClr val="FA7B17"/>
          </p15:clr>
        </p15:guide>
        <p15:guide id="4" pos="552">
          <p15:clr>
            <a:srgbClr val="FA7B17"/>
          </p15:clr>
        </p15:guide>
        <p15:guide id="5" orient="horz" pos="1620">
          <p15:clr>
            <a:srgbClr val="FA7B17"/>
          </p15:clr>
        </p15:guide>
        <p15:guide id="6" orient="horz" pos="145">
          <p15:clr>
            <a:srgbClr val="FA7B17"/>
          </p15:clr>
        </p15:guide>
        <p15:guide id="7" pos="2352">
          <p15:clr>
            <a:srgbClr val="FA7B17"/>
          </p15:clr>
        </p15:guide>
        <p15:guide id="8" orient="horz" pos="252">
          <p15:clr>
            <a:srgbClr val="FA7B17"/>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Section Divider - light" preserve="1">
  <p:cSld name="Section Divider - light">
    <p:bg>
      <p:bgPr>
        <a:solidFill>
          <a:schemeClr val="lt1"/>
        </a:solidFill>
        <a:effectLst/>
      </p:bgPr>
    </p:bg>
    <p:spTree>
      <p:nvGrpSpPr>
        <p:cNvPr id="1" name="Shape 136"/>
        <p:cNvGrpSpPr/>
        <p:nvPr/>
      </p:nvGrpSpPr>
      <p:grpSpPr>
        <a:xfrm>
          <a:off x="0" y="0"/>
          <a:ext cx="0" cy="0"/>
          <a:chOff x="0" y="0"/>
          <a:chExt cx="0" cy="0"/>
        </a:xfrm>
      </p:grpSpPr>
      <p:pic>
        <p:nvPicPr>
          <p:cNvPr id="137" name="Google Shape;137;p2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915052" y="9346801"/>
            <a:ext cx="2597746" cy="736000"/>
          </a:xfrm>
          <a:prstGeom prst="rect">
            <a:avLst/>
          </a:prstGeom>
          <a:noFill/>
          <a:ln>
            <a:noFill/>
          </a:ln>
        </p:spPr>
      </p:pic>
      <p:sp>
        <p:nvSpPr>
          <p:cNvPr id="138" name="Google Shape;138;p24"/>
          <p:cNvSpPr txBox="1"/>
          <p:nvPr/>
        </p:nvSpPr>
        <p:spPr>
          <a:xfrm>
            <a:off x="775201" y="96994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39" name="Google Shape;139;p24"/>
          <p:cNvSpPr txBox="1"/>
          <p:nvPr/>
        </p:nvSpPr>
        <p:spPr>
          <a:xfrm>
            <a:off x="990600" y="94717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40" name="Google Shape;140;p24"/>
          <p:cNvSpPr txBox="1">
            <a:spLocks noGrp="1"/>
          </p:cNvSpPr>
          <p:nvPr>
            <p:ph type="subTitle" idx="1"/>
          </p:nvPr>
        </p:nvSpPr>
        <p:spPr>
          <a:xfrm>
            <a:off x="1379653" y="9608427"/>
            <a:ext cx="7764349" cy="474373"/>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800"/>
              <a:buNone/>
              <a:defRPr sz="1601" b="0" i="0">
                <a:solidFill>
                  <a:schemeClr val="dk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0"/>
              </a:spcBef>
              <a:spcAft>
                <a:spcPts val="0"/>
              </a:spcAft>
              <a:buClr>
                <a:schemeClr val="dk1"/>
              </a:buClr>
              <a:buSzPts val="1000"/>
              <a:buNone/>
              <a:defRPr>
                <a:solidFill>
                  <a:schemeClr val="dk1"/>
                </a:solidFill>
              </a:defRPr>
            </a:lvl2pPr>
            <a:lvl3pPr lvl="2" algn="l">
              <a:lnSpc>
                <a:spcPct val="115000"/>
              </a:lnSpc>
              <a:spcBef>
                <a:spcPts val="3199"/>
              </a:spcBef>
              <a:spcAft>
                <a:spcPts val="0"/>
              </a:spcAft>
              <a:buClr>
                <a:schemeClr val="dk1"/>
              </a:buClr>
              <a:buSzPts val="800"/>
              <a:buNone/>
              <a:defRPr>
                <a:solidFill>
                  <a:schemeClr val="dk1"/>
                </a:solidFill>
              </a:defRPr>
            </a:lvl3pPr>
            <a:lvl4pPr lvl="3" algn="l">
              <a:lnSpc>
                <a:spcPct val="115000"/>
              </a:lnSpc>
              <a:spcBef>
                <a:spcPts val="3199"/>
              </a:spcBef>
              <a:spcAft>
                <a:spcPts val="0"/>
              </a:spcAft>
              <a:buClr>
                <a:schemeClr val="dk1"/>
              </a:buClr>
              <a:buSzPts val="800"/>
              <a:buNone/>
              <a:defRPr>
                <a:solidFill>
                  <a:schemeClr val="dk1"/>
                </a:solidFill>
              </a:defRPr>
            </a:lvl4pPr>
            <a:lvl5pPr lvl="4" algn="l">
              <a:lnSpc>
                <a:spcPct val="115000"/>
              </a:lnSpc>
              <a:spcBef>
                <a:spcPts val="3199"/>
              </a:spcBef>
              <a:spcAft>
                <a:spcPts val="0"/>
              </a:spcAft>
              <a:buClr>
                <a:schemeClr val="dk1"/>
              </a:buClr>
              <a:buSzPts val="800"/>
              <a:buNone/>
              <a:defRPr>
                <a:solidFill>
                  <a:schemeClr val="dk1"/>
                </a:solidFill>
              </a:defRPr>
            </a:lvl5pPr>
            <a:lvl6pPr lvl="5" algn="l">
              <a:lnSpc>
                <a:spcPct val="115000"/>
              </a:lnSpc>
              <a:spcBef>
                <a:spcPts val="3199"/>
              </a:spcBef>
              <a:spcAft>
                <a:spcPts val="0"/>
              </a:spcAft>
              <a:buClr>
                <a:schemeClr val="dk1"/>
              </a:buClr>
              <a:buSzPts val="800"/>
              <a:buNone/>
              <a:defRPr>
                <a:solidFill>
                  <a:schemeClr val="dk1"/>
                </a:solidFill>
              </a:defRPr>
            </a:lvl6pPr>
            <a:lvl7pPr lvl="6" algn="l">
              <a:lnSpc>
                <a:spcPct val="115000"/>
              </a:lnSpc>
              <a:spcBef>
                <a:spcPts val="3199"/>
              </a:spcBef>
              <a:spcAft>
                <a:spcPts val="0"/>
              </a:spcAft>
              <a:buClr>
                <a:schemeClr val="dk1"/>
              </a:buClr>
              <a:buSzPts val="800"/>
              <a:buNone/>
              <a:defRPr>
                <a:solidFill>
                  <a:schemeClr val="dk1"/>
                </a:solidFill>
              </a:defRPr>
            </a:lvl7pPr>
            <a:lvl8pPr lvl="7" algn="l">
              <a:lnSpc>
                <a:spcPct val="115000"/>
              </a:lnSpc>
              <a:spcBef>
                <a:spcPts val="3199"/>
              </a:spcBef>
              <a:spcAft>
                <a:spcPts val="0"/>
              </a:spcAft>
              <a:buClr>
                <a:schemeClr val="dk1"/>
              </a:buClr>
              <a:buSzPts val="800"/>
              <a:buNone/>
              <a:defRPr>
                <a:solidFill>
                  <a:schemeClr val="dk1"/>
                </a:solidFill>
              </a:defRPr>
            </a:lvl8pPr>
            <a:lvl9pPr lvl="8" algn="l">
              <a:lnSpc>
                <a:spcPct val="115000"/>
              </a:lnSpc>
              <a:spcBef>
                <a:spcPts val="3199"/>
              </a:spcBef>
              <a:spcAft>
                <a:spcPts val="3199"/>
              </a:spcAft>
              <a:buClr>
                <a:schemeClr val="dk1"/>
              </a:buClr>
              <a:buSzPts val="800"/>
              <a:buNone/>
              <a:defRPr>
                <a:solidFill>
                  <a:schemeClr val="dk1"/>
                </a:solidFill>
              </a:defRPr>
            </a:lvl9pPr>
          </a:lstStyle>
          <a:p>
            <a:endParaRPr dirty="0"/>
          </a:p>
        </p:txBody>
      </p:sp>
      <p:sp>
        <p:nvSpPr>
          <p:cNvPr id="141" name="Google Shape;141;p24"/>
          <p:cNvSpPr txBox="1">
            <a:spLocks noGrp="1"/>
          </p:cNvSpPr>
          <p:nvPr>
            <p:ph type="title"/>
          </p:nvPr>
        </p:nvSpPr>
        <p:spPr>
          <a:xfrm>
            <a:off x="990601" y="1662547"/>
            <a:ext cx="16306800" cy="7558903"/>
          </a:xfrm>
          <a:prstGeom prst="rect">
            <a:avLst/>
          </a:prstGeom>
          <a:noFill/>
          <a:ln>
            <a:noFill/>
          </a:ln>
        </p:spPr>
        <p:txBody>
          <a:bodyPr spcFirstLastPara="1" wrap="square" lIns="0" tIns="0" rIns="0" bIns="0" anchor="t" anchorCtr="0">
            <a:noAutofit/>
          </a:bodyPr>
          <a:lstStyle>
            <a:lvl1pPr marR="0" lvl="0" algn="l">
              <a:lnSpc>
                <a:spcPct val="90000"/>
              </a:lnSpc>
              <a:spcBef>
                <a:spcPts val="0"/>
              </a:spcBef>
              <a:spcAft>
                <a:spcPts val="0"/>
              </a:spcAft>
              <a:buSzPts val="2400"/>
              <a:buNone/>
              <a:defRPr sz="5999">
                <a:solidFill>
                  <a:srgbClr val="000000"/>
                </a:solidFill>
              </a:defRPr>
            </a:lvl1pPr>
            <a:lvl2pPr lvl="1" algn="l">
              <a:lnSpc>
                <a:spcPct val="100000"/>
              </a:lnSpc>
              <a:spcBef>
                <a:spcPts val="4000"/>
              </a:spcBef>
              <a:spcAft>
                <a:spcPts val="0"/>
              </a:spcAft>
              <a:buSzPts val="2800"/>
              <a:buNone/>
              <a:defRPr>
                <a:latin typeface="Open Sans"/>
                <a:ea typeface="Open Sans"/>
                <a:cs typeface="Open Sans"/>
                <a:sym typeface="Open Sans"/>
              </a:defRPr>
            </a:lvl2pPr>
            <a:lvl3pPr lvl="2" algn="l">
              <a:lnSpc>
                <a:spcPct val="100000"/>
              </a:lnSpc>
              <a:spcBef>
                <a:spcPts val="0"/>
              </a:spcBef>
              <a:spcAft>
                <a:spcPts val="0"/>
              </a:spcAft>
              <a:buSzPts val="2800"/>
              <a:buNone/>
              <a:defRPr>
                <a:latin typeface="Open Sans"/>
                <a:ea typeface="Open Sans"/>
                <a:cs typeface="Open Sans"/>
                <a:sym typeface="Open Sans"/>
              </a:defRPr>
            </a:lvl3pPr>
            <a:lvl4pPr lvl="3" algn="l">
              <a:lnSpc>
                <a:spcPct val="100000"/>
              </a:lnSpc>
              <a:spcBef>
                <a:spcPts val="0"/>
              </a:spcBef>
              <a:spcAft>
                <a:spcPts val="0"/>
              </a:spcAft>
              <a:buSzPts val="2800"/>
              <a:buNone/>
              <a:defRPr>
                <a:latin typeface="Open Sans"/>
                <a:ea typeface="Open Sans"/>
                <a:cs typeface="Open Sans"/>
                <a:sym typeface="Open Sans"/>
              </a:defRPr>
            </a:lvl4pPr>
            <a:lvl5pPr lvl="4" algn="l">
              <a:lnSpc>
                <a:spcPct val="100000"/>
              </a:lnSpc>
              <a:spcBef>
                <a:spcPts val="0"/>
              </a:spcBef>
              <a:spcAft>
                <a:spcPts val="0"/>
              </a:spcAft>
              <a:buSzPts val="2800"/>
              <a:buNone/>
              <a:defRPr>
                <a:latin typeface="Open Sans"/>
                <a:ea typeface="Open Sans"/>
                <a:cs typeface="Open Sans"/>
                <a:sym typeface="Open Sans"/>
              </a:defRPr>
            </a:lvl5pPr>
            <a:lvl6pPr lvl="5" algn="l">
              <a:lnSpc>
                <a:spcPct val="100000"/>
              </a:lnSpc>
              <a:spcBef>
                <a:spcPts val="0"/>
              </a:spcBef>
              <a:spcAft>
                <a:spcPts val="0"/>
              </a:spcAft>
              <a:buSzPts val="2800"/>
              <a:buNone/>
              <a:defRPr>
                <a:latin typeface="Open Sans"/>
                <a:ea typeface="Open Sans"/>
                <a:cs typeface="Open Sans"/>
                <a:sym typeface="Open Sans"/>
              </a:defRPr>
            </a:lvl6pPr>
            <a:lvl7pPr lvl="6" algn="l">
              <a:lnSpc>
                <a:spcPct val="100000"/>
              </a:lnSpc>
              <a:spcBef>
                <a:spcPts val="0"/>
              </a:spcBef>
              <a:spcAft>
                <a:spcPts val="0"/>
              </a:spcAft>
              <a:buSzPts val="2800"/>
              <a:buNone/>
              <a:defRPr>
                <a:latin typeface="Open Sans"/>
                <a:ea typeface="Open Sans"/>
                <a:cs typeface="Open Sans"/>
                <a:sym typeface="Open Sans"/>
              </a:defRPr>
            </a:lvl7pPr>
            <a:lvl8pPr lvl="7" algn="l">
              <a:lnSpc>
                <a:spcPct val="100000"/>
              </a:lnSpc>
              <a:spcBef>
                <a:spcPts val="0"/>
              </a:spcBef>
              <a:spcAft>
                <a:spcPts val="0"/>
              </a:spcAft>
              <a:buSzPts val="2800"/>
              <a:buNone/>
              <a:defRPr>
                <a:latin typeface="Open Sans"/>
                <a:ea typeface="Open Sans"/>
                <a:cs typeface="Open Sans"/>
                <a:sym typeface="Open Sans"/>
              </a:defRPr>
            </a:lvl8pPr>
            <a:lvl9pPr lvl="8" algn="l">
              <a:lnSpc>
                <a:spcPct val="100000"/>
              </a:lnSpc>
              <a:spcBef>
                <a:spcPts val="0"/>
              </a:spcBef>
              <a:spcAft>
                <a:spcPts val="0"/>
              </a:spcAft>
              <a:buSzPts val="2800"/>
              <a:buNone/>
              <a:defRPr>
                <a:latin typeface="Open Sans"/>
                <a:ea typeface="Open Sans"/>
                <a:cs typeface="Open Sans"/>
                <a:sym typeface="Open Sans"/>
              </a:defRPr>
            </a:lvl9pPr>
          </a:lstStyle>
          <a:p>
            <a:endParaRPr/>
          </a:p>
        </p:txBody>
      </p:sp>
    </p:spTree>
    <p:extLst>
      <p:ext uri="{BB962C8B-B14F-4D97-AF65-F5344CB8AC3E}">
        <p14:creationId xmlns:p14="http://schemas.microsoft.com/office/powerpoint/2010/main" val="2541254436"/>
      </p:ext>
    </p:extLst>
  </p:cSld>
  <p:clrMapOvr>
    <a:masterClrMapping/>
  </p:clrMapOvr>
  <p:extLst>
    <p:ext uri="{DCECCB84-F9BA-43D5-87BE-67443E8EF086}">
      <p15:sldGuideLst xmlns:p15="http://schemas.microsoft.com/office/powerpoint/2012/main">
        <p15:guide id="1" pos="312">
          <p15:clr>
            <a:srgbClr val="FA7B17"/>
          </p15:clr>
        </p15:guide>
        <p15:guide id="2" pos="5448">
          <p15:clr>
            <a:srgbClr val="FA7B17"/>
          </p15:clr>
        </p15:guide>
        <p15:guide id="3" orient="horz" pos="3095">
          <p15:clr>
            <a:srgbClr val="FA7B17"/>
          </p15:clr>
        </p15:guide>
        <p15:guide id="4" pos="2880">
          <p15:clr>
            <a:srgbClr val="FA7B17"/>
          </p15:clr>
        </p15:guide>
        <p15:guide id="5" orient="horz" pos="1620">
          <p15:clr>
            <a:srgbClr val="FA7B17"/>
          </p15:clr>
        </p15:guide>
        <p15:guide id="6" orient="horz" pos="145">
          <p15:clr>
            <a:srgbClr val="FA7B17"/>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2 Profiles - intro" preserve="1">
  <p:cSld name="1_2 Profiles - intro">
    <p:bg>
      <p:bgPr>
        <a:solidFill>
          <a:schemeClr val="accent1"/>
        </a:solidFill>
        <a:effectLst/>
      </p:bgPr>
    </p:bg>
    <p:spTree>
      <p:nvGrpSpPr>
        <p:cNvPr id="1" name="Shape 158"/>
        <p:cNvGrpSpPr/>
        <p:nvPr/>
      </p:nvGrpSpPr>
      <p:grpSpPr>
        <a:xfrm>
          <a:off x="0" y="0"/>
          <a:ext cx="0" cy="0"/>
          <a:chOff x="0" y="0"/>
          <a:chExt cx="0" cy="0"/>
        </a:xfrm>
      </p:grpSpPr>
      <p:sp>
        <p:nvSpPr>
          <p:cNvPr id="159" name="Google Shape;159;p28"/>
          <p:cNvSpPr txBox="1"/>
          <p:nvPr/>
        </p:nvSpPr>
        <p:spPr>
          <a:xfrm>
            <a:off x="11675201" y="1"/>
            <a:ext cx="6612600" cy="10287000"/>
          </a:xfrm>
          <a:prstGeom prst="rect">
            <a:avLst/>
          </a:prstGeom>
          <a:solidFill>
            <a:schemeClr val="lt1"/>
          </a:solidFill>
          <a:ln>
            <a:noFill/>
          </a:ln>
        </p:spPr>
        <p:txBody>
          <a:bodyPr spcFirstLastPara="1" wrap="square" lIns="365720" tIns="365720" rIns="365720" bIns="365720" anchor="t" anchorCtr="0">
            <a:noAutofit/>
          </a:bodyPr>
          <a:lstStyle/>
          <a:p>
            <a:pPr marL="0" marR="0" lvl="0" indent="0" algn="l" rtl="0">
              <a:lnSpc>
                <a:spcPct val="100000"/>
              </a:lnSpc>
              <a:spcBef>
                <a:spcPts val="0"/>
              </a:spcBef>
              <a:spcAft>
                <a:spcPts val="0"/>
              </a:spcAft>
              <a:buClr>
                <a:srgbClr val="000000"/>
              </a:buClr>
              <a:buSzPts val="1000"/>
              <a:buFont typeface="Arial"/>
              <a:buNone/>
            </a:pPr>
            <a:endParaRPr sz="1999" b="0" i="0" u="none" strike="noStrike" cap="none" dirty="0">
              <a:solidFill>
                <a:srgbClr val="2D2D2D"/>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60" name="Google Shape;160;p28"/>
          <p:cNvSpPr txBox="1">
            <a:spLocks noGrp="1"/>
          </p:cNvSpPr>
          <p:nvPr>
            <p:ph type="title"/>
          </p:nvPr>
        </p:nvSpPr>
        <p:spPr>
          <a:xfrm>
            <a:off x="985592" y="2464859"/>
            <a:ext cx="10125000" cy="1229400"/>
          </a:xfrm>
          <a:prstGeom prst="rect">
            <a:avLst/>
          </a:prstGeom>
          <a:noFill/>
          <a:ln>
            <a:noFill/>
          </a:ln>
        </p:spPr>
        <p:txBody>
          <a:bodyPr spcFirstLastPara="1" wrap="square" lIns="0" tIns="91425" rIns="0" bIns="91425" anchor="t" anchorCtr="0">
            <a:noAutofit/>
          </a:bodyPr>
          <a:lstStyle>
            <a:lvl1pPr marR="0" lvl="0" algn="l">
              <a:lnSpc>
                <a:spcPct val="90000"/>
              </a:lnSpc>
              <a:spcBef>
                <a:spcPts val="0"/>
              </a:spcBef>
              <a:spcAft>
                <a:spcPts val="0"/>
              </a:spcAft>
              <a:buSzPts val="2400"/>
              <a:buNone/>
              <a:defRPr sz="5999">
                <a:solidFill>
                  <a:schemeClr val="lt1"/>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161" name="Google Shape;161;p2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915052" y="9346801"/>
            <a:ext cx="2597746" cy="736000"/>
          </a:xfrm>
          <a:prstGeom prst="rect">
            <a:avLst/>
          </a:prstGeom>
          <a:noFill/>
          <a:ln>
            <a:noFill/>
          </a:ln>
        </p:spPr>
      </p:pic>
      <p:sp>
        <p:nvSpPr>
          <p:cNvPr id="162" name="Google Shape;162;p28"/>
          <p:cNvSpPr txBox="1"/>
          <p:nvPr/>
        </p:nvSpPr>
        <p:spPr>
          <a:xfrm>
            <a:off x="990600" y="94717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63" name="Google Shape;163;p28"/>
          <p:cNvSpPr txBox="1">
            <a:spLocks noGrp="1"/>
          </p:cNvSpPr>
          <p:nvPr>
            <p:ph type="subTitle" idx="1"/>
          </p:nvPr>
        </p:nvSpPr>
        <p:spPr>
          <a:xfrm>
            <a:off x="1379653" y="9608426"/>
            <a:ext cx="7764349" cy="3834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800"/>
              <a:buNone/>
              <a:defRPr sz="1601" b="0" i="0">
                <a:solidFill>
                  <a:schemeClr val="lt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0"/>
              </a:spcBef>
              <a:spcAft>
                <a:spcPts val="0"/>
              </a:spcAft>
              <a:buClr>
                <a:schemeClr val="dk1"/>
              </a:buClr>
              <a:buSzPts val="1000"/>
              <a:buNone/>
              <a:defRPr>
                <a:solidFill>
                  <a:schemeClr val="dk1"/>
                </a:solidFill>
              </a:defRPr>
            </a:lvl2pPr>
            <a:lvl3pPr lvl="2" algn="l">
              <a:lnSpc>
                <a:spcPct val="115000"/>
              </a:lnSpc>
              <a:spcBef>
                <a:spcPts val="3199"/>
              </a:spcBef>
              <a:spcAft>
                <a:spcPts val="0"/>
              </a:spcAft>
              <a:buClr>
                <a:schemeClr val="dk1"/>
              </a:buClr>
              <a:buSzPts val="800"/>
              <a:buNone/>
              <a:defRPr>
                <a:solidFill>
                  <a:schemeClr val="dk1"/>
                </a:solidFill>
              </a:defRPr>
            </a:lvl3pPr>
            <a:lvl4pPr lvl="3" algn="l">
              <a:lnSpc>
                <a:spcPct val="115000"/>
              </a:lnSpc>
              <a:spcBef>
                <a:spcPts val="3199"/>
              </a:spcBef>
              <a:spcAft>
                <a:spcPts val="0"/>
              </a:spcAft>
              <a:buClr>
                <a:schemeClr val="dk1"/>
              </a:buClr>
              <a:buSzPts val="800"/>
              <a:buNone/>
              <a:defRPr>
                <a:solidFill>
                  <a:schemeClr val="dk1"/>
                </a:solidFill>
              </a:defRPr>
            </a:lvl4pPr>
            <a:lvl5pPr lvl="4" algn="l">
              <a:lnSpc>
                <a:spcPct val="115000"/>
              </a:lnSpc>
              <a:spcBef>
                <a:spcPts val="3199"/>
              </a:spcBef>
              <a:spcAft>
                <a:spcPts val="0"/>
              </a:spcAft>
              <a:buClr>
                <a:schemeClr val="dk1"/>
              </a:buClr>
              <a:buSzPts val="800"/>
              <a:buNone/>
              <a:defRPr>
                <a:solidFill>
                  <a:schemeClr val="dk1"/>
                </a:solidFill>
              </a:defRPr>
            </a:lvl5pPr>
            <a:lvl6pPr lvl="5" algn="l">
              <a:lnSpc>
                <a:spcPct val="115000"/>
              </a:lnSpc>
              <a:spcBef>
                <a:spcPts val="3199"/>
              </a:spcBef>
              <a:spcAft>
                <a:spcPts val="0"/>
              </a:spcAft>
              <a:buClr>
                <a:schemeClr val="dk1"/>
              </a:buClr>
              <a:buSzPts val="800"/>
              <a:buNone/>
              <a:defRPr>
                <a:solidFill>
                  <a:schemeClr val="dk1"/>
                </a:solidFill>
              </a:defRPr>
            </a:lvl6pPr>
            <a:lvl7pPr lvl="6" algn="l">
              <a:lnSpc>
                <a:spcPct val="115000"/>
              </a:lnSpc>
              <a:spcBef>
                <a:spcPts val="3199"/>
              </a:spcBef>
              <a:spcAft>
                <a:spcPts val="0"/>
              </a:spcAft>
              <a:buClr>
                <a:schemeClr val="dk1"/>
              </a:buClr>
              <a:buSzPts val="800"/>
              <a:buNone/>
              <a:defRPr>
                <a:solidFill>
                  <a:schemeClr val="dk1"/>
                </a:solidFill>
              </a:defRPr>
            </a:lvl7pPr>
            <a:lvl8pPr lvl="7" algn="l">
              <a:lnSpc>
                <a:spcPct val="115000"/>
              </a:lnSpc>
              <a:spcBef>
                <a:spcPts val="3199"/>
              </a:spcBef>
              <a:spcAft>
                <a:spcPts val="0"/>
              </a:spcAft>
              <a:buClr>
                <a:schemeClr val="dk1"/>
              </a:buClr>
              <a:buSzPts val="800"/>
              <a:buNone/>
              <a:defRPr>
                <a:solidFill>
                  <a:schemeClr val="dk1"/>
                </a:solidFill>
              </a:defRPr>
            </a:lvl8pPr>
            <a:lvl9pPr lvl="8" algn="l">
              <a:lnSpc>
                <a:spcPct val="115000"/>
              </a:lnSpc>
              <a:spcBef>
                <a:spcPts val="3199"/>
              </a:spcBef>
              <a:spcAft>
                <a:spcPts val="3199"/>
              </a:spcAft>
              <a:buClr>
                <a:schemeClr val="dk1"/>
              </a:buClr>
              <a:buSzPts val="800"/>
              <a:buNone/>
              <a:defRPr>
                <a:solidFill>
                  <a:schemeClr val="dk1"/>
                </a:solidFill>
              </a:defRPr>
            </a:lvl9pPr>
          </a:lstStyle>
          <a:p>
            <a:endParaRPr dirty="0"/>
          </a:p>
        </p:txBody>
      </p:sp>
    </p:spTree>
    <p:extLst>
      <p:ext uri="{BB962C8B-B14F-4D97-AF65-F5344CB8AC3E}">
        <p14:creationId xmlns:p14="http://schemas.microsoft.com/office/powerpoint/2010/main" val="263280996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pos="312">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only footer" preserve="1">
  <p:cSld name="only footer">
    <p:spTree>
      <p:nvGrpSpPr>
        <p:cNvPr id="1" name="Shape 164"/>
        <p:cNvGrpSpPr/>
        <p:nvPr/>
      </p:nvGrpSpPr>
      <p:grpSpPr>
        <a:xfrm>
          <a:off x="0" y="0"/>
          <a:ext cx="0" cy="0"/>
          <a:chOff x="0" y="0"/>
          <a:chExt cx="0" cy="0"/>
        </a:xfrm>
      </p:grpSpPr>
      <p:pic>
        <p:nvPicPr>
          <p:cNvPr id="165" name="Google Shape;165;p2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915052" y="9346801"/>
            <a:ext cx="2597746" cy="736000"/>
          </a:xfrm>
          <a:prstGeom prst="rect">
            <a:avLst/>
          </a:prstGeom>
          <a:noFill/>
          <a:ln>
            <a:noFill/>
          </a:ln>
        </p:spPr>
      </p:pic>
      <p:sp>
        <p:nvSpPr>
          <p:cNvPr id="166" name="Google Shape;166;p29"/>
          <p:cNvSpPr txBox="1"/>
          <p:nvPr/>
        </p:nvSpPr>
        <p:spPr>
          <a:xfrm>
            <a:off x="990600" y="94717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Tree>
    <p:extLst>
      <p:ext uri="{BB962C8B-B14F-4D97-AF65-F5344CB8AC3E}">
        <p14:creationId xmlns:p14="http://schemas.microsoft.com/office/powerpoint/2010/main" val="419922063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 Light" preserve="1">
  <p:cSld name="1_Title - Light">
    <p:bg>
      <p:bgPr>
        <a:solidFill>
          <a:schemeClr val="dk1"/>
        </a:solidFill>
        <a:effectLst/>
      </p:bgPr>
    </p:bg>
    <p:spTree>
      <p:nvGrpSpPr>
        <p:cNvPr id="1" name="Shape 167"/>
        <p:cNvGrpSpPr/>
        <p:nvPr/>
      </p:nvGrpSpPr>
      <p:grpSpPr>
        <a:xfrm>
          <a:off x="0" y="0"/>
          <a:ext cx="0" cy="0"/>
          <a:chOff x="0" y="0"/>
          <a:chExt cx="0" cy="0"/>
        </a:xfrm>
      </p:grpSpPr>
      <p:sp>
        <p:nvSpPr>
          <p:cNvPr id="168" name="Google Shape;168;p30"/>
          <p:cNvSpPr txBox="1">
            <a:spLocks noGrp="1"/>
          </p:cNvSpPr>
          <p:nvPr>
            <p:ph type="title"/>
          </p:nvPr>
        </p:nvSpPr>
        <p:spPr>
          <a:xfrm>
            <a:off x="1550401" y="4064262"/>
            <a:ext cx="13695499" cy="4318445"/>
          </a:xfrm>
          <a:prstGeom prst="rect">
            <a:avLst/>
          </a:prstGeom>
          <a:noFill/>
          <a:ln>
            <a:noFill/>
          </a:ln>
        </p:spPr>
        <p:txBody>
          <a:bodyPr spcFirstLastPara="1" wrap="square" lIns="91425" tIns="91425" rIns="91425" bIns="91425" anchor="t" anchorCtr="0">
            <a:noAutofit/>
          </a:bodyPr>
          <a:lstStyle>
            <a:lvl1pPr marR="0" lvl="0" algn="l">
              <a:lnSpc>
                <a:spcPct val="90000"/>
              </a:lnSpc>
              <a:spcBef>
                <a:spcPts val="0"/>
              </a:spcBef>
              <a:spcAft>
                <a:spcPts val="0"/>
              </a:spcAft>
              <a:buSzPts val="2400"/>
              <a:buNone/>
              <a:defRPr sz="8399">
                <a:solidFill>
                  <a:schemeClr val="lt1"/>
                </a:solidFill>
              </a:defRPr>
            </a:lvl1pPr>
            <a:lvl2pPr lvl="1" algn="l">
              <a:lnSpc>
                <a:spcPct val="100000"/>
              </a:lnSpc>
              <a:spcBef>
                <a:spcPts val="0"/>
              </a:spcBef>
              <a:spcAft>
                <a:spcPts val="0"/>
              </a:spcAft>
              <a:buSzPts val="2800"/>
              <a:buNone/>
              <a:defRPr>
                <a:latin typeface="Open Sans"/>
                <a:ea typeface="Open Sans"/>
                <a:cs typeface="Open Sans"/>
                <a:sym typeface="Open Sans"/>
              </a:defRPr>
            </a:lvl2pPr>
            <a:lvl3pPr lvl="2" algn="l">
              <a:lnSpc>
                <a:spcPct val="100000"/>
              </a:lnSpc>
              <a:spcBef>
                <a:spcPts val="0"/>
              </a:spcBef>
              <a:spcAft>
                <a:spcPts val="0"/>
              </a:spcAft>
              <a:buSzPts val="2800"/>
              <a:buNone/>
              <a:defRPr>
                <a:latin typeface="Open Sans"/>
                <a:ea typeface="Open Sans"/>
                <a:cs typeface="Open Sans"/>
                <a:sym typeface="Open Sans"/>
              </a:defRPr>
            </a:lvl3pPr>
            <a:lvl4pPr lvl="3" algn="l">
              <a:lnSpc>
                <a:spcPct val="100000"/>
              </a:lnSpc>
              <a:spcBef>
                <a:spcPts val="0"/>
              </a:spcBef>
              <a:spcAft>
                <a:spcPts val="0"/>
              </a:spcAft>
              <a:buSzPts val="2800"/>
              <a:buNone/>
              <a:defRPr>
                <a:latin typeface="Open Sans"/>
                <a:ea typeface="Open Sans"/>
                <a:cs typeface="Open Sans"/>
                <a:sym typeface="Open Sans"/>
              </a:defRPr>
            </a:lvl4pPr>
            <a:lvl5pPr lvl="4" algn="l">
              <a:lnSpc>
                <a:spcPct val="100000"/>
              </a:lnSpc>
              <a:spcBef>
                <a:spcPts val="0"/>
              </a:spcBef>
              <a:spcAft>
                <a:spcPts val="0"/>
              </a:spcAft>
              <a:buSzPts val="2800"/>
              <a:buNone/>
              <a:defRPr>
                <a:latin typeface="Open Sans"/>
                <a:ea typeface="Open Sans"/>
                <a:cs typeface="Open Sans"/>
                <a:sym typeface="Open Sans"/>
              </a:defRPr>
            </a:lvl5pPr>
            <a:lvl6pPr lvl="5" algn="l">
              <a:lnSpc>
                <a:spcPct val="100000"/>
              </a:lnSpc>
              <a:spcBef>
                <a:spcPts val="0"/>
              </a:spcBef>
              <a:spcAft>
                <a:spcPts val="0"/>
              </a:spcAft>
              <a:buSzPts val="2800"/>
              <a:buNone/>
              <a:defRPr>
                <a:latin typeface="Open Sans"/>
                <a:ea typeface="Open Sans"/>
                <a:cs typeface="Open Sans"/>
                <a:sym typeface="Open Sans"/>
              </a:defRPr>
            </a:lvl6pPr>
            <a:lvl7pPr lvl="6" algn="l">
              <a:lnSpc>
                <a:spcPct val="100000"/>
              </a:lnSpc>
              <a:spcBef>
                <a:spcPts val="0"/>
              </a:spcBef>
              <a:spcAft>
                <a:spcPts val="0"/>
              </a:spcAft>
              <a:buSzPts val="2800"/>
              <a:buNone/>
              <a:defRPr>
                <a:latin typeface="Open Sans"/>
                <a:ea typeface="Open Sans"/>
                <a:cs typeface="Open Sans"/>
                <a:sym typeface="Open Sans"/>
              </a:defRPr>
            </a:lvl7pPr>
            <a:lvl8pPr lvl="7" algn="l">
              <a:lnSpc>
                <a:spcPct val="100000"/>
              </a:lnSpc>
              <a:spcBef>
                <a:spcPts val="0"/>
              </a:spcBef>
              <a:spcAft>
                <a:spcPts val="0"/>
              </a:spcAft>
              <a:buSzPts val="2800"/>
              <a:buNone/>
              <a:defRPr>
                <a:latin typeface="Open Sans"/>
                <a:ea typeface="Open Sans"/>
                <a:cs typeface="Open Sans"/>
                <a:sym typeface="Open Sans"/>
              </a:defRPr>
            </a:lvl8pPr>
            <a:lvl9pPr lvl="8" algn="l">
              <a:lnSpc>
                <a:spcPct val="100000"/>
              </a:lnSpc>
              <a:spcBef>
                <a:spcPts val="0"/>
              </a:spcBef>
              <a:spcAft>
                <a:spcPts val="0"/>
              </a:spcAft>
              <a:buSzPts val="2800"/>
              <a:buNone/>
              <a:defRPr>
                <a:latin typeface="Open Sans"/>
                <a:ea typeface="Open Sans"/>
                <a:cs typeface="Open Sans"/>
                <a:sym typeface="Open Sans"/>
              </a:defRPr>
            </a:lvl9pPr>
          </a:lstStyle>
          <a:p>
            <a:endParaRPr/>
          </a:p>
        </p:txBody>
      </p:sp>
      <p:sp>
        <p:nvSpPr>
          <p:cNvPr id="169" name="Google Shape;169;p30"/>
          <p:cNvSpPr txBox="1">
            <a:spLocks noGrp="1"/>
          </p:cNvSpPr>
          <p:nvPr>
            <p:ph type="subTitle" idx="1"/>
          </p:nvPr>
        </p:nvSpPr>
        <p:spPr>
          <a:xfrm>
            <a:off x="1565899" y="8601903"/>
            <a:ext cx="13680000" cy="690001"/>
          </a:xfrm>
          <a:prstGeom prst="rect">
            <a:avLst/>
          </a:prstGeom>
          <a:noFill/>
          <a:ln>
            <a:noFill/>
          </a:ln>
        </p:spPr>
        <p:txBody>
          <a:bodyPr spcFirstLastPara="1" wrap="square" lIns="91425" tIns="91425" rIns="91425" bIns="91425" anchor="t" anchorCtr="0">
            <a:noAutofit/>
          </a:bodyPr>
          <a:lstStyle>
            <a:lvl1pPr marR="0" lvl="0" algn="l">
              <a:lnSpc>
                <a:spcPct val="115000"/>
              </a:lnSpc>
              <a:spcBef>
                <a:spcPts val="0"/>
              </a:spcBef>
              <a:spcAft>
                <a:spcPts val="0"/>
              </a:spcAft>
              <a:buSzPts val="1200"/>
              <a:buNone/>
              <a:defRPr sz="2400" b="0" i="0">
                <a:solidFill>
                  <a:schemeClr val="lt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1999"/>
              </a:spcBef>
              <a:spcAft>
                <a:spcPts val="0"/>
              </a:spcAft>
              <a:buSzPts val="1000"/>
              <a:buNone/>
              <a:defRPr/>
            </a:lvl2pPr>
            <a:lvl3pPr lvl="2" algn="l">
              <a:lnSpc>
                <a:spcPct val="115000"/>
              </a:lnSpc>
              <a:spcBef>
                <a:spcPts val="3199"/>
              </a:spcBef>
              <a:spcAft>
                <a:spcPts val="0"/>
              </a:spcAft>
              <a:buSzPts val="800"/>
              <a:buNone/>
              <a:defRPr/>
            </a:lvl3pPr>
            <a:lvl4pPr lvl="3" algn="l">
              <a:lnSpc>
                <a:spcPct val="115000"/>
              </a:lnSpc>
              <a:spcBef>
                <a:spcPts val="3199"/>
              </a:spcBef>
              <a:spcAft>
                <a:spcPts val="0"/>
              </a:spcAft>
              <a:buSzPts val="800"/>
              <a:buNone/>
              <a:defRPr/>
            </a:lvl4pPr>
            <a:lvl5pPr lvl="4" algn="l">
              <a:lnSpc>
                <a:spcPct val="115000"/>
              </a:lnSpc>
              <a:spcBef>
                <a:spcPts val="3199"/>
              </a:spcBef>
              <a:spcAft>
                <a:spcPts val="0"/>
              </a:spcAft>
              <a:buSzPts val="800"/>
              <a:buNone/>
              <a:defRPr/>
            </a:lvl5pPr>
            <a:lvl6pPr lvl="5" algn="l">
              <a:lnSpc>
                <a:spcPct val="115000"/>
              </a:lnSpc>
              <a:spcBef>
                <a:spcPts val="3199"/>
              </a:spcBef>
              <a:spcAft>
                <a:spcPts val="0"/>
              </a:spcAft>
              <a:buSzPts val="800"/>
              <a:buNone/>
              <a:defRPr/>
            </a:lvl6pPr>
            <a:lvl7pPr lvl="6" algn="l">
              <a:lnSpc>
                <a:spcPct val="115000"/>
              </a:lnSpc>
              <a:spcBef>
                <a:spcPts val="3199"/>
              </a:spcBef>
              <a:spcAft>
                <a:spcPts val="0"/>
              </a:spcAft>
              <a:buSzPts val="800"/>
              <a:buNone/>
              <a:defRPr/>
            </a:lvl7pPr>
            <a:lvl8pPr lvl="7" algn="l">
              <a:lnSpc>
                <a:spcPct val="115000"/>
              </a:lnSpc>
              <a:spcBef>
                <a:spcPts val="3199"/>
              </a:spcBef>
              <a:spcAft>
                <a:spcPts val="0"/>
              </a:spcAft>
              <a:buSzPts val="800"/>
              <a:buNone/>
              <a:defRPr/>
            </a:lvl8pPr>
            <a:lvl9pPr lvl="8" algn="l">
              <a:lnSpc>
                <a:spcPct val="115000"/>
              </a:lnSpc>
              <a:spcBef>
                <a:spcPts val="3199"/>
              </a:spcBef>
              <a:spcAft>
                <a:spcPts val="3199"/>
              </a:spcAft>
              <a:buSzPts val="800"/>
              <a:buNone/>
              <a:defRPr/>
            </a:lvl9pPr>
          </a:lstStyle>
          <a:p>
            <a:endParaRPr dirty="0"/>
          </a:p>
        </p:txBody>
      </p:sp>
    </p:spTree>
    <p:extLst>
      <p:ext uri="{BB962C8B-B14F-4D97-AF65-F5344CB8AC3E}">
        <p14:creationId xmlns:p14="http://schemas.microsoft.com/office/powerpoint/2010/main" val="3513094631"/>
      </p:ext>
    </p:extLst>
  </p:cSld>
  <p:clrMapOvr>
    <a:masterClrMapping/>
  </p:clrMapOvr>
  <p:extLst>
    <p:ext uri="{DCECCB84-F9BA-43D5-87BE-67443E8EF086}">
      <p15:sldGuideLst xmlns:p15="http://schemas.microsoft.com/office/powerpoint/2012/main">
        <p15:guide id="1" pos="552">
          <p15:clr>
            <a:srgbClr val="FA7B17"/>
          </p15:clr>
        </p15:guide>
        <p15:guide id="2" pos="5616">
          <p15:clr>
            <a:srgbClr val="FA7B17"/>
          </p15:clr>
        </p15:guide>
        <p15:guide id="3" orient="horz" pos="3095">
          <p15:clr>
            <a:srgbClr val="FA7B17"/>
          </p15:clr>
        </p15:guide>
        <p15:guide id="4" pos="2880">
          <p15:clr>
            <a:srgbClr val="FA7B17"/>
          </p15:clr>
        </p15:guide>
        <p15:guide id="5" orient="horz" pos="1620">
          <p15:clr>
            <a:srgbClr val="FA7B17"/>
          </p15:clr>
        </p15:guide>
        <p15:guide id="6" orient="horz" pos="145">
          <p15:clr>
            <a:srgbClr val="FA7B17"/>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 Light" preserve="1">
  <p:cSld name="1_Title - Light">
    <p:bg>
      <p:bgPr>
        <a:solidFill>
          <a:schemeClr val="accent1"/>
        </a:solidFill>
        <a:effectLst/>
      </p:bgPr>
    </p:bg>
    <p:spTree>
      <p:nvGrpSpPr>
        <p:cNvPr id="1" name="Shape 170"/>
        <p:cNvGrpSpPr/>
        <p:nvPr/>
      </p:nvGrpSpPr>
      <p:grpSpPr>
        <a:xfrm>
          <a:off x="0" y="0"/>
          <a:ext cx="0" cy="0"/>
          <a:chOff x="0" y="0"/>
          <a:chExt cx="0" cy="0"/>
        </a:xfrm>
      </p:grpSpPr>
      <p:sp>
        <p:nvSpPr>
          <p:cNvPr id="171" name="Google Shape;171;p31"/>
          <p:cNvSpPr txBox="1">
            <a:spLocks noGrp="1"/>
          </p:cNvSpPr>
          <p:nvPr>
            <p:ph type="title"/>
          </p:nvPr>
        </p:nvSpPr>
        <p:spPr>
          <a:xfrm>
            <a:off x="1550401" y="4055696"/>
            <a:ext cx="13695499" cy="4334628"/>
          </a:xfrm>
          <a:prstGeom prst="rect">
            <a:avLst/>
          </a:prstGeom>
          <a:noFill/>
          <a:ln>
            <a:noFill/>
          </a:ln>
        </p:spPr>
        <p:txBody>
          <a:bodyPr spcFirstLastPara="1" wrap="square" lIns="91425" tIns="91425" rIns="91425" bIns="91425" anchor="t" anchorCtr="0">
            <a:noAutofit/>
          </a:bodyPr>
          <a:lstStyle>
            <a:lvl1pPr marR="0" lvl="0" algn="l">
              <a:lnSpc>
                <a:spcPct val="90000"/>
              </a:lnSpc>
              <a:spcBef>
                <a:spcPts val="0"/>
              </a:spcBef>
              <a:spcAft>
                <a:spcPts val="0"/>
              </a:spcAft>
              <a:buSzPts val="2400"/>
              <a:buNone/>
              <a:defRPr sz="8399">
                <a:solidFill>
                  <a:schemeClr val="lt1"/>
                </a:solidFill>
              </a:defRPr>
            </a:lvl1pPr>
            <a:lvl2pPr lvl="1" algn="l">
              <a:lnSpc>
                <a:spcPct val="100000"/>
              </a:lnSpc>
              <a:spcBef>
                <a:spcPts val="0"/>
              </a:spcBef>
              <a:spcAft>
                <a:spcPts val="0"/>
              </a:spcAft>
              <a:buSzPts val="2800"/>
              <a:buNone/>
              <a:defRPr>
                <a:latin typeface="Open Sans"/>
                <a:ea typeface="Open Sans"/>
                <a:cs typeface="Open Sans"/>
                <a:sym typeface="Open Sans"/>
              </a:defRPr>
            </a:lvl2pPr>
            <a:lvl3pPr lvl="2" algn="l">
              <a:lnSpc>
                <a:spcPct val="100000"/>
              </a:lnSpc>
              <a:spcBef>
                <a:spcPts val="0"/>
              </a:spcBef>
              <a:spcAft>
                <a:spcPts val="0"/>
              </a:spcAft>
              <a:buSzPts val="2800"/>
              <a:buNone/>
              <a:defRPr>
                <a:latin typeface="Open Sans"/>
                <a:ea typeface="Open Sans"/>
                <a:cs typeface="Open Sans"/>
                <a:sym typeface="Open Sans"/>
              </a:defRPr>
            </a:lvl3pPr>
            <a:lvl4pPr lvl="3" algn="l">
              <a:lnSpc>
                <a:spcPct val="100000"/>
              </a:lnSpc>
              <a:spcBef>
                <a:spcPts val="0"/>
              </a:spcBef>
              <a:spcAft>
                <a:spcPts val="0"/>
              </a:spcAft>
              <a:buSzPts val="2800"/>
              <a:buNone/>
              <a:defRPr>
                <a:latin typeface="Open Sans"/>
                <a:ea typeface="Open Sans"/>
                <a:cs typeface="Open Sans"/>
                <a:sym typeface="Open Sans"/>
              </a:defRPr>
            </a:lvl4pPr>
            <a:lvl5pPr lvl="4" algn="l">
              <a:lnSpc>
                <a:spcPct val="100000"/>
              </a:lnSpc>
              <a:spcBef>
                <a:spcPts val="0"/>
              </a:spcBef>
              <a:spcAft>
                <a:spcPts val="0"/>
              </a:spcAft>
              <a:buSzPts val="2800"/>
              <a:buNone/>
              <a:defRPr>
                <a:latin typeface="Open Sans"/>
                <a:ea typeface="Open Sans"/>
                <a:cs typeface="Open Sans"/>
                <a:sym typeface="Open Sans"/>
              </a:defRPr>
            </a:lvl5pPr>
            <a:lvl6pPr lvl="5" algn="l">
              <a:lnSpc>
                <a:spcPct val="100000"/>
              </a:lnSpc>
              <a:spcBef>
                <a:spcPts val="0"/>
              </a:spcBef>
              <a:spcAft>
                <a:spcPts val="0"/>
              </a:spcAft>
              <a:buSzPts val="2800"/>
              <a:buNone/>
              <a:defRPr>
                <a:latin typeface="Open Sans"/>
                <a:ea typeface="Open Sans"/>
                <a:cs typeface="Open Sans"/>
                <a:sym typeface="Open Sans"/>
              </a:defRPr>
            </a:lvl6pPr>
            <a:lvl7pPr lvl="6" algn="l">
              <a:lnSpc>
                <a:spcPct val="100000"/>
              </a:lnSpc>
              <a:spcBef>
                <a:spcPts val="0"/>
              </a:spcBef>
              <a:spcAft>
                <a:spcPts val="0"/>
              </a:spcAft>
              <a:buSzPts val="2800"/>
              <a:buNone/>
              <a:defRPr>
                <a:latin typeface="Open Sans"/>
                <a:ea typeface="Open Sans"/>
                <a:cs typeface="Open Sans"/>
                <a:sym typeface="Open Sans"/>
              </a:defRPr>
            </a:lvl7pPr>
            <a:lvl8pPr lvl="7" algn="l">
              <a:lnSpc>
                <a:spcPct val="100000"/>
              </a:lnSpc>
              <a:spcBef>
                <a:spcPts val="0"/>
              </a:spcBef>
              <a:spcAft>
                <a:spcPts val="0"/>
              </a:spcAft>
              <a:buSzPts val="2800"/>
              <a:buNone/>
              <a:defRPr>
                <a:latin typeface="Open Sans"/>
                <a:ea typeface="Open Sans"/>
                <a:cs typeface="Open Sans"/>
                <a:sym typeface="Open Sans"/>
              </a:defRPr>
            </a:lvl8pPr>
            <a:lvl9pPr lvl="8" algn="l">
              <a:lnSpc>
                <a:spcPct val="100000"/>
              </a:lnSpc>
              <a:spcBef>
                <a:spcPts val="0"/>
              </a:spcBef>
              <a:spcAft>
                <a:spcPts val="0"/>
              </a:spcAft>
              <a:buSzPts val="2800"/>
              <a:buNone/>
              <a:defRPr>
                <a:latin typeface="Open Sans"/>
                <a:ea typeface="Open Sans"/>
                <a:cs typeface="Open Sans"/>
                <a:sym typeface="Open Sans"/>
              </a:defRPr>
            </a:lvl9pPr>
          </a:lstStyle>
          <a:p>
            <a:endParaRPr/>
          </a:p>
        </p:txBody>
      </p:sp>
      <p:sp>
        <p:nvSpPr>
          <p:cNvPr id="172" name="Google Shape;172;p31"/>
          <p:cNvSpPr txBox="1">
            <a:spLocks noGrp="1"/>
          </p:cNvSpPr>
          <p:nvPr>
            <p:ph type="subTitle" idx="1"/>
          </p:nvPr>
        </p:nvSpPr>
        <p:spPr>
          <a:xfrm>
            <a:off x="1565899" y="8601903"/>
            <a:ext cx="13680000" cy="690001"/>
          </a:xfrm>
          <a:prstGeom prst="rect">
            <a:avLst/>
          </a:prstGeom>
          <a:noFill/>
          <a:ln>
            <a:noFill/>
          </a:ln>
        </p:spPr>
        <p:txBody>
          <a:bodyPr spcFirstLastPara="1" wrap="square" lIns="91425" tIns="91425" rIns="91425" bIns="91425" anchor="t" anchorCtr="0">
            <a:noAutofit/>
          </a:bodyPr>
          <a:lstStyle>
            <a:lvl1pPr marR="0" lvl="0" algn="l">
              <a:lnSpc>
                <a:spcPct val="115000"/>
              </a:lnSpc>
              <a:spcBef>
                <a:spcPts val="0"/>
              </a:spcBef>
              <a:spcAft>
                <a:spcPts val="0"/>
              </a:spcAft>
              <a:buSzPts val="1200"/>
              <a:buNone/>
              <a:defRPr sz="2400" b="0" i="0">
                <a:solidFill>
                  <a:schemeClr val="lt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1999"/>
              </a:spcBef>
              <a:spcAft>
                <a:spcPts val="0"/>
              </a:spcAft>
              <a:buSzPts val="1000"/>
              <a:buNone/>
              <a:defRPr/>
            </a:lvl2pPr>
            <a:lvl3pPr lvl="2" algn="l">
              <a:lnSpc>
                <a:spcPct val="115000"/>
              </a:lnSpc>
              <a:spcBef>
                <a:spcPts val="3199"/>
              </a:spcBef>
              <a:spcAft>
                <a:spcPts val="0"/>
              </a:spcAft>
              <a:buSzPts val="800"/>
              <a:buNone/>
              <a:defRPr/>
            </a:lvl3pPr>
            <a:lvl4pPr lvl="3" algn="l">
              <a:lnSpc>
                <a:spcPct val="115000"/>
              </a:lnSpc>
              <a:spcBef>
                <a:spcPts val="3199"/>
              </a:spcBef>
              <a:spcAft>
                <a:spcPts val="0"/>
              </a:spcAft>
              <a:buSzPts val="800"/>
              <a:buNone/>
              <a:defRPr/>
            </a:lvl4pPr>
            <a:lvl5pPr lvl="4" algn="l">
              <a:lnSpc>
                <a:spcPct val="115000"/>
              </a:lnSpc>
              <a:spcBef>
                <a:spcPts val="3199"/>
              </a:spcBef>
              <a:spcAft>
                <a:spcPts val="0"/>
              </a:spcAft>
              <a:buSzPts val="800"/>
              <a:buNone/>
              <a:defRPr/>
            </a:lvl5pPr>
            <a:lvl6pPr lvl="5" algn="l">
              <a:lnSpc>
                <a:spcPct val="115000"/>
              </a:lnSpc>
              <a:spcBef>
                <a:spcPts val="3199"/>
              </a:spcBef>
              <a:spcAft>
                <a:spcPts val="0"/>
              </a:spcAft>
              <a:buSzPts val="800"/>
              <a:buNone/>
              <a:defRPr/>
            </a:lvl6pPr>
            <a:lvl7pPr lvl="6" algn="l">
              <a:lnSpc>
                <a:spcPct val="115000"/>
              </a:lnSpc>
              <a:spcBef>
                <a:spcPts val="3199"/>
              </a:spcBef>
              <a:spcAft>
                <a:spcPts val="0"/>
              </a:spcAft>
              <a:buSzPts val="800"/>
              <a:buNone/>
              <a:defRPr/>
            </a:lvl7pPr>
            <a:lvl8pPr lvl="7" algn="l">
              <a:lnSpc>
                <a:spcPct val="115000"/>
              </a:lnSpc>
              <a:spcBef>
                <a:spcPts val="3199"/>
              </a:spcBef>
              <a:spcAft>
                <a:spcPts val="0"/>
              </a:spcAft>
              <a:buSzPts val="800"/>
              <a:buNone/>
              <a:defRPr/>
            </a:lvl8pPr>
            <a:lvl9pPr lvl="8" algn="l">
              <a:lnSpc>
                <a:spcPct val="115000"/>
              </a:lnSpc>
              <a:spcBef>
                <a:spcPts val="3199"/>
              </a:spcBef>
              <a:spcAft>
                <a:spcPts val="3199"/>
              </a:spcAft>
              <a:buSzPts val="800"/>
              <a:buNone/>
              <a:defRPr/>
            </a:lvl9pPr>
          </a:lstStyle>
          <a:p>
            <a:endParaRPr dirty="0"/>
          </a:p>
        </p:txBody>
      </p:sp>
    </p:spTree>
    <p:extLst>
      <p:ext uri="{BB962C8B-B14F-4D97-AF65-F5344CB8AC3E}">
        <p14:creationId xmlns:p14="http://schemas.microsoft.com/office/powerpoint/2010/main" val="3522386136"/>
      </p:ext>
    </p:extLst>
  </p:cSld>
  <p:clrMapOvr>
    <a:masterClrMapping/>
  </p:clrMapOvr>
  <p:extLst>
    <p:ext uri="{DCECCB84-F9BA-43D5-87BE-67443E8EF086}">
      <p15:sldGuideLst xmlns:p15="http://schemas.microsoft.com/office/powerpoint/2012/main">
        <p15:guide id="1" pos="552">
          <p15:clr>
            <a:srgbClr val="FA7B17"/>
          </p15:clr>
        </p15:guide>
        <p15:guide id="2" pos="5616">
          <p15:clr>
            <a:srgbClr val="FA7B17"/>
          </p15:clr>
        </p15:guide>
        <p15:guide id="3" orient="horz" pos="3095">
          <p15:clr>
            <a:srgbClr val="FA7B17"/>
          </p15:clr>
        </p15:guide>
        <p15:guide id="4" pos="2880">
          <p15:clr>
            <a:srgbClr val="FA7B17"/>
          </p15:clr>
        </p15:guide>
        <p15:guide id="5" orient="horz" pos="1620">
          <p15:clr>
            <a:srgbClr val="FA7B17"/>
          </p15:clr>
        </p15:guide>
        <p15:guide id="6" orient="horz" pos="145">
          <p15:clr>
            <a:srgbClr val="FA7B17"/>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 Light" preserve="1">
  <p:cSld name="1_Title - Light">
    <p:bg>
      <p:bgPr>
        <a:solidFill>
          <a:schemeClr val="accent2"/>
        </a:solidFill>
        <a:effectLst/>
      </p:bgPr>
    </p:bg>
    <p:spTree>
      <p:nvGrpSpPr>
        <p:cNvPr id="1" name="Shape 173"/>
        <p:cNvGrpSpPr/>
        <p:nvPr/>
      </p:nvGrpSpPr>
      <p:grpSpPr>
        <a:xfrm>
          <a:off x="0" y="0"/>
          <a:ext cx="0" cy="0"/>
          <a:chOff x="0" y="0"/>
          <a:chExt cx="0" cy="0"/>
        </a:xfrm>
      </p:grpSpPr>
      <p:sp>
        <p:nvSpPr>
          <p:cNvPr id="174" name="Google Shape;174;p32"/>
          <p:cNvSpPr txBox="1">
            <a:spLocks noGrp="1"/>
          </p:cNvSpPr>
          <p:nvPr>
            <p:ph type="title"/>
          </p:nvPr>
        </p:nvSpPr>
        <p:spPr>
          <a:xfrm>
            <a:off x="1550401" y="4055116"/>
            <a:ext cx="13695499" cy="4205154"/>
          </a:xfrm>
          <a:prstGeom prst="rect">
            <a:avLst/>
          </a:prstGeom>
          <a:noFill/>
          <a:ln>
            <a:noFill/>
          </a:ln>
        </p:spPr>
        <p:txBody>
          <a:bodyPr spcFirstLastPara="1" wrap="square" lIns="91425" tIns="91425" rIns="91425" bIns="91425" anchor="t" anchorCtr="0">
            <a:noAutofit/>
          </a:bodyPr>
          <a:lstStyle>
            <a:lvl1pPr marR="0" lvl="0" algn="l">
              <a:lnSpc>
                <a:spcPct val="90000"/>
              </a:lnSpc>
              <a:spcBef>
                <a:spcPts val="0"/>
              </a:spcBef>
              <a:spcAft>
                <a:spcPts val="0"/>
              </a:spcAft>
              <a:buSzPts val="2400"/>
              <a:buNone/>
              <a:defRPr sz="8399">
                <a:solidFill>
                  <a:schemeClr val="lt1"/>
                </a:solidFill>
              </a:defRPr>
            </a:lvl1pPr>
            <a:lvl2pPr lvl="1" algn="l">
              <a:lnSpc>
                <a:spcPct val="100000"/>
              </a:lnSpc>
              <a:spcBef>
                <a:spcPts val="0"/>
              </a:spcBef>
              <a:spcAft>
                <a:spcPts val="0"/>
              </a:spcAft>
              <a:buSzPts val="2800"/>
              <a:buNone/>
              <a:defRPr>
                <a:latin typeface="Open Sans"/>
                <a:ea typeface="Open Sans"/>
                <a:cs typeface="Open Sans"/>
                <a:sym typeface="Open Sans"/>
              </a:defRPr>
            </a:lvl2pPr>
            <a:lvl3pPr lvl="2" algn="l">
              <a:lnSpc>
                <a:spcPct val="100000"/>
              </a:lnSpc>
              <a:spcBef>
                <a:spcPts val="0"/>
              </a:spcBef>
              <a:spcAft>
                <a:spcPts val="0"/>
              </a:spcAft>
              <a:buSzPts val="2800"/>
              <a:buNone/>
              <a:defRPr>
                <a:latin typeface="Open Sans"/>
                <a:ea typeface="Open Sans"/>
                <a:cs typeface="Open Sans"/>
                <a:sym typeface="Open Sans"/>
              </a:defRPr>
            </a:lvl3pPr>
            <a:lvl4pPr lvl="3" algn="l">
              <a:lnSpc>
                <a:spcPct val="100000"/>
              </a:lnSpc>
              <a:spcBef>
                <a:spcPts val="0"/>
              </a:spcBef>
              <a:spcAft>
                <a:spcPts val="0"/>
              </a:spcAft>
              <a:buSzPts val="2800"/>
              <a:buNone/>
              <a:defRPr>
                <a:latin typeface="Open Sans"/>
                <a:ea typeface="Open Sans"/>
                <a:cs typeface="Open Sans"/>
                <a:sym typeface="Open Sans"/>
              </a:defRPr>
            </a:lvl4pPr>
            <a:lvl5pPr lvl="4" algn="l">
              <a:lnSpc>
                <a:spcPct val="100000"/>
              </a:lnSpc>
              <a:spcBef>
                <a:spcPts val="0"/>
              </a:spcBef>
              <a:spcAft>
                <a:spcPts val="0"/>
              </a:spcAft>
              <a:buSzPts val="2800"/>
              <a:buNone/>
              <a:defRPr>
                <a:latin typeface="Open Sans"/>
                <a:ea typeface="Open Sans"/>
                <a:cs typeface="Open Sans"/>
                <a:sym typeface="Open Sans"/>
              </a:defRPr>
            </a:lvl5pPr>
            <a:lvl6pPr lvl="5" algn="l">
              <a:lnSpc>
                <a:spcPct val="100000"/>
              </a:lnSpc>
              <a:spcBef>
                <a:spcPts val="0"/>
              </a:spcBef>
              <a:spcAft>
                <a:spcPts val="0"/>
              </a:spcAft>
              <a:buSzPts val="2800"/>
              <a:buNone/>
              <a:defRPr>
                <a:latin typeface="Open Sans"/>
                <a:ea typeface="Open Sans"/>
                <a:cs typeface="Open Sans"/>
                <a:sym typeface="Open Sans"/>
              </a:defRPr>
            </a:lvl6pPr>
            <a:lvl7pPr lvl="6" algn="l">
              <a:lnSpc>
                <a:spcPct val="100000"/>
              </a:lnSpc>
              <a:spcBef>
                <a:spcPts val="0"/>
              </a:spcBef>
              <a:spcAft>
                <a:spcPts val="0"/>
              </a:spcAft>
              <a:buSzPts val="2800"/>
              <a:buNone/>
              <a:defRPr>
                <a:latin typeface="Open Sans"/>
                <a:ea typeface="Open Sans"/>
                <a:cs typeface="Open Sans"/>
                <a:sym typeface="Open Sans"/>
              </a:defRPr>
            </a:lvl7pPr>
            <a:lvl8pPr lvl="7" algn="l">
              <a:lnSpc>
                <a:spcPct val="100000"/>
              </a:lnSpc>
              <a:spcBef>
                <a:spcPts val="0"/>
              </a:spcBef>
              <a:spcAft>
                <a:spcPts val="0"/>
              </a:spcAft>
              <a:buSzPts val="2800"/>
              <a:buNone/>
              <a:defRPr>
                <a:latin typeface="Open Sans"/>
                <a:ea typeface="Open Sans"/>
                <a:cs typeface="Open Sans"/>
                <a:sym typeface="Open Sans"/>
              </a:defRPr>
            </a:lvl8pPr>
            <a:lvl9pPr lvl="8" algn="l">
              <a:lnSpc>
                <a:spcPct val="100000"/>
              </a:lnSpc>
              <a:spcBef>
                <a:spcPts val="0"/>
              </a:spcBef>
              <a:spcAft>
                <a:spcPts val="0"/>
              </a:spcAft>
              <a:buSzPts val="2800"/>
              <a:buNone/>
              <a:defRPr>
                <a:latin typeface="Open Sans"/>
                <a:ea typeface="Open Sans"/>
                <a:cs typeface="Open Sans"/>
                <a:sym typeface="Open Sans"/>
              </a:defRPr>
            </a:lvl9pPr>
          </a:lstStyle>
          <a:p>
            <a:endParaRPr/>
          </a:p>
        </p:txBody>
      </p:sp>
      <p:sp>
        <p:nvSpPr>
          <p:cNvPr id="175" name="Google Shape;175;p32"/>
          <p:cNvSpPr txBox="1">
            <a:spLocks noGrp="1"/>
          </p:cNvSpPr>
          <p:nvPr>
            <p:ph type="subTitle" idx="1"/>
          </p:nvPr>
        </p:nvSpPr>
        <p:spPr>
          <a:xfrm>
            <a:off x="1565899" y="8592757"/>
            <a:ext cx="13680000" cy="690001"/>
          </a:xfrm>
          <a:prstGeom prst="rect">
            <a:avLst/>
          </a:prstGeom>
          <a:noFill/>
          <a:ln>
            <a:noFill/>
          </a:ln>
        </p:spPr>
        <p:txBody>
          <a:bodyPr spcFirstLastPara="1" wrap="square" lIns="91425" tIns="91425" rIns="91425" bIns="91425" anchor="t" anchorCtr="0">
            <a:noAutofit/>
          </a:bodyPr>
          <a:lstStyle>
            <a:lvl1pPr marR="0" lvl="0" algn="l">
              <a:lnSpc>
                <a:spcPct val="115000"/>
              </a:lnSpc>
              <a:spcBef>
                <a:spcPts val="0"/>
              </a:spcBef>
              <a:spcAft>
                <a:spcPts val="0"/>
              </a:spcAft>
              <a:buSzPts val="1200"/>
              <a:buNone/>
              <a:defRPr sz="2400" b="0" i="0">
                <a:solidFill>
                  <a:schemeClr val="lt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1999"/>
              </a:spcBef>
              <a:spcAft>
                <a:spcPts val="0"/>
              </a:spcAft>
              <a:buSzPts val="1000"/>
              <a:buNone/>
              <a:defRPr/>
            </a:lvl2pPr>
            <a:lvl3pPr lvl="2" algn="l">
              <a:lnSpc>
                <a:spcPct val="115000"/>
              </a:lnSpc>
              <a:spcBef>
                <a:spcPts val="3199"/>
              </a:spcBef>
              <a:spcAft>
                <a:spcPts val="0"/>
              </a:spcAft>
              <a:buSzPts val="800"/>
              <a:buNone/>
              <a:defRPr/>
            </a:lvl3pPr>
            <a:lvl4pPr lvl="3" algn="l">
              <a:lnSpc>
                <a:spcPct val="115000"/>
              </a:lnSpc>
              <a:spcBef>
                <a:spcPts val="3199"/>
              </a:spcBef>
              <a:spcAft>
                <a:spcPts val="0"/>
              </a:spcAft>
              <a:buSzPts val="800"/>
              <a:buNone/>
              <a:defRPr/>
            </a:lvl4pPr>
            <a:lvl5pPr lvl="4" algn="l">
              <a:lnSpc>
                <a:spcPct val="115000"/>
              </a:lnSpc>
              <a:spcBef>
                <a:spcPts val="3199"/>
              </a:spcBef>
              <a:spcAft>
                <a:spcPts val="0"/>
              </a:spcAft>
              <a:buSzPts val="800"/>
              <a:buNone/>
              <a:defRPr/>
            </a:lvl5pPr>
            <a:lvl6pPr lvl="5" algn="l">
              <a:lnSpc>
                <a:spcPct val="115000"/>
              </a:lnSpc>
              <a:spcBef>
                <a:spcPts val="3199"/>
              </a:spcBef>
              <a:spcAft>
                <a:spcPts val="0"/>
              </a:spcAft>
              <a:buSzPts val="800"/>
              <a:buNone/>
              <a:defRPr/>
            </a:lvl6pPr>
            <a:lvl7pPr lvl="6" algn="l">
              <a:lnSpc>
                <a:spcPct val="115000"/>
              </a:lnSpc>
              <a:spcBef>
                <a:spcPts val="3199"/>
              </a:spcBef>
              <a:spcAft>
                <a:spcPts val="0"/>
              </a:spcAft>
              <a:buSzPts val="800"/>
              <a:buNone/>
              <a:defRPr/>
            </a:lvl7pPr>
            <a:lvl8pPr lvl="7" algn="l">
              <a:lnSpc>
                <a:spcPct val="115000"/>
              </a:lnSpc>
              <a:spcBef>
                <a:spcPts val="3199"/>
              </a:spcBef>
              <a:spcAft>
                <a:spcPts val="0"/>
              </a:spcAft>
              <a:buSzPts val="800"/>
              <a:buNone/>
              <a:defRPr/>
            </a:lvl8pPr>
            <a:lvl9pPr lvl="8" algn="l">
              <a:lnSpc>
                <a:spcPct val="115000"/>
              </a:lnSpc>
              <a:spcBef>
                <a:spcPts val="3199"/>
              </a:spcBef>
              <a:spcAft>
                <a:spcPts val="3199"/>
              </a:spcAft>
              <a:buSzPts val="800"/>
              <a:buNone/>
              <a:defRPr/>
            </a:lvl9pPr>
          </a:lstStyle>
          <a:p>
            <a:endParaRPr dirty="0"/>
          </a:p>
        </p:txBody>
      </p:sp>
    </p:spTree>
    <p:extLst>
      <p:ext uri="{BB962C8B-B14F-4D97-AF65-F5344CB8AC3E}">
        <p14:creationId xmlns:p14="http://schemas.microsoft.com/office/powerpoint/2010/main" val="4053816269"/>
      </p:ext>
    </p:extLst>
  </p:cSld>
  <p:clrMapOvr>
    <a:masterClrMapping/>
  </p:clrMapOvr>
  <p:extLst>
    <p:ext uri="{DCECCB84-F9BA-43D5-87BE-67443E8EF086}">
      <p15:sldGuideLst xmlns:p15="http://schemas.microsoft.com/office/powerpoint/2012/main">
        <p15:guide id="1" pos="552">
          <p15:clr>
            <a:srgbClr val="FA7B17"/>
          </p15:clr>
        </p15:guide>
        <p15:guide id="2" pos="5616">
          <p15:clr>
            <a:srgbClr val="FA7B17"/>
          </p15:clr>
        </p15:guide>
        <p15:guide id="3" orient="horz" pos="3095">
          <p15:clr>
            <a:srgbClr val="FA7B17"/>
          </p15:clr>
        </p15:guide>
        <p15:guide id="4" pos="2880">
          <p15:clr>
            <a:srgbClr val="FA7B17"/>
          </p15:clr>
        </p15:guide>
        <p15:guide id="5" orient="horz" pos="1620">
          <p15:clr>
            <a:srgbClr val="FA7B17"/>
          </p15:clr>
        </p15:guide>
        <p15:guide id="6" orient="horz" pos="145">
          <p15:clr>
            <a:srgbClr val="FA7B17"/>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3 column" preserve="1">
  <p:cSld name="3 column">
    <p:spTree>
      <p:nvGrpSpPr>
        <p:cNvPr id="1" name="Shape 176"/>
        <p:cNvGrpSpPr/>
        <p:nvPr/>
      </p:nvGrpSpPr>
      <p:grpSpPr>
        <a:xfrm>
          <a:off x="0" y="0"/>
          <a:ext cx="0" cy="0"/>
          <a:chOff x="0" y="0"/>
          <a:chExt cx="0" cy="0"/>
        </a:xfrm>
      </p:grpSpPr>
      <p:sp>
        <p:nvSpPr>
          <p:cNvPr id="177" name="Google Shape;177;p33"/>
          <p:cNvSpPr txBox="1">
            <a:spLocks noGrp="1"/>
          </p:cNvSpPr>
          <p:nvPr>
            <p:ph type="body" idx="1"/>
          </p:nvPr>
        </p:nvSpPr>
        <p:spPr>
          <a:xfrm>
            <a:off x="990600" y="2762900"/>
            <a:ext cx="4846800" cy="6061200"/>
          </a:xfrm>
          <a:prstGeom prst="rect">
            <a:avLst/>
          </a:prstGeom>
          <a:noFill/>
          <a:ln>
            <a:noFill/>
          </a:ln>
        </p:spPr>
        <p:txBody>
          <a:bodyPr spcFirstLastPara="1" wrap="square" lIns="0" tIns="91425" rIns="91425" bIns="91425" anchor="t" anchorCtr="0">
            <a:noAutofit/>
          </a:bodyPr>
          <a:lstStyle>
            <a:lvl1pPr marL="914307" marR="0" lvl="0" indent="-457153" algn="l">
              <a:lnSpc>
                <a:spcPct val="115000"/>
              </a:lnSpc>
              <a:spcBef>
                <a:spcPts val="0"/>
              </a:spcBef>
              <a:spcAft>
                <a:spcPts val="0"/>
              </a:spcAft>
              <a:buClr>
                <a:schemeClr val="dk1"/>
              </a:buClr>
              <a:buSzPts val="1100"/>
              <a:buFont typeface="Arial"/>
              <a:buNone/>
              <a:defRPr sz="1999" b="0" i="0">
                <a:solidFill>
                  <a:srgbClr val="5022C3"/>
                </a:solidFill>
                <a:latin typeface="Open Sans" panose="020B0606030504020204" pitchFamily="34" charset="0"/>
                <a:ea typeface="Open Sans" panose="020B0606030504020204" pitchFamily="34" charset="0"/>
                <a:cs typeface="Open Sans" panose="020B0606030504020204" pitchFamily="34" charset="0"/>
              </a:defRPr>
            </a:lvl1pPr>
            <a:lvl2pPr marL="1828615" marR="0" lvl="1" indent="-457153" algn="l">
              <a:lnSpc>
                <a:spcPct val="115000"/>
              </a:lnSpc>
              <a:spcBef>
                <a:spcPts val="1999"/>
              </a:spcBef>
              <a:spcAft>
                <a:spcPts val="0"/>
              </a:spcAft>
              <a:buSzPts val="1000"/>
              <a:buNone/>
              <a:defRPr>
                <a:solidFill>
                  <a:srgbClr val="000000"/>
                </a:solidFill>
              </a:defRPr>
            </a:lvl2pPr>
            <a:lvl3pPr marL="2742921" marR="0" lvl="2" indent="-457153" algn="l">
              <a:lnSpc>
                <a:spcPct val="115000"/>
              </a:lnSpc>
              <a:spcBef>
                <a:spcPts val="1999"/>
              </a:spcBef>
              <a:spcAft>
                <a:spcPts val="0"/>
              </a:spcAft>
              <a:buSzPts val="800"/>
              <a:buNone/>
              <a:defRPr>
                <a:solidFill>
                  <a:srgbClr val="000000"/>
                </a:solidFill>
              </a:defRPr>
            </a:lvl3pPr>
            <a:lvl4pPr marL="3657228" marR="0" lvl="3" indent="-457153" algn="l">
              <a:lnSpc>
                <a:spcPct val="115000"/>
              </a:lnSpc>
              <a:spcBef>
                <a:spcPts val="1999"/>
              </a:spcBef>
              <a:spcAft>
                <a:spcPts val="0"/>
              </a:spcAft>
              <a:buSzPts val="800"/>
              <a:buNone/>
              <a:defRPr>
                <a:solidFill>
                  <a:srgbClr val="000000"/>
                </a:solidFill>
              </a:defRPr>
            </a:lvl4pPr>
            <a:lvl5pPr marL="4571535" marR="0" lvl="4" indent="-457153" algn="l">
              <a:lnSpc>
                <a:spcPct val="115000"/>
              </a:lnSpc>
              <a:spcBef>
                <a:spcPts val="1999"/>
              </a:spcBef>
              <a:spcAft>
                <a:spcPts val="0"/>
              </a:spcAft>
              <a:buSzPts val="800"/>
              <a:buNone/>
              <a:defRPr>
                <a:solidFill>
                  <a:srgbClr val="000000"/>
                </a:solidFill>
              </a:defRPr>
            </a:lvl5pPr>
            <a:lvl6pPr marL="5485843" marR="0" lvl="5" indent="-457153" algn="l">
              <a:lnSpc>
                <a:spcPct val="115000"/>
              </a:lnSpc>
              <a:spcBef>
                <a:spcPts val="1999"/>
              </a:spcBef>
              <a:spcAft>
                <a:spcPts val="0"/>
              </a:spcAft>
              <a:buSzPts val="800"/>
              <a:buNone/>
              <a:defRPr>
                <a:solidFill>
                  <a:srgbClr val="000000"/>
                </a:solidFill>
              </a:defRPr>
            </a:lvl6pPr>
            <a:lvl7pPr marL="6400149" marR="0" lvl="6" indent="-457153" algn="l">
              <a:lnSpc>
                <a:spcPct val="115000"/>
              </a:lnSpc>
              <a:spcBef>
                <a:spcPts val="1999"/>
              </a:spcBef>
              <a:spcAft>
                <a:spcPts val="0"/>
              </a:spcAft>
              <a:buSzPts val="800"/>
              <a:buNone/>
              <a:defRPr>
                <a:solidFill>
                  <a:srgbClr val="000000"/>
                </a:solidFill>
              </a:defRPr>
            </a:lvl7pPr>
            <a:lvl8pPr marL="7314456" marR="0" lvl="7" indent="-457153" algn="l">
              <a:lnSpc>
                <a:spcPct val="115000"/>
              </a:lnSpc>
              <a:spcBef>
                <a:spcPts val="1999"/>
              </a:spcBef>
              <a:spcAft>
                <a:spcPts val="0"/>
              </a:spcAft>
              <a:buSzPts val="800"/>
              <a:buNone/>
              <a:defRPr>
                <a:solidFill>
                  <a:srgbClr val="000000"/>
                </a:solidFill>
              </a:defRPr>
            </a:lvl8pPr>
            <a:lvl9pPr marL="8228763" marR="0" lvl="8" indent="-457153" algn="l">
              <a:lnSpc>
                <a:spcPct val="115000"/>
              </a:lnSpc>
              <a:spcBef>
                <a:spcPts val="1999"/>
              </a:spcBef>
              <a:spcAft>
                <a:spcPts val="1999"/>
              </a:spcAft>
              <a:buSzPts val="800"/>
              <a:buNone/>
              <a:defRPr>
                <a:solidFill>
                  <a:srgbClr val="000000"/>
                </a:solidFill>
              </a:defRPr>
            </a:lvl9pPr>
          </a:lstStyle>
          <a:p>
            <a:endParaRPr dirty="0"/>
          </a:p>
        </p:txBody>
      </p:sp>
      <p:sp>
        <p:nvSpPr>
          <p:cNvPr id="178" name="Google Shape;178;p33"/>
          <p:cNvSpPr txBox="1">
            <a:spLocks noGrp="1"/>
          </p:cNvSpPr>
          <p:nvPr>
            <p:ph type="body" idx="2"/>
          </p:nvPr>
        </p:nvSpPr>
        <p:spPr>
          <a:xfrm>
            <a:off x="6612800" y="2762897"/>
            <a:ext cx="5062200" cy="6061200"/>
          </a:xfrm>
          <a:prstGeom prst="rect">
            <a:avLst/>
          </a:prstGeom>
          <a:noFill/>
          <a:ln>
            <a:noFill/>
          </a:ln>
        </p:spPr>
        <p:txBody>
          <a:bodyPr spcFirstLastPara="1" wrap="square" lIns="0" tIns="91425" rIns="91425" bIns="91425" anchor="t" anchorCtr="0">
            <a:noAutofit/>
          </a:bodyPr>
          <a:lstStyle>
            <a:lvl1pPr marL="914307" marR="0" lvl="0" indent="-457153" algn="l">
              <a:lnSpc>
                <a:spcPct val="115000"/>
              </a:lnSpc>
              <a:spcBef>
                <a:spcPts val="0"/>
              </a:spcBef>
              <a:spcAft>
                <a:spcPts val="0"/>
              </a:spcAft>
              <a:buClr>
                <a:schemeClr val="dk1"/>
              </a:buClr>
              <a:buSzPts val="1100"/>
              <a:buFont typeface="Arial"/>
              <a:buNone/>
              <a:defRPr sz="1999" b="0" i="0">
                <a:solidFill>
                  <a:srgbClr val="5022C3"/>
                </a:solidFill>
                <a:latin typeface="Open Sans" panose="020B0606030504020204" pitchFamily="34" charset="0"/>
                <a:ea typeface="Open Sans" panose="020B0606030504020204" pitchFamily="34" charset="0"/>
                <a:cs typeface="Open Sans" panose="020B0606030504020204" pitchFamily="34" charset="0"/>
              </a:defRPr>
            </a:lvl1pPr>
            <a:lvl2pPr marL="1828615" marR="0" lvl="1" indent="-457153" algn="l">
              <a:lnSpc>
                <a:spcPct val="115000"/>
              </a:lnSpc>
              <a:spcBef>
                <a:spcPts val="1999"/>
              </a:spcBef>
              <a:spcAft>
                <a:spcPts val="0"/>
              </a:spcAft>
              <a:buSzPts val="1000"/>
              <a:buNone/>
              <a:defRPr>
                <a:solidFill>
                  <a:srgbClr val="000000"/>
                </a:solidFill>
              </a:defRPr>
            </a:lvl2pPr>
            <a:lvl3pPr marL="2742921" marR="0" lvl="2" indent="-457153" algn="l">
              <a:lnSpc>
                <a:spcPct val="115000"/>
              </a:lnSpc>
              <a:spcBef>
                <a:spcPts val="1999"/>
              </a:spcBef>
              <a:spcAft>
                <a:spcPts val="0"/>
              </a:spcAft>
              <a:buSzPts val="800"/>
              <a:buNone/>
              <a:defRPr>
                <a:solidFill>
                  <a:srgbClr val="000000"/>
                </a:solidFill>
              </a:defRPr>
            </a:lvl3pPr>
            <a:lvl4pPr marL="3657228" marR="0" lvl="3" indent="-457153" algn="l">
              <a:lnSpc>
                <a:spcPct val="115000"/>
              </a:lnSpc>
              <a:spcBef>
                <a:spcPts val="1999"/>
              </a:spcBef>
              <a:spcAft>
                <a:spcPts val="0"/>
              </a:spcAft>
              <a:buSzPts val="800"/>
              <a:buNone/>
              <a:defRPr>
                <a:solidFill>
                  <a:srgbClr val="000000"/>
                </a:solidFill>
              </a:defRPr>
            </a:lvl4pPr>
            <a:lvl5pPr marL="4571535" marR="0" lvl="4" indent="-457153" algn="l">
              <a:lnSpc>
                <a:spcPct val="115000"/>
              </a:lnSpc>
              <a:spcBef>
                <a:spcPts val="1999"/>
              </a:spcBef>
              <a:spcAft>
                <a:spcPts val="0"/>
              </a:spcAft>
              <a:buSzPts val="800"/>
              <a:buNone/>
              <a:defRPr>
                <a:solidFill>
                  <a:srgbClr val="000000"/>
                </a:solidFill>
              </a:defRPr>
            </a:lvl5pPr>
            <a:lvl6pPr marL="5485843" marR="0" lvl="5" indent="-457153" algn="l">
              <a:lnSpc>
                <a:spcPct val="115000"/>
              </a:lnSpc>
              <a:spcBef>
                <a:spcPts val="1999"/>
              </a:spcBef>
              <a:spcAft>
                <a:spcPts val="0"/>
              </a:spcAft>
              <a:buSzPts val="800"/>
              <a:buNone/>
              <a:defRPr>
                <a:solidFill>
                  <a:srgbClr val="000000"/>
                </a:solidFill>
              </a:defRPr>
            </a:lvl6pPr>
            <a:lvl7pPr marL="6400149" marR="0" lvl="6" indent="-457153" algn="l">
              <a:lnSpc>
                <a:spcPct val="115000"/>
              </a:lnSpc>
              <a:spcBef>
                <a:spcPts val="1999"/>
              </a:spcBef>
              <a:spcAft>
                <a:spcPts val="0"/>
              </a:spcAft>
              <a:buSzPts val="800"/>
              <a:buNone/>
              <a:defRPr>
                <a:solidFill>
                  <a:srgbClr val="000000"/>
                </a:solidFill>
              </a:defRPr>
            </a:lvl7pPr>
            <a:lvl8pPr marL="7314456" marR="0" lvl="7" indent="-457153" algn="l">
              <a:lnSpc>
                <a:spcPct val="115000"/>
              </a:lnSpc>
              <a:spcBef>
                <a:spcPts val="1999"/>
              </a:spcBef>
              <a:spcAft>
                <a:spcPts val="0"/>
              </a:spcAft>
              <a:buSzPts val="800"/>
              <a:buNone/>
              <a:defRPr>
                <a:solidFill>
                  <a:srgbClr val="000000"/>
                </a:solidFill>
              </a:defRPr>
            </a:lvl8pPr>
            <a:lvl9pPr marL="8228763" marR="0" lvl="8" indent="-457153" algn="l">
              <a:lnSpc>
                <a:spcPct val="115000"/>
              </a:lnSpc>
              <a:spcBef>
                <a:spcPts val="1999"/>
              </a:spcBef>
              <a:spcAft>
                <a:spcPts val="1999"/>
              </a:spcAft>
              <a:buSzPts val="800"/>
              <a:buNone/>
              <a:defRPr>
                <a:solidFill>
                  <a:srgbClr val="000000"/>
                </a:solidFill>
              </a:defRPr>
            </a:lvl9pPr>
          </a:lstStyle>
          <a:p>
            <a:endParaRPr dirty="0"/>
          </a:p>
        </p:txBody>
      </p:sp>
      <p:sp>
        <p:nvSpPr>
          <p:cNvPr id="179" name="Google Shape;179;p33"/>
          <p:cNvSpPr txBox="1">
            <a:spLocks noGrp="1"/>
          </p:cNvSpPr>
          <p:nvPr>
            <p:ph type="body" idx="3"/>
          </p:nvPr>
        </p:nvSpPr>
        <p:spPr>
          <a:xfrm>
            <a:off x="12450401" y="2762899"/>
            <a:ext cx="5062200" cy="6061200"/>
          </a:xfrm>
          <a:prstGeom prst="rect">
            <a:avLst/>
          </a:prstGeom>
          <a:noFill/>
          <a:ln>
            <a:noFill/>
          </a:ln>
        </p:spPr>
        <p:txBody>
          <a:bodyPr spcFirstLastPara="1" wrap="square" lIns="0" tIns="91425" rIns="91425" bIns="91425" anchor="t" anchorCtr="0">
            <a:noAutofit/>
          </a:bodyPr>
          <a:lstStyle>
            <a:lvl1pPr marL="914307" marR="0" lvl="0" indent="-457153" algn="l">
              <a:lnSpc>
                <a:spcPct val="115000"/>
              </a:lnSpc>
              <a:spcBef>
                <a:spcPts val="0"/>
              </a:spcBef>
              <a:spcAft>
                <a:spcPts val="0"/>
              </a:spcAft>
              <a:buClr>
                <a:schemeClr val="dk1"/>
              </a:buClr>
              <a:buSzPts val="1100"/>
              <a:buFont typeface="Arial"/>
              <a:buNone/>
              <a:defRPr sz="1999" b="0" i="0">
                <a:solidFill>
                  <a:srgbClr val="5022C3"/>
                </a:solidFill>
                <a:latin typeface="Open Sans" panose="020B0606030504020204" pitchFamily="34" charset="0"/>
                <a:ea typeface="Open Sans" panose="020B0606030504020204" pitchFamily="34" charset="0"/>
                <a:cs typeface="Open Sans" panose="020B0606030504020204" pitchFamily="34" charset="0"/>
              </a:defRPr>
            </a:lvl1pPr>
            <a:lvl2pPr marL="1828615" marR="0" lvl="1" indent="-457153" algn="l">
              <a:lnSpc>
                <a:spcPct val="115000"/>
              </a:lnSpc>
              <a:spcBef>
                <a:spcPts val="1999"/>
              </a:spcBef>
              <a:spcAft>
                <a:spcPts val="0"/>
              </a:spcAft>
              <a:buSzPts val="1000"/>
              <a:buNone/>
              <a:defRPr>
                <a:solidFill>
                  <a:srgbClr val="000000"/>
                </a:solidFill>
              </a:defRPr>
            </a:lvl2pPr>
            <a:lvl3pPr marL="2742921" marR="0" lvl="2" indent="-457153" algn="l">
              <a:lnSpc>
                <a:spcPct val="115000"/>
              </a:lnSpc>
              <a:spcBef>
                <a:spcPts val="1999"/>
              </a:spcBef>
              <a:spcAft>
                <a:spcPts val="0"/>
              </a:spcAft>
              <a:buSzPts val="800"/>
              <a:buNone/>
              <a:defRPr>
                <a:solidFill>
                  <a:srgbClr val="000000"/>
                </a:solidFill>
              </a:defRPr>
            </a:lvl3pPr>
            <a:lvl4pPr marL="3657228" marR="0" lvl="3" indent="-457153" algn="l">
              <a:lnSpc>
                <a:spcPct val="115000"/>
              </a:lnSpc>
              <a:spcBef>
                <a:spcPts val="1999"/>
              </a:spcBef>
              <a:spcAft>
                <a:spcPts val="0"/>
              </a:spcAft>
              <a:buSzPts val="800"/>
              <a:buNone/>
              <a:defRPr>
                <a:solidFill>
                  <a:srgbClr val="000000"/>
                </a:solidFill>
              </a:defRPr>
            </a:lvl4pPr>
            <a:lvl5pPr marL="4571535" marR="0" lvl="4" indent="-457153" algn="l">
              <a:lnSpc>
                <a:spcPct val="115000"/>
              </a:lnSpc>
              <a:spcBef>
                <a:spcPts val="1999"/>
              </a:spcBef>
              <a:spcAft>
                <a:spcPts val="0"/>
              </a:spcAft>
              <a:buSzPts val="800"/>
              <a:buNone/>
              <a:defRPr>
                <a:solidFill>
                  <a:srgbClr val="000000"/>
                </a:solidFill>
              </a:defRPr>
            </a:lvl5pPr>
            <a:lvl6pPr marL="5485843" marR="0" lvl="5" indent="-457153" algn="l">
              <a:lnSpc>
                <a:spcPct val="115000"/>
              </a:lnSpc>
              <a:spcBef>
                <a:spcPts val="1999"/>
              </a:spcBef>
              <a:spcAft>
                <a:spcPts val="0"/>
              </a:spcAft>
              <a:buSzPts val="800"/>
              <a:buNone/>
              <a:defRPr>
                <a:solidFill>
                  <a:srgbClr val="000000"/>
                </a:solidFill>
              </a:defRPr>
            </a:lvl6pPr>
            <a:lvl7pPr marL="6400149" marR="0" lvl="6" indent="-457153" algn="l">
              <a:lnSpc>
                <a:spcPct val="115000"/>
              </a:lnSpc>
              <a:spcBef>
                <a:spcPts val="1999"/>
              </a:spcBef>
              <a:spcAft>
                <a:spcPts val="0"/>
              </a:spcAft>
              <a:buSzPts val="800"/>
              <a:buNone/>
              <a:defRPr>
                <a:solidFill>
                  <a:srgbClr val="000000"/>
                </a:solidFill>
              </a:defRPr>
            </a:lvl7pPr>
            <a:lvl8pPr marL="7314456" marR="0" lvl="7" indent="-457153" algn="l">
              <a:lnSpc>
                <a:spcPct val="115000"/>
              </a:lnSpc>
              <a:spcBef>
                <a:spcPts val="1999"/>
              </a:spcBef>
              <a:spcAft>
                <a:spcPts val="0"/>
              </a:spcAft>
              <a:buSzPts val="800"/>
              <a:buNone/>
              <a:defRPr>
                <a:solidFill>
                  <a:srgbClr val="000000"/>
                </a:solidFill>
              </a:defRPr>
            </a:lvl8pPr>
            <a:lvl9pPr marL="8228763" marR="0" lvl="8" indent="-457153" algn="l">
              <a:lnSpc>
                <a:spcPct val="115000"/>
              </a:lnSpc>
              <a:spcBef>
                <a:spcPts val="1999"/>
              </a:spcBef>
              <a:spcAft>
                <a:spcPts val="1999"/>
              </a:spcAft>
              <a:buSzPts val="800"/>
              <a:buNone/>
              <a:defRPr>
                <a:solidFill>
                  <a:srgbClr val="000000"/>
                </a:solidFill>
              </a:defRPr>
            </a:lvl9pPr>
          </a:lstStyle>
          <a:p>
            <a:endParaRPr dirty="0"/>
          </a:p>
        </p:txBody>
      </p:sp>
      <p:pic>
        <p:nvPicPr>
          <p:cNvPr id="180" name="Google Shape;180;p3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915052" y="9346801"/>
            <a:ext cx="2597746" cy="736000"/>
          </a:xfrm>
          <a:prstGeom prst="rect">
            <a:avLst/>
          </a:prstGeom>
          <a:noFill/>
          <a:ln>
            <a:noFill/>
          </a:ln>
        </p:spPr>
      </p:pic>
      <p:sp>
        <p:nvSpPr>
          <p:cNvPr id="181" name="Google Shape;181;p33"/>
          <p:cNvSpPr txBox="1">
            <a:spLocks noGrp="1"/>
          </p:cNvSpPr>
          <p:nvPr>
            <p:ph type="title"/>
          </p:nvPr>
        </p:nvSpPr>
        <p:spPr>
          <a:xfrm>
            <a:off x="990600" y="1484575"/>
            <a:ext cx="16889400" cy="1079399"/>
          </a:xfrm>
          <a:prstGeom prst="rect">
            <a:avLst/>
          </a:prstGeom>
          <a:noFill/>
          <a:ln>
            <a:noFill/>
          </a:ln>
        </p:spPr>
        <p:txBody>
          <a:bodyPr spcFirstLastPara="1" wrap="square" lIns="0" tIns="91425" rIns="91425" bIns="91425" anchor="t" anchorCtr="0">
            <a:noAutofit/>
          </a:bodyPr>
          <a:lstStyle>
            <a:lvl1pPr marR="0" lvl="0" algn="l">
              <a:lnSpc>
                <a:spcPct val="100000"/>
              </a:lnSpc>
              <a:spcBef>
                <a:spcPts val="0"/>
              </a:spcBef>
              <a:spcAft>
                <a:spcPts val="0"/>
              </a:spcAft>
              <a:buSzPts val="2400"/>
              <a:buNone/>
              <a:defRPr>
                <a:solidFill>
                  <a:schemeClr val="dk1"/>
                </a:solidFill>
              </a:defRPr>
            </a:lvl1pPr>
            <a:lvl2pPr lvl="1" algn="l">
              <a:lnSpc>
                <a:spcPct val="100000"/>
              </a:lnSpc>
              <a:spcBef>
                <a:spcPts val="1999"/>
              </a:spcBef>
              <a:spcAft>
                <a:spcPts val="0"/>
              </a:spcAft>
              <a:buSzPts val="2800"/>
              <a:buNone/>
              <a:defRPr>
                <a:latin typeface="Open Sans"/>
                <a:ea typeface="Open Sans"/>
                <a:cs typeface="Open Sans"/>
                <a:sym typeface="Open Sans"/>
              </a:defRPr>
            </a:lvl2pPr>
            <a:lvl3pPr lvl="2" algn="l">
              <a:lnSpc>
                <a:spcPct val="100000"/>
              </a:lnSpc>
              <a:spcBef>
                <a:spcPts val="0"/>
              </a:spcBef>
              <a:spcAft>
                <a:spcPts val="0"/>
              </a:spcAft>
              <a:buSzPts val="2800"/>
              <a:buNone/>
              <a:defRPr>
                <a:latin typeface="Open Sans"/>
                <a:ea typeface="Open Sans"/>
                <a:cs typeface="Open Sans"/>
                <a:sym typeface="Open Sans"/>
              </a:defRPr>
            </a:lvl3pPr>
            <a:lvl4pPr lvl="3" algn="l">
              <a:lnSpc>
                <a:spcPct val="100000"/>
              </a:lnSpc>
              <a:spcBef>
                <a:spcPts val="0"/>
              </a:spcBef>
              <a:spcAft>
                <a:spcPts val="0"/>
              </a:spcAft>
              <a:buSzPts val="2800"/>
              <a:buNone/>
              <a:defRPr>
                <a:latin typeface="Open Sans"/>
                <a:ea typeface="Open Sans"/>
                <a:cs typeface="Open Sans"/>
                <a:sym typeface="Open Sans"/>
              </a:defRPr>
            </a:lvl4pPr>
            <a:lvl5pPr lvl="4" algn="l">
              <a:lnSpc>
                <a:spcPct val="100000"/>
              </a:lnSpc>
              <a:spcBef>
                <a:spcPts val="0"/>
              </a:spcBef>
              <a:spcAft>
                <a:spcPts val="0"/>
              </a:spcAft>
              <a:buSzPts val="2800"/>
              <a:buNone/>
              <a:defRPr>
                <a:latin typeface="Open Sans"/>
                <a:ea typeface="Open Sans"/>
                <a:cs typeface="Open Sans"/>
                <a:sym typeface="Open Sans"/>
              </a:defRPr>
            </a:lvl5pPr>
            <a:lvl6pPr lvl="5" algn="l">
              <a:lnSpc>
                <a:spcPct val="100000"/>
              </a:lnSpc>
              <a:spcBef>
                <a:spcPts val="0"/>
              </a:spcBef>
              <a:spcAft>
                <a:spcPts val="0"/>
              </a:spcAft>
              <a:buSzPts val="2800"/>
              <a:buNone/>
              <a:defRPr>
                <a:latin typeface="Open Sans"/>
                <a:ea typeface="Open Sans"/>
                <a:cs typeface="Open Sans"/>
                <a:sym typeface="Open Sans"/>
              </a:defRPr>
            </a:lvl6pPr>
            <a:lvl7pPr lvl="6" algn="l">
              <a:lnSpc>
                <a:spcPct val="100000"/>
              </a:lnSpc>
              <a:spcBef>
                <a:spcPts val="0"/>
              </a:spcBef>
              <a:spcAft>
                <a:spcPts val="0"/>
              </a:spcAft>
              <a:buSzPts val="2800"/>
              <a:buNone/>
              <a:defRPr>
                <a:latin typeface="Open Sans"/>
                <a:ea typeface="Open Sans"/>
                <a:cs typeface="Open Sans"/>
                <a:sym typeface="Open Sans"/>
              </a:defRPr>
            </a:lvl7pPr>
            <a:lvl8pPr lvl="7" algn="l">
              <a:lnSpc>
                <a:spcPct val="100000"/>
              </a:lnSpc>
              <a:spcBef>
                <a:spcPts val="0"/>
              </a:spcBef>
              <a:spcAft>
                <a:spcPts val="0"/>
              </a:spcAft>
              <a:buSzPts val="2800"/>
              <a:buNone/>
              <a:defRPr>
                <a:latin typeface="Open Sans"/>
                <a:ea typeface="Open Sans"/>
                <a:cs typeface="Open Sans"/>
                <a:sym typeface="Open Sans"/>
              </a:defRPr>
            </a:lvl8pPr>
            <a:lvl9pPr lvl="8" algn="l">
              <a:lnSpc>
                <a:spcPct val="100000"/>
              </a:lnSpc>
              <a:spcBef>
                <a:spcPts val="0"/>
              </a:spcBef>
              <a:spcAft>
                <a:spcPts val="0"/>
              </a:spcAft>
              <a:buSzPts val="2800"/>
              <a:buNone/>
              <a:defRPr>
                <a:latin typeface="Open Sans"/>
                <a:ea typeface="Open Sans"/>
                <a:cs typeface="Open Sans"/>
                <a:sym typeface="Open Sans"/>
              </a:defRPr>
            </a:lvl9pPr>
          </a:lstStyle>
          <a:p>
            <a:endParaRPr/>
          </a:p>
        </p:txBody>
      </p:sp>
      <p:sp>
        <p:nvSpPr>
          <p:cNvPr id="182" name="Google Shape;182;p33"/>
          <p:cNvSpPr txBox="1"/>
          <p:nvPr/>
        </p:nvSpPr>
        <p:spPr>
          <a:xfrm>
            <a:off x="775201" y="96994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83" name="Google Shape;183;p33"/>
          <p:cNvSpPr txBox="1"/>
          <p:nvPr/>
        </p:nvSpPr>
        <p:spPr>
          <a:xfrm>
            <a:off x="990600" y="94717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84" name="Google Shape;184;p33"/>
          <p:cNvSpPr txBox="1">
            <a:spLocks noGrp="1"/>
          </p:cNvSpPr>
          <p:nvPr>
            <p:ph type="subTitle" idx="4"/>
          </p:nvPr>
        </p:nvSpPr>
        <p:spPr>
          <a:xfrm>
            <a:off x="1379653" y="9608426"/>
            <a:ext cx="7764349" cy="3834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800"/>
              <a:buNone/>
              <a:defRPr sz="1601" b="0" i="0">
                <a:solidFill>
                  <a:schemeClr val="dk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0"/>
              </a:spcBef>
              <a:spcAft>
                <a:spcPts val="0"/>
              </a:spcAft>
              <a:buClr>
                <a:schemeClr val="dk1"/>
              </a:buClr>
              <a:buSzPts val="1000"/>
              <a:buNone/>
              <a:defRPr>
                <a:solidFill>
                  <a:schemeClr val="dk1"/>
                </a:solidFill>
              </a:defRPr>
            </a:lvl2pPr>
            <a:lvl3pPr lvl="2" algn="l">
              <a:lnSpc>
                <a:spcPct val="115000"/>
              </a:lnSpc>
              <a:spcBef>
                <a:spcPts val="3199"/>
              </a:spcBef>
              <a:spcAft>
                <a:spcPts val="0"/>
              </a:spcAft>
              <a:buClr>
                <a:schemeClr val="dk1"/>
              </a:buClr>
              <a:buSzPts val="800"/>
              <a:buNone/>
              <a:defRPr>
                <a:solidFill>
                  <a:schemeClr val="dk1"/>
                </a:solidFill>
              </a:defRPr>
            </a:lvl3pPr>
            <a:lvl4pPr lvl="3" algn="l">
              <a:lnSpc>
                <a:spcPct val="115000"/>
              </a:lnSpc>
              <a:spcBef>
                <a:spcPts val="3199"/>
              </a:spcBef>
              <a:spcAft>
                <a:spcPts val="0"/>
              </a:spcAft>
              <a:buClr>
                <a:schemeClr val="dk1"/>
              </a:buClr>
              <a:buSzPts val="800"/>
              <a:buNone/>
              <a:defRPr>
                <a:solidFill>
                  <a:schemeClr val="dk1"/>
                </a:solidFill>
              </a:defRPr>
            </a:lvl4pPr>
            <a:lvl5pPr lvl="4" algn="l">
              <a:lnSpc>
                <a:spcPct val="115000"/>
              </a:lnSpc>
              <a:spcBef>
                <a:spcPts val="3199"/>
              </a:spcBef>
              <a:spcAft>
                <a:spcPts val="0"/>
              </a:spcAft>
              <a:buClr>
                <a:schemeClr val="dk1"/>
              </a:buClr>
              <a:buSzPts val="800"/>
              <a:buNone/>
              <a:defRPr>
                <a:solidFill>
                  <a:schemeClr val="dk1"/>
                </a:solidFill>
              </a:defRPr>
            </a:lvl5pPr>
            <a:lvl6pPr lvl="5" algn="l">
              <a:lnSpc>
                <a:spcPct val="115000"/>
              </a:lnSpc>
              <a:spcBef>
                <a:spcPts val="3199"/>
              </a:spcBef>
              <a:spcAft>
                <a:spcPts val="0"/>
              </a:spcAft>
              <a:buClr>
                <a:schemeClr val="dk1"/>
              </a:buClr>
              <a:buSzPts val="800"/>
              <a:buNone/>
              <a:defRPr>
                <a:solidFill>
                  <a:schemeClr val="dk1"/>
                </a:solidFill>
              </a:defRPr>
            </a:lvl6pPr>
            <a:lvl7pPr lvl="6" algn="l">
              <a:lnSpc>
                <a:spcPct val="115000"/>
              </a:lnSpc>
              <a:spcBef>
                <a:spcPts val="3199"/>
              </a:spcBef>
              <a:spcAft>
                <a:spcPts val="0"/>
              </a:spcAft>
              <a:buClr>
                <a:schemeClr val="dk1"/>
              </a:buClr>
              <a:buSzPts val="800"/>
              <a:buNone/>
              <a:defRPr>
                <a:solidFill>
                  <a:schemeClr val="dk1"/>
                </a:solidFill>
              </a:defRPr>
            </a:lvl7pPr>
            <a:lvl8pPr lvl="7" algn="l">
              <a:lnSpc>
                <a:spcPct val="115000"/>
              </a:lnSpc>
              <a:spcBef>
                <a:spcPts val="3199"/>
              </a:spcBef>
              <a:spcAft>
                <a:spcPts val="0"/>
              </a:spcAft>
              <a:buClr>
                <a:schemeClr val="dk1"/>
              </a:buClr>
              <a:buSzPts val="800"/>
              <a:buNone/>
              <a:defRPr>
                <a:solidFill>
                  <a:schemeClr val="dk1"/>
                </a:solidFill>
              </a:defRPr>
            </a:lvl8pPr>
            <a:lvl9pPr lvl="8" algn="l">
              <a:lnSpc>
                <a:spcPct val="115000"/>
              </a:lnSpc>
              <a:spcBef>
                <a:spcPts val="3199"/>
              </a:spcBef>
              <a:spcAft>
                <a:spcPts val="3199"/>
              </a:spcAft>
              <a:buClr>
                <a:schemeClr val="dk1"/>
              </a:buClr>
              <a:buSzPts val="800"/>
              <a:buNone/>
              <a:defRPr>
                <a:solidFill>
                  <a:schemeClr val="dk1"/>
                </a:solidFill>
              </a:defRPr>
            </a:lvl9pPr>
          </a:lstStyle>
          <a:p>
            <a:endParaRPr dirty="0"/>
          </a:p>
        </p:txBody>
      </p:sp>
    </p:spTree>
    <p:extLst>
      <p:ext uri="{BB962C8B-B14F-4D97-AF65-F5344CB8AC3E}">
        <p14:creationId xmlns:p14="http://schemas.microsoft.com/office/powerpoint/2010/main" val="2011606693"/>
      </p:ext>
    </p:extLst>
  </p:cSld>
  <p:clrMapOvr>
    <a:masterClrMapping/>
  </p:clrMapOvr>
  <p:extLst>
    <p:ext uri="{DCECCB84-F9BA-43D5-87BE-67443E8EF086}">
      <p15:sldGuideLst xmlns:p15="http://schemas.microsoft.com/office/powerpoint/2012/main">
        <p15:guide id="1" orient="horz" pos="1620">
          <p15:clr>
            <a:srgbClr val="FBAE40"/>
          </p15:clr>
        </p15:guide>
        <p15:guide id="2" pos="312">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4 column" preserve="1">
  <p:cSld name="4 column">
    <p:spTree>
      <p:nvGrpSpPr>
        <p:cNvPr id="1" name="Shape 185"/>
        <p:cNvGrpSpPr/>
        <p:nvPr/>
      </p:nvGrpSpPr>
      <p:grpSpPr>
        <a:xfrm>
          <a:off x="0" y="0"/>
          <a:ext cx="0" cy="0"/>
          <a:chOff x="0" y="0"/>
          <a:chExt cx="0" cy="0"/>
        </a:xfrm>
      </p:grpSpPr>
      <p:sp>
        <p:nvSpPr>
          <p:cNvPr id="186" name="Google Shape;186;p34"/>
          <p:cNvSpPr txBox="1">
            <a:spLocks noGrp="1"/>
          </p:cNvSpPr>
          <p:nvPr>
            <p:ph type="body" idx="1"/>
          </p:nvPr>
        </p:nvSpPr>
        <p:spPr>
          <a:xfrm>
            <a:off x="990600" y="2766737"/>
            <a:ext cx="3681001" cy="6061200"/>
          </a:xfrm>
          <a:prstGeom prst="rect">
            <a:avLst/>
          </a:prstGeom>
          <a:noFill/>
          <a:ln>
            <a:noFill/>
          </a:ln>
        </p:spPr>
        <p:txBody>
          <a:bodyPr spcFirstLastPara="1" wrap="square" lIns="0" tIns="0" rIns="0" bIns="0" anchor="t" anchorCtr="0">
            <a:noAutofit/>
          </a:bodyPr>
          <a:lstStyle>
            <a:lvl1pPr marL="914307" marR="0" lvl="0" indent="-457153" algn="l">
              <a:lnSpc>
                <a:spcPct val="115000"/>
              </a:lnSpc>
              <a:spcBef>
                <a:spcPts val="0"/>
              </a:spcBef>
              <a:spcAft>
                <a:spcPts val="0"/>
              </a:spcAft>
              <a:buClr>
                <a:schemeClr val="dk1"/>
              </a:buClr>
              <a:buSzPts val="1100"/>
              <a:buFont typeface="Arial"/>
              <a:buNone/>
              <a:defRPr sz="1999" b="0" i="0">
                <a:solidFill>
                  <a:srgbClr val="5022C3"/>
                </a:solidFill>
                <a:latin typeface="Open Sans" panose="020B0606030504020204" pitchFamily="34" charset="0"/>
                <a:ea typeface="Open Sans" panose="020B0606030504020204" pitchFamily="34" charset="0"/>
                <a:cs typeface="Open Sans" panose="020B0606030504020204" pitchFamily="34" charset="0"/>
              </a:defRPr>
            </a:lvl1pPr>
            <a:lvl2pPr marL="1828615" marR="0" lvl="1" indent="-457153" algn="l">
              <a:lnSpc>
                <a:spcPct val="115000"/>
              </a:lnSpc>
              <a:spcBef>
                <a:spcPts val="1999"/>
              </a:spcBef>
              <a:spcAft>
                <a:spcPts val="0"/>
              </a:spcAft>
              <a:buSzPts val="1000"/>
              <a:buNone/>
              <a:defRPr>
                <a:solidFill>
                  <a:srgbClr val="000000"/>
                </a:solidFill>
              </a:defRPr>
            </a:lvl2pPr>
            <a:lvl3pPr marL="2742921" marR="0" lvl="2" indent="-457153" algn="l">
              <a:lnSpc>
                <a:spcPct val="115000"/>
              </a:lnSpc>
              <a:spcBef>
                <a:spcPts val="1999"/>
              </a:spcBef>
              <a:spcAft>
                <a:spcPts val="0"/>
              </a:spcAft>
              <a:buSzPts val="800"/>
              <a:buNone/>
              <a:defRPr>
                <a:solidFill>
                  <a:srgbClr val="000000"/>
                </a:solidFill>
              </a:defRPr>
            </a:lvl3pPr>
            <a:lvl4pPr marL="3657228" marR="0" lvl="3" indent="-457153" algn="l">
              <a:lnSpc>
                <a:spcPct val="115000"/>
              </a:lnSpc>
              <a:spcBef>
                <a:spcPts val="1999"/>
              </a:spcBef>
              <a:spcAft>
                <a:spcPts val="0"/>
              </a:spcAft>
              <a:buSzPts val="800"/>
              <a:buNone/>
              <a:defRPr>
                <a:solidFill>
                  <a:srgbClr val="000000"/>
                </a:solidFill>
              </a:defRPr>
            </a:lvl4pPr>
            <a:lvl5pPr marL="4571535" marR="0" lvl="4" indent="-457153" algn="l">
              <a:lnSpc>
                <a:spcPct val="115000"/>
              </a:lnSpc>
              <a:spcBef>
                <a:spcPts val="1999"/>
              </a:spcBef>
              <a:spcAft>
                <a:spcPts val="0"/>
              </a:spcAft>
              <a:buSzPts val="800"/>
              <a:buNone/>
              <a:defRPr>
                <a:solidFill>
                  <a:srgbClr val="000000"/>
                </a:solidFill>
              </a:defRPr>
            </a:lvl5pPr>
            <a:lvl6pPr marL="5485843" marR="0" lvl="5" indent="-457153" algn="l">
              <a:lnSpc>
                <a:spcPct val="115000"/>
              </a:lnSpc>
              <a:spcBef>
                <a:spcPts val="1999"/>
              </a:spcBef>
              <a:spcAft>
                <a:spcPts val="0"/>
              </a:spcAft>
              <a:buSzPts val="800"/>
              <a:buNone/>
              <a:defRPr>
                <a:solidFill>
                  <a:srgbClr val="000000"/>
                </a:solidFill>
              </a:defRPr>
            </a:lvl6pPr>
            <a:lvl7pPr marL="6400149" marR="0" lvl="6" indent="-457153" algn="l">
              <a:lnSpc>
                <a:spcPct val="115000"/>
              </a:lnSpc>
              <a:spcBef>
                <a:spcPts val="1999"/>
              </a:spcBef>
              <a:spcAft>
                <a:spcPts val="0"/>
              </a:spcAft>
              <a:buSzPts val="800"/>
              <a:buNone/>
              <a:defRPr>
                <a:solidFill>
                  <a:srgbClr val="000000"/>
                </a:solidFill>
              </a:defRPr>
            </a:lvl7pPr>
            <a:lvl8pPr marL="7314456" marR="0" lvl="7" indent="-457153" algn="l">
              <a:lnSpc>
                <a:spcPct val="115000"/>
              </a:lnSpc>
              <a:spcBef>
                <a:spcPts val="1999"/>
              </a:spcBef>
              <a:spcAft>
                <a:spcPts val="0"/>
              </a:spcAft>
              <a:buSzPts val="800"/>
              <a:buNone/>
              <a:defRPr>
                <a:solidFill>
                  <a:srgbClr val="000000"/>
                </a:solidFill>
              </a:defRPr>
            </a:lvl8pPr>
            <a:lvl9pPr marL="8228763" marR="0" lvl="8" indent="-457153" algn="l">
              <a:lnSpc>
                <a:spcPct val="115000"/>
              </a:lnSpc>
              <a:spcBef>
                <a:spcPts val="1999"/>
              </a:spcBef>
              <a:spcAft>
                <a:spcPts val="1999"/>
              </a:spcAft>
              <a:buSzPts val="800"/>
              <a:buNone/>
              <a:defRPr>
                <a:solidFill>
                  <a:srgbClr val="000000"/>
                </a:solidFill>
              </a:defRPr>
            </a:lvl9pPr>
          </a:lstStyle>
          <a:p>
            <a:endParaRPr dirty="0"/>
          </a:p>
        </p:txBody>
      </p:sp>
      <p:sp>
        <p:nvSpPr>
          <p:cNvPr id="187" name="Google Shape;187;p34"/>
          <p:cNvSpPr txBox="1">
            <a:spLocks noGrp="1"/>
          </p:cNvSpPr>
          <p:nvPr>
            <p:ph type="body" idx="2"/>
          </p:nvPr>
        </p:nvSpPr>
        <p:spPr>
          <a:xfrm>
            <a:off x="5271000" y="2766737"/>
            <a:ext cx="3681001" cy="6061200"/>
          </a:xfrm>
          <a:prstGeom prst="rect">
            <a:avLst/>
          </a:prstGeom>
          <a:noFill/>
          <a:ln>
            <a:noFill/>
          </a:ln>
        </p:spPr>
        <p:txBody>
          <a:bodyPr spcFirstLastPara="1" wrap="square" lIns="0" tIns="0" rIns="0" bIns="0" anchor="t" anchorCtr="0">
            <a:noAutofit/>
          </a:bodyPr>
          <a:lstStyle>
            <a:lvl1pPr marL="914307" marR="0" lvl="0" indent="-457153" algn="l">
              <a:lnSpc>
                <a:spcPct val="115000"/>
              </a:lnSpc>
              <a:spcBef>
                <a:spcPts val="0"/>
              </a:spcBef>
              <a:spcAft>
                <a:spcPts val="0"/>
              </a:spcAft>
              <a:buClr>
                <a:schemeClr val="dk1"/>
              </a:buClr>
              <a:buSzPts val="1100"/>
              <a:buFont typeface="Arial"/>
              <a:buNone/>
              <a:defRPr sz="1999" b="0" i="0">
                <a:solidFill>
                  <a:srgbClr val="5022C3"/>
                </a:solidFill>
                <a:latin typeface="Open Sans" panose="020B0606030504020204" pitchFamily="34" charset="0"/>
                <a:ea typeface="Open Sans" panose="020B0606030504020204" pitchFamily="34" charset="0"/>
                <a:cs typeface="Open Sans" panose="020B0606030504020204" pitchFamily="34" charset="0"/>
              </a:defRPr>
            </a:lvl1pPr>
            <a:lvl2pPr marL="1828615" marR="0" lvl="1" indent="-457153" algn="l">
              <a:lnSpc>
                <a:spcPct val="115000"/>
              </a:lnSpc>
              <a:spcBef>
                <a:spcPts val="1999"/>
              </a:spcBef>
              <a:spcAft>
                <a:spcPts val="0"/>
              </a:spcAft>
              <a:buSzPts val="1000"/>
              <a:buNone/>
              <a:defRPr>
                <a:solidFill>
                  <a:srgbClr val="000000"/>
                </a:solidFill>
              </a:defRPr>
            </a:lvl2pPr>
            <a:lvl3pPr marL="2742921" marR="0" lvl="2" indent="-457153" algn="l">
              <a:lnSpc>
                <a:spcPct val="115000"/>
              </a:lnSpc>
              <a:spcBef>
                <a:spcPts val="1999"/>
              </a:spcBef>
              <a:spcAft>
                <a:spcPts val="0"/>
              </a:spcAft>
              <a:buSzPts val="800"/>
              <a:buNone/>
              <a:defRPr>
                <a:solidFill>
                  <a:srgbClr val="000000"/>
                </a:solidFill>
              </a:defRPr>
            </a:lvl3pPr>
            <a:lvl4pPr marL="3657228" marR="0" lvl="3" indent="-457153" algn="l">
              <a:lnSpc>
                <a:spcPct val="115000"/>
              </a:lnSpc>
              <a:spcBef>
                <a:spcPts val="1999"/>
              </a:spcBef>
              <a:spcAft>
                <a:spcPts val="0"/>
              </a:spcAft>
              <a:buSzPts val="800"/>
              <a:buNone/>
              <a:defRPr>
                <a:solidFill>
                  <a:srgbClr val="000000"/>
                </a:solidFill>
              </a:defRPr>
            </a:lvl4pPr>
            <a:lvl5pPr marL="4571535" marR="0" lvl="4" indent="-457153" algn="l">
              <a:lnSpc>
                <a:spcPct val="115000"/>
              </a:lnSpc>
              <a:spcBef>
                <a:spcPts val="1999"/>
              </a:spcBef>
              <a:spcAft>
                <a:spcPts val="0"/>
              </a:spcAft>
              <a:buSzPts val="800"/>
              <a:buNone/>
              <a:defRPr>
                <a:solidFill>
                  <a:srgbClr val="000000"/>
                </a:solidFill>
              </a:defRPr>
            </a:lvl5pPr>
            <a:lvl6pPr marL="5485843" marR="0" lvl="5" indent="-457153" algn="l">
              <a:lnSpc>
                <a:spcPct val="115000"/>
              </a:lnSpc>
              <a:spcBef>
                <a:spcPts val="1999"/>
              </a:spcBef>
              <a:spcAft>
                <a:spcPts val="0"/>
              </a:spcAft>
              <a:buSzPts val="800"/>
              <a:buNone/>
              <a:defRPr>
                <a:solidFill>
                  <a:srgbClr val="000000"/>
                </a:solidFill>
              </a:defRPr>
            </a:lvl6pPr>
            <a:lvl7pPr marL="6400149" marR="0" lvl="6" indent="-457153" algn="l">
              <a:lnSpc>
                <a:spcPct val="115000"/>
              </a:lnSpc>
              <a:spcBef>
                <a:spcPts val="1999"/>
              </a:spcBef>
              <a:spcAft>
                <a:spcPts val="0"/>
              </a:spcAft>
              <a:buSzPts val="800"/>
              <a:buNone/>
              <a:defRPr>
                <a:solidFill>
                  <a:srgbClr val="000000"/>
                </a:solidFill>
              </a:defRPr>
            </a:lvl7pPr>
            <a:lvl8pPr marL="7314456" marR="0" lvl="7" indent="-457153" algn="l">
              <a:lnSpc>
                <a:spcPct val="115000"/>
              </a:lnSpc>
              <a:spcBef>
                <a:spcPts val="1999"/>
              </a:spcBef>
              <a:spcAft>
                <a:spcPts val="0"/>
              </a:spcAft>
              <a:buSzPts val="800"/>
              <a:buNone/>
              <a:defRPr>
                <a:solidFill>
                  <a:srgbClr val="000000"/>
                </a:solidFill>
              </a:defRPr>
            </a:lvl8pPr>
            <a:lvl9pPr marL="8228763" marR="0" lvl="8" indent="-457153" algn="l">
              <a:lnSpc>
                <a:spcPct val="115000"/>
              </a:lnSpc>
              <a:spcBef>
                <a:spcPts val="1999"/>
              </a:spcBef>
              <a:spcAft>
                <a:spcPts val="1999"/>
              </a:spcAft>
              <a:buSzPts val="800"/>
              <a:buNone/>
              <a:defRPr>
                <a:solidFill>
                  <a:srgbClr val="000000"/>
                </a:solidFill>
              </a:defRPr>
            </a:lvl9pPr>
          </a:lstStyle>
          <a:p>
            <a:endParaRPr dirty="0"/>
          </a:p>
        </p:txBody>
      </p:sp>
      <p:sp>
        <p:nvSpPr>
          <p:cNvPr id="188" name="Google Shape;188;p34"/>
          <p:cNvSpPr txBox="1">
            <a:spLocks noGrp="1"/>
          </p:cNvSpPr>
          <p:nvPr>
            <p:ph type="body" idx="3"/>
          </p:nvPr>
        </p:nvSpPr>
        <p:spPr>
          <a:xfrm>
            <a:off x="9551400" y="2766737"/>
            <a:ext cx="3681001" cy="6061200"/>
          </a:xfrm>
          <a:prstGeom prst="rect">
            <a:avLst/>
          </a:prstGeom>
          <a:noFill/>
          <a:ln>
            <a:noFill/>
          </a:ln>
        </p:spPr>
        <p:txBody>
          <a:bodyPr spcFirstLastPara="1" wrap="square" lIns="0" tIns="0" rIns="0" bIns="0" anchor="t" anchorCtr="0">
            <a:noAutofit/>
          </a:bodyPr>
          <a:lstStyle>
            <a:lvl1pPr marL="914307" marR="0" lvl="0" indent="-457153" algn="l">
              <a:lnSpc>
                <a:spcPct val="115000"/>
              </a:lnSpc>
              <a:spcBef>
                <a:spcPts val="0"/>
              </a:spcBef>
              <a:spcAft>
                <a:spcPts val="0"/>
              </a:spcAft>
              <a:buClr>
                <a:schemeClr val="dk1"/>
              </a:buClr>
              <a:buSzPts val="1100"/>
              <a:buFont typeface="Arial"/>
              <a:buNone/>
              <a:defRPr sz="1999" b="0" i="0">
                <a:solidFill>
                  <a:srgbClr val="5022C3"/>
                </a:solidFill>
                <a:latin typeface="Open Sans" panose="020B0606030504020204" pitchFamily="34" charset="0"/>
                <a:ea typeface="Open Sans" panose="020B0606030504020204" pitchFamily="34" charset="0"/>
                <a:cs typeface="Open Sans" panose="020B0606030504020204" pitchFamily="34" charset="0"/>
              </a:defRPr>
            </a:lvl1pPr>
            <a:lvl2pPr marL="1828615" marR="0" lvl="1" indent="-457153" algn="l">
              <a:lnSpc>
                <a:spcPct val="115000"/>
              </a:lnSpc>
              <a:spcBef>
                <a:spcPts val="1999"/>
              </a:spcBef>
              <a:spcAft>
                <a:spcPts val="0"/>
              </a:spcAft>
              <a:buSzPts val="1000"/>
              <a:buNone/>
              <a:defRPr>
                <a:solidFill>
                  <a:srgbClr val="000000"/>
                </a:solidFill>
              </a:defRPr>
            </a:lvl2pPr>
            <a:lvl3pPr marL="2742921" marR="0" lvl="2" indent="-457153" algn="l">
              <a:lnSpc>
                <a:spcPct val="115000"/>
              </a:lnSpc>
              <a:spcBef>
                <a:spcPts val="1999"/>
              </a:spcBef>
              <a:spcAft>
                <a:spcPts val="0"/>
              </a:spcAft>
              <a:buSzPts val="800"/>
              <a:buNone/>
              <a:defRPr>
                <a:solidFill>
                  <a:srgbClr val="000000"/>
                </a:solidFill>
              </a:defRPr>
            </a:lvl3pPr>
            <a:lvl4pPr marL="3657228" marR="0" lvl="3" indent="-457153" algn="l">
              <a:lnSpc>
                <a:spcPct val="115000"/>
              </a:lnSpc>
              <a:spcBef>
                <a:spcPts val="1999"/>
              </a:spcBef>
              <a:spcAft>
                <a:spcPts val="0"/>
              </a:spcAft>
              <a:buSzPts val="800"/>
              <a:buNone/>
              <a:defRPr>
                <a:solidFill>
                  <a:srgbClr val="000000"/>
                </a:solidFill>
              </a:defRPr>
            </a:lvl4pPr>
            <a:lvl5pPr marL="4571535" marR="0" lvl="4" indent="-457153" algn="l">
              <a:lnSpc>
                <a:spcPct val="115000"/>
              </a:lnSpc>
              <a:spcBef>
                <a:spcPts val="1999"/>
              </a:spcBef>
              <a:spcAft>
                <a:spcPts val="0"/>
              </a:spcAft>
              <a:buSzPts val="800"/>
              <a:buNone/>
              <a:defRPr>
                <a:solidFill>
                  <a:srgbClr val="000000"/>
                </a:solidFill>
              </a:defRPr>
            </a:lvl5pPr>
            <a:lvl6pPr marL="5485843" marR="0" lvl="5" indent="-457153" algn="l">
              <a:lnSpc>
                <a:spcPct val="115000"/>
              </a:lnSpc>
              <a:spcBef>
                <a:spcPts val="1999"/>
              </a:spcBef>
              <a:spcAft>
                <a:spcPts val="0"/>
              </a:spcAft>
              <a:buSzPts val="800"/>
              <a:buNone/>
              <a:defRPr>
                <a:solidFill>
                  <a:srgbClr val="000000"/>
                </a:solidFill>
              </a:defRPr>
            </a:lvl6pPr>
            <a:lvl7pPr marL="6400149" marR="0" lvl="6" indent="-457153" algn="l">
              <a:lnSpc>
                <a:spcPct val="115000"/>
              </a:lnSpc>
              <a:spcBef>
                <a:spcPts val="1999"/>
              </a:spcBef>
              <a:spcAft>
                <a:spcPts val="0"/>
              </a:spcAft>
              <a:buSzPts val="800"/>
              <a:buNone/>
              <a:defRPr>
                <a:solidFill>
                  <a:srgbClr val="000000"/>
                </a:solidFill>
              </a:defRPr>
            </a:lvl7pPr>
            <a:lvl8pPr marL="7314456" marR="0" lvl="7" indent="-457153" algn="l">
              <a:lnSpc>
                <a:spcPct val="115000"/>
              </a:lnSpc>
              <a:spcBef>
                <a:spcPts val="1999"/>
              </a:spcBef>
              <a:spcAft>
                <a:spcPts val="0"/>
              </a:spcAft>
              <a:buSzPts val="800"/>
              <a:buNone/>
              <a:defRPr>
                <a:solidFill>
                  <a:srgbClr val="000000"/>
                </a:solidFill>
              </a:defRPr>
            </a:lvl8pPr>
            <a:lvl9pPr marL="8228763" marR="0" lvl="8" indent="-457153" algn="l">
              <a:lnSpc>
                <a:spcPct val="115000"/>
              </a:lnSpc>
              <a:spcBef>
                <a:spcPts val="1999"/>
              </a:spcBef>
              <a:spcAft>
                <a:spcPts val="1999"/>
              </a:spcAft>
              <a:buSzPts val="800"/>
              <a:buNone/>
              <a:defRPr>
                <a:solidFill>
                  <a:srgbClr val="000000"/>
                </a:solidFill>
              </a:defRPr>
            </a:lvl9pPr>
          </a:lstStyle>
          <a:p>
            <a:endParaRPr dirty="0"/>
          </a:p>
        </p:txBody>
      </p:sp>
      <p:sp>
        <p:nvSpPr>
          <p:cNvPr id="189" name="Google Shape;189;p34"/>
          <p:cNvSpPr txBox="1">
            <a:spLocks noGrp="1"/>
          </p:cNvSpPr>
          <p:nvPr>
            <p:ph type="body" idx="4"/>
          </p:nvPr>
        </p:nvSpPr>
        <p:spPr>
          <a:xfrm>
            <a:off x="13831800" y="2766737"/>
            <a:ext cx="3681001" cy="6061200"/>
          </a:xfrm>
          <a:prstGeom prst="rect">
            <a:avLst/>
          </a:prstGeom>
          <a:noFill/>
          <a:ln>
            <a:noFill/>
          </a:ln>
        </p:spPr>
        <p:txBody>
          <a:bodyPr spcFirstLastPara="1" wrap="square" lIns="0" tIns="0" rIns="0" bIns="0" anchor="t" anchorCtr="0">
            <a:noAutofit/>
          </a:bodyPr>
          <a:lstStyle>
            <a:lvl1pPr marL="914307" marR="0" lvl="0" indent="-457153" algn="l">
              <a:lnSpc>
                <a:spcPct val="115000"/>
              </a:lnSpc>
              <a:spcBef>
                <a:spcPts val="0"/>
              </a:spcBef>
              <a:spcAft>
                <a:spcPts val="0"/>
              </a:spcAft>
              <a:buClr>
                <a:schemeClr val="dk1"/>
              </a:buClr>
              <a:buSzPts val="1100"/>
              <a:buFont typeface="Arial"/>
              <a:buNone/>
              <a:defRPr sz="1999" b="0" i="0">
                <a:solidFill>
                  <a:srgbClr val="5022C3"/>
                </a:solidFill>
                <a:latin typeface="Open Sans" panose="020B0606030504020204" pitchFamily="34" charset="0"/>
                <a:ea typeface="Open Sans" panose="020B0606030504020204" pitchFamily="34" charset="0"/>
                <a:cs typeface="Open Sans" panose="020B0606030504020204" pitchFamily="34" charset="0"/>
              </a:defRPr>
            </a:lvl1pPr>
            <a:lvl2pPr marL="1828615" marR="0" lvl="1" indent="-457153" algn="l">
              <a:lnSpc>
                <a:spcPct val="115000"/>
              </a:lnSpc>
              <a:spcBef>
                <a:spcPts val="1999"/>
              </a:spcBef>
              <a:spcAft>
                <a:spcPts val="0"/>
              </a:spcAft>
              <a:buSzPts val="1000"/>
              <a:buNone/>
              <a:defRPr>
                <a:solidFill>
                  <a:srgbClr val="000000"/>
                </a:solidFill>
              </a:defRPr>
            </a:lvl2pPr>
            <a:lvl3pPr marL="2742921" marR="0" lvl="2" indent="-457153" algn="l">
              <a:lnSpc>
                <a:spcPct val="115000"/>
              </a:lnSpc>
              <a:spcBef>
                <a:spcPts val="1999"/>
              </a:spcBef>
              <a:spcAft>
                <a:spcPts val="0"/>
              </a:spcAft>
              <a:buSzPts val="800"/>
              <a:buNone/>
              <a:defRPr>
                <a:solidFill>
                  <a:srgbClr val="000000"/>
                </a:solidFill>
              </a:defRPr>
            </a:lvl3pPr>
            <a:lvl4pPr marL="3657228" marR="0" lvl="3" indent="-457153" algn="l">
              <a:lnSpc>
                <a:spcPct val="115000"/>
              </a:lnSpc>
              <a:spcBef>
                <a:spcPts val="1999"/>
              </a:spcBef>
              <a:spcAft>
                <a:spcPts val="0"/>
              </a:spcAft>
              <a:buSzPts val="800"/>
              <a:buNone/>
              <a:defRPr>
                <a:solidFill>
                  <a:srgbClr val="000000"/>
                </a:solidFill>
              </a:defRPr>
            </a:lvl4pPr>
            <a:lvl5pPr marL="4571535" marR="0" lvl="4" indent="-457153" algn="l">
              <a:lnSpc>
                <a:spcPct val="115000"/>
              </a:lnSpc>
              <a:spcBef>
                <a:spcPts val="1999"/>
              </a:spcBef>
              <a:spcAft>
                <a:spcPts val="0"/>
              </a:spcAft>
              <a:buSzPts val="800"/>
              <a:buNone/>
              <a:defRPr>
                <a:solidFill>
                  <a:srgbClr val="000000"/>
                </a:solidFill>
              </a:defRPr>
            </a:lvl5pPr>
            <a:lvl6pPr marL="5485843" marR="0" lvl="5" indent="-457153" algn="l">
              <a:lnSpc>
                <a:spcPct val="115000"/>
              </a:lnSpc>
              <a:spcBef>
                <a:spcPts val="1999"/>
              </a:spcBef>
              <a:spcAft>
                <a:spcPts val="0"/>
              </a:spcAft>
              <a:buSzPts val="800"/>
              <a:buNone/>
              <a:defRPr>
                <a:solidFill>
                  <a:srgbClr val="000000"/>
                </a:solidFill>
              </a:defRPr>
            </a:lvl6pPr>
            <a:lvl7pPr marL="6400149" marR="0" lvl="6" indent="-457153" algn="l">
              <a:lnSpc>
                <a:spcPct val="115000"/>
              </a:lnSpc>
              <a:spcBef>
                <a:spcPts val="1999"/>
              </a:spcBef>
              <a:spcAft>
                <a:spcPts val="0"/>
              </a:spcAft>
              <a:buSzPts val="800"/>
              <a:buNone/>
              <a:defRPr>
                <a:solidFill>
                  <a:srgbClr val="000000"/>
                </a:solidFill>
              </a:defRPr>
            </a:lvl7pPr>
            <a:lvl8pPr marL="7314456" marR="0" lvl="7" indent="-457153" algn="l">
              <a:lnSpc>
                <a:spcPct val="115000"/>
              </a:lnSpc>
              <a:spcBef>
                <a:spcPts val="1999"/>
              </a:spcBef>
              <a:spcAft>
                <a:spcPts val="0"/>
              </a:spcAft>
              <a:buSzPts val="800"/>
              <a:buNone/>
              <a:defRPr>
                <a:solidFill>
                  <a:srgbClr val="000000"/>
                </a:solidFill>
              </a:defRPr>
            </a:lvl8pPr>
            <a:lvl9pPr marL="8228763" marR="0" lvl="8" indent="-457153" algn="l">
              <a:lnSpc>
                <a:spcPct val="115000"/>
              </a:lnSpc>
              <a:spcBef>
                <a:spcPts val="1999"/>
              </a:spcBef>
              <a:spcAft>
                <a:spcPts val="1999"/>
              </a:spcAft>
              <a:buSzPts val="800"/>
              <a:buNone/>
              <a:defRPr>
                <a:solidFill>
                  <a:srgbClr val="000000"/>
                </a:solidFill>
              </a:defRPr>
            </a:lvl9pPr>
          </a:lstStyle>
          <a:p>
            <a:endParaRPr dirty="0"/>
          </a:p>
        </p:txBody>
      </p:sp>
      <p:pic>
        <p:nvPicPr>
          <p:cNvPr id="190" name="Google Shape;190;p3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915055" y="9574511"/>
            <a:ext cx="2597746" cy="736052"/>
          </a:xfrm>
          <a:prstGeom prst="rect">
            <a:avLst/>
          </a:prstGeom>
          <a:noFill/>
          <a:ln>
            <a:noFill/>
          </a:ln>
        </p:spPr>
      </p:pic>
      <p:pic>
        <p:nvPicPr>
          <p:cNvPr id="191" name="Google Shape;191;p3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4915052" y="9346801"/>
            <a:ext cx="2597746" cy="736000"/>
          </a:xfrm>
          <a:prstGeom prst="rect">
            <a:avLst/>
          </a:prstGeom>
          <a:noFill/>
          <a:ln>
            <a:noFill/>
          </a:ln>
        </p:spPr>
      </p:pic>
      <p:sp>
        <p:nvSpPr>
          <p:cNvPr id="192" name="Google Shape;192;p34"/>
          <p:cNvSpPr txBox="1"/>
          <p:nvPr/>
        </p:nvSpPr>
        <p:spPr>
          <a:xfrm>
            <a:off x="775201" y="96994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93" name="Google Shape;193;p34"/>
          <p:cNvSpPr txBox="1"/>
          <p:nvPr/>
        </p:nvSpPr>
        <p:spPr>
          <a:xfrm>
            <a:off x="990600" y="94717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94" name="Google Shape;194;p34"/>
          <p:cNvSpPr txBox="1">
            <a:spLocks noGrp="1"/>
          </p:cNvSpPr>
          <p:nvPr>
            <p:ph type="subTitle" idx="5"/>
          </p:nvPr>
        </p:nvSpPr>
        <p:spPr>
          <a:xfrm>
            <a:off x="1379653" y="9608426"/>
            <a:ext cx="7764349" cy="3834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800"/>
              <a:buNone/>
              <a:defRPr sz="1601" b="0" i="0">
                <a:solidFill>
                  <a:schemeClr val="dk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0"/>
              </a:spcBef>
              <a:spcAft>
                <a:spcPts val="0"/>
              </a:spcAft>
              <a:buClr>
                <a:schemeClr val="dk1"/>
              </a:buClr>
              <a:buSzPts val="1000"/>
              <a:buNone/>
              <a:defRPr>
                <a:solidFill>
                  <a:schemeClr val="dk1"/>
                </a:solidFill>
              </a:defRPr>
            </a:lvl2pPr>
            <a:lvl3pPr lvl="2" algn="l">
              <a:lnSpc>
                <a:spcPct val="115000"/>
              </a:lnSpc>
              <a:spcBef>
                <a:spcPts val="3199"/>
              </a:spcBef>
              <a:spcAft>
                <a:spcPts val="0"/>
              </a:spcAft>
              <a:buClr>
                <a:schemeClr val="dk1"/>
              </a:buClr>
              <a:buSzPts val="800"/>
              <a:buNone/>
              <a:defRPr>
                <a:solidFill>
                  <a:schemeClr val="dk1"/>
                </a:solidFill>
              </a:defRPr>
            </a:lvl3pPr>
            <a:lvl4pPr lvl="3" algn="l">
              <a:lnSpc>
                <a:spcPct val="115000"/>
              </a:lnSpc>
              <a:spcBef>
                <a:spcPts val="3199"/>
              </a:spcBef>
              <a:spcAft>
                <a:spcPts val="0"/>
              </a:spcAft>
              <a:buClr>
                <a:schemeClr val="dk1"/>
              </a:buClr>
              <a:buSzPts val="800"/>
              <a:buNone/>
              <a:defRPr>
                <a:solidFill>
                  <a:schemeClr val="dk1"/>
                </a:solidFill>
              </a:defRPr>
            </a:lvl4pPr>
            <a:lvl5pPr lvl="4" algn="l">
              <a:lnSpc>
                <a:spcPct val="115000"/>
              </a:lnSpc>
              <a:spcBef>
                <a:spcPts val="3199"/>
              </a:spcBef>
              <a:spcAft>
                <a:spcPts val="0"/>
              </a:spcAft>
              <a:buClr>
                <a:schemeClr val="dk1"/>
              </a:buClr>
              <a:buSzPts val="800"/>
              <a:buNone/>
              <a:defRPr>
                <a:solidFill>
                  <a:schemeClr val="dk1"/>
                </a:solidFill>
              </a:defRPr>
            </a:lvl5pPr>
            <a:lvl6pPr lvl="5" algn="l">
              <a:lnSpc>
                <a:spcPct val="115000"/>
              </a:lnSpc>
              <a:spcBef>
                <a:spcPts val="3199"/>
              </a:spcBef>
              <a:spcAft>
                <a:spcPts val="0"/>
              </a:spcAft>
              <a:buClr>
                <a:schemeClr val="dk1"/>
              </a:buClr>
              <a:buSzPts val="800"/>
              <a:buNone/>
              <a:defRPr>
                <a:solidFill>
                  <a:schemeClr val="dk1"/>
                </a:solidFill>
              </a:defRPr>
            </a:lvl6pPr>
            <a:lvl7pPr lvl="6" algn="l">
              <a:lnSpc>
                <a:spcPct val="115000"/>
              </a:lnSpc>
              <a:spcBef>
                <a:spcPts val="3199"/>
              </a:spcBef>
              <a:spcAft>
                <a:spcPts val="0"/>
              </a:spcAft>
              <a:buClr>
                <a:schemeClr val="dk1"/>
              </a:buClr>
              <a:buSzPts val="800"/>
              <a:buNone/>
              <a:defRPr>
                <a:solidFill>
                  <a:schemeClr val="dk1"/>
                </a:solidFill>
              </a:defRPr>
            </a:lvl7pPr>
            <a:lvl8pPr lvl="7" algn="l">
              <a:lnSpc>
                <a:spcPct val="115000"/>
              </a:lnSpc>
              <a:spcBef>
                <a:spcPts val="3199"/>
              </a:spcBef>
              <a:spcAft>
                <a:spcPts val="0"/>
              </a:spcAft>
              <a:buClr>
                <a:schemeClr val="dk1"/>
              </a:buClr>
              <a:buSzPts val="800"/>
              <a:buNone/>
              <a:defRPr>
                <a:solidFill>
                  <a:schemeClr val="dk1"/>
                </a:solidFill>
              </a:defRPr>
            </a:lvl8pPr>
            <a:lvl9pPr lvl="8" algn="l">
              <a:lnSpc>
                <a:spcPct val="115000"/>
              </a:lnSpc>
              <a:spcBef>
                <a:spcPts val="3199"/>
              </a:spcBef>
              <a:spcAft>
                <a:spcPts val="3199"/>
              </a:spcAft>
              <a:buClr>
                <a:schemeClr val="dk1"/>
              </a:buClr>
              <a:buSzPts val="800"/>
              <a:buNone/>
              <a:defRPr>
                <a:solidFill>
                  <a:schemeClr val="dk1"/>
                </a:solidFill>
              </a:defRPr>
            </a:lvl9pPr>
          </a:lstStyle>
          <a:p>
            <a:endParaRPr dirty="0"/>
          </a:p>
        </p:txBody>
      </p:sp>
      <p:sp>
        <p:nvSpPr>
          <p:cNvPr id="195" name="Google Shape;195;p34"/>
          <p:cNvSpPr txBox="1">
            <a:spLocks noGrp="1"/>
          </p:cNvSpPr>
          <p:nvPr>
            <p:ph type="title"/>
          </p:nvPr>
        </p:nvSpPr>
        <p:spPr>
          <a:xfrm>
            <a:off x="990600" y="1507435"/>
            <a:ext cx="16889400" cy="1079399"/>
          </a:xfrm>
          <a:prstGeom prst="rect">
            <a:avLst/>
          </a:prstGeom>
          <a:noFill/>
          <a:ln>
            <a:noFill/>
          </a:ln>
        </p:spPr>
        <p:txBody>
          <a:bodyPr spcFirstLastPara="1" wrap="square" lIns="0" tIns="91425" rIns="91425" bIns="91425" anchor="t" anchorCtr="0">
            <a:noAutofit/>
          </a:bodyPr>
          <a:lstStyle>
            <a:lvl1pPr marR="0" lvl="0" algn="l">
              <a:lnSpc>
                <a:spcPct val="100000"/>
              </a:lnSpc>
              <a:spcBef>
                <a:spcPts val="0"/>
              </a:spcBef>
              <a:spcAft>
                <a:spcPts val="0"/>
              </a:spcAft>
              <a:buSzPts val="2400"/>
              <a:buNone/>
              <a:defRPr>
                <a:solidFill>
                  <a:schemeClr val="dk1"/>
                </a:solidFill>
              </a:defRPr>
            </a:lvl1pPr>
            <a:lvl2pPr lvl="1" algn="l">
              <a:lnSpc>
                <a:spcPct val="100000"/>
              </a:lnSpc>
              <a:spcBef>
                <a:spcPts val="1999"/>
              </a:spcBef>
              <a:spcAft>
                <a:spcPts val="0"/>
              </a:spcAft>
              <a:buSzPts val="2800"/>
              <a:buNone/>
              <a:defRPr>
                <a:latin typeface="Open Sans"/>
                <a:ea typeface="Open Sans"/>
                <a:cs typeface="Open Sans"/>
                <a:sym typeface="Open Sans"/>
              </a:defRPr>
            </a:lvl2pPr>
            <a:lvl3pPr lvl="2" algn="l">
              <a:lnSpc>
                <a:spcPct val="100000"/>
              </a:lnSpc>
              <a:spcBef>
                <a:spcPts val="0"/>
              </a:spcBef>
              <a:spcAft>
                <a:spcPts val="0"/>
              </a:spcAft>
              <a:buSzPts val="2800"/>
              <a:buNone/>
              <a:defRPr>
                <a:latin typeface="Open Sans"/>
                <a:ea typeface="Open Sans"/>
                <a:cs typeface="Open Sans"/>
                <a:sym typeface="Open Sans"/>
              </a:defRPr>
            </a:lvl3pPr>
            <a:lvl4pPr lvl="3" algn="l">
              <a:lnSpc>
                <a:spcPct val="100000"/>
              </a:lnSpc>
              <a:spcBef>
                <a:spcPts val="0"/>
              </a:spcBef>
              <a:spcAft>
                <a:spcPts val="0"/>
              </a:spcAft>
              <a:buSzPts val="2800"/>
              <a:buNone/>
              <a:defRPr>
                <a:latin typeface="Open Sans"/>
                <a:ea typeface="Open Sans"/>
                <a:cs typeface="Open Sans"/>
                <a:sym typeface="Open Sans"/>
              </a:defRPr>
            </a:lvl4pPr>
            <a:lvl5pPr lvl="4" algn="l">
              <a:lnSpc>
                <a:spcPct val="100000"/>
              </a:lnSpc>
              <a:spcBef>
                <a:spcPts val="0"/>
              </a:spcBef>
              <a:spcAft>
                <a:spcPts val="0"/>
              </a:spcAft>
              <a:buSzPts val="2800"/>
              <a:buNone/>
              <a:defRPr>
                <a:latin typeface="Open Sans"/>
                <a:ea typeface="Open Sans"/>
                <a:cs typeface="Open Sans"/>
                <a:sym typeface="Open Sans"/>
              </a:defRPr>
            </a:lvl5pPr>
            <a:lvl6pPr lvl="5" algn="l">
              <a:lnSpc>
                <a:spcPct val="100000"/>
              </a:lnSpc>
              <a:spcBef>
                <a:spcPts val="0"/>
              </a:spcBef>
              <a:spcAft>
                <a:spcPts val="0"/>
              </a:spcAft>
              <a:buSzPts val="2800"/>
              <a:buNone/>
              <a:defRPr>
                <a:latin typeface="Open Sans"/>
                <a:ea typeface="Open Sans"/>
                <a:cs typeface="Open Sans"/>
                <a:sym typeface="Open Sans"/>
              </a:defRPr>
            </a:lvl6pPr>
            <a:lvl7pPr lvl="6" algn="l">
              <a:lnSpc>
                <a:spcPct val="100000"/>
              </a:lnSpc>
              <a:spcBef>
                <a:spcPts val="0"/>
              </a:spcBef>
              <a:spcAft>
                <a:spcPts val="0"/>
              </a:spcAft>
              <a:buSzPts val="2800"/>
              <a:buNone/>
              <a:defRPr>
                <a:latin typeface="Open Sans"/>
                <a:ea typeface="Open Sans"/>
                <a:cs typeface="Open Sans"/>
                <a:sym typeface="Open Sans"/>
              </a:defRPr>
            </a:lvl7pPr>
            <a:lvl8pPr lvl="7" algn="l">
              <a:lnSpc>
                <a:spcPct val="100000"/>
              </a:lnSpc>
              <a:spcBef>
                <a:spcPts val="0"/>
              </a:spcBef>
              <a:spcAft>
                <a:spcPts val="0"/>
              </a:spcAft>
              <a:buSzPts val="2800"/>
              <a:buNone/>
              <a:defRPr>
                <a:latin typeface="Open Sans"/>
                <a:ea typeface="Open Sans"/>
                <a:cs typeface="Open Sans"/>
                <a:sym typeface="Open Sans"/>
              </a:defRPr>
            </a:lvl8pPr>
            <a:lvl9pPr lvl="8" algn="l">
              <a:lnSpc>
                <a:spcPct val="100000"/>
              </a:lnSpc>
              <a:spcBef>
                <a:spcPts val="0"/>
              </a:spcBef>
              <a:spcAft>
                <a:spcPts val="0"/>
              </a:spcAft>
              <a:buSzPts val="2800"/>
              <a:buNone/>
              <a:defRPr>
                <a:latin typeface="Open Sans"/>
                <a:ea typeface="Open Sans"/>
                <a:cs typeface="Open Sans"/>
                <a:sym typeface="Open Sans"/>
              </a:defRPr>
            </a:lvl9pPr>
          </a:lstStyle>
          <a:p>
            <a:endParaRPr/>
          </a:p>
        </p:txBody>
      </p:sp>
    </p:spTree>
    <p:extLst>
      <p:ext uri="{BB962C8B-B14F-4D97-AF65-F5344CB8AC3E}">
        <p14:creationId xmlns:p14="http://schemas.microsoft.com/office/powerpoint/2010/main" val="1339473742"/>
      </p:ext>
    </p:extLst>
  </p:cSld>
  <p:clrMapOvr>
    <a:masterClrMapping/>
  </p:clrMapOvr>
  <p:extLst>
    <p:ext uri="{DCECCB84-F9BA-43D5-87BE-67443E8EF086}">
      <p15:sldGuideLst xmlns:p15="http://schemas.microsoft.com/office/powerpoint/2012/main">
        <p15:guide id="1" orient="horz" pos="1620">
          <p15:clr>
            <a:srgbClr val="FBAE40"/>
          </p15:clr>
        </p15:guide>
        <p15:guide id="2" pos="31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Divider B">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cxnSp>
        <p:nvCxnSpPr>
          <p:cNvPr id="8" name="Straight Connector 7"/>
          <p:cNvCxnSpPr/>
          <p:nvPr/>
        </p:nvCxnSpPr>
        <p:spPr>
          <a:xfrm>
            <a:off x="16536671" y="9738800"/>
            <a:ext cx="3810" cy="365760"/>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3" name="Group 22"/>
          <p:cNvGrpSpPr/>
          <p:nvPr userDrawn="1"/>
        </p:nvGrpSpPr>
        <p:grpSpPr>
          <a:xfrm>
            <a:off x="0" y="0"/>
            <a:ext cx="18288000" cy="6644640"/>
            <a:chOff x="0" y="0"/>
            <a:chExt cx="7383780" cy="4794249"/>
          </a:xfrm>
        </p:grpSpPr>
        <p:sp>
          <p:nvSpPr>
            <p:cNvPr id="18" name="Rectangle 17"/>
            <p:cNvSpPr/>
            <p:nvPr userDrawn="1"/>
          </p:nvSpPr>
          <p:spPr>
            <a:xfrm>
              <a:off x="0" y="0"/>
              <a:ext cx="4050593" cy="4794249"/>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a:p>
          </p:txBody>
        </p:sp>
        <p:sp>
          <p:nvSpPr>
            <p:cNvPr id="22" name="Right Triangle 21"/>
            <p:cNvSpPr/>
            <p:nvPr userDrawn="1"/>
          </p:nvSpPr>
          <p:spPr>
            <a:xfrm flipV="1">
              <a:off x="4050593" y="635"/>
              <a:ext cx="3333187" cy="4793614"/>
            </a:xfrm>
            <a:prstGeom prst="rtTriangle">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a:p>
          </p:txBody>
        </p:sp>
      </p:grpSp>
      <p:sp>
        <p:nvSpPr>
          <p:cNvPr id="3" name="Title 2"/>
          <p:cNvSpPr>
            <a:spLocks noGrp="1"/>
          </p:cNvSpPr>
          <p:nvPr userDrawn="1">
            <p:ph type="title" hasCustomPrompt="1"/>
          </p:nvPr>
        </p:nvSpPr>
        <p:spPr>
          <a:xfrm>
            <a:off x="939800" y="2108201"/>
            <a:ext cx="12860868" cy="1752598"/>
          </a:xfrm>
        </p:spPr>
        <p:txBody>
          <a:bodyPr/>
          <a:lstStyle>
            <a:lvl1pPr>
              <a:lnSpc>
                <a:spcPct val="100000"/>
              </a:lnSpc>
              <a:defRPr sz="7000">
                <a:solidFill>
                  <a:srgbClr val="FFFFFF"/>
                </a:solidFill>
              </a:defRPr>
            </a:lvl1pPr>
          </a:lstStyle>
          <a:p>
            <a:r>
              <a:rPr lang="en-US" dirty="0"/>
              <a:t>Insert Divider C </a:t>
            </a:r>
            <a:br>
              <a:rPr lang="en-US" dirty="0"/>
            </a:br>
            <a:r>
              <a:rPr lang="en-US" dirty="0"/>
              <a:t>Title Here</a:t>
            </a:r>
          </a:p>
        </p:txBody>
      </p:sp>
      <p:sp>
        <p:nvSpPr>
          <p:cNvPr id="7" name="Text Placeholder 6"/>
          <p:cNvSpPr>
            <a:spLocks noGrp="1"/>
          </p:cNvSpPr>
          <p:nvPr userDrawn="1">
            <p:ph type="body" sz="quarter" idx="10" hasCustomPrompt="1"/>
          </p:nvPr>
        </p:nvSpPr>
        <p:spPr>
          <a:xfrm>
            <a:off x="905937" y="4583905"/>
            <a:ext cx="12901026" cy="673894"/>
          </a:xfrm>
        </p:spPr>
        <p:txBody>
          <a:bodyPr lIns="0" rIns="0"/>
          <a:lstStyle>
            <a:lvl1pPr marL="0" indent="0">
              <a:buNone/>
              <a:defRPr sz="2600" cap="none" baseline="0">
                <a:solidFill>
                  <a:schemeClr val="bg1"/>
                </a:solidFill>
                <a:latin typeface="Arial"/>
                <a:cs typeface="Arial"/>
              </a:defRPr>
            </a:lvl1pPr>
            <a:lvl2pPr>
              <a:defRPr sz="2200" b="0" baseline="0">
                <a:solidFill>
                  <a:schemeClr val="tx2"/>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 Here</a:t>
            </a:r>
          </a:p>
        </p:txBody>
      </p:sp>
      <p:cxnSp>
        <p:nvCxnSpPr>
          <p:cNvPr id="25" name="Straight Connector 24"/>
          <p:cNvCxnSpPr>
            <a:endCxn id="22" idx="0"/>
          </p:cNvCxnSpPr>
          <p:nvPr userDrawn="1"/>
        </p:nvCxnSpPr>
        <p:spPr>
          <a:xfrm>
            <a:off x="0" y="6621780"/>
            <a:ext cx="10032428" cy="22860"/>
          </a:xfrm>
          <a:prstGeom prst="line">
            <a:avLst/>
          </a:prstGeom>
          <a:ln w="38100" cmpd="sng">
            <a:solidFill>
              <a:srgbClr val="E6E6E6"/>
            </a:solidFill>
          </a:ln>
        </p:spPr>
        <p:style>
          <a:lnRef idx="2">
            <a:schemeClr val="accent1"/>
          </a:lnRef>
          <a:fillRef idx="0">
            <a:schemeClr val="accent1"/>
          </a:fillRef>
          <a:effectRef idx="1">
            <a:schemeClr val="accent1"/>
          </a:effectRef>
          <a:fontRef idx="minor">
            <a:schemeClr val="tx1"/>
          </a:fontRef>
        </p:style>
      </p:cxnSp>
      <p:sp>
        <p:nvSpPr>
          <p:cNvPr id="9" name="Slide Number Placeholder 3">
            <a:extLst>
              <a:ext uri="{FF2B5EF4-FFF2-40B4-BE49-F238E27FC236}">
                <a16:creationId xmlns:a16="http://schemas.microsoft.com/office/drawing/2014/main" id="{39062EC9-732B-427F-9E9C-B825053E2032}"/>
              </a:ext>
            </a:extLst>
          </p:cNvPr>
          <p:cNvSpPr>
            <a:spLocks noGrp="1"/>
          </p:cNvSpPr>
          <p:nvPr>
            <p:ph type="sldNum" sz="quarter" idx="4"/>
          </p:nvPr>
        </p:nvSpPr>
        <p:spPr>
          <a:xfrm>
            <a:off x="880538" y="9658992"/>
            <a:ext cx="529164" cy="547688"/>
          </a:xfrm>
          <a:prstGeom prst="rect">
            <a:avLst/>
          </a:prstGeom>
        </p:spPr>
        <p:txBody>
          <a:bodyPr vert="horz" lIns="0" tIns="0" rIns="0" bIns="0" rtlCol="0" anchor="ctr"/>
          <a:lstStyle>
            <a:lvl1pPr algn="l">
              <a:defRPr sz="1800">
                <a:solidFill>
                  <a:srgbClr val="FFFFFF"/>
                </a:solidFill>
              </a:defRPr>
            </a:lvl1pPr>
          </a:lstStyle>
          <a:p>
            <a:fld id="{3F2BA408-77DD-2646-AE91-E222053BB454}" type="slidenum">
              <a:rPr lang="en-US" smtClean="0"/>
              <a:pPr/>
              <a:t>‹#›</a:t>
            </a:fld>
            <a:endParaRPr lang="en-US" dirty="0"/>
          </a:p>
        </p:txBody>
      </p:sp>
    </p:spTree>
    <p:extLst>
      <p:ext uri="{BB962C8B-B14F-4D97-AF65-F5344CB8AC3E}">
        <p14:creationId xmlns:p14="http://schemas.microsoft.com/office/powerpoint/2010/main" val="1483671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Important text - light" preserve="1">
  <p:cSld name="1_Important text - light">
    <p:spTree>
      <p:nvGrpSpPr>
        <p:cNvPr id="1" name="Shape 196"/>
        <p:cNvGrpSpPr/>
        <p:nvPr/>
      </p:nvGrpSpPr>
      <p:grpSpPr>
        <a:xfrm>
          <a:off x="0" y="0"/>
          <a:ext cx="0" cy="0"/>
          <a:chOff x="0" y="0"/>
          <a:chExt cx="0" cy="0"/>
        </a:xfrm>
      </p:grpSpPr>
      <p:pic>
        <p:nvPicPr>
          <p:cNvPr id="197" name="Google Shape;197;p3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915052" y="9346801"/>
            <a:ext cx="2597746" cy="736000"/>
          </a:xfrm>
          <a:prstGeom prst="rect">
            <a:avLst/>
          </a:prstGeom>
          <a:noFill/>
          <a:ln>
            <a:noFill/>
          </a:ln>
        </p:spPr>
      </p:pic>
      <p:sp>
        <p:nvSpPr>
          <p:cNvPr id="198" name="Google Shape;198;p35"/>
          <p:cNvSpPr txBox="1"/>
          <p:nvPr/>
        </p:nvSpPr>
        <p:spPr>
          <a:xfrm>
            <a:off x="775201" y="96994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199" name="Google Shape;199;p35"/>
          <p:cNvSpPr txBox="1"/>
          <p:nvPr/>
        </p:nvSpPr>
        <p:spPr>
          <a:xfrm>
            <a:off x="990600" y="94717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200" name="Google Shape;200;p35"/>
          <p:cNvSpPr txBox="1">
            <a:spLocks noGrp="1"/>
          </p:cNvSpPr>
          <p:nvPr>
            <p:ph type="subTitle" idx="1"/>
          </p:nvPr>
        </p:nvSpPr>
        <p:spPr>
          <a:xfrm>
            <a:off x="1379653" y="9608426"/>
            <a:ext cx="7764349" cy="3834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800"/>
              <a:buNone/>
              <a:defRPr sz="1601" b="0" i="0">
                <a:solidFill>
                  <a:schemeClr val="dk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0"/>
              </a:spcBef>
              <a:spcAft>
                <a:spcPts val="0"/>
              </a:spcAft>
              <a:buClr>
                <a:schemeClr val="dk1"/>
              </a:buClr>
              <a:buSzPts val="1000"/>
              <a:buNone/>
              <a:defRPr>
                <a:solidFill>
                  <a:schemeClr val="dk1"/>
                </a:solidFill>
              </a:defRPr>
            </a:lvl2pPr>
            <a:lvl3pPr lvl="2" algn="l">
              <a:lnSpc>
                <a:spcPct val="115000"/>
              </a:lnSpc>
              <a:spcBef>
                <a:spcPts val="3199"/>
              </a:spcBef>
              <a:spcAft>
                <a:spcPts val="0"/>
              </a:spcAft>
              <a:buClr>
                <a:schemeClr val="dk1"/>
              </a:buClr>
              <a:buSzPts val="800"/>
              <a:buNone/>
              <a:defRPr>
                <a:solidFill>
                  <a:schemeClr val="dk1"/>
                </a:solidFill>
              </a:defRPr>
            </a:lvl3pPr>
            <a:lvl4pPr lvl="3" algn="l">
              <a:lnSpc>
                <a:spcPct val="115000"/>
              </a:lnSpc>
              <a:spcBef>
                <a:spcPts val="3199"/>
              </a:spcBef>
              <a:spcAft>
                <a:spcPts val="0"/>
              </a:spcAft>
              <a:buClr>
                <a:schemeClr val="dk1"/>
              </a:buClr>
              <a:buSzPts val="800"/>
              <a:buNone/>
              <a:defRPr>
                <a:solidFill>
                  <a:schemeClr val="dk1"/>
                </a:solidFill>
              </a:defRPr>
            </a:lvl4pPr>
            <a:lvl5pPr lvl="4" algn="l">
              <a:lnSpc>
                <a:spcPct val="115000"/>
              </a:lnSpc>
              <a:spcBef>
                <a:spcPts val="3199"/>
              </a:spcBef>
              <a:spcAft>
                <a:spcPts val="0"/>
              </a:spcAft>
              <a:buClr>
                <a:schemeClr val="dk1"/>
              </a:buClr>
              <a:buSzPts val="800"/>
              <a:buNone/>
              <a:defRPr>
                <a:solidFill>
                  <a:schemeClr val="dk1"/>
                </a:solidFill>
              </a:defRPr>
            </a:lvl5pPr>
            <a:lvl6pPr lvl="5" algn="l">
              <a:lnSpc>
                <a:spcPct val="115000"/>
              </a:lnSpc>
              <a:spcBef>
                <a:spcPts val="3199"/>
              </a:spcBef>
              <a:spcAft>
                <a:spcPts val="0"/>
              </a:spcAft>
              <a:buClr>
                <a:schemeClr val="dk1"/>
              </a:buClr>
              <a:buSzPts val="800"/>
              <a:buNone/>
              <a:defRPr>
                <a:solidFill>
                  <a:schemeClr val="dk1"/>
                </a:solidFill>
              </a:defRPr>
            </a:lvl6pPr>
            <a:lvl7pPr lvl="6" algn="l">
              <a:lnSpc>
                <a:spcPct val="115000"/>
              </a:lnSpc>
              <a:spcBef>
                <a:spcPts val="3199"/>
              </a:spcBef>
              <a:spcAft>
                <a:spcPts val="0"/>
              </a:spcAft>
              <a:buClr>
                <a:schemeClr val="dk1"/>
              </a:buClr>
              <a:buSzPts val="800"/>
              <a:buNone/>
              <a:defRPr>
                <a:solidFill>
                  <a:schemeClr val="dk1"/>
                </a:solidFill>
              </a:defRPr>
            </a:lvl7pPr>
            <a:lvl8pPr lvl="7" algn="l">
              <a:lnSpc>
                <a:spcPct val="115000"/>
              </a:lnSpc>
              <a:spcBef>
                <a:spcPts val="3199"/>
              </a:spcBef>
              <a:spcAft>
                <a:spcPts val="0"/>
              </a:spcAft>
              <a:buClr>
                <a:schemeClr val="dk1"/>
              </a:buClr>
              <a:buSzPts val="800"/>
              <a:buNone/>
              <a:defRPr>
                <a:solidFill>
                  <a:schemeClr val="dk1"/>
                </a:solidFill>
              </a:defRPr>
            </a:lvl8pPr>
            <a:lvl9pPr lvl="8" algn="l">
              <a:lnSpc>
                <a:spcPct val="115000"/>
              </a:lnSpc>
              <a:spcBef>
                <a:spcPts val="3199"/>
              </a:spcBef>
              <a:spcAft>
                <a:spcPts val="3199"/>
              </a:spcAft>
              <a:buClr>
                <a:schemeClr val="dk1"/>
              </a:buClr>
              <a:buSzPts val="800"/>
              <a:buNone/>
              <a:defRPr>
                <a:solidFill>
                  <a:schemeClr val="dk1"/>
                </a:solidFill>
              </a:defRPr>
            </a:lvl9pPr>
          </a:lstStyle>
          <a:p>
            <a:endParaRPr dirty="0"/>
          </a:p>
        </p:txBody>
      </p:sp>
      <p:sp>
        <p:nvSpPr>
          <p:cNvPr id="201" name="Google Shape;201;p35"/>
          <p:cNvSpPr txBox="1">
            <a:spLocks noGrp="1"/>
          </p:cNvSpPr>
          <p:nvPr>
            <p:ph type="title"/>
          </p:nvPr>
        </p:nvSpPr>
        <p:spPr>
          <a:xfrm>
            <a:off x="990601" y="1662547"/>
            <a:ext cx="16306800" cy="7558903"/>
          </a:xfrm>
          <a:prstGeom prst="rect">
            <a:avLst/>
          </a:prstGeom>
          <a:noFill/>
          <a:ln>
            <a:noFill/>
          </a:ln>
        </p:spPr>
        <p:txBody>
          <a:bodyPr spcFirstLastPara="1" wrap="square" lIns="0" tIns="0" rIns="0" bIns="0" anchor="t" anchorCtr="0">
            <a:noAutofit/>
          </a:bodyPr>
          <a:lstStyle>
            <a:lvl1pPr marR="0" lvl="0" algn="l">
              <a:lnSpc>
                <a:spcPct val="90000"/>
              </a:lnSpc>
              <a:spcBef>
                <a:spcPts val="0"/>
              </a:spcBef>
              <a:spcAft>
                <a:spcPts val="0"/>
              </a:spcAft>
              <a:buSzPts val="2400"/>
              <a:buNone/>
              <a:defRPr sz="5999">
                <a:solidFill>
                  <a:srgbClr val="000000"/>
                </a:solidFill>
              </a:defRPr>
            </a:lvl1pPr>
            <a:lvl2pPr lvl="1" algn="l">
              <a:lnSpc>
                <a:spcPct val="100000"/>
              </a:lnSpc>
              <a:spcBef>
                <a:spcPts val="4000"/>
              </a:spcBef>
              <a:spcAft>
                <a:spcPts val="0"/>
              </a:spcAft>
              <a:buSzPts val="2800"/>
              <a:buNone/>
              <a:defRPr>
                <a:latin typeface="Open Sans"/>
                <a:ea typeface="Open Sans"/>
                <a:cs typeface="Open Sans"/>
                <a:sym typeface="Open Sans"/>
              </a:defRPr>
            </a:lvl2pPr>
            <a:lvl3pPr lvl="2" algn="l">
              <a:lnSpc>
                <a:spcPct val="100000"/>
              </a:lnSpc>
              <a:spcBef>
                <a:spcPts val="0"/>
              </a:spcBef>
              <a:spcAft>
                <a:spcPts val="0"/>
              </a:spcAft>
              <a:buSzPts val="2800"/>
              <a:buNone/>
              <a:defRPr>
                <a:latin typeface="Open Sans"/>
                <a:ea typeface="Open Sans"/>
                <a:cs typeface="Open Sans"/>
                <a:sym typeface="Open Sans"/>
              </a:defRPr>
            </a:lvl3pPr>
            <a:lvl4pPr lvl="3" algn="l">
              <a:lnSpc>
                <a:spcPct val="100000"/>
              </a:lnSpc>
              <a:spcBef>
                <a:spcPts val="0"/>
              </a:spcBef>
              <a:spcAft>
                <a:spcPts val="0"/>
              </a:spcAft>
              <a:buSzPts val="2800"/>
              <a:buNone/>
              <a:defRPr>
                <a:latin typeface="Open Sans"/>
                <a:ea typeface="Open Sans"/>
                <a:cs typeface="Open Sans"/>
                <a:sym typeface="Open Sans"/>
              </a:defRPr>
            </a:lvl4pPr>
            <a:lvl5pPr lvl="4" algn="l">
              <a:lnSpc>
                <a:spcPct val="100000"/>
              </a:lnSpc>
              <a:spcBef>
                <a:spcPts val="0"/>
              </a:spcBef>
              <a:spcAft>
                <a:spcPts val="0"/>
              </a:spcAft>
              <a:buSzPts val="2800"/>
              <a:buNone/>
              <a:defRPr>
                <a:latin typeface="Open Sans"/>
                <a:ea typeface="Open Sans"/>
                <a:cs typeface="Open Sans"/>
                <a:sym typeface="Open Sans"/>
              </a:defRPr>
            </a:lvl5pPr>
            <a:lvl6pPr lvl="5" algn="l">
              <a:lnSpc>
                <a:spcPct val="100000"/>
              </a:lnSpc>
              <a:spcBef>
                <a:spcPts val="0"/>
              </a:spcBef>
              <a:spcAft>
                <a:spcPts val="0"/>
              </a:spcAft>
              <a:buSzPts val="2800"/>
              <a:buNone/>
              <a:defRPr>
                <a:latin typeface="Open Sans"/>
                <a:ea typeface="Open Sans"/>
                <a:cs typeface="Open Sans"/>
                <a:sym typeface="Open Sans"/>
              </a:defRPr>
            </a:lvl6pPr>
            <a:lvl7pPr lvl="6" algn="l">
              <a:lnSpc>
                <a:spcPct val="100000"/>
              </a:lnSpc>
              <a:spcBef>
                <a:spcPts val="0"/>
              </a:spcBef>
              <a:spcAft>
                <a:spcPts val="0"/>
              </a:spcAft>
              <a:buSzPts val="2800"/>
              <a:buNone/>
              <a:defRPr>
                <a:latin typeface="Open Sans"/>
                <a:ea typeface="Open Sans"/>
                <a:cs typeface="Open Sans"/>
                <a:sym typeface="Open Sans"/>
              </a:defRPr>
            </a:lvl7pPr>
            <a:lvl8pPr lvl="7" algn="l">
              <a:lnSpc>
                <a:spcPct val="100000"/>
              </a:lnSpc>
              <a:spcBef>
                <a:spcPts val="0"/>
              </a:spcBef>
              <a:spcAft>
                <a:spcPts val="0"/>
              </a:spcAft>
              <a:buSzPts val="2800"/>
              <a:buNone/>
              <a:defRPr>
                <a:latin typeface="Open Sans"/>
                <a:ea typeface="Open Sans"/>
                <a:cs typeface="Open Sans"/>
                <a:sym typeface="Open Sans"/>
              </a:defRPr>
            </a:lvl8pPr>
            <a:lvl9pPr lvl="8" algn="l">
              <a:lnSpc>
                <a:spcPct val="100000"/>
              </a:lnSpc>
              <a:spcBef>
                <a:spcPts val="0"/>
              </a:spcBef>
              <a:spcAft>
                <a:spcPts val="0"/>
              </a:spcAft>
              <a:buSzPts val="2800"/>
              <a:buNone/>
              <a:defRPr>
                <a:latin typeface="Open Sans"/>
                <a:ea typeface="Open Sans"/>
                <a:cs typeface="Open Sans"/>
                <a:sym typeface="Open Sans"/>
              </a:defRPr>
            </a:lvl9pPr>
          </a:lstStyle>
          <a:p>
            <a:endParaRPr/>
          </a:p>
        </p:txBody>
      </p:sp>
    </p:spTree>
    <p:extLst>
      <p:ext uri="{BB962C8B-B14F-4D97-AF65-F5344CB8AC3E}">
        <p14:creationId xmlns:p14="http://schemas.microsoft.com/office/powerpoint/2010/main" val="345226854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Small quote with photo- light" preserve="1">
  <p:cSld name="Small quote with photo- light">
    <p:bg>
      <p:bgPr>
        <a:solidFill>
          <a:schemeClr val="dk1"/>
        </a:solidFill>
        <a:effectLst/>
      </p:bgPr>
    </p:bg>
    <p:spTree>
      <p:nvGrpSpPr>
        <p:cNvPr id="1" name="Shape 588"/>
        <p:cNvGrpSpPr/>
        <p:nvPr/>
      </p:nvGrpSpPr>
      <p:grpSpPr>
        <a:xfrm>
          <a:off x="0" y="0"/>
          <a:ext cx="0" cy="0"/>
          <a:chOff x="0" y="0"/>
          <a:chExt cx="0" cy="0"/>
        </a:xfrm>
      </p:grpSpPr>
      <p:pic>
        <p:nvPicPr>
          <p:cNvPr id="589" name="Google Shape;589;p8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915052" y="9346801"/>
            <a:ext cx="2597746" cy="736000"/>
          </a:xfrm>
          <a:prstGeom prst="rect">
            <a:avLst/>
          </a:prstGeom>
          <a:noFill/>
          <a:ln>
            <a:noFill/>
          </a:ln>
        </p:spPr>
      </p:pic>
      <p:sp>
        <p:nvSpPr>
          <p:cNvPr id="590" name="Google Shape;590;p82"/>
          <p:cNvSpPr txBox="1"/>
          <p:nvPr/>
        </p:nvSpPr>
        <p:spPr>
          <a:xfrm>
            <a:off x="990600" y="9471701"/>
            <a:ext cx="470400" cy="383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 sz="1601" b="0" i="0" u="none" strike="noStrike" cap="none">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pPr marL="0" marR="0" lvl="0" indent="0" algn="l" rtl="0">
                <a:lnSpc>
                  <a:spcPct val="100000"/>
                </a:lnSpc>
                <a:spcBef>
                  <a:spcPts val="0"/>
                </a:spcBef>
                <a:spcAft>
                  <a:spcPts val="0"/>
                </a:spcAft>
                <a:buClr>
                  <a:srgbClr val="000000"/>
                </a:buClr>
                <a:buSzPts val="800"/>
                <a:buFont typeface="Arial"/>
                <a:buNone/>
              </a:pPr>
              <a:t>‹#›</a:t>
            </a:fld>
            <a:r>
              <a:rPr lang="en"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u="none" strike="noStrike" cap="none"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pic>
        <p:nvPicPr>
          <p:cNvPr id="591" name="Google Shape;591;p8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4915055" y="9347033"/>
            <a:ext cx="2597746" cy="736052"/>
          </a:xfrm>
          <a:prstGeom prst="rect">
            <a:avLst/>
          </a:prstGeom>
          <a:noFill/>
          <a:ln>
            <a:noFill/>
          </a:ln>
        </p:spPr>
      </p:pic>
    </p:spTree>
    <p:extLst>
      <p:ext uri="{BB962C8B-B14F-4D97-AF65-F5344CB8AC3E}">
        <p14:creationId xmlns:p14="http://schemas.microsoft.com/office/powerpoint/2010/main" val="4255262034"/>
      </p:ext>
    </p:extLst>
  </p:cSld>
  <p:clrMapOvr>
    <a:masterClrMapping/>
  </p:clrMapOvr>
  <p:extLst>
    <p:ext uri="{DCECCB84-F9BA-43D5-87BE-67443E8EF086}">
      <p15:sldGuideLst xmlns:p15="http://schemas.microsoft.com/office/powerpoint/2012/main">
        <p15:guide id="1" orient="horz" pos="348">
          <p15:clr>
            <a:srgbClr val="FBAE40"/>
          </p15:clr>
        </p15:guide>
        <p15:guide id="2" pos="2880">
          <p15:clr>
            <a:srgbClr val="FBAE40"/>
          </p15:clr>
        </p15:guide>
        <p15:guide id="3" pos="312">
          <p15:clr>
            <a:srgbClr val="FBAE40"/>
          </p15:clr>
        </p15:guide>
        <p15:guide id="4" orient="horz" pos="3084">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amp; footer" preserve="1">
  <p:cSld name="Title &amp; footer">
    <p:spTree>
      <p:nvGrpSpPr>
        <p:cNvPr id="1" name="Shape 430"/>
        <p:cNvGrpSpPr/>
        <p:nvPr/>
      </p:nvGrpSpPr>
      <p:grpSpPr>
        <a:xfrm>
          <a:off x="0" y="0"/>
          <a:ext cx="0" cy="0"/>
          <a:chOff x="0" y="0"/>
          <a:chExt cx="0" cy="0"/>
        </a:xfrm>
      </p:grpSpPr>
      <p:sp>
        <p:nvSpPr>
          <p:cNvPr id="431" name="Google Shape;431;p49"/>
          <p:cNvSpPr txBox="1">
            <a:spLocks noGrp="1"/>
          </p:cNvSpPr>
          <p:nvPr>
            <p:ph type="title"/>
          </p:nvPr>
        </p:nvSpPr>
        <p:spPr>
          <a:xfrm>
            <a:off x="699902" y="780850"/>
            <a:ext cx="16553999" cy="1229400"/>
          </a:xfrm>
          <a:prstGeom prst="rect">
            <a:avLst/>
          </a:prstGeom>
        </p:spPr>
        <p:txBody>
          <a:bodyPr spcFirstLastPara="1" wrap="square" lIns="0" tIns="91425" rIns="91425" bIns="91425" anchor="t" anchorCtr="0">
            <a:noAutofit/>
          </a:bodyPr>
          <a:lstStyle>
            <a:lvl1pPr marL="0" marR="0" lvl="0" indent="0" algn="l" rtl="0">
              <a:lnSpc>
                <a:spcPct val="115000"/>
              </a:lnSpc>
              <a:spcBef>
                <a:spcPts val="0"/>
              </a:spcBef>
              <a:spcAft>
                <a:spcPts val="0"/>
              </a:spcAft>
              <a:buNone/>
              <a:defRPr>
                <a:solidFill>
                  <a:schemeClr val="dk1"/>
                </a:solidFill>
              </a:defRPr>
            </a:lvl1pPr>
            <a:lvl2pPr lvl="1" rtl="0">
              <a:spcBef>
                <a:spcPts val="1999"/>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32" name="Google Shape;432;p49"/>
          <p:cNvSpPr txBox="1"/>
          <p:nvPr/>
        </p:nvSpPr>
        <p:spPr>
          <a:xfrm>
            <a:off x="775201" y="9699401"/>
            <a:ext cx="470400" cy="383400"/>
          </a:xfrm>
          <a:prstGeom prst="rect">
            <a:avLst/>
          </a:prstGeom>
          <a:noFill/>
          <a:ln>
            <a:noFill/>
          </a:ln>
        </p:spPr>
        <p:txBody>
          <a:bodyPr spcFirstLastPara="1" wrap="square" lIns="0" tIns="0" rIns="0" bIns="0" anchor="b" anchorCtr="0">
            <a:noAutofit/>
          </a:bodyPr>
          <a:lstStyle/>
          <a:p>
            <a:pPr marL="0" lvl="0" indent="0" algn="l" rtl="0">
              <a:spcBef>
                <a:spcPts val="0"/>
              </a:spcBef>
              <a:spcAft>
                <a:spcPts val="0"/>
              </a:spcAft>
              <a:buNone/>
            </a:pPr>
            <a:fld id="{00000000-1234-1234-1234-123412341234}" type="slidenum">
              <a:rPr lang="en" sz="1601" b="0" i="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rPr>
              <a:pPr marL="0" lvl="0" indent="0" algn="l" rtl="0">
                <a:spcBef>
                  <a:spcPts val="0"/>
                </a:spcBef>
                <a:spcAft>
                  <a:spcPts val="0"/>
                </a:spcAft>
                <a:buNone/>
              </a:pPr>
              <a:t>‹#›</a:t>
            </a:fld>
            <a:r>
              <a:rPr lang="en" sz="1601" b="0" i="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rPr>
              <a:t>    </a:t>
            </a:r>
            <a:endParaRPr sz="1601" b="0" i="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433" name="Google Shape;433;p49"/>
          <p:cNvSpPr txBox="1">
            <a:spLocks noGrp="1"/>
          </p:cNvSpPr>
          <p:nvPr>
            <p:ph type="subTitle" idx="1"/>
          </p:nvPr>
        </p:nvSpPr>
        <p:spPr>
          <a:xfrm>
            <a:off x="1164251" y="9836126"/>
            <a:ext cx="7332000" cy="3834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Clr>
                <a:schemeClr val="dk1"/>
              </a:buClr>
              <a:buSzPts val="800"/>
              <a:buNone/>
              <a:defRPr sz="1601" b="0" i="0">
                <a:solidFill>
                  <a:schemeClr val="dk1"/>
                </a:solidFill>
                <a:latin typeface="Open Sans" panose="020B0606030504020204" pitchFamily="34" charset="0"/>
                <a:ea typeface="Open Sans" panose="020B0606030504020204" pitchFamily="34" charset="0"/>
                <a:cs typeface="Open Sans" panose="020B0606030504020204" pitchFamily="34" charset="0"/>
              </a:defRPr>
            </a:lvl1pPr>
            <a:lvl2pPr lvl="1" rtl="0">
              <a:spcBef>
                <a:spcPts val="0"/>
              </a:spcBef>
              <a:spcAft>
                <a:spcPts val="0"/>
              </a:spcAft>
              <a:buClr>
                <a:schemeClr val="dk1"/>
              </a:buClr>
              <a:buSzPts val="1000"/>
              <a:buNone/>
              <a:defRPr>
                <a:solidFill>
                  <a:schemeClr val="dk1"/>
                </a:solidFill>
              </a:defRPr>
            </a:lvl2pPr>
            <a:lvl3pPr lvl="2" rtl="0">
              <a:spcBef>
                <a:spcPts val="3199"/>
              </a:spcBef>
              <a:spcAft>
                <a:spcPts val="0"/>
              </a:spcAft>
              <a:buClr>
                <a:schemeClr val="dk1"/>
              </a:buClr>
              <a:buSzPts val="800"/>
              <a:buNone/>
              <a:defRPr>
                <a:solidFill>
                  <a:schemeClr val="dk1"/>
                </a:solidFill>
              </a:defRPr>
            </a:lvl3pPr>
            <a:lvl4pPr lvl="3" rtl="0">
              <a:spcBef>
                <a:spcPts val="3199"/>
              </a:spcBef>
              <a:spcAft>
                <a:spcPts val="0"/>
              </a:spcAft>
              <a:buClr>
                <a:schemeClr val="dk1"/>
              </a:buClr>
              <a:buSzPts val="800"/>
              <a:buNone/>
              <a:defRPr>
                <a:solidFill>
                  <a:schemeClr val="dk1"/>
                </a:solidFill>
              </a:defRPr>
            </a:lvl4pPr>
            <a:lvl5pPr lvl="4" rtl="0">
              <a:spcBef>
                <a:spcPts val="3199"/>
              </a:spcBef>
              <a:spcAft>
                <a:spcPts val="0"/>
              </a:spcAft>
              <a:buClr>
                <a:schemeClr val="dk1"/>
              </a:buClr>
              <a:buSzPts val="800"/>
              <a:buNone/>
              <a:defRPr>
                <a:solidFill>
                  <a:schemeClr val="dk1"/>
                </a:solidFill>
              </a:defRPr>
            </a:lvl5pPr>
            <a:lvl6pPr lvl="5" rtl="0">
              <a:spcBef>
                <a:spcPts val="3199"/>
              </a:spcBef>
              <a:spcAft>
                <a:spcPts val="0"/>
              </a:spcAft>
              <a:buClr>
                <a:schemeClr val="dk1"/>
              </a:buClr>
              <a:buSzPts val="800"/>
              <a:buNone/>
              <a:defRPr>
                <a:solidFill>
                  <a:schemeClr val="dk1"/>
                </a:solidFill>
              </a:defRPr>
            </a:lvl6pPr>
            <a:lvl7pPr lvl="6" rtl="0">
              <a:spcBef>
                <a:spcPts val="3199"/>
              </a:spcBef>
              <a:spcAft>
                <a:spcPts val="0"/>
              </a:spcAft>
              <a:buClr>
                <a:schemeClr val="dk1"/>
              </a:buClr>
              <a:buSzPts val="800"/>
              <a:buNone/>
              <a:defRPr>
                <a:solidFill>
                  <a:schemeClr val="dk1"/>
                </a:solidFill>
              </a:defRPr>
            </a:lvl7pPr>
            <a:lvl8pPr lvl="7" rtl="0">
              <a:spcBef>
                <a:spcPts val="3199"/>
              </a:spcBef>
              <a:spcAft>
                <a:spcPts val="0"/>
              </a:spcAft>
              <a:buClr>
                <a:schemeClr val="dk1"/>
              </a:buClr>
              <a:buSzPts val="800"/>
              <a:buNone/>
              <a:defRPr>
                <a:solidFill>
                  <a:schemeClr val="dk1"/>
                </a:solidFill>
              </a:defRPr>
            </a:lvl8pPr>
            <a:lvl9pPr lvl="8" rtl="0">
              <a:spcBef>
                <a:spcPts val="3199"/>
              </a:spcBef>
              <a:spcAft>
                <a:spcPts val="3199"/>
              </a:spcAft>
              <a:buClr>
                <a:schemeClr val="dk1"/>
              </a:buClr>
              <a:buSzPts val="800"/>
              <a:buNone/>
              <a:defRPr>
                <a:solidFill>
                  <a:schemeClr val="dk1"/>
                </a:solidFill>
              </a:defRPr>
            </a:lvl9pPr>
          </a:lstStyle>
          <a:p>
            <a:endParaRPr dirty="0"/>
          </a:p>
        </p:txBody>
      </p:sp>
      <p:pic>
        <p:nvPicPr>
          <p:cNvPr id="434" name="Google Shape;434;p49"/>
          <p:cNvPicPr preferRelativeResize="0"/>
          <p:nvPr/>
        </p:nvPicPr>
        <p:blipFill>
          <a:blip r:embed="rId2" cstate="email">
            <a:alphaModFix/>
            <a:extLst>
              <a:ext uri="{28A0092B-C50C-407E-A947-70E740481C1C}">
                <a14:useLocalDpi xmlns:a14="http://schemas.microsoft.com/office/drawing/2010/main"/>
              </a:ext>
            </a:extLst>
          </a:blip>
          <a:stretch>
            <a:fillRect/>
          </a:stretch>
        </p:blipFill>
        <p:spPr>
          <a:xfrm>
            <a:off x="14915055" y="9574511"/>
            <a:ext cx="2597746" cy="736052"/>
          </a:xfrm>
          <a:prstGeom prst="rect">
            <a:avLst/>
          </a:prstGeom>
          <a:noFill/>
          <a:ln>
            <a:noFill/>
          </a:ln>
        </p:spPr>
      </p:pic>
      <p:pic>
        <p:nvPicPr>
          <p:cNvPr id="435" name="Google Shape;435;p49"/>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14915052" y="9574501"/>
            <a:ext cx="2597746" cy="736000"/>
          </a:xfrm>
          <a:prstGeom prst="rect">
            <a:avLst/>
          </a:prstGeom>
          <a:noFill/>
          <a:ln>
            <a:noFill/>
          </a:ln>
        </p:spPr>
      </p:pic>
    </p:spTree>
    <p:extLst>
      <p:ext uri="{BB962C8B-B14F-4D97-AF65-F5344CB8AC3E}">
        <p14:creationId xmlns:p14="http://schemas.microsoft.com/office/powerpoint/2010/main" val="299842663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itle &amp; footer 1" preserve="1">
  <p:cSld name="Title &amp; footer 1">
    <p:spTree>
      <p:nvGrpSpPr>
        <p:cNvPr id="1" name="Shape 603"/>
        <p:cNvGrpSpPr/>
        <p:nvPr/>
      </p:nvGrpSpPr>
      <p:grpSpPr>
        <a:xfrm>
          <a:off x="0" y="0"/>
          <a:ext cx="0" cy="0"/>
          <a:chOff x="0" y="0"/>
          <a:chExt cx="0" cy="0"/>
        </a:xfrm>
      </p:grpSpPr>
      <p:sp>
        <p:nvSpPr>
          <p:cNvPr id="604" name="Google Shape;604;p85"/>
          <p:cNvSpPr txBox="1">
            <a:spLocks noGrp="1"/>
          </p:cNvSpPr>
          <p:nvPr>
            <p:ph type="title"/>
          </p:nvPr>
        </p:nvSpPr>
        <p:spPr>
          <a:xfrm>
            <a:off x="699902" y="780850"/>
            <a:ext cx="16553999" cy="1229400"/>
          </a:xfrm>
          <a:prstGeom prst="rect">
            <a:avLst/>
          </a:prstGeom>
          <a:noFill/>
          <a:ln>
            <a:noFill/>
          </a:ln>
        </p:spPr>
        <p:txBody>
          <a:bodyPr spcFirstLastPara="1" wrap="square" lIns="0" tIns="91425" rIns="91425" bIns="91425" anchor="t" anchorCtr="0">
            <a:noAutofit/>
          </a:bodyPr>
          <a:lstStyle>
            <a:lvl1pPr marR="0" lvl="0" algn="l">
              <a:lnSpc>
                <a:spcPct val="115000"/>
              </a:lnSpc>
              <a:spcBef>
                <a:spcPts val="0"/>
              </a:spcBef>
              <a:spcAft>
                <a:spcPts val="0"/>
              </a:spcAft>
              <a:buSzPts val="2400"/>
              <a:buNone/>
              <a:defRPr>
                <a:solidFill>
                  <a:schemeClr val="dk1"/>
                </a:solidFill>
              </a:defRPr>
            </a:lvl1pPr>
            <a:lvl2pPr lvl="1" algn="l">
              <a:lnSpc>
                <a:spcPct val="100000"/>
              </a:lnSpc>
              <a:spcBef>
                <a:spcPts val="1999"/>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06" name="Google Shape;606;p85"/>
          <p:cNvSpPr txBox="1">
            <a:spLocks noGrp="1"/>
          </p:cNvSpPr>
          <p:nvPr>
            <p:ph type="subTitle" idx="1"/>
          </p:nvPr>
        </p:nvSpPr>
        <p:spPr>
          <a:xfrm>
            <a:off x="1164251" y="9836126"/>
            <a:ext cx="7332000" cy="3834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800"/>
              <a:buNone/>
              <a:defRPr sz="1601" b="0" i="0">
                <a:solidFill>
                  <a:schemeClr val="dk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3199"/>
              </a:spcBef>
              <a:spcAft>
                <a:spcPts val="0"/>
              </a:spcAft>
              <a:buClr>
                <a:schemeClr val="dk1"/>
              </a:buClr>
              <a:buSzPts val="1000"/>
              <a:buNone/>
              <a:defRPr>
                <a:solidFill>
                  <a:schemeClr val="dk1"/>
                </a:solidFill>
              </a:defRPr>
            </a:lvl2pPr>
            <a:lvl3pPr lvl="2" algn="l">
              <a:lnSpc>
                <a:spcPct val="115000"/>
              </a:lnSpc>
              <a:spcBef>
                <a:spcPts val="3199"/>
              </a:spcBef>
              <a:spcAft>
                <a:spcPts val="0"/>
              </a:spcAft>
              <a:buClr>
                <a:schemeClr val="dk1"/>
              </a:buClr>
              <a:buSzPts val="800"/>
              <a:buNone/>
              <a:defRPr>
                <a:solidFill>
                  <a:schemeClr val="dk1"/>
                </a:solidFill>
              </a:defRPr>
            </a:lvl3pPr>
            <a:lvl4pPr lvl="3" algn="l">
              <a:lnSpc>
                <a:spcPct val="115000"/>
              </a:lnSpc>
              <a:spcBef>
                <a:spcPts val="3199"/>
              </a:spcBef>
              <a:spcAft>
                <a:spcPts val="0"/>
              </a:spcAft>
              <a:buClr>
                <a:schemeClr val="dk1"/>
              </a:buClr>
              <a:buSzPts val="800"/>
              <a:buNone/>
              <a:defRPr>
                <a:solidFill>
                  <a:schemeClr val="dk1"/>
                </a:solidFill>
              </a:defRPr>
            </a:lvl4pPr>
            <a:lvl5pPr lvl="4" algn="l">
              <a:lnSpc>
                <a:spcPct val="115000"/>
              </a:lnSpc>
              <a:spcBef>
                <a:spcPts val="3199"/>
              </a:spcBef>
              <a:spcAft>
                <a:spcPts val="0"/>
              </a:spcAft>
              <a:buClr>
                <a:schemeClr val="dk1"/>
              </a:buClr>
              <a:buSzPts val="800"/>
              <a:buNone/>
              <a:defRPr>
                <a:solidFill>
                  <a:schemeClr val="dk1"/>
                </a:solidFill>
              </a:defRPr>
            </a:lvl5pPr>
            <a:lvl6pPr lvl="5" algn="l">
              <a:lnSpc>
                <a:spcPct val="115000"/>
              </a:lnSpc>
              <a:spcBef>
                <a:spcPts val="3199"/>
              </a:spcBef>
              <a:spcAft>
                <a:spcPts val="0"/>
              </a:spcAft>
              <a:buClr>
                <a:schemeClr val="dk1"/>
              </a:buClr>
              <a:buSzPts val="800"/>
              <a:buNone/>
              <a:defRPr>
                <a:solidFill>
                  <a:schemeClr val="dk1"/>
                </a:solidFill>
              </a:defRPr>
            </a:lvl6pPr>
            <a:lvl7pPr lvl="6" algn="l">
              <a:lnSpc>
                <a:spcPct val="115000"/>
              </a:lnSpc>
              <a:spcBef>
                <a:spcPts val="3199"/>
              </a:spcBef>
              <a:spcAft>
                <a:spcPts val="0"/>
              </a:spcAft>
              <a:buClr>
                <a:schemeClr val="dk1"/>
              </a:buClr>
              <a:buSzPts val="800"/>
              <a:buNone/>
              <a:defRPr>
                <a:solidFill>
                  <a:schemeClr val="dk1"/>
                </a:solidFill>
              </a:defRPr>
            </a:lvl7pPr>
            <a:lvl8pPr lvl="7" algn="l">
              <a:lnSpc>
                <a:spcPct val="115000"/>
              </a:lnSpc>
              <a:spcBef>
                <a:spcPts val="3199"/>
              </a:spcBef>
              <a:spcAft>
                <a:spcPts val="0"/>
              </a:spcAft>
              <a:buClr>
                <a:schemeClr val="dk1"/>
              </a:buClr>
              <a:buSzPts val="800"/>
              <a:buNone/>
              <a:defRPr>
                <a:solidFill>
                  <a:schemeClr val="dk1"/>
                </a:solidFill>
              </a:defRPr>
            </a:lvl8pPr>
            <a:lvl9pPr lvl="8" algn="l">
              <a:lnSpc>
                <a:spcPct val="115000"/>
              </a:lnSpc>
              <a:spcBef>
                <a:spcPts val="3199"/>
              </a:spcBef>
              <a:spcAft>
                <a:spcPts val="3199"/>
              </a:spcAft>
              <a:buClr>
                <a:schemeClr val="dk1"/>
              </a:buClr>
              <a:buSzPts val="800"/>
              <a:buNone/>
              <a:defRPr>
                <a:solidFill>
                  <a:schemeClr val="dk1"/>
                </a:solidFill>
              </a:defRPr>
            </a:lvl9pPr>
          </a:lstStyle>
          <a:p>
            <a:endParaRPr dirty="0"/>
          </a:p>
        </p:txBody>
      </p:sp>
    </p:spTree>
    <p:extLst>
      <p:ext uri="{BB962C8B-B14F-4D97-AF65-F5344CB8AC3E}">
        <p14:creationId xmlns:p14="http://schemas.microsoft.com/office/powerpoint/2010/main" val="2280847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amp; footer 1 1" preserve="1">
  <p:cSld name="Title &amp; footer 1 1">
    <p:bg>
      <p:bgPr>
        <a:solidFill>
          <a:srgbClr val="2D2D2D"/>
        </a:solidFill>
        <a:effectLst/>
      </p:bgPr>
    </p:bg>
    <p:spTree>
      <p:nvGrpSpPr>
        <p:cNvPr id="1" name="Shape 609"/>
        <p:cNvGrpSpPr/>
        <p:nvPr/>
      </p:nvGrpSpPr>
      <p:grpSpPr>
        <a:xfrm>
          <a:off x="0" y="0"/>
          <a:ext cx="0" cy="0"/>
          <a:chOff x="0" y="0"/>
          <a:chExt cx="0" cy="0"/>
        </a:xfrm>
      </p:grpSpPr>
      <p:sp>
        <p:nvSpPr>
          <p:cNvPr id="610" name="Google Shape;610;p86"/>
          <p:cNvSpPr txBox="1">
            <a:spLocks noGrp="1"/>
          </p:cNvSpPr>
          <p:nvPr>
            <p:ph type="title"/>
          </p:nvPr>
        </p:nvSpPr>
        <p:spPr>
          <a:xfrm>
            <a:off x="699902" y="780850"/>
            <a:ext cx="16553999" cy="1229400"/>
          </a:xfrm>
          <a:prstGeom prst="rect">
            <a:avLst/>
          </a:prstGeom>
          <a:noFill/>
          <a:ln>
            <a:noFill/>
          </a:ln>
        </p:spPr>
        <p:txBody>
          <a:bodyPr spcFirstLastPara="1" wrap="square" lIns="0" tIns="91425" rIns="91425" bIns="91425" anchor="t" anchorCtr="0">
            <a:noAutofit/>
          </a:bodyPr>
          <a:lstStyle>
            <a:lvl1pPr marR="0" lvl="0" algn="l">
              <a:lnSpc>
                <a:spcPct val="115000"/>
              </a:lnSpc>
              <a:spcBef>
                <a:spcPts val="0"/>
              </a:spcBef>
              <a:spcAft>
                <a:spcPts val="0"/>
              </a:spcAft>
              <a:buSzPts val="2400"/>
              <a:buNone/>
              <a:defRPr>
                <a:solidFill>
                  <a:schemeClr val="lt1"/>
                </a:solidFill>
              </a:defRPr>
            </a:lvl1pPr>
            <a:lvl2pPr lvl="1" algn="l">
              <a:lnSpc>
                <a:spcPct val="100000"/>
              </a:lnSpc>
              <a:spcBef>
                <a:spcPts val="1999"/>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12" name="Google Shape;612;p86"/>
          <p:cNvSpPr txBox="1">
            <a:spLocks noGrp="1"/>
          </p:cNvSpPr>
          <p:nvPr>
            <p:ph type="subTitle" idx="1"/>
          </p:nvPr>
        </p:nvSpPr>
        <p:spPr>
          <a:xfrm>
            <a:off x="1164251" y="9836126"/>
            <a:ext cx="7332000" cy="3834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lt1"/>
              </a:buClr>
              <a:buSzPts val="800"/>
              <a:buNone/>
              <a:defRPr sz="1601" b="0" i="0">
                <a:solidFill>
                  <a:schemeClr val="lt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3199"/>
              </a:spcBef>
              <a:spcAft>
                <a:spcPts val="0"/>
              </a:spcAft>
              <a:buClr>
                <a:schemeClr val="lt1"/>
              </a:buClr>
              <a:buSzPts val="1000"/>
              <a:buNone/>
              <a:defRPr>
                <a:solidFill>
                  <a:schemeClr val="lt1"/>
                </a:solidFill>
              </a:defRPr>
            </a:lvl2pPr>
            <a:lvl3pPr lvl="2" algn="l">
              <a:lnSpc>
                <a:spcPct val="115000"/>
              </a:lnSpc>
              <a:spcBef>
                <a:spcPts val="3199"/>
              </a:spcBef>
              <a:spcAft>
                <a:spcPts val="0"/>
              </a:spcAft>
              <a:buClr>
                <a:schemeClr val="lt1"/>
              </a:buClr>
              <a:buSzPts val="800"/>
              <a:buNone/>
              <a:defRPr>
                <a:solidFill>
                  <a:schemeClr val="lt1"/>
                </a:solidFill>
              </a:defRPr>
            </a:lvl3pPr>
            <a:lvl4pPr lvl="3" algn="l">
              <a:lnSpc>
                <a:spcPct val="115000"/>
              </a:lnSpc>
              <a:spcBef>
                <a:spcPts val="3199"/>
              </a:spcBef>
              <a:spcAft>
                <a:spcPts val="0"/>
              </a:spcAft>
              <a:buClr>
                <a:schemeClr val="lt1"/>
              </a:buClr>
              <a:buSzPts val="800"/>
              <a:buNone/>
              <a:defRPr>
                <a:solidFill>
                  <a:schemeClr val="lt1"/>
                </a:solidFill>
              </a:defRPr>
            </a:lvl4pPr>
            <a:lvl5pPr lvl="4" algn="l">
              <a:lnSpc>
                <a:spcPct val="115000"/>
              </a:lnSpc>
              <a:spcBef>
                <a:spcPts val="3199"/>
              </a:spcBef>
              <a:spcAft>
                <a:spcPts val="0"/>
              </a:spcAft>
              <a:buClr>
                <a:schemeClr val="lt1"/>
              </a:buClr>
              <a:buSzPts val="800"/>
              <a:buNone/>
              <a:defRPr>
                <a:solidFill>
                  <a:schemeClr val="lt1"/>
                </a:solidFill>
              </a:defRPr>
            </a:lvl5pPr>
            <a:lvl6pPr lvl="5" algn="l">
              <a:lnSpc>
                <a:spcPct val="115000"/>
              </a:lnSpc>
              <a:spcBef>
                <a:spcPts val="3199"/>
              </a:spcBef>
              <a:spcAft>
                <a:spcPts val="0"/>
              </a:spcAft>
              <a:buClr>
                <a:schemeClr val="lt1"/>
              </a:buClr>
              <a:buSzPts val="800"/>
              <a:buNone/>
              <a:defRPr>
                <a:solidFill>
                  <a:schemeClr val="lt1"/>
                </a:solidFill>
              </a:defRPr>
            </a:lvl6pPr>
            <a:lvl7pPr lvl="6" algn="l">
              <a:lnSpc>
                <a:spcPct val="115000"/>
              </a:lnSpc>
              <a:spcBef>
                <a:spcPts val="3199"/>
              </a:spcBef>
              <a:spcAft>
                <a:spcPts val="0"/>
              </a:spcAft>
              <a:buClr>
                <a:schemeClr val="lt1"/>
              </a:buClr>
              <a:buSzPts val="800"/>
              <a:buNone/>
              <a:defRPr>
                <a:solidFill>
                  <a:schemeClr val="lt1"/>
                </a:solidFill>
              </a:defRPr>
            </a:lvl7pPr>
            <a:lvl8pPr lvl="7" algn="l">
              <a:lnSpc>
                <a:spcPct val="115000"/>
              </a:lnSpc>
              <a:spcBef>
                <a:spcPts val="3199"/>
              </a:spcBef>
              <a:spcAft>
                <a:spcPts val="0"/>
              </a:spcAft>
              <a:buClr>
                <a:schemeClr val="lt1"/>
              </a:buClr>
              <a:buSzPts val="800"/>
              <a:buNone/>
              <a:defRPr>
                <a:solidFill>
                  <a:schemeClr val="lt1"/>
                </a:solidFill>
              </a:defRPr>
            </a:lvl8pPr>
            <a:lvl9pPr lvl="8" algn="l">
              <a:lnSpc>
                <a:spcPct val="115000"/>
              </a:lnSpc>
              <a:spcBef>
                <a:spcPts val="3199"/>
              </a:spcBef>
              <a:spcAft>
                <a:spcPts val="3199"/>
              </a:spcAft>
              <a:buClr>
                <a:schemeClr val="lt1"/>
              </a:buClr>
              <a:buSzPts val="800"/>
              <a:buNone/>
              <a:defRPr>
                <a:solidFill>
                  <a:schemeClr val="lt1"/>
                </a:solidFill>
              </a:defRPr>
            </a:lvl9pPr>
          </a:lstStyle>
          <a:p>
            <a:endParaRPr dirty="0"/>
          </a:p>
        </p:txBody>
      </p:sp>
    </p:spTree>
    <p:extLst>
      <p:ext uri="{BB962C8B-B14F-4D97-AF65-F5344CB8AC3E}">
        <p14:creationId xmlns:p14="http://schemas.microsoft.com/office/powerpoint/2010/main" val="146495660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 &amp; footer 2" preserve="1">
  <p:cSld name="Title &amp; footer 2">
    <p:spTree>
      <p:nvGrpSpPr>
        <p:cNvPr id="1" name="Shape 619"/>
        <p:cNvGrpSpPr/>
        <p:nvPr/>
      </p:nvGrpSpPr>
      <p:grpSpPr>
        <a:xfrm>
          <a:off x="0" y="0"/>
          <a:ext cx="0" cy="0"/>
          <a:chOff x="0" y="0"/>
          <a:chExt cx="0" cy="0"/>
        </a:xfrm>
      </p:grpSpPr>
      <p:sp>
        <p:nvSpPr>
          <p:cNvPr id="620" name="Google Shape;620;p88"/>
          <p:cNvSpPr txBox="1">
            <a:spLocks noGrp="1"/>
          </p:cNvSpPr>
          <p:nvPr>
            <p:ph type="title"/>
          </p:nvPr>
        </p:nvSpPr>
        <p:spPr>
          <a:xfrm>
            <a:off x="699902" y="780850"/>
            <a:ext cx="16553999" cy="1229400"/>
          </a:xfrm>
          <a:prstGeom prst="rect">
            <a:avLst/>
          </a:prstGeom>
          <a:noFill/>
          <a:ln>
            <a:noFill/>
          </a:ln>
        </p:spPr>
        <p:txBody>
          <a:bodyPr spcFirstLastPara="1" wrap="square" lIns="0" tIns="91425" rIns="91425" bIns="91425" anchor="t" anchorCtr="0">
            <a:noAutofit/>
          </a:bodyPr>
          <a:lstStyle>
            <a:lvl1pPr marR="0" lvl="0" algn="l">
              <a:lnSpc>
                <a:spcPct val="115000"/>
              </a:lnSpc>
              <a:spcBef>
                <a:spcPts val="0"/>
              </a:spcBef>
              <a:spcAft>
                <a:spcPts val="0"/>
              </a:spcAft>
              <a:buSzPts val="2400"/>
              <a:buNone/>
              <a:defRPr>
                <a:solidFill>
                  <a:schemeClr val="dk1"/>
                </a:solidFill>
              </a:defRPr>
            </a:lvl1pPr>
            <a:lvl2pPr lvl="1" algn="l">
              <a:lnSpc>
                <a:spcPct val="100000"/>
              </a:lnSpc>
              <a:spcBef>
                <a:spcPts val="1999"/>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22" name="Google Shape;622;p88"/>
          <p:cNvSpPr txBox="1">
            <a:spLocks noGrp="1"/>
          </p:cNvSpPr>
          <p:nvPr>
            <p:ph type="subTitle" idx="1"/>
          </p:nvPr>
        </p:nvSpPr>
        <p:spPr>
          <a:xfrm>
            <a:off x="1164251" y="9836126"/>
            <a:ext cx="7332000" cy="3834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800"/>
              <a:buNone/>
              <a:defRPr sz="1601" b="0" i="0">
                <a:solidFill>
                  <a:schemeClr val="dk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0"/>
              </a:spcBef>
              <a:spcAft>
                <a:spcPts val="0"/>
              </a:spcAft>
              <a:buClr>
                <a:schemeClr val="dk1"/>
              </a:buClr>
              <a:buSzPts val="1000"/>
              <a:buNone/>
              <a:defRPr>
                <a:solidFill>
                  <a:schemeClr val="dk1"/>
                </a:solidFill>
              </a:defRPr>
            </a:lvl2pPr>
            <a:lvl3pPr lvl="2" algn="l">
              <a:lnSpc>
                <a:spcPct val="115000"/>
              </a:lnSpc>
              <a:spcBef>
                <a:spcPts val="3199"/>
              </a:spcBef>
              <a:spcAft>
                <a:spcPts val="0"/>
              </a:spcAft>
              <a:buClr>
                <a:schemeClr val="dk1"/>
              </a:buClr>
              <a:buSzPts val="800"/>
              <a:buNone/>
              <a:defRPr>
                <a:solidFill>
                  <a:schemeClr val="dk1"/>
                </a:solidFill>
              </a:defRPr>
            </a:lvl3pPr>
            <a:lvl4pPr lvl="3" algn="l">
              <a:lnSpc>
                <a:spcPct val="115000"/>
              </a:lnSpc>
              <a:spcBef>
                <a:spcPts val="3199"/>
              </a:spcBef>
              <a:spcAft>
                <a:spcPts val="0"/>
              </a:spcAft>
              <a:buClr>
                <a:schemeClr val="dk1"/>
              </a:buClr>
              <a:buSzPts val="800"/>
              <a:buNone/>
              <a:defRPr>
                <a:solidFill>
                  <a:schemeClr val="dk1"/>
                </a:solidFill>
              </a:defRPr>
            </a:lvl4pPr>
            <a:lvl5pPr lvl="4" algn="l">
              <a:lnSpc>
                <a:spcPct val="115000"/>
              </a:lnSpc>
              <a:spcBef>
                <a:spcPts val="3199"/>
              </a:spcBef>
              <a:spcAft>
                <a:spcPts val="0"/>
              </a:spcAft>
              <a:buClr>
                <a:schemeClr val="dk1"/>
              </a:buClr>
              <a:buSzPts val="800"/>
              <a:buNone/>
              <a:defRPr>
                <a:solidFill>
                  <a:schemeClr val="dk1"/>
                </a:solidFill>
              </a:defRPr>
            </a:lvl5pPr>
            <a:lvl6pPr lvl="5" algn="l">
              <a:lnSpc>
                <a:spcPct val="115000"/>
              </a:lnSpc>
              <a:spcBef>
                <a:spcPts val="3199"/>
              </a:spcBef>
              <a:spcAft>
                <a:spcPts val="0"/>
              </a:spcAft>
              <a:buClr>
                <a:schemeClr val="dk1"/>
              </a:buClr>
              <a:buSzPts val="800"/>
              <a:buNone/>
              <a:defRPr>
                <a:solidFill>
                  <a:schemeClr val="dk1"/>
                </a:solidFill>
              </a:defRPr>
            </a:lvl6pPr>
            <a:lvl7pPr lvl="6" algn="l">
              <a:lnSpc>
                <a:spcPct val="115000"/>
              </a:lnSpc>
              <a:spcBef>
                <a:spcPts val="3199"/>
              </a:spcBef>
              <a:spcAft>
                <a:spcPts val="0"/>
              </a:spcAft>
              <a:buClr>
                <a:schemeClr val="dk1"/>
              </a:buClr>
              <a:buSzPts val="800"/>
              <a:buNone/>
              <a:defRPr>
                <a:solidFill>
                  <a:schemeClr val="dk1"/>
                </a:solidFill>
              </a:defRPr>
            </a:lvl7pPr>
            <a:lvl8pPr lvl="7" algn="l">
              <a:lnSpc>
                <a:spcPct val="115000"/>
              </a:lnSpc>
              <a:spcBef>
                <a:spcPts val="3199"/>
              </a:spcBef>
              <a:spcAft>
                <a:spcPts val="0"/>
              </a:spcAft>
              <a:buClr>
                <a:schemeClr val="dk1"/>
              </a:buClr>
              <a:buSzPts val="800"/>
              <a:buNone/>
              <a:defRPr>
                <a:solidFill>
                  <a:schemeClr val="dk1"/>
                </a:solidFill>
              </a:defRPr>
            </a:lvl8pPr>
            <a:lvl9pPr lvl="8" algn="l">
              <a:lnSpc>
                <a:spcPct val="115000"/>
              </a:lnSpc>
              <a:spcBef>
                <a:spcPts val="3199"/>
              </a:spcBef>
              <a:spcAft>
                <a:spcPts val="3199"/>
              </a:spcAft>
              <a:buClr>
                <a:schemeClr val="dk1"/>
              </a:buClr>
              <a:buSzPts val="800"/>
              <a:buNone/>
              <a:defRPr>
                <a:solidFill>
                  <a:schemeClr val="dk1"/>
                </a:solidFill>
              </a:defRPr>
            </a:lvl9pPr>
          </a:lstStyle>
          <a:p>
            <a:endParaRPr dirty="0"/>
          </a:p>
        </p:txBody>
      </p:sp>
    </p:spTree>
    <p:extLst>
      <p:ext uri="{BB962C8B-B14F-4D97-AF65-F5344CB8AC3E}">
        <p14:creationId xmlns:p14="http://schemas.microsoft.com/office/powerpoint/2010/main" val="130510705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1 column with table/chart 1" preserve="1">
  <p:cSld name="1 column with table/chart 1">
    <p:spTree>
      <p:nvGrpSpPr>
        <p:cNvPr id="1" name="Shape 633"/>
        <p:cNvGrpSpPr/>
        <p:nvPr/>
      </p:nvGrpSpPr>
      <p:grpSpPr>
        <a:xfrm>
          <a:off x="0" y="0"/>
          <a:ext cx="0" cy="0"/>
          <a:chOff x="0" y="0"/>
          <a:chExt cx="0" cy="0"/>
        </a:xfrm>
      </p:grpSpPr>
      <p:sp>
        <p:nvSpPr>
          <p:cNvPr id="634" name="Google Shape;634;p90"/>
          <p:cNvSpPr txBox="1">
            <a:spLocks noGrp="1"/>
          </p:cNvSpPr>
          <p:nvPr>
            <p:ph type="title"/>
          </p:nvPr>
        </p:nvSpPr>
        <p:spPr>
          <a:xfrm>
            <a:off x="775200" y="780850"/>
            <a:ext cx="16737601" cy="1229400"/>
          </a:xfrm>
          <a:prstGeom prst="rect">
            <a:avLst/>
          </a:prstGeom>
          <a:noFill/>
          <a:ln>
            <a:noFill/>
          </a:ln>
        </p:spPr>
        <p:txBody>
          <a:bodyPr spcFirstLastPara="1" wrap="square" lIns="0" tIns="91425" rIns="91425" bIns="91425" anchor="t" anchorCtr="0">
            <a:noAutofit/>
          </a:bodyPr>
          <a:lstStyle>
            <a:lvl1pPr marR="0" lvl="0" algn="l">
              <a:lnSpc>
                <a:spcPct val="115000"/>
              </a:lnSpc>
              <a:spcBef>
                <a:spcPts val="0"/>
              </a:spcBef>
              <a:spcAft>
                <a:spcPts val="0"/>
              </a:spcAft>
              <a:buSzPts val="2400"/>
              <a:buNone/>
              <a:defRPr>
                <a:solidFill>
                  <a:schemeClr val="dk1"/>
                </a:solidFill>
              </a:defRPr>
            </a:lvl1pPr>
            <a:lvl2pPr lvl="1" algn="l">
              <a:lnSpc>
                <a:spcPct val="100000"/>
              </a:lnSpc>
              <a:spcBef>
                <a:spcPts val="1999"/>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35" name="Google Shape;635;p90"/>
          <p:cNvSpPr txBox="1">
            <a:spLocks noGrp="1"/>
          </p:cNvSpPr>
          <p:nvPr>
            <p:ph type="body" idx="1"/>
          </p:nvPr>
        </p:nvSpPr>
        <p:spPr>
          <a:xfrm>
            <a:off x="775200" y="1691701"/>
            <a:ext cx="16737601" cy="3140999"/>
          </a:xfrm>
          <a:prstGeom prst="rect">
            <a:avLst/>
          </a:prstGeom>
          <a:noFill/>
          <a:ln>
            <a:noFill/>
          </a:ln>
        </p:spPr>
        <p:txBody>
          <a:bodyPr spcFirstLastPara="1" wrap="square" lIns="0" tIns="91425" rIns="91425" bIns="91425" anchor="t" anchorCtr="0">
            <a:noAutofit/>
          </a:bodyPr>
          <a:lstStyle>
            <a:lvl1pPr marL="914307" marR="0" lvl="0" indent="-457153" algn="l">
              <a:lnSpc>
                <a:spcPct val="115000"/>
              </a:lnSpc>
              <a:spcBef>
                <a:spcPts val="0"/>
              </a:spcBef>
              <a:spcAft>
                <a:spcPts val="0"/>
              </a:spcAft>
              <a:buClr>
                <a:schemeClr val="dk1"/>
              </a:buClr>
              <a:buSzPts val="1100"/>
              <a:buFont typeface="Arial"/>
              <a:buNone/>
              <a:defRPr sz="1999" b="0" i="0">
                <a:solidFill>
                  <a:srgbClr val="5022C3"/>
                </a:solidFill>
                <a:latin typeface="Open Sans" panose="020B0606030504020204" pitchFamily="34" charset="0"/>
                <a:ea typeface="Open Sans" panose="020B0606030504020204" pitchFamily="34" charset="0"/>
                <a:cs typeface="Open Sans" panose="020B0606030504020204" pitchFamily="34" charset="0"/>
              </a:defRPr>
            </a:lvl1pPr>
            <a:lvl2pPr marL="1828615" marR="0" lvl="1" indent="-457153" algn="l">
              <a:lnSpc>
                <a:spcPct val="115000"/>
              </a:lnSpc>
              <a:spcBef>
                <a:spcPts val="1999"/>
              </a:spcBef>
              <a:spcAft>
                <a:spcPts val="0"/>
              </a:spcAft>
              <a:buSzPts val="1000"/>
              <a:buNone/>
              <a:defRPr sz="1999">
                <a:solidFill>
                  <a:srgbClr val="000000"/>
                </a:solidFill>
              </a:defRPr>
            </a:lvl2pPr>
            <a:lvl3pPr marL="2742921" marR="0" lvl="2" indent="-457153" algn="l">
              <a:lnSpc>
                <a:spcPct val="115000"/>
              </a:lnSpc>
              <a:spcBef>
                <a:spcPts val="1999"/>
              </a:spcBef>
              <a:spcAft>
                <a:spcPts val="0"/>
              </a:spcAft>
              <a:buSzPts val="800"/>
              <a:buNone/>
              <a:defRPr sz="1999">
                <a:solidFill>
                  <a:srgbClr val="000000"/>
                </a:solidFill>
              </a:defRPr>
            </a:lvl3pPr>
            <a:lvl4pPr marL="3657228" marR="0" lvl="3" indent="-457153" algn="l">
              <a:lnSpc>
                <a:spcPct val="115000"/>
              </a:lnSpc>
              <a:spcBef>
                <a:spcPts val="1999"/>
              </a:spcBef>
              <a:spcAft>
                <a:spcPts val="0"/>
              </a:spcAft>
              <a:buSzPts val="800"/>
              <a:buNone/>
              <a:defRPr sz="1999">
                <a:solidFill>
                  <a:srgbClr val="000000"/>
                </a:solidFill>
              </a:defRPr>
            </a:lvl4pPr>
            <a:lvl5pPr marL="4571535" marR="0" lvl="4" indent="-457153" algn="l">
              <a:lnSpc>
                <a:spcPct val="115000"/>
              </a:lnSpc>
              <a:spcBef>
                <a:spcPts val="1999"/>
              </a:spcBef>
              <a:spcAft>
                <a:spcPts val="0"/>
              </a:spcAft>
              <a:buSzPts val="800"/>
              <a:buNone/>
              <a:defRPr sz="1999">
                <a:solidFill>
                  <a:srgbClr val="000000"/>
                </a:solidFill>
              </a:defRPr>
            </a:lvl5pPr>
            <a:lvl6pPr marL="5485843" marR="0" lvl="5" indent="-457153" algn="l">
              <a:lnSpc>
                <a:spcPct val="115000"/>
              </a:lnSpc>
              <a:spcBef>
                <a:spcPts val="1999"/>
              </a:spcBef>
              <a:spcAft>
                <a:spcPts val="0"/>
              </a:spcAft>
              <a:buSzPts val="800"/>
              <a:buNone/>
              <a:defRPr sz="1999">
                <a:solidFill>
                  <a:srgbClr val="000000"/>
                </a:solidFill>
              </a:defRPr>
            </a:lvl6pPr>
            <a:lvl7pPr marL="6400149" marR="0" lvl="6" indent="-457153" algn="l">
              <a:lnSpc>
                <a:spcPct val="115000"/>
              </a:lnSpc>
              <a:spcBef>
                <a:spcPts val="1999"/>
              </a:spcBef>
              <a:spcAft>
                <a:spcPts val="0"/>
              </a:spcAft>
              <a:buSzPts val="800"/>
              <a:buNone/>
              <a:defRPr sz="1999">
                <a:solidFill>
                  <a:srgbClr val="000000"/>
                </a:solidFill>
              </a:defRPr>
            </a:lvl7pPr>
            <a:lvl8pPr marL="7314456" marR="0" lvl="7" indent="-457153" algn="l">
              <a:lnSpc>
                <a:spcPct val="115000"/>
              </a:lnSpc>
              <a:spcBef>
                <a:spcPts val="1999"/>
              </a:spcBef>
              <a:spcAft>
                <a:spcPts val="0"/>
              </a:spcAft>
              <a:buSzPts val="800"/>
              <a:buNone/>
              <a:defRPr sz="1999">
                <a:solidFill>
                  <a:srgbClr val="000000"/>
                </a:solidFill>
              </a:defRPr>
            </a:lvl8pPr>
            <a:lvl9pPr marL="8228763" marR="0" lvl="8" indent="-457153" algn="l">
              <a:lnSpc>
                <a:spcPct val="115000"/>
              </a:lnSpc>
              <a:spcBef>
                <a:spcPts val="1999"/>
              </a:spcBef>
              <a:spcAft>
                <a:spcPts val="1999"/>
              </a:spcAft>
              <a:buSzPts val="800"/>
              <a:buNone/>
              <a:defRPr sz="1999">
                <a:solidFill>
                  <a:srgbClr val="000000"/>
                </a:solidFill>
              </a:defRPr>
            </a:lvl9pPr>
          </a:lstStyle>
          <a:p>
            <a:endParaRPr dirty="0"/>
          </a:p>
        </p:txBody>
      </p:sp>
      <p:sp>
        <p:nvSpPr>
          <p:cNvPr id="637" name="Google Shape;637;p90"/>
          <p:cNvSpPr txBox="1">
            <a:spLocks noGrp="1"/>
          </p:cNvSpPr>
          <p:nvPr>
            <p:ph type="subTitle" idx="2"/>
          </p:nvPr>
        </p:nvSpPr>
        <p:spPr>
          <a:xfrm>
            <a:off x="1164251" y="9836126"/>
            <a:ext cx="7332000" cy="3834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800"/>
              <a:buNone/>
              <a:defRPr sz="1601" b="0" i="0">
                <a:solidFill>
                  <a:schemeClr val="dk1"/>
                </a:solidFill>
                <a:latin typeface="Open Sans" panose="020B0606030504020204" pitchFamily="34" charset="0"/>
                <a:ea typeface="Open Sans" panose="020B0606030504020204" pitchFamily="34" charset="0"/>
                <a:cs typeface="Open Sans" panose="020B0606030504020204" pitchFamily="34" charset="0"/>
              </a:defRPr>
            </a:lvl1pPr>
            <a:lvl2pPr lvl="1" algn="l">
              <a:lnSpc>
                <a:spcPct val="115000"/>
              </a:lnSpc>
              <a:spcBef>
                <a:spcPts val="3199"/>
              </a:spcBef>
              <a:spcAft>
                <a:spcPts val="0"/>
              </a:spcAft>
              <a:buClr>
                <a:schemeClr val="dk1"/>
              </a:buClr>
              <a:buSzPts val="1000"/>
              <a:buNone/>
              <a:defRPr>
                <a:solidFill>
                  <a:schemeClr val="dk1"/>
                </a:solidFill>
              </a:defRPr>
            </a:lvl2pPr>
            <a:lvl3pPr lvl="2" algn="l">
              <a:lnSpc>
                <a:spcPct val="115000"/>
              </a:lnSpc>
              <a:spcBef>
                <a:spcPts val="3199"/>
              </a:spcBef>
              <a:spcAft>
                <a:spcPts val="0"/>
              </a:spcAft>
              <a:buClr>
                <a:schemeClr val="dk1"/>
              </a:buClr>
              <a:buSzPts val="800"/>
              <a:buNone/>
              <a:defRPr>
                <a:solidFill>
                  <a:schemeClr val="dk1"/>
                </a:solidFill>
              </a:defRPr>
            </a:lvl3pPr>
            <a:lvl4pPr lvl="3" algn="l">
              <a:lnSpc>
                <a:spcPct val="115000"/>
              </a:lnSpc>
              <a:spcBef>
                <a:spcPts val="3199"/>
              </a:spcBef>
              <a:spcAft>
                <a:spcPts val="0"/>
              </a:spcAft>
              <a:buClr>
                <a:schemeClr val="dk1"/>
              </a:buClr>
              <a:buSzPts val="800"/>
              <a:buNone/>
              <a:defRPr>
                <a:solidFill>
                  <a:schemeClr val="dk1"/>
                </a:solidFill>
              </a:defRPr>
            </a:lvl4pPr>
            <a:lvl5pPr lvl="4" algn="l">
              <a:lnSpc>
                <a:spcPct val="115000"/>
              </a:lnSpc>
              <a:spcBef>
                <a:spcPts val="3199"/>
              </a:spcBef>
              <a:spcAft>
                <a:spcPts val="0"/>
              </a:spcAft>
              <a:buClr>
                <a:schemeClr val="dk1"/>
              </a:buClr>
              <a:buSzPts val="800"/>
              <a:buNone/>
              <a:defRPr>
                <a:solidFill>
                  <a:schemeClr val="dk1"/>
                </a:solidFill>
              </a:defRPr>
            </a:lvl5pPr>
            <a:lvl6pPr lvl="5" algn="l">
              <a:lnSpc>
                <a:spcPct val="115000"/>
              </a:lnSpc>
              <a:spcBef>
                <a:spcPts val="3199"/>
              </a:spcBef>
              <a:spcAft>
                <a:spcPts val="0"/>
              </a:spcAft>
              <a:buClr>
                <a:schemeClr val="dk1"/>
              </a:buClr>
              <a:buSzPts val="800"/>
              <a:buNone/>
              <a:defRPr>
                <a:solidFill>
                  <a:schemeClr val="dk1"/>
                </a:solidFill>
              </a:defRPr>
            </a:lvl6pPr>
            <a:lvl7pPr lvl="6" algn="l">
              <a:lnSpc>
                <a:spcPct val="115000"/>
              </a:lnSpc>
              <a:spcBef>
                <a:spcPts val="3199"/>
              </a:spcBef>
              <a:spcAft>
                <a:spcPts val="0"/>
              </a:spcAft>
              <a:buClr>
                <a:schemeClr val="dk1"/>
              </a:buClr>
              <a:buSzPts val="800"/>
              <a:buNone/>
              <a:defRPr>
                <a:solidFill>
                  <a:schemeClr val="dk1"/>
                </a:solidFill>
              </a:defRPr>
            </a:lvl7pPr>
            <a:lvl8pPr lvl="7" algn="l">
              <a:lnSpc>
                <a:spcPct val="115000"/>
              </a:lnSpc>
              <a:spcBef>
                <a:spcPts val="3199"/>
              </a:spcBef>
              <a:spcAft>
                <a:spcPts val="0"/>
              </a:spcAft>
              <a:buClr>
                <a:schemeClr val="dk1"/>
              </a:buClr>
              <a:buSzPts val="800"/>
              <a:buNone/>
              <a:defRPr>
                <a:solidFill>
                  <a:schemeClr val="dk1"/>
                </a:solidFill>
              </a:defRPr>
            </a:lvl8pPr>
            <a:lvl9pPr lvl="8" algn="l">
              <a:lnSpc>
                <a:spcPct val="115000"/>
              </a:lnSpc>
              <a:spcBef>
                <a:spcPts val="3199"/>
              </a:spcBef>
              <a:spcAft>
                <a:spcPts val="3199"/>
              </a:spcAft>
              <a:buClr>
                <a:schemeClr val="dk1"/>
              </a:buClr>
              <a:buSzPts val="800"/>
              <a:buNone/>
              <a:defRPr>
                <a:solidFill>
                  <a:schemeClr val="dk1"/>
                </a:solidFill>
              </a:defRPr>
            </a:lvl9pPr>
          </a:lstStyle>
          <a:p>
            <a:endParaRPr dirty="0"/>
          </a:p>
        </p:txBody>
      </p:sp>
      <p:sp>
        <p:nvSpPr>
          <p:cNvPr id="638" name="Google Shape;638;p90"/>
          <p:cNvSpPr txBox="1">
            <a:spLocks noGrp="1"/>
          </p:cNvSpPr>
          <p:nvPr>
            <p:ph type="sldNum" idx="12"/>
          </p:nvPr>
        </p:nvSpPr>
        <p:spPr>
          <a:xfrm>
            <a:off x="17113568" y="9499703"/>
            <a:ext cx="1097400" cy="787201"/>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000"/>
              <a:buFont typeface="Arial"/>
              <a:buNone/>
              <a:defRPr sz="2599" b="0" i="0" u="none" strike="noStrike" cap="none">
                <a:solidFill>
                  <a:srgbClr val="5022C3"/>
                </a:solidFill>
                <a:latin typeface="Open Sans" panose="020B0606030504020204" pitchFamily="34" charset="0"/>
                <a:ea typeface="Open Sans" panose="020B0606030504020204" pitchFamily="34" charset="0"/>
                <a:cs typeface="Open Sans" panose="020B0606030504020204" pitchFamily="34" charset="0"/>
                <a:sym typeface="Open Sans"/>
              </a:defRPr>
            </a:lvl1pPr>
            <a:lvl2pPr marL="0" marR="0" lvl="1" indent="0" algn="r">
              <a:lnSpc>
                <a:spcPct val="100000"/>
              </a:lnSpc>
              <a:spcBef>
                <a:spcPts val="0"/>
              </a:spcBef>
              <a:spcAft>
                <a:spcPts val="0"/>
              </a:spcAft>
              <a:buClr>
                <a:srgbClr val="000000"/>
              </a:buClr>
              <a:buSzPts val="1000"/>
              <a:buFont typeface="Arial"/>
              <a:buNone/>
              <a:defRPr sz="2599" b="0" i="0" u="none" strike="noStrike" cap="none">
                <a:solidFill>
                  <a:srgbClr val="5022C3"/>
                </a:solidFill>
                <a:latin typeface="Open Sans"/>
                <a:ea typeface="Open Sans"/>
                <a:cs typeface="Open Sans"/>
                <a:sym typeface="Open Sans"/>
              </a:defRPr>
            </a:lvl2pPr>
            <a:lvl3pPr marL="0" marR="0" lvl="2" indent="0" algn="r">
              <a:lnSpc>
                <a:spcPct val="100000"/>
              </a:lnSpc>
              <a:spcBef>
                <a:spcPts val="0"/>
              </a:spcBef>
              <a:spcAft>
                <a:spcPts val="0"/>
              </a:spcAft>
              <a:buClr>
                <a:srgbClr val="000000"/>
              </a:buClr>
              <a:buSzPts val="1000"/>
              <a:buFont typeface="Arial"/>
              <a:buNone/>
              <a:defRPr sz="2599" b="0" i="0" u="none" strike="noStrike" cap="none">
                <a:solidFill>
                  <a:srgbClr val="5022C3"/>
                </a:solidFill>
                <a:latin typeface="Open Sans"/>
                <a:ea typeface="Open Sans"/>
                <a:cs typeface="Open Sans"/>
                <a:sym typeface="Open Sans"/>
              </a:defRPr>
            </a:lvl3pPr>
            <a:lvl4pPr marL="0" marR="0" lvl="3" indent="0" algn="r">
              <a:lnSpc>
                <a:spcPct val="100000"/>
              </a:lnSpc>
              <a:spcBef>
                <a:spcPts val="0"/>
              </a:spcBef>
              <a:spcAft>
                <a:spcPts val="0"/>
              </a:spcAft>
              <a:buClr>
                <a:srgbClr val="000000"/>
              </a:buClr>
              <a:buSzPts val="1000"/>
              <a:buFont typeface="Arial"/>
              <a:buNone/>
              <a:defRPr sz="2599" b="0" i="0" u="none" strike="noStrike" cap="none">
                <a:solidFill>
                  <a:srgbClr val="5022C3"/>
                </a:solidFill>
                <a:latin typeface="Open Sans"/>
                <a:ea typeface="Open Sans"/>
                <a:cs typeface="Open Sans"/>
                <a:sym typeface="Open Sans"/>
              </a:defRPr>
            </a:lvl4pPr>
            <a:lvl5pPr marL="0" marR="0" lvl="4" indent="0" algn="r">
              <a:lnSpc>
                <a:spcPct val="100000"/>
              </a:lnSpc>
              <a:spcBef>
                <a:spcPts val="0"/>
              </a:spcBef>
              <a:spcAft>
                <a:spcPts val="0"/>
              </a:spcAft>
              <a:buClr>
                <a:srgbClr val="000000"/>
              </a:buClr>
              <a:buSzPts val="1000"/>
              <a:buFont typeface="Arial"/>
              <a:buNone/>
              <a:defRPr sz="2599" b="0" i="0" u="none" strike="noStrike" cap="none">
                <a:solidFill>
                  <a:srgbClr val="5022C3"/>
                </a:solidFill>
                <a:latin typeface="Open Sans"/>
                <a:ea typeface="Open Sans"/>
                <a:cs typeface="Open Sans"/>
                <a:sym typeface="Open Sans"/>
              </a:defRPr>
            </a:lvl5pPr>
            <a:lvl6pPr marL="0" marR="0" lvl="5" indent="0" algn="r">
              <a:lnSpc>
                <a:spcPct val="100000"/>
              </a:lnSpc>
              <a:spcBef>
                <a:spcPts val="0"/>
              </a:spcBef>
              <a:spcAft>
                <a:spcPts val="0"/>
              </a:spcAft>
              <a:buClr>
                <a:srgbClr val="000000"/>
              </a:buClr>
              <a:buSzPts val="1000"/>
              <a:buFont typeface="Arial"/>
              <a:buNone/>
              <a:defRPr sz="2599" b="0" i="0" u="none" strike="noStrike" cap="none">
                <a:solidFill>
                  <a:srgbClr val="5022C3"/>
                </a:solidFill>
                <a:latin typeface="Open Sans"/>
                <a:ea typeface="Open Sans"/>
                <a:cs typeface="Open Sans"/>
                <a:sym typeface="Open Sans"/>
              </a:defRPr>
            </a:lvl6pPr>
            <a:lvl7pPr marL="0" marR="0" lvl="6" indent="0" algn="r">
              <a:lnSpc>
                <a:spcPct val="100000"/>
              </a:lnSpc>
              <a:spcBef>
                <a:spcPts val="0"/>
              </a:spcBef>
              <a:spcAft>
                <a:spcPts val="0"/>
              </a:spcAft>
              <a:buClr>
                <a:srgbClr val="000000"/>
              </a:buClr>
              <a:buSzPts val="1000"/>
              <a:buFont typeface="Arial"/>
              <a:buNone/>
              <a:defRPr sz="2599" b="0" i="0" u="none" strike="noStrike" cap="none">
                <a:solidFill>
                  <a:srgbClr val="5022C3"/>
                </a:solidFill>
                <a:latin typeface="Open Sans"/>
                <a:ea typeface="Open Sans"/>
                <a:cs typeface="Open Sans"/>
                <a:sym typeface="Open Sans"/>
              </a:defRPr>
            </a:lvl7pPr>
            <a:lvl8pPr marL="0" marR="0" lvl="7" indent="0" algn="r">
              <a:lnSpc>
                <a:spcPct val="100000"/>
              </a:lnSpc>
              <a:spcBef>
                <a:spcPts val="0"/>
              </a:spcBef>
              <a:spcAft>
                <a:spcPts val="0"/>
              </a:spcAft>
              <a:buClr>
                <a:srgbClr val="000000"/>
              </a:buClr>
              <a:buSzPts val="1000"/>
              <a:buFont typeface="Arial"/>
              <a:buNone/>
              <a:defRPr sz="2599" b="0" i="0" u="none" strike="noStrike" cap="none">
                <a:solidFill>
                  <a:srgbClr val="5022C3"/>
                </a:solidFill>
                <a:latin typeface="Open Sans"/>
                <a:ea typeface="Open Sans"/>
                <a:cs typeface="Open Sans"/>
                <a:sym typeface="Open Sans"/>
              </a:defRPr>
            </a:lvl8pPr>
            <a:lvl9pPr marL="0" marR="0" lvl="8" indent="0" algn="r">
              <a:lnSpc>
                <a:spcPct val="100000"/>
              </a:lnSpc>
              <a:spcBef>
                <a:spcPts val="0"/>
              </a:spcBef>
              <a:spcAft>
                <a:spcPts val="0"/>
              </a:spcAft>
              <a:buClr>
                <a:srgbClr val="000000"/>
              </a:buClr>
              <a:buSzPts val="1000"/>
              <a:buFont typeface="Arial"/>
              <a:buNone/>
              <a:defRPr sz="2599" b="0" i="0" u="none" strike="noStrike" cap="none">
                <a:solidFill>
                  <a:srgbClr val="5022C3"/>
                </a:solidFill>
                <a:latin typeface="Open Sans"/>
                <a:ea typeface="Open Sans"/>
                <a:cs typeface="Open Sans"/>
                <a:sym typeface="Open Sans"/>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79528273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TCB Bullet Sty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7"/>
          <p:cNvSpPr>
            <a:spLocks noGrp="1"/>
          </p:cNvSpPr>
          <p:nvPr>
            <p:ph idx="1"/>
          </p:nvPr>
        </p:nvSpPr>
        <p:spPr bwMode="auto">
          <a:xfrm>
            <a:off x="1368427" y="2721770"/>
            <a:ext cx="16049623" cy="6788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865" indent="-342865">
              <a:buFont typeface="Wingdings" pitchFamily="2" charset="2"/>
              <a:buChar cha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1428396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936806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1" y="1683545"/>
            <a:ext cx="15544800" cy="3581399"/>
          </a:xfrm>
        </p:spPr>
        <p:txBody>
          <a:bodyPr anchor="b"/>
          <a:lstStyle>
            <a:lvl1pPr algn="ctr">
              <a:defRPr sz="9000"/>
            </a:lvl1pPr>
          </a:lstStyle>
          <a:p>
            <a:r>
              <a:rPr lang="en-US"/>
              <a:t>Click to edit Master title style</a:t>
            </a:r>
            <a:endParaRPr lang="en-US" dirty="0"/>
          </a:p>
        </p:txBody>
      </p:sp>
      <p:sp>
        <p:nvSpPr>
          <p:cNvPr id="3" name="Subtitle 2"/>
          <p:cNvSpPr>
            <a:spLocks noGrp="1"/>
          </p:cNvSpPr>
          <p:nvPr>
            <p:ph type="subTitle" idx="1"/>
          </p:nvPr>
        </p:nvSpPr>
        <p:spPr>
          <a:xfrm>
            <a:off x="2286001" y="5403057"/>
            <a:ext cx="13716000" cy="2483643"/>
          </a:xfrm>
        </p:spPr>
        <p:txBody>
          <a:bodyPr/>
          <a:lstStyle>
            <a:lvl1pPr marL="0" indent="0" algn="ctr">
              <a:buNone/>
              <a:defRPr sz="3600"/>
            </a:lvl1pPr>
            <a:lvl2pPr marL="685748" indent="0" algn="ctr">
              <a:buNone/>
              <a:defRPr sz="3000"/>
            </a:lvl2pPr>
            <a:lvl3pPr marL="1371495" indent="0" algn="ctr">
              <a:buNone/>
              <a:defRPr sz="2700"/>
            </a:lvl3pPr>
            <a:lvl4pPr marL="2057243" indent="0" algn="ctr">
              <a:buNone/>
              <a:defRPr sz="2400"/>
            </a:lvl4pPr>
            <a:lvl5pPr marL="2742989" indent="0" algn="ctr">
              <a:buNone/>
              <a:defRPr sz="2400"/>
            </a:lvl5pPr>
            <a:lvl6pPr marL="3428737" indent="0" algn="ctr">
              <a:buNone/>
              <a:defRPr sz="2400"/>
            </a:lvl6pPr>
            <a:lvl7pPr marL="4114484" indent="0" algn="ctr">
              <a:buNone/>
              <a:defRPr sz="2400"/>
            </a:lvl7pPr>
            <a:lvl8pPr marL="4800232" indent="0" algn="ctr">
              <a:buNone/>
              <a:defRPr sz="2400"/>
            </a:lvl8pPr>
            <a:lvl9pPr marL="5485979" indent="0" algn="ctr">
              <a:buNone/>
              <a:defRPr sz="24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C4CE913-9CC2-476C-916A-9881B99DDFBC}" type="datetimeFigureOut">
              <a:rPr lang="en-US" smtClean="0"/>
              <a:t>12/18/2023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536451-6201-42A5-BF27-D037D7F0753E}" type="slidenum">
              <a:rPr lang="en-US" smtClean="0"/>
              <a:t>‹#›</a:t>
            </a:fld>
            <a:endParaRPr lang="en-US"/>
          </a:p>
        </p:txBody>
      </p:sp>
    </p:spTree>
    <p:extLst>
      <p:ext uri="{BB962C8B-B14F-4D97-AF65-F5344CB8AC3E}">
        <p14:creationId xmlns:p14="http://schemas.microsoft.com/office/powerpoint/2010/main" val="3977709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1 Content">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8288000" cy="1488440"/>
          </a:xfrm>
          <a:prstGeom prst="rect">
            <a:avLst/>
          </a:prstGeom>
          <a:gradFill>
            <a:gsLst>
              <a:gs pos="0">
                <a:schemeClr val="tx2">
                  <a:lumMod val="60000"/>
                  <a:lumOff val="40000"/>
                </a:schemeClr>
              </a:gs>
              <a:gs pos="100000">
                <a:schemeClr val="accent3">
                  <a:lumMod val="60000"/>
                  <a:lumOff val="40000"/>
                </a:schemeClr>
              </a:gs>
            </a:gsLst>
            <a:lin ang="0" scaled="1"/>
          </a:gradFill>
        </p:spPr>
      </p:pic>
      <p:sp>
        <p:nvSpPr>
          <p:cNvPr id="19" name="Rectangle 18"/>
          <p:cNvSpPr/>
          <p:nvPr userDrawn="1"/>
        </p:nvSpPr>
        <p:spPr>
          <a:xfrm>
            <a:off x="1" y="-15241"/>
            <a:ext cx="18288002" cy="1503679"/>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US" sz="8000"/>
          </a:p>
        </p:txBody>
      </p:sp>
      <p:sp>
        <p:nvSpPr>
          <p:cNvPr id="11" name="Content Placeholder 10"/>
          <p:cNvSpPr>
            <a:spLocks noGrp="1"/>
          </p:cNvSpPr>
          <p:nvPr>
            <p:ph sz="quarter" idx="11" hasCustomPrompt="1"/>
          </p:nvPr>
        </p:nvSpPr>
        <p:spPr>
          <a:xfrm>
            <a:off x="898532" y="2057407"/>
            <a:ext cx="16445928" cy="7010394"/>
          </a:xfrm>
        </p:spPr>
        <p:txBody>
          <a:bodyPr/>
          <a:lstStyle>
            <a:lvl1pPr marL="4572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solidFill>
                  <a:srgbClr val="3A3A3A"/>
                </a:solidFill>
              </a:defRPr>
            </a:lvl1pPr>
            <a:lvl2pPr marL="9144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solidFill>
                  <a:srgbClr val="3A3A3A"/>
                </a:solidFill>
              </a:defRPr>
            </a:lvl2pPr>
            <a:lvl3pPr marL="13716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lang="en-US" sz="4000" kern="1200" dirty="0" smtClean="0">
                <a:solidFill>
                  <a:srgbClr val="3A3A3A"/>
                </a:solidFill>
                <a:latin typeface="Arial"/>
                <a:ea typeface="+mn-ea"/>
                <a:cs typeface="Arial"/>
              </a:defRPr>
            </a:lvl3pPr>
            <a:lvl4pPr marL="18288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solidFill>
                  <a:srgbClr val="3A3A3A"/>
                </a:solidFill>
              </a:defRPr>
            </a:lvl4pPr>
            <a:lvl5pPr marL="22860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solidFill>
                  <a:srgbClr val="3A3A3A"/>
                </a:solidFill>
              </a:defRPr>
            </a:lvl5pPr>
            <a:lvl7pPr>
              <a:defRPr sz="2200">
                <a:solidFill>
                  <a:schemeClr val="accent6">
                    <a:lumMod val="75000"/>
                  </a:schemeClr>
                </a:solidFill>
              </a:defRPr>
            </a:lvl7pPr>
            <a:lvl8pPr marL="1609344">
              <a:defRPr sz="2200">
                <a:solidFill>
                  <a:schemeClr val="accent6">
                    <a:lumMod val="75000"/>
                  </a:schemeClr>
                </a:solidFill>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 name="Slide Number Placeholder 3"/>
          <p:cNvSpPr>
            <a:spLocks noGrp="1"/>
          </p:cNvSpPr>
          <p:nvPr>
            <p:ph type="sldNum" sz="quarter" idx="4"/>
          </p:nvPr>
        </p:nvSpPr>
        <p:spPr>
          <a:xfrm>
            <a:off x="880538" y="9658992"/>
            <a:ext cx="529164" cy="547688"/>
          </a:xfrm>
          <a:prstGeom prst="rect">
            <a:avLst/>
          </a:prstGeom>
        </p:spPr>
        <p:txBody>
          <a:bodyPr vert="horz" lIns="0" tIns="0" rIns="0" bIns="0" rtlCol="0" anchor="ctr"/>
          <a:lstStyle>
            <a:lvl1pPr algn="l">
              <a:defRPr sz="1800">
                <a:solidFill>
                  <a:srgbClr val="FFFFFF"/>
                </a:solidFill>
              </a:defRPr>
            </a:lvl1pPr>
          </a:lstStyle>
          <a:p>
            <a:fld id="{3F2BA408-77DD-2646-AE91-E222053BB454}" type="slidenum">
              <a:rPr lang="en-US" smtClean="0"/>
              <a:pPr/>
              <a:t>‹#›</a:t>
            </a:fld>
            <a:endParaRPr lang="en-US" dirty="0"/>
          </a:p>
        </p:txBody>
      </p:sp>
      <p:sp>
        <p:nvSpPr>
          <p:cNvPr id="10" name="Footer Placeholder 7"/>
          <p:cNvSpPr>
            <a:spLocks noGrp="1"/>
          </p:cNvSpPr>
          <p:nvPr>
            <p:ph type="ftr" sz="quarter" idx="3"/>
          </p:nvPr>
        </p:nvSpPr>
        <p:spPr>
          <a:xfrm>
            <a:off x="1409700" y="9776461"/>
            <a:ext cx="5791200" cy="300038"/>
          </a:xfrm>
          <a:prstGeom prst="rect">
            <a:avLst/>
          </a:prstGeom>
        </p:spPr>
        <p:txBody>
          <a:bodyPr vert="horz" lIns="91440" tIns="45720" rIns="91440" bIns="45720" rtlCol="0" anchor="ctr"/>
          <a:lstStyle>
            <a:lvl1pPr algn="l">
              <a:defRPr sz="1400">
                <a:solidFill>
                  <a:schemeClr val="bg1"/>
                </a:solidFill>
              </a:defRPr>
            </a:lvl1pPr>
          </a:lstStyle>
          <a:p>
            <a:endParaRPr lang="en-US" dirty="0"/>
          </a:p>
        </p:txBody>
      </p:sp>
      <p:cxnSp>
        <p:nvCxnSpPr>
          <p:cNvPr id="18" name="Straight Connector 17"/>
          <p:cNvCxnSpPr/>
          <p:nvPr userDrawn="1"/>
        </p:nvCxnSpPr>
        <p:spPr>
          <a:xfrm>
            <a:off x="0" y="1491484"/>
            <a:ext cx="18288000" cy="0"/>
          </a:xfrm>
          <a:prstGeom prst="line">
            <a:avLst/>
          </a:prstGeom>
          <a:ln w="38100" cmpd="sng">
            <a:solidFill>
              <a:srgbClr val="3A3A3A"/>
            </a:solidFill>
          </a:ln>
        </p:spPr>
        <p:style>
          <a:lnRef idx="2">
            <a:schemeClr val="accent1"/>
          </a:lnRef>
          <a:fillRef idx="0">
            <a:schemeClr val="accent1"/>
          </a:fillRef>
          <a:effectRef idx="1">
            <a:schemeClr val="accent1"/>
          </a:effectRef>
          <a:fontRef idx="minor">
            <a:schemeClr val="tx1"/>
          </a:fontRef>
        </p:style>
      </p:cxnSp>
      <p:sp>
        <p:nvSpPr>
          <p:cNvPr id="20" name="Title 2"/>
          <p:cNvSpPr>
            <a:spLocks noGrp="1"/>
          </p:cNvSpPr>
          <p:nvPr>
            <p:ph type="title" hasCustomPrompt="1"/>
          </p:nvPr>
        </p:nvSpPr>
        <p:spPr>
          <a:xfrm>
            <a:off x="914400" y="80322"/>
            <a:ext cx="16408400" cy="1278580"/>
          </a:xfrm>
        </p:spPr>
        <p:txBody>
          <a:bodyPr anchor="ctr"/>
          <a:lstStyle>
            <a:lvl1pPr>
              <a:defRPr>
                <a:solidFill>
                  <a:srgbClr val="FFFFFF"/>
                </a:solidFill>
              </a:defRPr>
            </a:lvl1pPr>
          </a:lstStyle>
          <a:p>
            <a:r>
              <a:rPr lang="en-US" dirty="0"/>
              <a:t>Insert Title Here</a:t>
            </a:r>
          </a:p>
        </p:txBody>
      </p:sp>
      <p:sp>
        <p:nvSpPr>
          <p:cNvPr id="9" name="Slide Number Placeholder 20">
            <a:extLst>
              <a:ext uri="{FF2B5EF4-FFF2-40B4-BE49-F238E27FC236}">
                <a16:creationId xmlns:a16="http://schemas.microsoft.com/office/drawing/2014/main" id="{C2E85DB7-7CB6-B540-AB4F-DD43396AC66C}"/>
              </a:ext>
            </a:extLst>
          </p:cNvPr>
          <p:cNvSpPr txBox="1">
            <a:spLocks/>
          </p:cNvSpPr>
          <p:nvPr userDrawn="1"/>
        </p:nvSpPr>
        <p:spPr>
          <a:xfrm>
            <a:off x="14172794" y="9738941"/>
            <a:ext cx="4114467" cy="547644"/>
          </a:xfrm>
          <a:prstGeom prst="rect">
            <a:avLst/>
          </a:prstGeom>
        </p:spPr>
        <p:txBody>
          <a:bodyPr vert="horz" lIns="182865" tIns="91433" rIns="182865" bIns="91433"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1028664" fontAlgn="base">
              <a:spcBef>
                <a:spcPct val="0"/>
              </a:spcBef>
              <a:spcAft>
                <a:spcPts val="900"/>
              </a:spcAft>
              <a:defRPr/>
            </a:pPr>
            <a:fld id="{5CAF2848-72F5-C442-96E7-D641D54052C2}" type="slidenum">
              <a:rPr lang="en-US" sz="2400">
                <a:solidFill>
                  <a:prstClr val="black">
                    <a:tint val="75000"/>
                  </a:prstClr>
                </a:solidFill>
                <a:latin typeface="Calibri" panose="020F0502020204030204"/>
              </a:rPr>
              <a:pPr defTabSz="1028664" fontAlgn="base">
                <a:spcBef>
                  <a:spcPct val="0"/>
                </a:spcBef>
                <a:spcAft>
                  <a:spcPts val="900"/>
                </a:spcAft>
                <a:defRPr/>
              </a:pPr>
              <a:t>‹#›</a:t>
            </a:fld>
            <a:endParaRPr lang="en-US" sz="2400" dirty="0">
              <a:solidFill>
                <a:prstClr val="black">
                  <a:tint val="75000"/>
                </a:prstClr>
              </a:solidFill>
              <a:latin typeface="Calibri" panose="020F0502020204030204"/>
            </a:endParaRPr>
          </a:p>
        </p:txBody>
      </p:sp>
    </p:spTree>
    <p:extLst>
      <p:ext uri="{BB962C8B-B14F-4D97-AF65-F5344CB8AC3E}">
        <p14:creationId xmlns:p14="http://schemas.microsoft.com/office/powerpoint/2010/main" val="2718673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4CE913-9CC2-476C-916A-9881B99DDFBC}" type="datetimeFigureOut">
              <a:rPr lang="en-US" smtClean="0"/>
              <a:t>12/18/2023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536451-6201-42A5-BF27-D037D7F0753E}" type="slidenum">
              <a:rPr lang="en-US" smtClean="0"/>
              <a:t>‹#›</a:t>
            </a:fld>
            <a:endParaRPr lang="en-US"/>
          </a:p>
        </p:txBody>
      </p:sp>
    </p:spTree>
    <p:extLst>
      <p:ext uri="{BB962C8B-B14F-4D97-AF65-F5344CB8AC3E}">
        <p14:creationId xmlns:p14="http://schemas.microsoft.com/office/powerpoint/2010/main" val="132237888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8" y="2564612"/>
            <a:ext cx="15773400" cy="4279105"/>
          </a:xfrm>
        </p:spPr>
        <p:txBody>
          <a:bodyPr anchor="b"/>
          <a:lstStyle>
            <a:lvl1pPr>
              <a:defRPr sz="9000"/>
            </a:lvl1pPr>
          </a:lstStyle>
          <a:p>
            <a:r>
              <a:rPr lang="en-US"/>
              <a:t>Click to edit Master title style</a:t>
            </a:r>
            <a:endParaRPr lang="en-US" dirty="0"/>
          </a:p>
        </p:txBody>
      </p:sp>
      <p:sp>
        <p:nvSpPr>
          <p:cNvPr id="3" name="Text Placeholder 2"/>
          <p:cNvSpPr>
            <a:spLocks noGrp="1"/>
          </p:cNvSpPr>
          <p:nvPr>
            <p:ph type="body" idx="1"/>
          </p:nvPr>
        </p:nvSpPr>
        <p:spPr>
          <a:xfrm>
            <a:off x="1247778" y="6884199"/>
            <a:ext cx="15773400" cy="2250281"/>
          </a:xfrm>
        </p:spPr>
        <p:txBody>
          <a:bodyPr/>
          <a:lstStyle>
            <a:lvl1pPr marL="0" indent="0">
              <a:buNone/>
              <a:defRPr sz="3600">
                <a:solidFill>
                  <a:schemeClr val="tx1"/>
                </a:solidFill>
              </a:defRPr>
            </a:lvl1pPr>
            <a:lvl2pPr marL="685748" indent="0">
              <a:buNone/>
              <a:defRPr sz="3000">
                <a:solidFill>
                  <a:schemeClr val="tx1">
                    <a:tint val="75000"/>
                  </a:schemeClr>
                </a:solidFill>
              </a:defRPr>
            </a:lvl2pPr>
            <a:lvl3pPr marL="1371495" indent="0">
              <a:buNone/>
              <a:defRPr sz="2700">
                <a:solidFill>
                  <a:schemeClr val="tx1">
                    <a:tint val="75000"/>
                  </a:schemeClr>
                </a:solidFill>
              </a:defRPr>
            </a:lvl3pPr>
            <a:lvl4pPr marL="2057243" indent="0">
              <a:buNone/>
              <a:defRPr sz="2400">
                <a:solidFill>
                  <a:schemeClr val="tx1">
                    <a:tint val="75000"/>
                  </a:schemeClr>
                </a:solidFill>
              </a:defRPr>
            </a:lvl4pPr>
            <a:lvl5pPr marL="2742989" indent="0">
              <a:buNone/>
              <a:defRPr sz="2400">
                <a:solidFill>
                  <a:schemeClr val="tx1">
                    <a:tint val="75000"/>
                  </a:schemeClr>
                </a:solidFill>
              </a:defRPr>
            </a:lvl5pPr>
            <a:lvl6pPr marL="3428737" indent="0">
              <a:buNone/>
              <a:defRPr sz="2400">
                <a:solidFill>
                  <a:schemeClr val="tx1">
                    <a:tint val="75000"/>
                  </a:schemeClr>
                </a:solidFill>
              </a:defRPr>
            </a:lvl6pPr>
            <a:lvl7pPr marL="4114484" indent="0">
              <a:buNone/>
              <a:defRPr sz="2400">
                <a:solidFill>
                  <a:schemeClr val="tx1">
                    <a:tint val="75000"/>
                  </a:schemeClr>
                </a:solidFill>
              </a:defRPr>
            </a:lvl7pPr>
            <a:lvl8pPr marL="4800232" indent="0">
              <a:buNone/>
              <a:defRPr sz="2400">
                <a:solidFill>
                  <a:schemeClr val="tx1">
                    <a:tint val="75000"/>
                  </a:schemeClr>
                </a:solidFill>
              </a:defRPr>
            </a:lvl8pPr>
            <a:lvl9pPr marL="5485979" indent="0">
              <a:buNone/>
              <a:defRPr sz="2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4CE913-9CC2-476C-916A-9881B99DDFBC}" type="datetimeFigureOut">
              <a:rPr lang="en-US" smtClean="0"/>
              <a:t>12/18/2023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536451-6201-42A5-BF27-D037D7F0753E}" type="slidenum">
              <a:rPr lang="en-US" smtClean="0"/>
              <a:t>‹#›</a:t>
            </a:fld>
            <a:endParaRPr lang="en-US"/>
          </a:p>
        </p:txBody>
      </p:sp>
    </p:spTree>
    <p:extLst>
      <p:ext uri="{BB962C8B-B14F-4D97-AF65-F5344CB8AC3E}">
        <p14:creationId xmlns:p14="http://schemas.microsoft.com/office/powerpoint/2010/main" val="105544855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738438"/>
            <a:ext cx="7772401" cy="6527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9258299" y="2738438"/>
            <a:ext cx="7772401" cy="6527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C4CE913-9CC2-476C-916A-9881B99DDFBC}" type="datetimeFigureOut">
              <a:rPr lang="en-US" smtClean="0"/>
              <a:t>12/18/2023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536451-6201-42A5-BF27-D037D7F0753E}" type="slidenum">
              <a:rPr lang="en-US" smtClean="0"/>
              <a:t>‹#›</a:t>
            </a:fld>
            <a:endParaRPr lang="en-US"/>
          </a:p>
        </p:txBody>
      </p:sp>
    </p:spTree>
    <p:extLst>
      <p:ext uri="{BB962C8B-B14F-4D97-AF65-F5344CB8AC3E}">
        <p14:creationId xmlns:p14="http://schemas.microsoft.com/office/powerpoint/2010/main" val="111148102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3" y="547692"/>
            <a:ext cx="15773400" cy="1988344"/>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9685" y="2521745"/>
            <a:ext cx="7736680" cy="1235868"/>
          </a:xfrm>
        </p:spPr>
        <p:txBody>
          <a:bodyPr anchor="b"/>
          <a:lstStyle>
            <a:lvl1pPr marL="0" indent="0">
              <a:buNone/>
              <a:defRPr sz="3600" b="1"/>
            </a:lvl1pPr>
            <a:lvl2pPr marL="685748" indent="0">
              <a:buNone/>
              <a:defRPr sz="3000" b="1"/>
            </a:lvl2pPr>
            <a:lvl3pPr marL="1371495" indent="0">
              <a:buNone/>
              <a:defRPr sz="2700" b="1"/>
            </a:lvl3pPr>
            <a:lvl4pPr marL="2057243" indent="0">
              <a:buNone/>
              <a:defRPr sz="2400" b="1"/>
            </a:lvl4pPr>
            <a:lvl5pPr marL="2742989" indent="0">
              <a:buNone/>
              <a:defRPr sz="2400" b="1"/>
            </a:lvl5pPr>
            <a:lvl6pPr marL="3428737" indent="0">
              <a:buNone/>
              <a:defRPr sz="2400" b="1"/>
            </a:lvl6pPr>
            <a:lvl7pPr marL="4114484" indent="0">
              <a:buNone/>
              <a:defRPr sz="2400" b="1"/>
            </a:lvl7pPr>
            <a:lvl8pPr marL="4800232" indent="0">
              <a:buNone/>
              <a:defRPr sz="2400" b="1"/>
            </a:lvl8pPr>
            <a:lvl9pPr marL="5485979" indent="0">
              <a:buNone/>
              <a:defRPr sz="2400" b="1"/>
            </a:lvl9pPr>
          </a:lstStyle>
          <a:p>
            <a:pPr lvl="0"/>
            <a:r>
              <a:rPr lang="en-US"/>
              <a:t>Click to edit Master text styles</a:t>
            </a:r>
          </a:p>
        </p:txBody>
      </p:sp>
      <p:sp>
        <p:nvSpPr>
          <p:cNvPr id="4" name="Content Placeholder 3"/>
          <p:cNvSpPr>
            <a:spLocks noGrp="1"/>
          </p:cNvSpPr>
          <p:nvPr>
            <p:ph sz="half" idx="2"/>
          </p:nvPr>
        </p:nvSpPr>
        <p:spPr>
          <a:xfrm>
            <a:off x="1259685" y="3757612"/>
            <a:ext cx="7736680"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9258302" y="2521745"/>
            <a:ext cx="7774782" cy="1235868"/>
          </a:xfrm>
        </p:spPr>
        <p:txBody>
          <a:bodyPr anchor="b"/>
          <a:lstStyle>
            <a:lvl1pPr marL="0" indent="0">
              <a:buNone/>
              <a:defRPr sz="3600" b="1"/>
            </a:lvl1pPr>
            <a:lvl2pPr marL="685748" indent="0">
              <a:buNone/>
              <a:defRPr sz="3000" b="1"/>
            </a:lvl2pPr>
            <a:lvl3pPr marL="1371495" indent="0">
              <a:buNone/>
              <a:defRPr sz="2700" b="1"/>
            </a:lvl3pPr>
            <a:lvl4pPr marL="2057243" indent="0">
              <a:buNone/>
              <a:defRPr sz="2400" b="1"/>
            </a:lvl4pPr>
            <a:lvl5pPr marL="2742989" indent="0">
              <a:buNone/>
              <a:defRPr sz="2400" b="1"/>
            </a:lvl5pPr>
            <a:lvl6pPr marL="3428737" indent="0">
              <a:buNone/>
              <a:defRPr sz="2400" b="1"/>
            </a:lvl6pPr>
            <a:lvl7pPr marL="4114484" indent="0">
              <a:buNone/>
              <a:defRPr sz="2400" b="1"/>
            </a:lvl7pPr>
            <a:lvl8pPr marL="4800232" indent="0">
              <a:buNone/>
              <a:defRPr sz="2400" b="1"/>
            </a:lvl8pPr>
            <a:lvl9pPr marL="5485979"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258302" y="3757612"/>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C4CE913-9CC2-476C-916A-9881B99DDFBC}" type="datetimeFigureOut">
              <a:rPr lang="en-US" smtClean="0"/>
              <a:t>12/18/2023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8536451-6201-42A5-BF27-D037D7F0753E}" type="slidenum">
              <a:rPr lang="en-US" smtClean="0"/>
              <a:t>‹#›</a:t>
            </a:fld>
            <a:endParaRPr lang="en-US"/>
          </a:p>
        </p:txBody>
      </p:sp>
    </p:spTree>
    <p:extLst>
      <p:ext uri="{BB962C8B-B14F-4D97-AF65-F5344CB8AC3E}">
        <p14:creationId xmlns:p14="http://schemas.microsoft.com/office/powerpoint/2010/main" val="293375137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C4CE913-9CC2-476C-916A-9881B99DDFBC}" type="datetimeFigureOut">
              <a:rPr lang="en-US" smtClean="0"/>
              <a:t>12/18/2023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8536451-6201-42A5-BF27-D037D7F0753E}" type="slidenum">
              <a:rPr lang="en-US" smtClean="0"/>
              <a:t>‹#›</a:t>
            </a:fld>
            <a:endParaRPr lang="en-US"/>
          </a:p>
        </p:txBody>
      </p:sp>
    </p:spTree>
    <p:extLst>
      <p:ext uri="{BB962C8B-B14F-4D97-AF65-F5344CB8AC3E}">
        <p14:creationId xmlns:p14="http://schemas.microsoft.com/office/powerpoint/2010/main" val="245058368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4CE913-9CC2-476C-916A-9881B99DDFBC}" type="datetimeFigureOut">
              <a:rPr lang="en-US" smtClean="0"/>
              <a:t>12/18/2023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8536451-6201-42A5-BF27-D037D7F0753E}" type="slidenum">
              <a:rPr lang="en-US" smtClean="0"/>
              <a:t>‹#›</a:t>
            </a:fld>
            <a:endParaRPr lang="en-US"/>
          </a:p>
        </p:txBody>
      </p:sp>
    </p:spTree>
    <p:extLst>
      <p:ext uri="{BB962C8B-B14F-4D97-AF65-F5344CB8AC3E}">
        <p14:creationId xmlns:p14="http://schemas.microsoft.com/office/powerpoint/2010/main" val="41727580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4" y="685800"/>
            <a:ext cx="5898355" cy="2400300"/>
          </a:xfrm>
        </p:spPr>
        <p:txBody>
          <a:bodyPr anchor="b"/>
          <a:lstStyle>
            <a:lvl1pPr>
              <a:defRPr sz="4799"/>
            </a:lvl1pPr>
          </a:lstStyle>
          <a:p>
            <a:r>
              <a:rPr lang="en-US"/>
              <a:t>Click to edit Master title style</a:t>
            </a:r>
            <a:endParaRPr lang="en-US" dirty="0"/>
          </a:p>
        </p:txBody>
      </p:sp>
      <p:sp>
        <p:nvSpPr>
          <p:cNvPr id="3" name="Content Placeholder 2"/>
          <p:cNvSpPr>
            <a:spLocks noGrp="1"/>
          </p:cNvSpPr>
          <p:nvPr>
            <p:ph idx="1"/>
          </p:nvPr>
        </p:nvSpPr>
        <p:spPr>
          <a:xfrm>
            <a:off x="7774782" y="1481142"/>
            <a:ext cx="9258301" cy="7310437"/>
          </a:xfrm>
        </p:spPr>
        <p:txBody>
          <a:bodyPr/>
          <a:lstStyle>
            <a:lvl1pPr>
              <a:defRPr sz="4799"/>
            </a:lvl1pPr>
            <a:lvl2pPr>
              <a:defRPr sz="4199"/>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59684" y="3086101"/>
            <a:ext cx="5898355" cy="5717382"/>
          </a:xfrm>
        </p:spPr>
        <p:txBody>
          <a:bodyPr/>
          <a:lstStyle>
            <a:lvl1pPr marL="0" indent="0">
              <a:buNone/>
              <a:defRPr sz="2400"/>
            </a:lvl1pPr>
            <a:lvl2pPr marL="685748" indent="0">
              <a:buNone/>
              <a:defRPr sz="2100"/>
            </a:lvl2pPr>
            <a:lvl3pPr marL="1371495" indent="0">
              <a:buNone/>
              <a:defRPr sz="1800"/>
            </a:lvl3pPr>
            <a:lvl4pPr marL="2057243" indent="0">
              <a:buNone/>
              <a:defRPr sz="1500"/>
            </a:lvl4pPr>
            <a:lvl5pPr marL="2742989" indent="0">
              <a:buNone/>
              <a:defRPr sz="1500"/>
            </a:lvl5pPr>
            <a:lvl6pPr marL="3428737" indent="0">
              <a:buNone/>
              <a:defRPr sz="1500"/>
            </a:lvl6pPr>
            <a:lvl7pPr marL="4114484" indent="0">
              <a:buNone/>
              <a:defRPr sz="1500"/>
            </a:lvl7pPr>
            <a:lvl8pPr marL="4800232" indent="0">
              <a:buNone/>
              <a:defRPr sz="1500"/>
            </a:lvl8pPr>
            <a:lvl9pPr marL="5485979"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3C4CE913-9CC2-476C-916A-9881B99DDFBC}" type="datetimeFigureOut">
              <a:rPr lang="en-US" smtClean="0"/>
              <a:t>12/18/2023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536451-6201-42A5-BF27-D037D7F0753E}" type="slidenum">
              <a:rPr lang="en-US" smtClean="0"/>
              <a:t>‹#›</a:t>
            </a:fld>
            <a:endParaRPr lang="en-US"/>
          </a:p>
        </p:txBody>
      </p:sp>
    </p:spTree>
    <p:extLst>
      <p:ext uri="{BB962C8B-B14F-4D97-AF65-F5344CB8AC3E}">
        <p14:creationId xmlns:p14="http://schemas.microsoft.com/office/powerpoint/2010/main" val="428771601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4" y="685800"/>
            <a:ext cx="5898355" cy="2400300"/>
          </a:xfrm>
        </p:spPr>
        <p:txBody>
          <a:bodyPr anchor="b"/>
          <a:lstStyle>
            <a:lvl1pPr>
              <a:defRPr sz="4799"/>
            </a:lvl1pPr>
          </a:lstStyle>
          <a:p>
            <a:r>
              <a:rPr lang="en-US"/>
              <a:t>Click to edit Master title style</a:t>
            </a:r>
            <a:endParaRPr lang="en-US" dirty="0"/>
          </a:p>
        </p:txBody>
      </p:sp>
      <p:sp>
        <p:nvSpPr>
          <p:cNvPr id="3" name="Picture Placeholder 2"/>
          <p:cNvSpPr>
            <a:spLocks noGrp="1" noChangeAspect="1"/>
          </p:cNvSpPr>
          <p:nvPr>
            <p:ph type="pic" idx="1"/>
          </p:nvPr>
        </p:nvSpPr>
        <p:spPr>
          <a:xfrm>
            <a:off x="7774782" y="1481142"/>
            <a:ext cx="9258301" cy="7310437"/>
          </a:xfrm>
        </p:spPr>
        <p:txBody>
          <a:bodyPr anchor="t"/>
          <a:lstStyle>
            <a:lvl1pPr marL="0" indent="0">
              <a:buNone/>
              <a:defRPr sz="4799"/>
            </a:lvl1pPr>
            <a:lvl2pPr marL="685748" indent="0">
              <a:buNone/>
              <a:defRPr sz="4199"/>
            </a:lvl2pPr>
            <a:lvl3pPr marL="1371495" indent="0">
              <a:buNone/>
              <a:defRPr sz="3600"/>
            </a:lvl3pPr>
            <a:lvl4pPr marL="2057243" indent="0">
              <a:buNone/>
              <a:defRPr sz="3000"/>
            </a:lvl4pPr>
            <a:lvl5pPr marL="2742989" indent="0">
              <a:buNone/>
              <a:defRPr sz="3000"/>
            </a:lvl5pPr>
            <a:lvl6pPr marL="3428737" indent="0">
              <a:buNone/>
              <a:defRPr sz="3000"/>
            </a:lvl6pPr>
            <a:lvl7pPr marL="4114484" indent="0">
              <a:buNone/>
              <a:defRPr sz="3000"/>
            </a:lvl7pPr>
            <a:lvl8pPr marL="4800232" indent="0">
              <a:buNone/>
              <a:defRPr sz="3000"/>
            </a:lvl8pPr>
            <a:lvl9pPr marL="5485979" indent="0">
              <a:buNone/>
              <a:defRPr sz="3000"/>
            </a:lvl9pPr>
          </a:lstStyle>
          <a:p>
            <a:r>
              <a:rPr lang="en-US"/>
              <a:t>Click icon to add picture</a:t>
            </a:r>
            <a:endParaRPr lang="en-US" dirty="0"/>
          </a:p>
        </p:txBody>
      </p:sp>
      <p:sp>
        <p:nvSpPr>
          <p:cNvPr id="4" name="Text Placeholder 3"/>
          <p:cNvSpPr>
            <a:spLocks noGrp="1"/>
          </p:cNvSpPr>
          <p:nvPr>
            <p:ph type="body" sz="half" idx="2"/>
          </p:nvPr>
        </p:nvSpPr>
        <p:spPr>
          <a:xfrm>
            <a:off x="1259684" y="3086101"/>
            <a:ext cx="5898355" cy="5717382"/>
          </a:xfrm>
        </p:spPr>
        <p:txBody>
          <a:bodyPr/>
          <a:lstStyle>
            <a:lvl1pPr marL="0" indent="0">
              <a:buNone/>
              <a:defRPr sz="2400"/>
            </a:lvl1pPr>
            <a:lvl2pPr marL="685748" indent="0">
              <a:buNone/>
              <a:defRPr sz="2100"/>
            </a:lvl2pPr>
            <a:lvl3pPr marL="1371495" indent="0">
              <a:buNone/>
              <a:defRPr sz="1800"/>
            </a:lvl3pPr>
            <a:lvl4pPr marL="2057243" indent="0">
              <a:buNone/>
              <a:defRPr sz="1500"/>
            </a:lvl4pPr>
            <a:lvl5pPr marL="2742989" indent="0">
              <a:buNone/>
              <a:defRPr sz="1500"/>
            </a:lvl5pPr>
            <a:lvl6pPr marL="3428737" indent="0">
              <a:buNone/>
              <a:defRPr sz="1500"/>
            </a:lvl6pPr>
            <a:lvl7pPr marL="4114484" indent="0">
              <a:buNone/>
              <a:defRPr sz="1500"/>
            </a:lvl7pPr>
            <a:lvl8pPr marL="4800232" indent="0">
              <a:buNone/>
              <a:defRPr sz="1500"/>
            </a:lvl8pPr>
            <a:lvl9pPr marL="5485979"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3C4CE913-9CC2-476C-916A-9881B99DDFBC}" type="datetimeFigureOut">
              <a:rPr lang="en-US" smtClean="0"/>
              <a:t>12/18/2023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536451-6201-42A5-BF27-D037D7F0753E}" type="slidenum">
              <a:rPr lang="en-US" smtClean="0"/>
              <a:t>‹#›</a:t>
            </a:fld>
            <a:endParaRPr lang="en-US"/>
          </a:p>
        </p:txBody>
      </p:sp>
    </p:spTree>
    <p:extLst>
      <p:ext uri="{BB962C8B-B14F-4D97-AF65-F5344CB8AC3E}">
        <p14:creationId xmlns:p14="http://schemas.microsoft.com/office/powerpoint/2010/main" val="35340990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4CE913-9CC2-476C-916A-9881B99DDFBC}" type="datetimeFigureOut">
              <a:rPr lang="en-US" smtClean="0"/>
              <a:t>12/18/2023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536451-6201-42A5-BF27-D037D7F0753E}" type="slidenum">
              <a:rPr lang="en-US" smtClean="0"/>
              <a:t>‹#›</a:t>
            </a:fld>
            <a:endParaRPr lang="en-US"/>
          </a:p>
        </p:txBody>
      </p:sp>
    </p:spTree>
    <p:extLst>
      <p:ext uri="{BB962C8B-B14F-4D97-AF65-F5344CB8AC3E}">
        <p14:creationId xmlns:p14="http://schemas.microsoft.com/office/powerpoint/2010/main" val="372044680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2" y="547689"/>
            <a:ext cx="3943350" cy="871775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1" y="547689"/>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4CE913-9CC2-476C-916A-9881B99DDFBC}" type="datetimeFigureOut">
              <a:rPr lang="en-US" smtClean="0"/>
              <a:t>12/18/2023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536451-6201-42A5-BF27-D037D7F0753E}" type="slidenum">
              <a:rPr lang="en-US" smtClean="0"/>
              <a:t>‹#›</a:t>
            </a:fld>
            <a:endParaRPr lang="en-US"/>
          </a:p>
        </p:txBody>
      </p:sp>
    </p:spTree>
    <p:extLst>
      <p:ext uri="{BB962C8B-B14F-4D97-AF65-F5344CB8AC3E}">
        <p14:creationId xmlns:p14="http://schemas.microsoft.com/office/powerpoint/2010/main" val="2860848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nd 1 Content">
    <p:spTree>
      <p:nvGrpSpPr>
        <p:cNvPr id="1" name=""/>
        <p:cNvGrpSpPr/>
        <p:nvPr/>
      </p:nvGrpSpPr>
      <p:grpSpPr>
        <a:xfrm>
          <a:off x="0" y="0"/>
          <a:ext cx="0" cy="0"/>
          <a:chOff x="0" y="0"/>
          <a:chExt cx="0" cy="0"/>
        </a:xfrm>
      </p:grpSpPr>
      <p:sp>
        <p:nvSpPr>
          <p:cNvPr id="11" name="Content Placeholder 10"/>
          <p:cNvSpPr>
            <a:spLocks noGrp="1"/>
          </p:cNvSpPr>
          <p:nvPr>
            <p:ph sz="quarter" idx="11" hasCustomPrompt="1"/>
          </p:nvPr>
        </p:nvSpPr>
        <p:spPr>
          <a:xfrm>
            <a:off x="898532" y="2057407"/>
            <a:ext cx="16445928" cy="7010394"/>
          </a:xfrm>
        </p:spPr>
        <p:txBody>
          <a:bodyPr/>
          <a:lstStyle>
            <a:lvl1pPr marL="4572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solidFill>
                  <a:srgbClr val="3A3A3A"/>
                </a:solidFill>
              </a:defRPr>
            </a:lvl1pPr>
            <a:lvl2pPr marL="9144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solidFill>
                  <a:srgbClr val="3A3A3A"/>
                </a:solidFill>
              </a:defRPr>
            </a:lvl2pPr>
            <a:lvl3pPr marL="13716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lang="en-US" sz="4000" kern="1200" dirty="0" smtClean="0">
                <a:solidFill>
                  <a:srgbClr val="3A3A3A"/>
                </a:solidFill>
                <a:latin typeface="Arial"/>
                <a:ea typeface="+mn-ea"/>
                <a:cs typeface="Arial"/>
              </a:defRPr>
            </a:lvl3pPr>
            <a:lvl4pPr marL="18288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solidFill>
                  <a:srgbClr val="3A3A3A"/>
                </a:solidFill>
              </a:defRPr>
            </a:lvl4pPr>
            <a:lvl5pPr marL="22860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solidFill>
                  <a:srgbClr val="3A3A3A"/>
                </a:solidFill>
              </a:defRPr>
            </a:lvl5pPr>
            <a:lvl7pPr>
              <a:defRPr sz="2200">
                <a:solidFill>
                  <a:schemeClr val="accent6">
                    <a:lumMod val="75000"/>
                  </a:schemeClr>
                </a:solidFill>
              </a:defRPr>
            </a:lvl7pPr>
            <a:lvl8pPr marL="1609344">
              <a:defRPr sz="2200">
                <a:solidFill>
                  <a:schemeClr val="accent6">
                    <a:lumMod val="75000"/>
                  </a:schemeClr>
                </a:solidFill>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 name="Slide Number Placeholder 3"/>
          <p:cNvSpPr>
            <a:spLocks noGrp="1"/>
          </p:cNvSpPr>
          <p:nvPr>
            <p:ph type="sldNum" sz="quarter" idx="4"/>
          </p:nvPr>
        </p:nvSpPr>
        <p:spPr>
          <a:xfrm>
            <a:off x="880538" y="9658992"/>
            <a:ext cx="529164" cy="547688"/>
          </a:xfrm>
          <a:prstGeom prst="rect">
            <a:avLst/>
          </a:prstGeom>
        </p:spPr>
        <p:txBody>
          <a:bodyPr vert="horz" lIns="0" tIns="0" rIns="0" bIns="0" rtlCol="0" anchor="ctr"/>
          <a:lstStyle>
            <a:lvl1pPr algn="l">
              <a:defRPr sz="1800">
                <a:solidFill>
                  <a:srgbClr val="FFFFFF"/>
                </a:solidFill>
              </a:defRPr>
            </a:lvl1pPr>
          </a:lstStyle>
          <a:p>
            <a:fld id="{3F2BA408-77DD-2646-AE91-E222053BB454}" type="slidenum">
              <a:rPr lang="en-US" smtClean="0"/>
              <a:pPr/>
              <a:t>‹#›</a:t>
            </a:fld>
            <a:endParaRPr lang="en-US" dirty="0"/>
          </a:p>
        </p:txBody>
      </p:sp>
      <p:sp>
        <p:nvSpPr>
          <p:cNvPr id="10" name="Footer Placeholder 7"/>
          <p:cNvSpPr>
            <a:spLocks noGrp="1"/>
          </p:cNvSpPr>
          <p:nvPr>
            <p:ph type="ftr" sz="quarter" idx="3"/>
          </p:nvPr>
        </p:nvSpPr>
        <p:spPr>
          <a:xfrm>
            <a:off x="1409700" y="9776461"/>
            <a:ext cx="5791200" cy="300038"/>
          </a:xfrm>
          <a:prstGeom prst="rect">
            <a:avLst/>
          </a:prstGeom>
        </p:spPr>
        <p:txBody>
          <a:bodyPr vert="horz" lIns="91440" tIns="45720" rIns="91440" bIns="45720" rtlCol="0" anchor="ctr"/>
          <a:lstStyle>
            <a:lvl1pPr algn="l">
              <a:defRPr sz="1400">
                <a:solidFill>
                  <a:schemeClr val="bg1"/>
                </a:solidFill>
              </a:defRPr>
            </a:lvl1pPr>
          </a:lstStyle>
          <a:p>
            <a:endParaRPr lang="en-US" dirty="0"/>
          </a:p>
        </p:txBody>
      </p:sp>
      <p:sp>
        <p:nvSpPr>
          <p:cNvPr id="20" name="Title 2"/>
          <p:cNvSpPr>
            <a:spLocks noGrp="1"/>
          </p:cNvSpPr>
          <p:nvPr>
            <p:ph type="title" hasCustomPrompt="1"/>
          </p:nvPr>
        </p:nvSpPr>
        <p:spPr>
          <a:xfrm>
            <a:off x="914400" y="80322"/>
            <a:ext cx="16408400" cy="1278580"/>
          </a:xfrm>
        </p:spPr>
        <p:txBody>
          <a:bodyPr anchor="ctr">
            <a:normAutofit/>
          </a:bodyPr>
          <a:lstStyle>
            <a:lvl1pPr>
              <a:defRPr lang="en-US" sz="5400" b="1" kern="1200" cap="none" dirty="0">
                <a:solidFill>
                  <a:srgbClr val="3A3A3A"/>
                </a:solidFill>
                <a:latin typeface="+mj-lt"/>
                <a:ea typeface="+mn-ea"/>
                <a:cs typeface="Arial Black"/>
              </a:defRPr>
            </a:lvl1pPr>
          </a:lstStyle>
          <a:p>
            <a:r>
              <a:rPr lang="en-US" dirty="0"/>
              <a:t>Insert Title Here</a:t>
            </a:r>
          </a:p>
        </p:txBody>
      </p:sp>
    </p:spTree>
    <p:extLst>
      <p:ext uri="{BB962C8B-B14F-4D97-AF65-F5344CB8AC3E}">
        <p14:creationId xmlns:p14="http://schemas.microsoft.com/office/powerpoint/2010/main" val="2850031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018486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13D38-E59B-4CB4-BF11-5160C7638F1A}"/>
              </a:ext>
            </a:extLst>
          </p:cNvPr>
          <p:cNvSpPr>
            <a:spLocks noGrp="1"/>
          </p:cNvSpPr>
          <p:nvPr>
            <p:ph type="ctrTitle"/>
          </p:nvPr>
        </p:nvSpPr>
        <p:spPr>
          <a:xfrm>
            <a:off x="2286000" y="1683545"/>
            <a:ext cx="13716000" cy="3581400"/>
          </a:xfrm>
        </p:spPr>
        <p:txBody>
          <a:bodyPr anchor="b"/>
          <a:lstStyle>
            <a:lvl1pPr algn="ctr">
              <a:defRPr sz="9000"/>
            </a:lvl1pPr>
          </a:lstStyle>
          <a:p>
            <a:r>
              <a:rPr lang="en-US" dirty="0"/>
              <a:t>Click to edit Master title style</a:t>
            </a:r>
          </a:p>
        </p:txBody>
      </p:sp>
      <p:sp>
        <p:nvSpPr>
          <p:cNvPr id="3" name="Subtitle 2">
            <a:extLst>
              <a:ext uri="{FF2B5EF4-FFF2-40B4-BE49-F238E27FC236}">
                <a16:creationId xmlns:a16="http://schemas.microsoft.com/office/drawing/2014/main" id="{37A96480-7C32-4699-924F-04E6351700DF}"/>
              </a:ext>
            </a:extLst>
          </p:cNvPr>
          <p:cNvSpPr>
            <a:spLocks noGrp="1"/>
          </p:cNvSpPr>
          <p:nvPr>
            <p:ph type="subTitle" idx="1"/>
          </p:nvPr>
        </p:nvSpPr>
        <p:spPr>
          <a:xfrm>
            <a:off x="2286000" y="5403057"/>
            <a:ext cx="13716000" cy="2483643"/>
          </a:xfrm>
        </p:spPr>
        <p:txBody>
          <a:bodyPr/>
          <a:lstStyle>
            <a:lvl1pPr marL="0" indent="0" algn="ctr">
              <a:buNone/>
              <a:defRPr sz="3600"/>
            </a:lvl1pPr>
            <a:lvl2pPr marL="685752" indent="0" algn="ctr">
              <a:buNone/>
              <a:defRPr sz="3000"/>
            </a:lvl2pPr>
            <a:lvl3pPr marL="1371504" indent="0" algn="ctr">
              <a:buNone/>
              <a:defRPr sz="2700"/>
            </a:lvl3pPr>
            <a:lvl4pPr marL="2057256" indent="0" algn="ctr">
              <a:buNone/>
              <a:defRPr sz="2400"/>
            </a:lvl4pPr>
            <a:lvl5pPr marL="2743008" indent="0" algn="ctr">
              <a:buNone/>
              <a:defRPr sz="2400"/>
            </a:lvl5pPr>
            <a:lvl6pPr marL="3428760" indent="0" algn="ctr">
              <a:buNone/>
              <a:defRPr sz="2400"/>
            </a:lvl6pPr>
            <a:lvl7pPr marL="4114512" indent="0" algn="ctr">
              <a:buNone/>
              <a:defRPr sz="2400"/>
            </a:lvl7pPr>
            <a:lvl8pPr marL="4800264" indent="0" algn="ctr">
              <a:buNone/>
              <a:defRPr sz="2400"/>
            </a:lvl8pPr>
            <a:lvl9pPr marL="5486016"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702BC612-618C-409E-941D-AEC588BC745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A9C4A450-9736-44ED-85DD-C331F9D20C4D}"/>
              </a:ext>
            </a:extLst>
          </p:cNvPr>
          <p:cNvSpPr>
            <a:spLocks noGrp="1"/>
          </p:cNvSpPr>
          <p:nvPr>
            <p:ph type="ftr" sz="quarter" idx="11"/>
          </p:nvPr>
        </p:nvSpPr>
        <p:spPr/>
        <p:txBody>
          <a:bodyPr/>
          <a:lstStyle/>
          <a:p>
            <a:r>
              <a:rPr lang="en-US"/>
              <a:t>Copyright 2019 ROI Institute Inc. – No part of this document can be reproduced, stored in a retrieval system, or transmitted in any </a:t>
            </a:r>
          </a:p>
        </p:txBody>
      </p:sp>
      <p:sp>
        <p:nvSpPr>
          <p:cNvPr id="6" name="Slide Number Placeholder 5">
            <a:extLst>
              <a:ext uri="{FF2B5EF4-FFF2-40B4-BE49-F238E27FC236}">
                <a16:creationId xmlns:a16="http://schemas.microsoft.com/office/drawing/2014/main" id="{33A3EF47-51DD-493F-A527-42B13B7822C9}"/>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100355046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12F6D-F43A-4B4F-84F7-143B963D8DAC}"/>
              </a:ext>
            </a:extLst>
          </p:cNvPr>
          <p:cNvSpPr>
            <a:spLocks noGrp="1"/>
          </p:cNvSpPr>
          <p:nvPr>
            <p:ph type="title"/>
          </p:nvPr>
        </p:nvSpPr>
        <p:spPr/>
        <p:txBody>
          <a:bodyPr>
            <a:normAutofit/>
          </a:bodyPr>
          <a:lstStyle>
            <a:lvl1pPr>
              <a:defRPr sz="6000"/>
            </a:lvl1pPr>
          </a:lstStyle>
          <a:p>
            <a:r>
              <a:rPr lang="en-US" dirty="0"/>
              <a:t>Click to edit Master title style</a:t>
            </a:r>
          </a:p>
        </p:txBody>
      </p:sp>
      <p:sp>
        <p:nvSpPr>
          <p:cNvPr id="3" name="Content Placeholder 2">
            <a:extLst>
              <a:ext uri="{FF2B5EF4-FFF2-40B4-BE49-F238E27FC236}">
                <a16:creationId xmlns:a16="http://schemas.microsoft.com/office/drawing/2014/main" id="{410F94D2-82C1-46EF-A773-0D5884127FEB}"/>
              </a:ext>
            </a:extLst>
          </p:cNvPr>
          <p:cNvSpPr>
            <a:spLocks noGrp="1"/>
          </p:cNvSpPr>
          <p:nvPr>
            <p:ph idx="1"/>
          </p:nvPr>
        </p:nvSpPr>
        <p:spPr/>
        <p:txBody>
          <a:bodyPr/>
          <a:lstStyle>
            <a:lvl1pPr>
              <a:buClr>
                <a:srgbClr val="820E2E"/>
              </a:buClr>
              <a:defRPr/>
            </a:lvl1pPr>
            <a:lvl2pPr>
              <a:buClr>
                <a:srgbClr val="820E2E"/>
              </a:buClr>
              <a:defRPr/>
            </a:lvl2pPr>
            <a:lvl3pPr>
              <a:buClr>
                <a:srgbClr val="820E2E"/>
              </a:buClr>
              <a:defRPr/>
            </a:lvl3pPr>
            <a:lvl4pPr>
              <a:buClr>
                <a:srgbClr val="820E2E"/>
              </a:buClr>
              <a:defRPr/>
            </a:lvl4pPr>
            <a:lvl5pPr>
              <a:buClr>
                <a:srgbClr val="820E2E"/>
              </a:buCl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A8E9994-2CA0-44D6-9A6B-DC39E99BDC0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20BEF13-2C78-4362-85F3-4DDDFFAF021A}"/>
              </a:ext>
            </a:extLst>
          </p:cNvPr>
          <p:cNvSpPr>
            <a:spLocks noGrp="1"/>
          </p:cNvSpPr>
          <p:nvPr>
            <p:ph type="ftr" sz="quarter" idx="11"/>
          </p:nvPr>
        </p:nvSpPr>
        <p:spPr/>
        <p:txBody>
          <a:bodyPr/>
          <a:lstStyle/>
          <a:p>
            <a:r>
              <a:rPr lang="en-US"/>
              <a:t>Copyright 2019 ROI Institute Inc. – No part of this document can be reproduced, stored in a retrieval system, or transmitted in any </a:t>
            </a:r>
          </a:p>
        </p:txBody>
      </p:sp>
      <p:sp>
        <p:nvSpPr>
          <p:cNvPr id="6" name="Slide Number Placeholder 5">
            <a:extLst>
              <a:ext uri="{FF2B5EF4-FFF2-40B4-BE49-F238E27FC236}">
                <a16:creationId xmlns:a16="http://schemas.microsoft.com/office/drawing/2014/main" id="{EDE078CB-9D7A-4E47-993A-01A74979C60F}"/>
              </a:ext>
            </a:extLst>
          </p:cNvPr>
          <p:cNvSpPr>
            <a:spLocks noGrp="1"/>
          </p:cNvSpPr>
          <p:nvPr>
            <p:ph type="sldNum" sz="quarter" idx="12"/>
          </p:nvPr>
        </p:nvSpPr>
        <p:spPr>
          <a:xfrm>
            <a:off x="14173200" y="9739316"/>
            <a:ext cx="4114800" cy="547688"/>
          </a:xfrm>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57318782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2B87F-A50B-4283-BAE1-6F38D7BA3564}"/>
              </a:ext>
            </a:extLst>
          </p:cNvPr>
          <p:cNvSpPr>
            <a:spLocks noGrp="1"/>
          </p:cNvSpPr>
          <p:nvPr>
            <p:ph type="title"/>
          </p:nvPr>
        </p:nvSpPr>
        <p:spPr>
          <a:xfrm>
            <a:off x="1247775" y="2564611"/>
            <a:ext cx="15773400" cy="4279106"/>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id="{FBA79DDE-7135-4C6E-89EC-56BB900C565C}"/>
              </a:ext>
            </a:extLst>
          </p:cNvPr>
          <p:cNvSpPr>
            <a:spLocks noGrp="1"/>
          </p:cNvSpPr>
          <p:nvPr>
            <p:ph type="body" idx="1"/>
          </p:nvPr>
        </p:nvSpPr>
        <p:spPr>
          <a:xfrm>
            <a:off x="1247775" y="6884198"/>
            <a:ext cx="15773400" cy="2250281"/>
          </a:xfrm>
        </p:spPr>
        <p:txBody>
          <a:bodyPr/>
          <a:lstStyle>
            <a:lvl1pPr marL="0" indent="0">
              <a:buNone/>
              <a:defRPr sz="3600">
                <a:solidFill>
                  <a:schemeClr val="tx1">
                    <a:tint val="75000"/>
                  </a:schemeClr>
                </a:solidFill>
              </a:defRPr>
            </a:lvl1pPr>
            <a:lvl2pPr marL="685752" indent="0">
              <a:buNone/>
              <a:defRPr sz="3000">
                <a:solidFill>
                  <a:schemeClr val="tx1">
                    <a:tint val="75000"/>
                  </a:schemeClr>
                </a:solidFill>
              </a:defRPr>
            </a:lvl2pPr>
            <a:lvl3pPr marL="1371504" indent="0">
              <a:buNone/>
              <a:defRPr sz="2700">
                <a:solidFill>
                  <a:schemeClr val="tx1">
                    <a:tint val="75000"/>
                  </a:schemeClr>
                </a:solidFill>
              </a:defRPr>
            </a:lvl3pPr>
            <a:lvl4pPr marL="2057256" indent="0">
              <a:buNone/>
              <a:defRPr sz="2400">
                <a:solidFill>
                  <a:schemeClr val="tx1">
                    <a:tint val="75000"/>
                  </a:schemeClr>
                </a:solidFill>
              </a:defRPr>
            </a:lvl4pPr>
            <a:lvl5pPr marL="2743008" indent="0">
              <a:buNone/>
              <a:defRPr sz="2400">
                <a:solidFill>
                  <a:schemeClr val="tx1">
                    <a:tint val="75000"/>
                  </a:schemeClr>
                </a:solidFill>
              </a:defRPr>
            </a:lvl5pPr>
            <a:lvl6pPr marL="3428760" indent="0">
              <a:buNone/>
              <a:defRPr sz="2400">
                <a:solidFill>
                  <a:schemeClr val="tx1">
                    <a:tint val="75000"/>
                  </a:schemeClr>
                </a:solidFill>
              </a:defRPr>
            </a:lvl6pPr>
            <a:lvl7pPr marL="4114512" indent="0">
              <a:buNone/>
              <a:defRPr sz="2400">
                <a:solidFill>
                  <a:schemeClr val="tx1">
                    <a:tint val="75000"/>
                  </a:schemeClr>
                </a:solidFill>
              </a:defRPr>
            </a:lvl7pPr>
            <a:lvl8pPr marL="4800264" indent="0">
              <a:buNone/>
              <a:defRPr sz="2400">
                <a:solidFill>
                  <a:schemeClr val="tx1">
                    <a:tint val="75000"/>
                  </a:schemeClr>
                </a:solidFill>
              </a:defRPr>
            </a:lvl8pPr>
            <a:lvl9pPr marL="5486016" indent="0">
              <a:buNone/>
              <a:defRPr sz="24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546D497-E39D-4152-8A9C-66D1E839E42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F1064B8-7F80-48A5-92E3-D5EE1C2F98DB}"/>
              </a:ext>
            </a:extLst>
          </p:cNvPr>
          <p:cNvSpPr>
            <a:spLocks noGrp="1"/>
          </p:cNvSpPr>
          <p:nvPr>
            <p:ph type="ftr" sz="quarter" idx="11"/>
          </p:nvPr>
        </p:nvSpPr>
        <p:spPr/>
        <p:txBody>
          <a:bodyPr/>
          <a:lstStyle/>
          <a:p>
            <a:r>
              <a:rPr lang="en-US"/>
              <a:t>Copyright 2019 ROI Institute Inc. – No part of this document can be reproduced, stored in a retrieval system, or transmitted in any </a:t>
            </a:r>
          </a:p>
        </p:txBody>
      </p:sp>
      <p:sp>
        <p:nvSpPr>
          <p:cNvPr id="6" name="Slide Number Placeholder 5">
            <a:extLst>
              <a:ext uri="{FF2B5EF4-FFF2-40B4-BE49-F238E27FC236}">
                <a16:creationId xmlns:a16="http://schemas.microsoft.com/office/drawing/2014/main" id="{5555FF59-41C8-46BB-AD66-DC519108AEB2}"/>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172414705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7BC78-93ED-46AE-8010-3C6456A289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894657-99BE-4460-A46D-DEA7395B8682}"/>
              </a:ext>
            </a:extLst>
          </p:cNvPr>
          <p:cNvSpPr>
            <a:spLocks noGrp="1"/>
          </p:cNvSpPr>
          <p:nvPr>
            <p:ph sz="half" idx="1"/>
          </p:nvPr>
        </p:nvSpPr>
        <p:spPr>
          <a:xfrm>
            <a:off x="1257300" y="2738438"/>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ABE7734-B315-4991-BCF9-E3D9E9EB2BF2}"/>
              </a:ext>
            </a:extLst>
          </p:cNvPr>
          <p:cNvSpPr>
            <a:spLocks noGrp="1"/>
          </p:cNvSpPr>
          <p:nvPr>
            <p:ph sz="half" idx="2"/>
          </p:nvPr>
        </p:nvSpPr>
        <p:spPr>
          <a:xfrm>
            <a:off x="9258300" y="2738438"/>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BA8D7C9-D56E-4559-AFB8-3982882CD6BD}"/>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8DE1F375-6F0E-4C40-83E4-19ED5841A60D}"/>
              </a:ext>
            </a:extLst>
          </p:cNvPr>
          <p:cNvSpPr>
            <a:spLocks noGrp="1"/>
          </p:cNvSpPr>
          <p:nvPr>
            <p:ph type="ftr" sz="quarter" idx="11"/>
          </p:nvPr>
        </p:nvSpPr>
        <p:spPr/>
        <p:txBody>
          <a:bodyPr/>
          <a:lstStyle/>
          <a:p>
            <a:r>
              <a:rPr lang="en-US"/>
              <a:t>Copyright 2019 ROI Institute Inc. – No part of this document can be reproduced, stored in a retrieval system, or transmitted in any </a:t>
            </a:r>
          </a:p>
        </p:txBody>
      </p:sp>
      <p:sp>
        <p:nvSpPr>
          <p:cNvPr id="7" name="Slide Number Placeholder 6">
            <a:extLst>
              <a:ext uri="{FF2B5EF4-FFF2-40B4-BE49-F238E27FC236}">
                <a16:creationId xmlns:a16="http://schemas.microsoft.com/office/drawing/2014/main" id="{EC17054C-81C7-40F7-A8CF-DB28A2BED6B1}"/>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12170144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F83A4-7EF3-41CB-B53D-9A9ADA392295}"/>
              </a:ext>
            </a:extLst>
          </p:cNvPr>
          <p:cNvSpPr>
            <a:spLocks noGrp="1"/>
          </p:cNvSpPr>
          <p:nvPr>
            <p:ph type="title"/>
          </p:nvPr>
        </p:nvSpPr>
        <p:spPr>
          <a:xfrm>
            <a:off x="1259684" y="547691"/>
            <a:ext cx="15773400" cy="1988345"/>
          </a:xfrm>
        </p:spPr>
        <p:txBody>
          <a:bodyPr/>
          <a:lstStyle/>
          <a:p>
            <a:r>
              <a:rPr lang="en-US"/>
              <a:t>Click to edit Master title style</a:t>
            </a:r>
          </a:p>
        </p:txBody>
      </p:sp>
      <p:sp>
        <p:nvSpPr>
          <p:cNvPr id="3" name="Text Placeholder 2">
            <a:extLst>
              <a:ext uri="{FF2B5EF4-FFF2-40B4-BE49-F238E27FC236}">
                <a16:creationId xmlns:a16="http://schemas.microsoft.com/office/drawing/2014/main" id="{D9422F71-25DA-4481-85EB-A8AC755DAC0E}"/>
              </a:ext>
            </a:extLst>
          </p:cNvPr>
          <p:cNvSpPr>
            <a:spLocks noGrp="1"/>
          </p:cNvSpPr>
          <p:nvPr>
            <p:ph type="body" idx="1"/>
          </p:nvPr>
        </p:nvSpPr>
        <p:spPr>
          <a:xfrm>
            <a:off x="1259683" y="2521745"/>
            <a:ext cx="7736681" cy="1235868"/>
          </a:xfrm>
        </p:spPr>
        <p:txBody>
          <a:bodyPr anchor="b"/>
          <a:lstStyle>
            <a:lvl1pPr marL="0" indent="0">
              <a:buNone/>
              <a:defRPr sz="3600" b="1"/>
            </a:lvl1pPr>
            <a:lvl2pPr marL="685752" indent="0">
              <a:buNone/>
              <a:defRPr sz="3000" b="1"/>
            </a:lvl2pPr>
            <a:lvl3pPr marL="1371504" indent="0">
              <a:buNone/>
              <a:defRPr sz="2700" b="1"/>
            </a:lvl3pPr>
            <a:lvl4pPr marL="2057256" indent="0">
              <a:buNone/>
              <a:defRPr sz="2400" b="1"/>
            </a:lvl4pPr>
            <a:lvl5pPr marL="2743008" indent="0">
              <a:buNone/>
              <a:defRPr sz="2400" b="1"/>
            </a:lvl5pPr>
            <a:lvl6pPr marL="3428760" indent="0">
              <a:buNone/>
              <a:defRPr sz="2400" b="1"/>
            </a:lvl6pPr>
            <a:lvl7pPr marL="4114512" indent="0">
              <a:buNone/>
              <a:defRPr sz="2400" b="1"/>
            </a:lvl7pPr>
            <a:lvl8pPr marL="4800264" indent="0">
              <a:buNone/>
              <a:defRPr sz="2400" b="1"/>
            </a:lvl8pPr>
            <a:lvl9pPr marL="5486016" indent="0">
              <a:buNone/>
              <a:defRPr sz="2400" b="1"/>
            </a:lvl9pPr>
          </a:lstStyle>
          <a:p>
            <a:pPr lvl="0"/>
            <a:r>
              <a:rPr lang="en-US"/>
              <a:t>Edit Master text styles</a:t>
            </a:r>
          </a:p>
        </p:txBody>
      </p:sp>
      <p:sp>
        <p:nvSpPr>
          <p:cNvPr id="4" name="Content Placeholder 3">
            <a:extLst>
              <a:ext uri="{FF2B5EF4-FFF2-40B4-BE49-F238E27FC236}">
                <a16:creationId xmlns:a16="http://schemas.microsoft.com/office/drawing/2014/main" id="{A09B4806-2041-48F9-87D0-3E06CEA8E340}"/>
              </a:ext>
            </a:extLst>
          </p:cNvPr>
          <p:cNvSpPr>
            <a:spLocks noGrp="1"/>
          </p:cNvSpPr>
          <p:nvPr>
            <p:ph sz="half" idx="2"/>
          </p:nvPr>
        </p:nvSpPr>
        <p:spPr>
          <a:xfrm>
            <a:off x="1259683" y="3757613"/>
            <a:ext cx="7736681"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7B2F746-2496-4270-9CAC-FAE455F1D5E8}"/>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752" indent="0">
              <a:buNone/>
              <a:defRPr sz="3000" b="1"/>
            </a:lvl2pPr>
            <a:lvl3pPr marL="1371504" indent="0">
              <a:buNone/>
              <a:defRPr sz="2700" b="1"/>
            </a:lvl3pPr>
            <a:lvl4pPr marL="2057256" indent="0">
              <a:buNone/>
              <a:defRPr sz="2400" b="1"/>
            </a:lvl4pPr>
            <a:lvl5pPr marL="2743008" indent="0">
              <a:buNone/>
              <a:defRPr sz="2400" b="1"/>
            </a:lvl5pPr>
            <a:lvl6pPr marL="3428760" indent="0">
              <a:buNone/>
              <a:defRPr sz="2400" b="1"/>
            </a:lvl6pPr>
            <a:lvl7pPr marL="4114512" indent="0">
              <a:buNone/>
              <a:defRPr sz="2400" b="1"/>
            </a:lvl7pPr>
            <a:lvl8pPr marL="4800264" indent="0">
              <a:buNone/>
              <a:defRPr sz="2400" b="1"/>
            </a:lvl8pPr>
            <a:lvl9pPr marL="5486016" indent="0">
              <a:buNone/>
              <a:defRPr sz="2400" b="1"/>
            </a:lvl9pPr>
          </a:lstStyle>
          <a:p>
            <a:pPr lvl="0"/>
            <a:r>
              <a:rPr lang="en-US"/>
              <a:t>Edit Master text styles</a:t>
            </a:r>
          </a:p>
        </p:txBody>
      </p:sp>
      <p:sp>
        <p:nvSpPr>
          <p:cNvPr id="6" name="Content Placeholder 5">
            <a:extLst>
              <a:ext uri="{FF2B5EF4-FFF2-40B4-BE49-F238E27FC236}">
                <a16:creationId xmlns:a16="http://schemas.microsoft.com/office/drawing/2014/main" id="{4E8D7411-C1B9-4FA6-9838-4E5A9A0A563F}"/>
              </a:ext>
            </a:extLst>
          </p:cNvPr>
          <p:cNvSpPr>
            <a:spLocks noGrp="1"/>
          </p:cNvSpPr>
          <p:nvPr>
            <p:ph sz="quarter" idx="4"/>
          </p:nvPr>
        </p:nvSpPr>
        <p:spPr>
          <a:xfrm>
            <a:off x="9258300" y="3757613"/>
            <a:ext cx="7774782"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8B96038-4F98-4820-86B8-B32134CCEA4B}"/>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FE0568E9-37E6-4C63-9C7F-5C0D0A2C4C96}"/>
              </a:ext>
            </a:extLst>
          </p:cNvPr>
          <p:cNvSpPr>
            <a:spLocks noGrp="1"/>
          </p:cNvSpPr>
          <p:nvPr>
            <p:ph type="ftr" sz="quarter" idx="11"/>
          </p:nvPr>
        </p:nvSpPr>
        <p:spPr/>
        <p:txBody>
          <a:bodyPr/>
          <a:lstStyle/>
          <a:p>
            <a:r>
              <a:rPr lang="en-US"/>
              <a:t>Copyright 2019 ROI Institute Inc. – No part of this document can be reproduced, stored in a retrieval system, or transmitted in any </a:t>
            </a:r>
          </a:p>
        </p:txBody>
      </p:sp>
      <p:sp>
        <p:nvSpPr>
          <p:cNvPr id="9" name="Slide Number Placeholder 8">
            <a:extLst>
              <a:ext uri="{FF2B5EF4-FFF2-40B4-BE49-F238E27FC236}">
                <a16:creationId xmlns:a16="http://schemas.microsoft.com/office/drawing/2014/main" id="{7A6B700A-4D69-493C-877B-0ABC423477DC}"/>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6287998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C6C4E-C539-4919-BEEB-0861CE156E2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539C433-5443-427D-A1F6-03818A28629F}"/>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B6125EBB-D03C-499A-B544-B2B528A6B660}"/>
              </a:ext>
            </a:extLst>
          </p:cNvPr>
          <p:cNvSpPr>
            <a:spLocks noGrp="1"/>
          </p:cNvSpPr>
          <p:nvPr>
            <p:ph type="ftr" sz="quarter" idx="11"/>
          </p:nvPr>
        </p:nvSpPr>
        <p:spPr/>
        <p:txBody>
          <a:bodyPr/>
          <a:lstStyle/>
          <a:p>
            <a:r>
              <a:rPr lang="en-US"/>
              <a:t>Copyright 2019 ROI Institute Inc. – No part of this document can be reproduced, stored in a retrieval system, or transmitted in any </a:t>
            </a:r>
          </a:p>
        </p:txBody>
      </p:sp>
      <p:sp>
        <p:nvSpPr>
          <p:cNvPr id="5" name="Slide Number Placeholder 4">
            <a:extLst>
              <a:ext uri="{FF2B5EF4-FFF2-40B4-BE49-F238E27FC236}">
                <a16:creationId xmlns:a16="http://schemas.microsoft.com/office/drawing/2014/main" id="{E1F09940-D2D2-4343-9AAC-DFF78692B449}"/>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403187165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699D28-4B72-4196-A684-4ADD04BD39E3}"/>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07B99E43-7F41-462E-BAAF-C51A92B82724}"/>
              </a:ext>
            </a:extLst>
          </p:cNvPr>
          <p:cNvSpPr>
            <a:spLocks noGrp="1"/>
          </p:cNvSpPr>
          <p:nvPr>
            <p:ph type="ftr" sz="quarter" idx="11"/>
          </p:nvPr>
        </p:nvSpPr>
        <p:spPr/>
        <p:txBody>
          <a:bodyPr/>
          <a:lstStyle/>
          <a:p>
            <a:r>
              <a:rPr lang="en-US"/>
              <a:t>Copyright 2019 ROI Institute Inc. – No part of this document can be reproduced, stored in a retrieval system, or transmitted in any </a:t>
            </a:r>
          </a:p>
        </p:txBody>
      </p:sp>
      <p:sp>
        <p:nvSpPr>
          <p:cNvPr id="4" name="Slide Number Placeholder 3">
            <a:extLst>
              <a:ext uri="{FF2B5EF4-FFF2-40B4-BE49-F238E27FC236}">
                <a16:creationId xmlns:a16="http://schemas.microsoft.com/office/drawing/2014/main" id="{5267CDD2-E748-4CB4-A5C8-EC11F39953BE}"/>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116308216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221EF-1A90-4CEB-86C8-14B3069AD431}"/>
              </a:ext>
            </a:extLst>
          </p:cNvPr>
          <p:cNvSpPr>
            <a:spLocks noGrp="1"/>
          </p:cNvSpPr>
          <p:nvPr>
            <p:ph type="title"/>
          </p:nvPr>
        </p:nvSpPr>
        <p:spPr>
          <a:xfrm>
            <a:off x="1259686" y="685800"/>
            <a:ext cx="5898356" cy="2400300"/>
          </a:xfrm>
        </p:spPr>
        <p:txBody>
          <a:bodyPr anchor="b"/>
          <a:lstStyle>
            <a:lvl1pPr>
              <a:defRPr sz="4800"/>
            </a:lvl1pPr>
          </a:lstStyle>
          <a:p>
            <a:r>
              <a:rPr lang="en-US"/>
              <a:t>Click to edit Master title style</a:t>
            </a:r>
          </a:p>
        </p:txBody>
      </p:sp>
      <p:sp>
        <p:nvSpPr>
          <p:cNvPr id="3" name="Content Placeholder 2">
            <a:extLst>
              <a:ext uri="{FF2B5EF4-FFF2-40B4-BE49-F238E27FC236}">
                <a16:creationId xmlns:a16="http://schemas.microsoft.com/office/drawing/2014/main" id="{9A6870B6-28AE-42A2-B10F-FD6FA524FED3}"/>
              </a:ext>
            </a:extLst>
          </p:cNvPr>
          <p:cNvSpPr>
            <a:spLocks noGrp="1"/>
          </p:cNvSpPr>
          <p:nvPr>
            <p:ph idx="1"/>
          </p:nvPr>
        </p:nvSpPr>
        <p:spPr>
          <a:xfrm>
            <a:off x="7774782" y="1481141"/>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2CE29A9-DD75-4BBB-8D7D-4F06059D3B48}"/>
              </a:ext>
            </a:extLst>
          </p:cNvPr>
          <p:cNvSpPr>
            <a:spLocks noGrp="1"/>
          </p:cNvSpPr>
          <p:nvPr>
            <p:ph type="body" sz="half" idx="2"/>
          </p:nvPr>
        </p:nvSpPr>
        <p:spPr>
          <a:xfrm>
            <a:off x="1259686" y="3086100"/>
            <a:ext cx="5898356" cy="5717382"/>
          </a:xfrm>
        </p:spPr>
        <p:txBody>
          <a:bodyPr/>
          <a:lstStyle>
            <a:lvl1pPr marL="0" indent="0">
              <a:buNone/>
              <a:defRPr sz="2400"/>
            </a:lvl1pPr>
            <a:lvl2pPr marL="685752" indent="0">
              <a:buNone/>
              <a:defRPr sz="2100"/>
            </a:lvl2pPr>
            <a:lvl3pPr marL="1371504" indent="0">
              <a:buNone/>
              <a:defRPr sz="1800"/>
            </a:lvl3pPr>
            <a:lvl4pPr marL="2057256" indent="0">
              <a:buNone/>
              <a:defRPr sz="1500"/>
            </a:lvl4pPr>
            <a:lvl5pPr marL="2743008" indent="0">
              <a:buNone/>
              <a:defRPr sz="1500"/>
            </a:lvl5pPr>
            <a:lvl6pPr marL="3428760" indent="0">
              <a:buNone/>
              <a:defRPr sz="1500"/>
            </a:lvl6pPr>
            <a:lvl7pPr marL="4114512" indent="0">
              <a:buNone/>
              <a:defRPr sz="1500"/>
            </a:lvl7pPr>
            <a:lvl8pPr marL="4800264" indent="0">
              <a:buNone/>
              <a:defRPr sz="1500"/>
            </a:lvl8pPr>
            <a:lvl9pPr marL="5486016" indent="0">
              <a:buNone/>
              <a:defRPr sz="1500"/>
            </a:lvl9pPr>
          </a:lstStyle>
          <a:p>
            <a:pPr lvl="0"/>
            <a:r>
              <a:rPr lang="en-US"/>
              <a:t>Edit Master text styles</a:t>
            </a:r>
          </a:p>
        </p:txBody>
      </p:sp>
      <p:sp>
        <p:nvSpPr>
          <p:cNvPr id="5" name="Date Placeholder 4">
            <a:extLst>
              <a:ext uri="{FF2B5EF4-FFF2-40B4-BE49-F238E27FC236}">
                <a16:creationId xmlns:a16="http://schemas.microsoft.com/office/drawing/2014/main" id="{5223640C-6DCA-4474-9D92-B077DA4AB6CC}"/>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65C8973D-ECDF-4DEA-8E1C-D4E4F42CC12D}"/>
              </a:ext>
            </a:extLst>
          </p:cNvPr>
          <p:cNvSpPr>
            <a:spLocks noGrp="1"/>
          </p:cNvSpPr>
          <p:nvPr>
            <p:ph type="ftr" sz="quarter" idx="11"/>
          </p:nvPr>
        </p:nvSpPr>
        <p:spPr/>
        <p:txBody>
          <a:bodyPr/>
          <a:lstStyle/>
          <a:p>
            <a:r>
              <a:rPr lang="en-US"/>
              <a:t>Copyright 2019 ROI Institute Inc. – No part of this document can be reproduced, stored in a retrieval system, or transmitted in any </a:t>
            </a:r>
          </a:p>
        </p:txBody>
      </p:sp>
      <p:sp>
        <p:nvSpPr>
          <p:cNvPr id="7" name="Slide Number Placeholder 6">
            <a:extLst>
              <a:ext uri="{FF2B5EF4-FFF2-40B4-BE49-F238E27FC236}">
                <a16:creationId xmlns:a16="http://schemas.microsoft.com/office/drawing/2014/main" id="{63774EC9-3AA2-43FA-B522-51EDBC6C27F5}"/>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69343689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5105B-5DB0-4DBF-8F91-38DDD4B3487D}"/>
              </a:ext>
            </a:extLst>
          </p:cNvPr>
          <p:cNvSpPr>
            <a:spLocks noGrp="1"/>
          </p:cNvSpPr>
          <p:nvPr>
            <p:ph type="title"/>
          </p:nvPr>
        </p:nvSpPr>
        <p:spPr>
          <a:xfrm>
            <a:off x="1259686" y="685800"/>
            <a:ext cx="5898356" cy="2400300"/>
          </a:xfrm>
        </p:spPr>
        <p:txBody>
          <a:bodyPr anchor="b"/>
          <a:lstStyle>
            <a:lvl1pPr>
              <a:defRPr sz="4800"/>
            </a:lvl1pPr>
          </a:lstStyle>
          <a:p>
            <a:r>
              <a:rPr lang="en-US"/>
              <a:t>Click to edit Master title style</a:t>
            </a:r>
          </a:p>
        </p:txBody>
      </p:sp>
      <p:sp>
        <p:nvSpPr>
          <p:cNvPr id="3" name="Picture Placeholder 2">
            <a:extLst>
              <a:ext uri="{FF2B5EF4-FFF2-40B4-BE49-F238E27FC236}">
                <a16:creationId xmlns:a16="http://schemas.microsoft.com/office/drawing/2014/main" id="{8FAAB282-A978-4042-8178-F16CB745508D}"/>
              </a:ext>
            </a:extLst>
          </p:cNvPr>
          <p:cNvSpPr>
            <a:spLocks noGrp="1"/>
          </p:cNvSpPr>
          <p:nvPr>
            <p:ph type="pic" idx="1"/>
          </p:nvPr>
        </p:nvSpPr>
        <p:spPr>
          <a:xfrm>
            <a:off x="7774782" y="1481141"/>
            <a:ext cx="9258300" cy="7310438"/>
          </a:xfrm>
        </p:spPr>
        <p:txBody>
          <a:bodyPr/>
          <a:lstStyle>
            <a:lvl1pPr marL="0" indent="0">
              <a:buNone/>
              <a:defRPr sz="4800"/>
            </a:lvl1pPr>
            <a:lvl2pPr marL="685752" indent="0">
              <a:buNone/>
              <a:defRPr sz="4200"/>
            </a:lvl2pPr>
            <a:lvl3pPr marL="1371504" indent="0">
              <a:buNone/>
              <a:defRPr sz="3600"/>
            </a:lvl3pPr>
            <a:lvl4pPr marL="2057256" indent="0">
              <a:buNone/>
              <a:defRPr sz="3000"/>
            </a:lvl4pPr>
            <a:lvl5pPr marL="2743008" indent="0">
              <a:buNone/>
              <a:defRPr sz="3000"/>
            </a:lvl5pPr>
            <a:lvl6pPr marL="3428760" indent="0">
              <a:buNone/>
              <a:defRPr sz="3000"/>
            </a:lvl6pPr>
            <a:lvl7pPr marL="4114512" indent="0">
              <a:buNone/>
              <a:defRPr sz="3000"/>
            </a:lvl7pPr>
            <a:lvl8pPr marL="4800264" indent="0">
              <a:buNone/>
              <a:defRPr sz="3000"/>
            </a:lvl8pPr>
            <a:lvl9pPr marL="5486016" indent="0">
              <a:buNone/>
              <a:defRPr sz="3000"/>
            </a:lvl9pPr>
          </a:lstStyle>
          <a:p>
            <a:endParaRPr lang="en-US"/>
          </a:p>
        </p:txBody>
      </p:sp>
      <p:sp>
        <p:nvSpPr>
          <p:cNvPr id="4" name="Text Placeholder 3">
            <a:extLst>
              <a:ext uri="{FF2B5EF4-FFF2-40B4-BE49-F238E27FC236}">
                <a16:creationId xmlns:a16="http://schemas.microsoft.com/office/drawing/2014/main" id="{54947E74-00FC-45A2-B908-7F43197274F8}"/>
              </a:ext>
            </a:extLst>
          </p:cNvPr>
          <p:cNvSpPr>
            <a:spLocks noGrp="1"/>
          </p:cNvSpPr>
          <p:nvPr>
            <p:ph type="body" sz="half" idx="2"/>
          </p:nvPr>
        </p:nvSpPr>
        <p:spPr>
          <a:xfrm>
            <a:off x="1259686" y="3086100"/>
            <a:ext cx="5898356" cy="5717382"/>
          </a:xfrm>
        </p:spPr>
        <p:txBody>
          <a:bodyPr/>
          <a:lstStyle>
            <a:lvl1pPr marL="0" indent="0">
              <a:buNone/>
              <a:defRPr sz="2400"/>
            </a:lvl1pPr>
            <a:lvl2pPr marL="685752" indent="0">
              <a:buNone/>
              <a:defRPr sz="2100"/>
            </a:lvl2pPr>
            <a:lvl3pPr marL="1371504" indent="0">
              <a:buNone/>
              <a:defRPr sz="1800"/>
            </a:lvl3pPr>
            <a:lvl4pPr marL="2057256" indent="0">
              <a:buNone/>
              <a:defRPr sz="1500"/>
            </a:lvl4pPr>
            <a:lvl5pPr marL="2743008" indent="0">
              <a:buNone/>
              <a:defRPr sz="1500"/>
            </a:lvl5pPr>
            <a:lvl6pPr marL="3428760" indent="0">
              <a:buNone/>
              <a:defRPr sz="1500"/>
            </a:lvl6pPr>
            <a:lvl7pPr marL="4114512" indent="0">
              <a:buNone/>
              <a:defRPr sz="1500"/>
            </a:lvl7pPr>
            <a:lvl8pPr marL="4800264" indent="0">
              <a:buNone/>
              <a:defRPr sz="1500"/>
            </a:lvl8pPr>
            <a:lvl9pPr marL="5486016" indent="0">
              <a:buNone/>
              <a:defRPr sz="1500"/>
            </a:lvl9pPr>
          </a:lstStyle>
          <a:p>
            <a:pPr lvl="0"/>
            <a:r>
              <a:rPr lang="en-US"/>
              <a:t>Edit Master text styles</a:t>
            </a:r>
          </a:p>
        </p:txBody>
      </p:sp>
      <p:sp>
        <p:nvSpPr>
          <p:cNvPr id="5" name="Date Placeholder 4">
            <a:extLst>
              <a:ext uri="{FF2B5EF4-FFF2-40B4-BE49-F238E27FC236}">
                <a16:creationId xmlns:a16="http://schemas.microsoft.com/office/drawing/2014/main" id="{8B3CFF7B-069B-4A4A-B48B-B45B5BC89B83}"/>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D8B06AC2-304E-4487-85A5-2DCE6F55CB27}"/>
              </a:ext>
            </a:extLst>
          </p:cNvPr>
          <p:cNvSpPr>
            <a:spLocks noGrp="1"/>
          </p:cNvSpPr>
          <p:nvPr>
            <p:ph type="ftr" sz="quarter" idx="11"/>
          </p:nvPr>
        </p:nvSpPr>
        <p:spPr/>
        <p:txBody>
          <a:bodyPr/>
          <a:lstStyle/>
          <a:p>
            <a:r>
              <a:rPr lang="en-US"/>
              <a:t>Copyright 2019 ROI Institute Inc. – No part of this document can be reproduced, stored in a retrieval system, or transmitted in any </a:t>
            </a:r>
          </a:p>
        </p:txBody>
      </p:sp>
      <p:sp>
        <p:nvSpPr>
          <p:cNvPr id="7" name="Slide Number Placeholder 6">
            <a:extLst>
              <a:ext uri="{FF2B5EF4-FFF2-40B4-BE49-F238E27FC236}">
                <a16:creationId xmlns:a16="http://schemas.microsoft.com/office/drawing/2014/main" id="{DA8FB8EF-4EE2-4F4D-8414-3A8B2566728D}"/>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545828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with Photo">
    <p:bg>
      <p:bgRef idx="1001">
        <a:schemeClr val="bg1"/>
      </p:bgRef>
    </p:bg>
    <p:spTree>
      <p:nvGrpSpPr>
        <p:cNvPr id="1" name=""/>
        <p:cNvGrpSpPr/>
        <p:nvPr/>
      </p:nvGrpSpPr>
      <p:grpSpPr>
        <a:xfrm>
          <a:off x="0" y="0"/>
          <a:ext cx="0" cy="0"/>
          <a:chOff x="0" y="0"/>
          <a:chExt cx="0" cy="0"/>
        </a:xfrm>
      </p:grpSpPr>
      <p:sp>
        <p:nvSpPr>
          <p:cNvPr id="13" name="Content Placeholder 12"/>
          <p:cNvSpPr>
            <a:spLocks noGrp="1"/>
          </p:cNvSpPr>
          <p:nvPr>
            <p:ph sz="quarter" idx="12" hasCustomPrompt="1"/>
          </p:nvPr>
        </p:nvSpPr>
        <p:spPr>
          <a:xfrm>
            <a:off x="11943588" y="1503680"/>
            <a:ext cx="6344412" cy="8072120"/>
          </a:xfrm>
          <a:solidFill>
            <a:schemeClr val="accent3"/>
          </a:solidFill>
          <a:ln>
            <a:no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en-US" sz="4000" dirty="0" smtClean="0">
                <a:solidFill>
                  <a:schemeClr val="lt1"/>
                </a:solidFill>
                <a:latin typeface="+mn-lt"/>
                <a:cs typeface="+mn-cs"/>
              </a:defRPr>
            </a:lvl1pPr>
            <a:lvl2pPr>
              <a:defRPr lang="en-US" sz="4000" dirty="0" smtClean="0">
                <a:solidFill>
                  <a:schemeClr val="lt1"/>
                </a:solidFill>
                <a:latin typeface="+mn-lt"/>
                <a:cs typeface="+mn-cs"/>
              </a:defRPr>
            </a:lvl2pPr>
            <a:lvl3pPr>
              <a:defRPr lang="en-US" sz="4000" dirty="0" smtClean="0">
                <a:solidFill>
                  <a:schemeClr val="lt1"/>
                </a:solidFill>
                <a:latin typeface="+mn-lt"/>
                <a:cs typeface="+mn-cs"/>
              </a:defRPr>
            </a:lvl3pPr>
            <a:lvl4pPr>
              <a:defRPr lang="en-US" sz="4000" dirty="0" smtClean="0">
                <a:solidFill>
                  <a:schemeClr val="lt1"/>
                </a:solidFill>
                <a:latin typeface="+mn-lt"/>
                <a:cs typeface="+mn-cs"/>
              </a:defRPr>
            </a:lvl4pPr>
            <a:lvl5pPr>
              <a:defRPr lang="en-US" sz="4000" dirty="0">
                <a:solidFill>
                  <a:schemeClr val="lt1"/>
                </a:solidFill>
                <a:latin typeface="+mn-lt"/>
                <a:cs typeface="+mn-cs"/>
              </a:defRPr>
            </a:lvl5pPr>
          </a:lstStyle>
          <a:p>
            <a:pPr lvl="0" algn="ctr" defTabSz="2037648"/>
            <a:r>
              <a:rPr lang="en-US" dirty="0"/>
              <a:t>Insert Photo or </a:t>
            </a:r>
            <a:br>
              <a:rPr lang="en-US" dirty="0"/>
            </a:br>
            <a:r>
              <a:rPr lang="en-US" dirty="0"/>
              <a:t>graphic here</a:t>
            </a:r>
          </a:p>
        </p:txBody>
      </p:sp>
      <p:pic>
        <p:nvPicPr>
          <p:cNvPr id="21" name="Picture 20"/>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8288000" cy="1488440"/>
          </a:xfrm>
          <a:prstGeom prst="rect">
            <a:avLst/>
          </a:prstGeom>
          <a:gradFill>
            <a:gsLst>
              <a:gs pos="0">
                <a:schemeClr val="tx2">
                  <a:lumMod val="60000"/>
                  <a:lumOff val="40000"/>
                </a:schemeClr>
              </a:gs>
              <a:gs pos="100000">
                <a:schemeClr val="accent3">
                  <a:lumMod val="60000"/>
                  <a:lumOff val="40000"/>
                </a:schemeClr>
              </a:gs>
            </a:gsLst>
            <a:lin ang="0" scaled="1"/>
          </a:gradFill>
        </p:spPr>
      </p:pic>
      <p:sp>
        <p:nvSpPr>
          <p:cNvPr id="23" name="Rectangle 22"/>
          <p:cNvSpPr/>
          <p:nvPr userDrawn="1"/>
        </p:nvSpPr>
        <p:spPr>
          <a:xfrm>
            <a:off x="1" y="-15240"/>
            <a:ext cx="18288002" cy="1503680"/>
          </a:xfrm>
          <a:prstGeom prst="rect">
            <a:avLst/>
          </a:prstGeom>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0"/>
          </a:p>
        </p:txBody>
      </p:sp>
      <p:sp>
        <p:nvSpPr>
          <p:cNvPr id="11" name="Content Placeholder 10"/>
          <p:cNvSpPr>
            <a:spLocks noGrp="1"/>
          </p:cNvSpPr>
          <p:nvPr>
            <p:ph sz="quarter" idx="11" hasCustomPrompt="1"/>
          </p:nvPr>
        </p:nvSpPr>
        <p:spPr>
          <a:xfrm>
            <a:off x="898532" y="2057407"/>
            <a:ext cx="10292996" cy="7200894"/>
          </a:xfrm>
        </p:spPr>
        <p:txBody>
          <a:bodyPr/>
          <a:lstStyle>
            <a:lvl1pPr marL="4572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solidFill>
                  <a:srgbClr val="3A3A3A"/>
                </a:solidFill>
              </a:defRPr>
            </a:lvl1pPr>
            <a:lvl2pPr marL="9144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solidFill>
                  <a:srgbClr val="3A3A3A"/>
                </a:solidFill>
              </a:defRPr>
            </a:lvl2pPr>
            <a:lvl3pPr marL="13716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solidFill>
                  <a:srgbClr val="3A3A3A"/>
                </a:solidFill>
              </a:defRPr>
            </a:lvl3pPr>
            <a:lvl4pPr marL="18288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solidFill>
                  <a:srgbClr val="3A3A3A"/>
                </a:solidFill>
              </a:defRPr>
            </a:lvl4pPr>
            <a:lvl5pPr marL="2286000" marR="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solidFill>
                  <a:srgbClr val="3A3A3A"/>
                </a:solidFill>
              </a:defRPr>
            </a:lvl5pPr>
            <a:lvl7pPr marL="800100" indent="304800">
              <a:defRPr lang="en-US" sz="2200" kern="1200" dirty="0" smtClean="0">
                <a:solidFill>
                  <a:schemeClr val="accent6">
                    <a:lumMod val="75000"/>
                  </a:schemeClr>
                </a:solidFill>
                <a:latin typeface="+mn-lt"/>
                <a:ea typeface="+mn-ea"/>
                <a:cs typeface="+mn-cs"/>
              </a:defRPr>
            </a:lvl7pPr>
            <a:lvl8pPr marL="1798784" indent="-571500">
              <a:defRPr lang="en-US" sz="2200" kern="1200" dirty="0">
                <a:solidFill>
                  <a:schemeClr val="accent6">
                    <a:lumMod val="75000"/>
                  </a:schemeClr>
                </a:solidFill>
                <a:latin typeface="+mn-lt"/>
                <a:ea typeface="+mn-ea"/>
                <a:cs typeface="+mn-cs"/>
              </a:defRPr>
            </a:lvl8pPr>
          </a:lstStyle>
          <a:p>
            <a:pPr marL="457200" marR="0" lvl="0"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mj-lt"/>
                <a:ea typeface="+mn-ea"/>
              </a:rPr>
              <a:t>Edit Master text styles</a:t>
            </a:r>
          </a:p>
          <a:p>
            <a:pPr marL="914400" marR="0" lvl="1"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panose="020B0604020202020204" pitchFamily="34" charset="0"/>
                <a:ea typeface="+mn-ea"/>
                <a:cs typeface="Arial" panose="020B0604020202020204" pitchFamily="34" charset="0"/>
              </a:rPr>
              <a:t>Second level</a:t>
            </a:r>
          </a:p>
          <a:p>
            <a:pPr marL="1371600" marR="0" lvl="2"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Third level</a:t>
            </a:r>
          </a:p>
          <a:p>
            <a:pPr marL="1828800" marR="0" lvl="3"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Fourth level</a:t>
            </a:r>
          </a:p>
          <a:p>
            <a:pPr marL="2286000" marR="0" lvl="4" indent="-457200" algn="l" defTabSz="1528236" rtl="0" eaLnBrk="1" fontAlgn="auto" latinLnBrk="0" hangingPunct="1">
              <a:lnSpc>
                <a:spcPct val="110000"/>
              </a:lnSpc>
              <a:spcBef>
                <a:spcPts val="668"/>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rgbClr val="4D4D4D">
                    <a:lumMod val="75000"/>
                  </a:srgbClr>
                </a:solidFill>
                <a:effectLst/>
                <a:uLnTx/>
                <a:uFillTx/>
                <a:latin typeface="Arial"/>
                <a:ea typeface="+mn-ea"/>
                <a:cs typeface="Arial"/>
              </a:rPr>
              <a:t>Fifth level</a:t>
            </a:r>
          </a:p>
        </p:txBody>
      </p:sp>
      <p:sp>
        <p:nvSpPr>
          <p:cNvPr id="32" name="Slide Number Placeholder 3"/>
          <p:cNvSpPr>
            <a:spLocks noGrp="1"/>
          </p:cNvSpPr>
          <p:nvPr>
            <p:ph type="sldNum" sz="quarter" idx="4"/>
          </p:nvPr>
        </p:nvSpPr>
        <p:spPr>
          <a:xfrm>
            <a:off x="880537" y="9658992"/>
            <a:ext cx="529166" cy="547688"/>
          </a:xfrm>
          <a:prstGeom prst="rect">
            <a:avLst/>
          </a:prstGeom>
        </p:spPr>
        <p:txBody>
          <a:bodyPr vert="horz" lIns="0" tIns="0" rIns="0" bIns="0" rtlCol="0" anchor="ctr"/>
          <a:lstStyle>
            <a:lvl1pPr algn="l">
              <a:defRPr sz="1800">
                <a:solidFill>
                  <a:srgbClr val="FFFFFF"/>
                </a:solidFill>
              </a:defRPr>
            </a:lvl1pPr>
          </a:lstStyle>
          <a:p>
            <a:fld id="{3F2BA408-77DD-2646-AE91-E222053BB454}" type="slidenum">
              <a:rPr lang="en-US" smtClean="0"/>
              <a:pPr/>
              <a:t>‹#›</a:t>
            </a:fld>
            <a:endParaRPr lang="en-US" dirty="0"/>
          </a:p>
        </p:txBody>
      </p:sp>
      <p:sp>
        <p:nvSpPr>
          <p:cNvPr id="15" name="Footer Placeholder 7"/>
          <p:cNvSpPr>
            <a:spLocks noGrp="1"/>
          </p:cNvSpPr>
          <p:nvPr>
            <p:ph type="ftr" sz="quarter" idx="3"/>
          </p:nvPr>
        </p:nvSpPr>
        <p:spPr>
          <a:xfrm>
            <a:off x="1409700" y="9776461"/>
            <a:ext cx="5791200" cy="300038"/>
          </a:xfrm>
          <a:prstGeom prst="rect">
            <a:avLst/>
          </a:prstGeom>
        </p:spPr>
        <p:txBody>
          <a:bodyPr vert="horz" lIns="91440" tIns="45720" rIns="91440" bIns="45720" rtlCol="0" anchor="ctr"/>
          <a:lstStyle>
            <a:lvl1pPr algn="l">
              <a:defRPr sz="1400">
                <a:solidFill>
                  <a:schemeClr val="bg1"/>
                </a:solidFill>
              </a:defRPr>
            </a:lvl1pPr>
          </a:lstStyle>
          <a:p>
            <a:endParaRPr lang="en-US" dirty="0"/>
          </a:p>
        </p:txBody>
      </p:sp>
      <p:cxnSp>
        <p:nvCxnSpPr>
          <p:cNvPr id="22" name="Straight Connector 21"/>
          <p:cNvCxnSpPr/>
          <p:nvPr userDrawn="1"/>
        </p:nvCxnSpPr>
        <p:spPr>
          <a:xfrm>
            <a:off x="-6009" y="1488440"/>
            <a:ext cx="18288000" cy="0"/>
          </a:xfrm>
          <a:prstGeom prst="line">
            <a:avLst/>
          </a:prstGeom>
          <a:ln w="38100" cmpd="sng">
            <a:solidFill>
              <a:srgbClr val="3A3A3A"/>
            </a:solidFill>
          </a:ln>
        </p:spPr>
        <p:style>
          <a:lnRef idx="2">
            <a:schemeClr val="accent1"/>
          </a:lnRef>
          <a:fillRef idx="0">
            <a:schemeClr val="accent1"/>
          </a:fillRef>
          <a:effectRef idx="1">
            <a:schemeClr val="accent1"/>
          </a:effectRef>
          <a:fontRef idx="minor">
            <a:schemeClr val="tx1"/>
          </a:fontRef>
        </p:style>
      </p:cxnSp>
      <p:sp>
        <p:nvSpPr>
          <p:cNvPr id="10" name="Title 2">
            <a:extLst>
              <a:ext uri="{FF2B5EF4-FFF2-40B4-BE49-F238E27FC236}">
                <a16:creationId xmlns:a16="http://schemas.microsoft.com/office/drawing/2014/main" id="{4692378C-DAA1-40C0-8EEC-9A4F56CFD35C}"/>
              </a:ext>
            </a:extLst>
          </p:cNvPr>
          <p:cNvSpPr>
            <a:spLocks noGrp="1"/>
          </p:cNvSpPr>
          <p:nvPr>
            <p:ph type="title" hasCustomPrompt="1"/>
          </p:nvPr>
        </p:nvSpPr>
        <p:spPr>
          <a:xfrm>
            <a:off x="914400" y="80322"/>
            <a:ext cx="16408400" cy="1278580"/>
          </a:xfrm>
        </p:spPr>
        <p:txBody>
          <a:bodyPr anchor="ctr"/>
          <a:lstStyle>
            <a:lvl1pPr>
              <a:defRPr>
                <a:solidFill>
                  <a:srgbClr val="FFFFFF"/>
                </a:solidFill>
              </a:defRPr>
            </a:lvl1pPr>
          </a:lstStyle>
          <a:p>
            <a:r>
              <a:rPr lang="en-US" dirty="0"/>
              <a:t>Insert Title Here</a:t>
            </a:r>
          </a:p>
        </p:txBody>
      </p:sp>
    </p:spTree>
    <p:extLst>
      <p:ext uri="{BB962C8B-B14F-4D97-AF65-F5344CB8AC3E}">
        <p14:creationId xmlns:p14="http://schemas.microsoft.com/office/powerpoint/2010/main" val="23864145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8A8FA-A99C-4FBE-83C3-8725E08445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BB1067D-75BA-4D97-8B65-DE25FFCE828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383FA3-5E8F-48FE-B391-462D0FDA929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8AC10E0-F848-41C5-955B-CB5770A1C9B1}"/>
              </a:ext>
            </a:extLst>
          </p:cNvPr>
          <p:cNvSpPr>
            <a:spLocks noGrp="1"/>
          </p:cNvSpPr>
          <p:nvPr>
            <p:ph type="ftr" sz="quarter" idx="11"/>
          </p:nvPr>
        </p:nvSpPr>
        <p:spPr/>
        <p:txBody>
          <a:bodyPr/>
          <a:lstStyle/>
          <a:p>
            <a:r>
              <a:rPr lang="en-US"/>
              <a:t>Copyright 2019 ROI Institute Inc. – No part of this document can be reproduced, stored in a retrieval system, or transmitted in any </a:t>
            </a:r>
          </a:p>
        </p:txBody>
      </p:sp>
      <p:sp>
        <p:nvSpPr>
          <p:cNvPr id="6" name="Slide Number Placeholder 5">
            <a:extLst>
              <a:ext uri="{FF2B5EF4-FFF2-40B4-BE49-F238E27FC236}">
                <a16:creationId xmlns:a16="http://schemas.microsoft.com/office/drawing/2014/main" id="{905363AA-BD01-463D-9859-71A6A080060E}"/>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95409825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34E561-FB6E-4DDE-B5DF-AF8789503F85}"/>
              </a:ext>
            </a:extLst>
          </p:cNvPr>
          <p:cNvSpPr>
            <a:spLocks noGrp="1"/>
          </p:cNvSpPr>
          <p:nvPr>
            <p:ph type="title" orient="vert"/>
          </p:nvPr>
        </p:nvSpPr>
        <p:spPr>
          <a:xfrm>
            <a:off x="13087350" y="547691"/>
            <a:ext cx="3943350" cy="871775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F6562F7-4B20-4960-9BBB-4AF654032FF3}"/>
              </a:ext>
            </a:extLst>
          </p:cNvPr>
          <p:cNvSpPr>
            <a:spLocks noGrp="1"/>
          </p:cNvSpPr>
          <p:nvPr>
            <p:ph type="body" orient="vert" idx="1"/>
          </p:nvPr>
        </p:nvSpPr>
        <p:spPr>
          <a:xfrm>
            <a:off x="1257300" y="547691"/>
            <a:ext cx="11601450" cy="871775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478CD0-4987-46C5-9AD5-C31C4C01EA4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D9D6434-841D-4447-847D-AFAA64634A12}"/>
              </a:ext>
            </a:extLst>
          </p:cNvPr>
          <p:cNvSpPr>
            <a:spLocks noGrp="1"/>
          </p:cNvSpPr>
          <p:nvPr>
            <p:ph type="ftr" sz="quarter" idx="11"/>
          </p:nvPr>
        </p:nvSpPr>
        <p:spPr/>
        <p:txBody>
          <a:bodyPr/>
          <a:lstStyle/>
          <a:p>
            <a:r>
              <a:rPr lang="en-US"/>
              <a:t>Copyright 2019 ROI Institute Inc. – No part of this document can be reproduced, stored in a retrieval system, or transmitted in any </a:t>
            </a:r>
          </a:p>
        </p:txBody>
      </p:sp>
      <p:sp>
        <p:nvSpPr>
          <p:cNvPr id="6" name="Slide Number Placeholder 5">
            <a:extLst>
              <a:ext uri="{FF2B5EF4-FFF2-40B4-BE49-F238E27FC236}">
                <a16:creationId xmlns:a16="http://schemas.microsoft.com/office/drawing/2014/main" id="{1FDB5F4E-758A-4D77-8B2F-FA9375A2EFC2}"/>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267312837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416725"/>
            <a:ext cx="17830800" cy="1709738"/>
          </a:xfrm>
          <a:prstGeom prst="rect">
            <a:avLst/>
          </a:prstGeom>
        </p:spPr>
        <p:txBody>
          <a:bodyPr/>
          <a:lstStyle/>
          <a:p>
            <a:r>
              <a:rPr lang="en-US"/>
              <a:t>Click to edit Master title style</a:t>
            </a:r>
          </a:p>
        </p:txBody>
      </p:sp>
      <p:sp>
        <p:nvSpPr>
          <p:cNvPr id="3" name="Table Placeholder 2"/>
          <p:cNvSpPr>
            <a:spLocks noGrp="1"/>
          </p:cNvSpPr>
          <p:nvPr>
            <p:ph type="tbl" idx="1"/>
          </p:nvPr>
        </p:nvSpPr>
        <p:spPr>
          <a:xfrm>
            <a:off x="914400" y="2400302"/>
            <a:ext cx="16459200" cy="6796088"/>
          </a:xfrm>
        </p:spPr>
        <p:txBody>
          <a:bodyPr/>
          <a:lstStyle>
            <a:lvl1pPr>
              <a:buFont typeface="Arial" pitchFamily="34" charset="0"/>
              <a:buChar char="•"/>
              <a:defRPr/>
            </a:lvl1pPr>
          </a:lstStyle>
          <a:p>
            <a:pPr lvl="0"/>
            <a:endParaRPr lang="en-US" noProof="0" dirty="0"/>
          </a:p>
        </p:txBody>
      </p:sp>
      <p:sp>
        <p:nvSpPr>
          <p:cNvPr id="4" name="Rectangle 4"/>
          <p:cNvSpPr>
            <a:spLocks noGrp="1" noChangeArrowheads="1"/>
          </p:cNvSpPr>
          <p:nvPr>
            <p:ph type="dt" sz="half" idx="10"/>
          </p:nvPr>
        </p:nvSpPr>
        <p:spPr>
          <a:xfrm>
            <a:off x="914400" y="9372600"/>
            <a:ext cx="4267200" cy="6858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6248400" y="9372600"/>
            <a:ext cx="5791200" cy="685800"/>
          </a:xfrm>
          <a:prstGeom prst="rect">
            <a:avLst/>
          </a:prstGeom>
          <a:ln/>
        </p:spPr>
        <p:txBody>
          <a:bodyPr/>
          <a:lstStyle>
            <a:lvl1pPr>
              <a:defRPr/>
            </a:lvl1pPr>
          </a:lstStyle>
          <a:p>
            <a:pPr>
              <a:defRPr/>
            </a:pPr>
            <a:r>
              <a:rPr lang="en-US"/>
              <a:t>Copyright 2019 ROI Institute Inc. – No part of this document can be reproduced, stored in a retrieval system, or transmitted in any </a:t>
            </a:r>
          </a:p>
        </p:txBody>
      </p:sp>
      <p:sp>
        <p:nvSpPr>
          <p:cNvPr id="6" name="Rectangle 6"/>
          <p:cNvSpPr>
            <a:spLocks noGrp="1" noChangeArrowheads="1"/>
          </p:cNvSpPr>
          <p:nvPr>
            <p:ph type="sldNum" sz="quarter" idx="12"/>
          </p:nvPr>
        </p:nvSpPr>
        <p:spPr>
          <a:ln/>
        </p:spPr>
        <p:txBody>
          <a:bodyPr/>
          <a:lstStyle>
            <a:lvl1pPr>
              <a:defRPr/>
            </a:lvl1pPr>
          </a:lstStyle>
          <a:p>
            <a:pPr>
              <a:defRPr/>
            </a:pPr>
            <a:fld id="{9C3E7534-8D79-4361-ABD1-EDB37AC994BB}" type="slidenum">
              <a:rPr lang="en-US"/>
              <a:pPr>
                <a:defRPr/>
              </a:pPr>
              <a:t>‹#›</a:t>
            </a:fld>
            <a:endParaRPr lang="en-US"/>
          </a:p>
        </p:txBody>
      </p:sp>
    </p:spTree>
    <p:extLst>
      <p:ext uri="{BB962C8B-B14F-4D97-AF65-F5344CB8AC3E}">
        <p14:creationId xmlns:p14="http://schemas.microsoft.com/office/powerpoint/2010/main" val="150325661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2_Speaker_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95533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8C8DF-CEE8-634F-AA52-F26C48011899}"/>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DC721272-A197-BA4B-94F8-C832182E3A16}"/>
              </a:ext>
            </a:extLst>
          </p:cNvPr>
          <p:cNvSpPr>
            <a:spLocks noGrp="1"/>
          </p:cNvSpPr>
          <p:nvPr>
            <p:ph type="sldNum" sz="quarter" idx="10"/>
          </p:nvPr>
        </p:nvSpPr>
        <p:spPr/>
        <p:txBody>
          <a:bodyPr/>
          <a:lstStyle/>
          <a:p>
            <a:fld id="{1754F1E8-9FA4-C246-BFBC-29E0F4373BF7}" type="slidenum">
              <a:rPr lang="en-US" smtClean="0"/>
              <a:t>‹#›</a:t>
            </a:fld>
            <a:endParaRPr lang="en-US"/>
          </a:p>
        </p:txBody>
      </p:sp>
    </p:spTree>
    <p:extLst>
      <p:ext uri="{BB962C8B-B14F-4D97-AF65-F5344CB8AC3E}">
        <p14:creationId xmlns:p14="http://schemas.microsoft.com/office/powerpoint/2010/main" val="352536849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890EC-8E94-D54B-BED8-D94B9FDB1CF4}"/>
              </a:ext>
            </a:extLst>
          </p:cNvPr>
          <p:cNvSpPr>
            <a:spLocks noGrp="1"/>
          </p:cNvSpPr>
          <p:nvPr>
            <p:ph type="title" hasCustomPrompt="1"/>
          </p:nvPr>
        </p:nvSpPr>
        <p:spPr>
          <a:xfrm>
            <a:off x="3756623" y="642256"/>
            <a:ext cx="13744997" cy="1068536"/>
          </a:xfrm>
        </p:spPr>
        <p:txBody>
          <a:bodyPr anchor="ctr">
            <a:normAutofit/>
          </a:bodyPr>
          <a:lstStyle>
            <a:lvl1pPr>
              <a:defRPr sz="3600" b="0" i="0">
                <a:solidFill>
                  <a:srgbClr val="ED5428"/>
                </a:solidFill>
                <a:latin typeface="Calibri" panose="020F050202020403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FDDDC59F-1DA7-EE4E-ADC2-D43E0FB76B3B}"/>
              </a:ext>
            </a:extLst>
          </p:cNvPr>
          <p:cNvSpPr>
            <a:spLocks noGrp="1"/>
          </p:cNvSpPr>
          <p:nvPr>
            <p:ph sz="half" idx="1"/>
          </p:nvPr>
        </p:nvSpPr>
        <p:spPr>
          <a:xfrm>
            <a:off x="973053" y="2735390"/>
            <a:ext cx="6941079" cy="6527007"/>
          </a:xfrm>
        </p:spPr>
        <p:txBody>
          <a:bodyPr>
            <a:noAutofit/>
          </a:bodyPr>
          <a:lstStyle>
            <a:lvl1pPr marL="0" indent="0">
              <a:buNone/>
              <a:defRPr sz="3000" b="0" i="0">
                <a:latin typeface="Calibri" panose="020F0502020204030204" pitchFamily="34" charset="0"/>
              </a:defRPr>
            </a:lvl1pPr>
            <a:lvl2pPr marL="685752" indent="0">
              <a:buNone/>
              <a:defRPr sz="3000" b="0" i="0">
                <a:latin typeface="Calibri" panose="020F0502020204030204" pitchFamily="34" charset="0"/>
              </a:defRPr>
            </a:lvl2pPr>
            <a:lvl3pPr marL="1371504" indent="0">
              <a:buNone/>
              <a:defRPr sz="3000" b="0" i="0">
                <a:latin typeface="Calibri" panose="020F0502020204030204" pitchFamily="34" charset="0"/>
              </a:defRPr>
            </a:lvl3pPr>
            <a:lvl4pPr marL="2057256" indent="0">
              <a:buNone/>
              <a:defRPr sz="3000" b="0" i="0">
                <a:latin typeface="Calibri" panose="020F0502020204030204" pitchFamily="34" charset="0"/>
              </a:defRPr>
            </a:lvl4pPr>
            <a:lvl5pPr marL="2743008" indent="0">
              <a:buNone/>
              <a:defRPr sz="3000" b="0" i="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82D62074-E0C6-2A45-9790-29F138C5E558}"/>
              </a:ext>
            </a:extLst>
          </p:cNvPr>
          <p:cNvSpPr>
            <a:spLocks noGrp="1"/>
          </p:cNvSpPr>
          <p:nvPr>
            <p:ph type="sldNum" sz="quarter" idx="12"/>
          </p:nvPr>
        </p:nvSpPr>
        <p:spPr>
          <a:xfrm>
            <a:off x="437348" y="9534526"/>
            <a:ext cx="4114800" cy="547688"/>
          </a:xfrm>
        </p:spPr>
        <p:txBody>
          <a:bodyPr/>
          <a:lstStyle>
            <a:lvl1pPr algn="l">
              <a:defRPr>
                <a:solidFill>
                  <a:srgbClr val="ED5428"/>
                </a:solidFill>
              </a:defRPr>
            </a:lvl1pPr>
          </a:lstStyle>
          <a:p>
            <a:fld id="{F8FAE547-70CE-0F40-8A9C-862AFD0C3D1D}" type="slidenum">
              <a:rPr lang="en-US" smtClean="0"/>
              <a:pPr/>
              <a:t>‹#›</a:t>
            </a:fld>
            <a:endParaRPr lang="en-US" dirty="0"/>
          </a:p>
        </p:txBody>
      </p:sp>
      <p:sp>
        <p:nvSpPr>
          <p:cNvPr id="16" name="Content Placeholder 2">
            <a:extLst>
              <a:ext uri="{FF2B5EF4-FFF2-40B4-BE49-F238E27FC236}">
                <a16:creationId xmlns:a16="http://schemas.microsoft.com/office/drawing/2014/main" id="{C306DBAE-4DB8-954E-864F-1D45F6992DE0}"/>
              </a:ext>
            </a:extLst>
          </p:cNvPr>
          <p:cNvSpPr>
            <a:spLocks noGrp="1"/>
          </p:cNvSpPr>
          <p:nvPr>
            <p:ph sz="half" idx="13"/>
          </p:nvPr>
        </p:nvSpPr>
        <p:spPr>
          <a:xfrm>
            <a:off x="8475705" y="2735390"/>
            <a:ext cx="6941079" cy="6527007"/>
          </a:xfrm>
        </p:spPr>
        <p:txBody>
          <a:bodyPr>
            <a:normAutofit/>
          </a:bodyPr>
          <a:lstStyle>
            <a:lvl1pPr marL="428595" indent="-428595">
              <a:buSzPct val="100000"/>
              <a:buFont typeface="Wingdings" pitchFamily="2" charset="2"/>
              <a:buChar char="§"/>
              <a:defRPr sz="2100" b="0" i="0">
                <a:latin typeface="Calibri" panose="020F0502020204030204" pitchFamily="34" charset="0"/>
              </a:defRPr>
            </a:lvl1pPr>
            <a:lvl2pPr marL="1114347" indent="-428595">
              <a:buSzPct val="100000"/>
              <a:buFont typeface="Wingdings" pitchFamily="2" charset="2"/>
              <a:buChar char="§"/>
              <a:defRPr sz="2100" b="0" i="0">
                <a:latin typeface="Calibri" panose="020F0502020204030204" pitchFamily="34" charset="0"/>
              </a:defRPr>
            </a:lvl2pPr>
            <a:lvl3pPr marL="1800099" indent="-428595">
              <a:buSzPct val="100000"/>
              <a:buFont typeface="Wingdings" pitchFamily="2" charset="2"/>
              <a:buChar char="§"/>
              <a:defRPr sz="2100" b="0" i="0">
                <a:latin typeface="Calibri" panose="020F0502020204030204" pitchFamily="34" charset="0"/>
              </a:defRPr>
            </a:lvl3pPr>
            <a:lvl4pPr marL="2485851" indent="-428595">
              <a:buSzPct val="100000"/>
              <a:buFont typeface="Wingdings" pitchFamily="2" charset="2"/>
              <a:buChar char="§"/>
              <a:defRPr sz="2100" b="0" i="0">
                <a:latin typeface="Calibri" panose="020F0502020204030204" pitchFamily="34" charset="0"/>
              </a:defRPr>
            </a:lvl4pPr>
            <a:lvl5pPr marL="3171603" indent="-428595">
              <a:buSzPct val="100000"/>
              <a:buFont typeface="Wingdings" pitchFamily="2" charset="2"/>
              <a:buChar char="§"/>
              <a:defRPr sz="2100" b="0" i="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Parallelogram 20">
            <a:extLst>
              <a:ext uri="{FF2B5EF4-FFF2-40B4-BE49-F238E27FC236}">
                <a16:creationId xmlns:a16="http://schemas.microsoft.com/office/drawing/2014/main" id="{A5C9AA46-BF39-4DF1-A548-1A75455F1E25}"/>
              </a:ext>
            </a:extLst>
          </p:cNvPr>
          <p:cNvSpPr/>
          <p:nvPr userDrawn="1"/>
        </p:nvSpPr>
        <p:spPr>
          <a:xfrm flipH="1">
            <a:off x="10019862" y="2"/>
            <a:ext cx="2171700" cy="958596"/>
          </a:xfrm>
          <a:prstGeom prst="parallelogram">
            <a:avLst>
              <a:gd name="adj" fmla="val 13561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39" tIns="68568" rIns="137139" bIns="68568" numCol="1" spcCol="0" rtlCol="0" fromWordArt="0" anchor="ctr" anchorCtr="0" forceAA="0" compatLnSpc="1">
            <a:prstTxWarp prst="textNoShape">
              <a:avLst/>
            </a:prstTxWarp>
            <a:noAutofit/>
          </a:bodyPr>
          <a:lstStyle/>
          <a:p>
            <a:pPr lvl="0" algn="ctr"/>
            <a:endParaRPr lang="en-US" sz="2700" noProof="0" dirty="0"/>
          </a:p>
        </p:txBody>
      </p:sp>
    </p:spTree>
    <p:extLst>
      <p:ext uri="{BB962C8B-B14F-4D97-AF65-F5344CB8AC3E}">
        <p14:creationId xmlns:p14="http://schemas.microsoft.com/office/powerpoint/2010/main" val="2951488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00"/>
        <p:cNvGrpSpPr/>
        <p:nvPr/>
      </p:nvGrpSpPr>
      <p:grpSpPr>
        <a:xfrm>
          <a:off x="0" y="0"/>
          <a:ext cx="0" cy="0"/>
          <a:chOff x="0" y="0"/>
          <a:chExt cx="0" cy="0"/>
        </a:xfrm>
      </p:grpSpPr>
      <p:sp>
        <p:nvSpPr>
          <p:cNvPr id="901" name="Google Shape;901;p186"/>
          <p:cNvSpPr txBox="1">
            <a:spLocks noGrp="1"/>
          </p:cNvSpPr>
          <p:nvPr>
            <p:ph type="dt" idx="10"/>
          </p:nvPr>
        </p:nvSpPr>
        <p:spPr>
          <a:xfrm>
            <a:off x="12893040" y="9534527"/>
            <a:ext cx="4366260" cy="54768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2" name="Google Shape;902;p186"/>
          <p:cNvSpPr txBox="1">
            <a:spLocks noGrp="1"/>
          </p:cNvSpPr>
          <p:nvPr>
            <p:ph type="ftr" idx="11"/>
          </p:nvPr>
        </p:nvSpPr>
        <p:spPr>
          <a:xfrm>
            <a:off x="1028700" y="9533770"/>
            <a:ext cx="11658600"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3" name="Google Shape;903;p186"/>
          <p:cNvSpPr txBox="1">
            <a:spLocks noGrp="1"/>
          </p:cNvSpPr>
          <p:nvPr>
            <p:ph type="sldNum" idx="12"/>
          </p:nvPr>
        </p:nvSpPr>
        <p:spPr>
          <a:xfrm>
            <a:off x="13144500" y="571501"/>
            <a:ext cx="4114800" cy="547688"/>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60269623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04"/>
        <p:cNvGrpSpPr/>
        <p:nvPr/>
      </p:nvGrpSpPr>
      <p:grpSpPr>
        <a:xfrm>
          <a:off x="0" y="0"/>
          <a:ext cx="0" cy="0"/>
          <a:chOff x="0" y="0"/>
          <a:chExt cx="0" cy="0"/>
        </a:xfrm>
      </p:grpSpPr>
      <p:pic>
        <p:nvPicPr>
          <p:cNvPr id="905" name="Google Shape;905;p200" descr="C0-HD-BTM.png"/>
          <p:cNvPicPr preferRelativeResize="0"/>
          <p:nvPr/>
        </p:nvPicPr>
        <p:blipFill rotWithShape="1">
          <a:blip r:embed="rId2">
            <a:alphaModFix/>
          </a:blip>
          <a:srcRect/>
          <a:stretch/>
        </p:blipFill>
        <p:spPr>
          <a:xfrm>
            <a:off x="0" y="6562726"/>
            <a:ext cx="18288000" cy="3724277"/>
          </a:xfrm>
          <a:prstGeom prst="rect">
            <a:avLst/>
          </a:prstGeom>
          <a:noFill/>
          <a:ln>
            <a:noFill/>
          </a:ln>
        </p:spPr>
      </p:pic>
      <p:sp>
        <p:nvSpPr>
          <p:cNvPr id="906" name="Google Shape;906;p200"/>
          <p:cNvSpPr txBox="1">
            <a:spLocks noGrp="1"/>
          </p:cNvSpPr>
          <p:nvPr>
            <p:ph type="ctrTitle"/>
          </p:nvPr>
        </p:nvSpPr>
        <p:spPr>
          <a:xfrm>
            <a:off x="2057400" y="2705108"/>
            <a:ext cx="14173200" cy="2737644"/>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entury Gothic"/>
              <a:buNone/>
              <a:defRPr sz="9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7" name="Google Shape;907;p200"/>
          <p:cNvSpPr txBox="1">
            <a:spLocks noGrp="1"/>
          </p:cNvSpPr>
          <p:nvPr>
            <p:ph type="subTitle" idx="1"/>
          </p:nvPr>
        </p:nvSpPr>
        <p:spPr>
          <a:xfrm>
            <a:off x="2057400" y="5448302"/>
            <a:ext cx="14173200" cy="10287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500"/>
              </a:spcBef>
              <a:spcAft>
                <a:spcPts val="0"/>
              </a:spcAft>
              <a:buClr>
                <a:schemeClr val="dk1"/>
              </a:buClr>
              <a:buSzPts val="2000"/>
              <a:buNone/>
              <a:defRPr sz="3000"/>
            </a:lvl1pPr>
            <a:lvl2pPr lvl="1" algn="ctr">
              <a:lnSpc>
                <a:spcPct val="90000"/>
              </a:lnSpc>
              <a:spcBef>
                <a:spcPts val="750"/>
              </a:spcBef>
              <a:spcAft>
                <a:spcPts val="0"/>
              </a:spcAft>
              <a:buClr>
                <a:schemeClr val="dk1"/>
              </a:buClr>
              <a:buSzPts val="2000"/>
              <a:buNone/>
              <a:defRPr sz="3000"/>
            </a:lvl2pPr>
            <a:lvl3pPr lvl="2" algn="ctr">
              <a:lnSpc>
                <a:spcPct val="90000"/>
              </a:lnSpc>
              <a:spcBef>
                <a:spcPts val="750"/>
              </a:spcBef>
              <a:spcAft>
                <a:spcPts val="0"/>
              </a:spcAft>
              <a:buClr>
                <a:schemeClr val="dk1"/>
              </a:buClr>
              <a:buSzPts val="1800"/>
              <a:buNone/>
              <a:defRPr sz="2700"/>
            </a:lvl3pPr>
            <a:lvl4pPr lvl="3" algn="ctr">
              <a:lnSpc>
                <a:spcPct val="90000"/>
              </a:lnSpc>
              <a:spcBef>
                <a:spcPts val="750"/>
              </a:spcBef>
              <a:spcAft>
                <a:spcPts val="0"/>
              </a:spcAft>
              <a:buClr>
                <a:schemeClr val="dk1"/>
              </a:buClr>
              <a:buSzPts val="1600"/>
              <a:buNone/>
              <a:defRPr sz="2400"/>
            </a:lvl4pPr>
            <a:lvl5pPr lvl="4" algn="ctr">
              <a:lnSpc>
                <a:spcPct val="90000"/>
              </a:lnSpc>
              <a:spcBef>
                <a:spcPts val="750"/>
              </a:spcBef>
              <a:spcAft>
                <a:spcPts val="0"/>
              </a:spcAft>
              <a:buClr>
                <a:schemeClr val="dk1"/>
              </a:buClr>
              <a:buSzPts val="1600"/>
              <a:buNone/>
              <a:defRPr sz="2400"/>
            </a:lvl5pPr>
            <a:lvl6pPr lvl="5" algn="ctr">
              <a:lnSpc>
                <a:spcPct val="90000"/>
              </a:lnSpc>
              <a:spcBef>
                <a:spcPts val="750"/>
              </a:spcBef>
              <a:spcAft>
                <a:spcPts val="0"/>
              </a:spcAft>
              <a:buClr>
                <a:schemeClr val="dk1"/>
              </a:buClr>
              <a:buSzPts val="1600"/>
              <a:buNone/>
              <a:defRPr sz="2400"/>
            </a:lvl6pPr>
            <a:lvl7pPr lvl="6" algn="ctr">
              <a:lnSpc>
                <a:spcPct val="90000"/>
              </a:lnSpc>
              <a:spcBef>
                <a:spcPts val="750"/>
              </a:spcBef>
              <a:spcAft>
                <a:spcPts val="0"/>
              </a:spcAft>
              <a:buClr>
                <a:schemeClr val="dk1"/>
              </a:buClr>
              <a:buSzPts val="1600"/>
              <a:buNone/>
              <a:defRPr sz="2400"/>
            </a:lvl7pPr>
            <a:lvl8pPr lvl="7" algn="ctr">
              <a:lnSpc>
                <a:spcPct val="90000"/>
              </a:lnSpc>
              <a:spcBef>
                <a:spcPts val="750"/>
              </a:spcBef>
              <a:spcAft>
                <a:spcPts val="0"/>
              </a:spcAft>
              <a:buClr>
                <a:schemeClr val="dk1"/>
              </a:buClr>
              <a:buSzPts val="1600"/>
              <a:buNone/>
              <a:defRPr sz="2400"/>
            </a:lvl8pPr>
            <a:lvl9pPr lvl="8" algn="ctr">
              <a:lnSpc>
                <a:spcPct val="90000"/>
              </a:lnSpc>
              <a:spcBef>
                <a:spcPts val="750"/>
              </a:spcBef>
              <a:spcAft>
                <a:spcPts val="0"/>
              </a:spcAft>
              <a:buClr>
                <a:schemeClr val="dk1"/>
              </a:buClr>
              <a:buSzPts val="1600"/>
              <a:buNone/>
              <a:defRPr sz="2400"/>
            </a:lvl9pPr>
          </a:lstStyle>
          <a:p>
            <a:endParaRPr/>
          </a:p>
        </p:txBody>
      </p:sp>
      <p:sp>
        <p:nvSpPr>
          <p:cNvPr id="908" name="Google Shape;908;p200"/>
          <p:cNvSpPr txBox="1">
            <a:spLocks noGrp="1"/>
          </p:cNvSpPr>
          <p:nvPr>
            <p:ph type="dt" idx="10"/>
          </p:nvPr>
        </p:nvSpPr>
        <p:spPr>
          <a:xfrm>
            <a:off x="11864343" y="6471494"/>
            <a:ext cx="4366260" cy="56196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9" name="Google Shape;909;p200"/>
          <p:cNvSpPr txBox="1">
            <a:spLocks noGrp="1"/>
          </p:cNvSpPr>
          <p:nvPr>
            <p:ph type="ftr" idx="11"/>
          </p:nvPr>
        </p:nvSpPr>
        <p:spPr>
          <a:xfrm>
            <a:off x="2057400" y="6485770"/>
            <a:ext cx="9601200"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0" name="Google Shape;910;p200"/>
          <p:cNvSpPr txBox="1">
            <a:spLocks noGrp="1"/>
          </p:cNvSpPr>
          <p:nvPr>
            <p:ph type="sldNum" idx="12"/>
          </p:nvPr>
        </p:nvSpPr>
        <p:spPr>
          <a:xfrm>
            <a:off x="12115802" y="2146301"/>
            <a:ext cx="4114800" cy="547688"/>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55504738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911"/>
        <p:cNvGrpSpPr/>
        <p:nvPr/>
      </p:nvGrpSpPr>
      <p:grpSpPr>
        <a:xfrm>
          <a:off x="0" y="0"/>
          <a:ext cx="0" cy="0"/>
          <a:chOff x="0" y="0"/>
          <a:chExt cx="0" cy="0"/>
        </a:xfrm>
      </p:grpSpPr>
      <p:sp>
        <p:nvSpPr>
          <p:cNvPr id="912" name="Google Shape;912;p201"/>
          <p:cNvSpPr txBox="1">
            <a:spLocks noGrp="1"/>
          </p:cNvSpPr>
          <p:nvPr>
            <p:ph type="title"/>
          </p:nvPr>
        </p:nvSpPr>
        <p:spPr>
          <a:xfrm>
            <a:off x="4343400" y="1146561"/>
            <a:ext cx="12915900" cy="1939542"/>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13" name="Google Shape;913;p201"/>
          <p:cNvSpPr txBox="1">
            <a:spLocks noGrp="1"/>
          </p:cNvSpPr>
          <p:nvPr>
            <p:ph type="body" idx="1"/>
          </p:nvPr>
        </p:nvSpPr>
        <p:spPr>
          <a:xfrm>
            <a:off x="1028700" y="3291842"/>
            <a:ext cx="16230600" cy="6036188"/>
          </a:xfrm>
          <a:prstGeom prst="rect">
            <a:avLst/>
          </a:prstGeom>
          <a:noFill/>
          <a:ln>
            <a:noFill/>
          </a:ln>
        </p:spPr>
        <p:txBody>
          <a:bodyPr spcFirstLastPara="1" wrap="square" lIns="91425" tIns="45700" rIns="91425" bIns="45700" anchor="t" anchorCtr="0">
            <a:normAutofit/>
          </a:bodyPr>
          <a:lstStyle>
            <a:lvl1pPr marL="685776" lvl="0" indent="-514332" algn="l">
              <a:lnSpc>
                <a:spcPct val="90000"/>
              </a:lnSpc>
              <a:spcBef>
                <a:spcPts val="1500"/>
              </a:spcBef>
              <a:spcAft>
                <a:spcPts val="0"/>
              </a:spcAft>
              <a:buClr>
                <a:schemeClr val="dk1"/>
              </a:buClr>
              <a:buSzPts val="1800"/>
              <a:buChar char="•"/>
              <a:defRPr/>
            </a:lvl1pPr>
            <a:lvl2pPr marL="1371552" lvl="1" indent="-514332" algn="l">
              <a:lnSpc>
                <a:spcPct val="90000"/>
              </a:lnSpc>
              <a:spcBef>
                <a:spcPts val="750"/>
              </a:spcBef>
              <a:spcAft>
                <a:spcPts val="0"/>
              </a:spcAft>
              <a:buClr>
                <a:schemeClr val="dk1"/>
              </a:buClr>
              <a:buSzPts val="1800"/>
              <a:buChar char="•"/>
              <a:defRPr/>
            </a:lvl2pPr>
            <a:lvl3pPr marL="2057328" lvl="2" indent="-514332" algn="l">
              <a:lnSpc>
                <a:spcPct val="90000"/>
              </a:lnSpc>
              <a:spcBef>
                <a:spcPts val="750"/>
              </a:spcBef>
              <a:spcAft>
                <a:spcPts val="0"/>
              </a:spcAft>
              <a:buClr>
                <a:schemeClr val="dk1"/>
              </a:buClr>
              <a:buSzPts val="1800"/>
              <a:buChar char="•"/>
              <a:defRPr/>
            </a:lvl3pPr>
            <a:lvl4pPr marL="2743104" lvl="3" indent="-514332" algn="l">
              <a:lnSpc>
                <a:spcPct val="90000"/>
              </a:lnSpc>
              <a:spcBef>
                <a:spcPts val="750"/>
              </a:spcBef>
              <a:spcAft>
                <a:spcPts val="0"/>
              </a:spcAft>
              <a:buClr>
                <a:schemeClr val="dk1"/>
              </a:buClr>
              <a:buSzPts val="1800"/>
              <a:buChar char="•"/>
              <a:defRPr/>
            </a:lvl4pPr>
            <a:lvl5pPr marL="3428880" lvl="4" indent="-514332" algn="l">
              <a:lnSpc>
                <a:spcPct val="90000"/>
              </a:lnSpc>
              <a:spcBef>
                <a:spcPts val="750"/>
              </a:spcBef>
              <a:spcAft>
                <a:spcPts val="0"/>
              </a:spcAft>
              <a:buClr>
                <a:schemeClr val="dk1"/>
              </a:buClr>
              <a:buSzPts val="1800"/>
              <a:buChar char="•"/>
              <a:defRPr/>
            </a:lvl5pPr>
            <a:lvl6pPr marL="4114656" lvl="5" indent="-514332" algn="l">
              <a:lnSpc>
                <a:spcPct val="90000"/>
              </a:lnSpc>
              <a:spcBef>
                <a:spcPts val="750"/>
              </a:spcBef>
              <a:spcAft>
                <a:spcPts val="0"/>
              </a:spcAft>
              <a:buClr>
                <a:schemeClr val="dk1"/>
              </a:buClr>
              <a:buSzPts val="1800"/>
              <a:buChar char="•"/>
              <a:defRPr/>
            </a:lvl6pPr>
            <a:lvl7pPr marL="4800432" lvl="6" indent="-514332" algn="l">
              <a:lnSpc>
                <a:spcPct val="90000"/>
              </a:lnSpc>
              <a:spcBef>
                <a:spcPts val="750"/>
              </a:spcBef>
              <a:spcAft>
                <a:spcPts val="0"/>
              </a:spcAft>
              <a:buClr>
                <a:schemeClr val="dk1"/>
              </a:buClr>
              <a:buSzPts val="1800"/>
              <a:buChar char="•"/>
              <a:defRPr/>
            </a:lvl7pPr>
            <a:lvl8pPr marL="5486208" lvl="7" indent="-514332" algn="l">
              <a:lnSpc>
                <a:spcPct val="90000"/>
              </a:lnSpc>
              <a:spcBef>
                <a:spcPts val="750"/>
              </a:spcBef>
              <a:spcAft>
                <a:spcPts val="0"/>
              </a:spcAft>
              <a:buClr>
                <a:schemeClr val="dk1"/>
              </a:buClr>
              <a:buSzPts val="1800"/>
              <a:buChar char="•"/>
              <a:defRPr/>
            </a:lvl8pPr>
            <a:lvl9pPr marL="6171984" lvl="8" indent="-514332" algn="l">
              <a:lnSpc>
                <a:spcPct val="90000"/>
              </a:lnSpc>
              <a:spcBef>
                <a:spcPts val="750"/>
              </a:spcBef>
              <a:spcAft>
                <a:spcPts val="0"/>
              </a:spcAft>
              <a:buClr>
                <a:schemeClr val="dk1"/>
              </a:buClr>
              <a:buSzPts val="1800"/>
              <a:buChar char="•"/>
              <a:defRPr/>
            </a:lvl9pPr>
          </a:lstStyle>
          <a:p>
            <a:endParaRPr/>
          </a:p>
        </p:txBody>
      </p:sp>
      <p:sp>
        <p:nvSpPr>
          <p:cNvPr id="914" name="Google Shape;914;p201"/>
          <p:cNvSpPr txBox="1">
            <a:spLocks noGrp="1"/>
          </p:cNvSpPr>
          <p:nvPr>
            <p:ph type="dt" idx="10"/>
          </p:nvPr>
        </p:nvSpPr>
        <p:spPr>
          <a:xfrm>
            <a:off x="12893040" y="9534527"/>
            <a:ext cx="4366260" cy="54768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5" name="Google Shape;915;p201"/>
          <p:cNvSpPr txBox="1">
            <a:spLocks noGrp="1"/>
          </p:cNvSpPr>
          <p:nvPr>
            <p:ph type="ftr" idx="11"/>
          </p:nvPr>
        </p:nvSpPr>
        <p:spPr>
          <a:xfrm>
            <a:off x="1028700" y="9533770"/>
            <a:ext cx="11658600"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6" name="Google Shape;916;p201"/>
          <p:cNvSpPr txBox="1">
            <a:spLocks noGrp="1"/>
          </p:cNvSpPr>
          <p:nvPr>
            <p:ph type="sldNum" idx="12"/>
          </p:nvPr>
        </p:nvSpPr>
        <p:spPr>
          <a:xfrm>
            <a:off x="14173200" y="9739315"/>
            <a:ext cx="4114800" cy="547688"/>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20753858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917"/>
        <p:cNvGrpSpPr/>
        <p:nvPr/>
      </p:nvGrpSpPr>
      <p:grpSpPr>
        <a:xfrm>
          <a:off x="0" y="0"/>
          <a:ext cx="0" cy="0"/>
          <a:chOff x="0" y="0"/>
          <a:chExt cx="0" cy="0"/>
        </a:xfrm>
      </p:grpSpPr>
      <p:pic>
        <p:nvPicPr>
          <p:cNvPr id="918" name="Google Shape;918;p202" descr="C0-HD-BTM.png"/>
          <p:cNvPicPr preferRelativeResize="0"/>
          <p:nvPr/>
        </p:nvPicPr>
        <p:blipFill rotWithShape="1">
          <a:blip r:embed="rId2">
            <a:alphaModFix/>
          </a:blip>
          <a:srcRect/>
          <a:stretch/>
        </p:blipFill>
        <p:spPr>
          <a:xfrm>
            <a:off x="0" y="6562726"/>
            <a:ext cx="18288000" cy="3724277"/>
          </a:xfrm>
          <a:prstGeom prst="rect">
            <a:avLst/>
          </a:prstGeom>
          <a:noFill/>
          <a:ln>
            <a:noFill/>
          </a:ln>
        </p:spPr>
      </p:pic>
      <p:sp>
        <p:nvSpPr>
          <p:cNvPr id="919" name="Google Shape;919;p202"/>
          <p:cNvSpPr txBox="1">
            <a:spLocks noGrp="1"/>
          </p:cNvSpPr>
          <p:nvPr>
            <p:ph type="title"/>
          </p:nvPr>
        </p:nvSpPr>
        <p:spPr>
          <a:xfrm>
            <a:off x="1028705" y="1130303"/>
            <a:ext cx="16230599" cy="4202903"/>
          </a:xfrm>
          <a:prstGeom prst="rect">
            <a:avLst/>
          </a:prstGeom>
          <a:noFill/>
          <a:ln>
            <a:noFill/>
          </a:ln>
        </p:spPr>
        <p:txBody>
          <a:bodyPr spcFirstLastPara="1" wrap="square" lIns="91425" tIns="45700" rIns="91425" bIns="45700" anchor="b" anchorCtr="0">
            <a:normAutofit/>
          </a:bodyPr>
          <a:lstStyle>
            <a:lvl1pPr lvl="0" algn="r">
              <a:lnSpc>
                <a:spcPct val="90000"/>
              </a:lnSpc>
              <a:spcBef>
                <a:spcPts val="0"/>
              </a:spcBef>
              <a:spcAft>
                <a:spcPts val="0"/>
              </a:spcAft>
              <a:buClr>
                <a:schemeClr val="dk1"/>
              </a:buClr>
              <a:buSzPts val="4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0" name="Google Shape;920;p202"/>
          <p:cNvSpPr txBox="1">
            <a:spLocks noGrp="1"/>
          </p:cNvSpPr>
          <p:nvPr>
            <p:ph type="body" idx="1"/>
          </p:nvPr>
        </p:nvSpPr>
        <p:spPr>
          <a:xfrm>
            <a:off x="1536701" y="5462590"/>
            <a:ext cx="15735300" cy="1433513"/>
          </a:xfrm>
          <a:prstGeom prst="rect">
            <a:avLst/>
          </a:prstGeom>
          <a:noFill/>
          <a:ln>
            <a:noFill/>
          </a:ln>
        </p:spPr>
        <p:txBody>
          <a:bodyPr spcFirstLastPara="1" wrap="square" lIns="91425" tIns="45700" rIns="91425" bIns="45700" anchor="t" anchorCtr="0">
            <a:normAutofit/>
          </a:bodyPr>
          <a:lstStyle>
            <a:lvl1pPr marL="685776" lvl="0" indent="-342888" algn="r">
              <a:lnSpc>
                <a:spcPct val="90000"/>
              </a:lnSpc>
              <a:spcBef>
                <a:spcPts val="1500"/>
              </a:spcBef>
              <a:spcAft>
                <a:spcPts val="0"/>
              </a:spcAft>
              <a:buClr>
                <a:srgbClr val="888888"/>
              </a:buClr>
              <a:buSzPts val="2200"/>
              <a:buNone/>
              <a:defRPr sz="3300">
                <a:solidFill>
                  <a:srgbClr val="888888"/>
                </a:solidFill>
              </a:defRPr>
            </a:lvl1pPr>
            <a:lvl2pPr marL="1371552" lvl="1" indent="-342888" algn="l">
              <a:lnSpc>
                <a:spcPct val="90000"/>
              </a:lnSpc>
              <a:spcBef>
                <a:spcPts val="750"/>
              </a:spcBef>
              <a:spcAft>
                <a:spcPts val="0"/>
              </a:spcAft>
              <a:buClr>
                <a:srgbClr val="888888"/>
              </a:buClr>
              <a:buSzPts val="2000"/>
              <a:buNone/>
              <a:defRPr sz="3000">
                <a:solidFill>
                  <a:srgbClr val="888888"/>
                </a:solidFill>
              </a:defRPr>
            </a:lvl2pPr>
            <a:lvl3pPr marL="2057328" lvl="2" indent="-342888" algn="l">
              <a:lnSpc>
                <a:spcPct val="90000"/>
              </a:lnSpc>
              <a:spcBef>
                <a:spcPts val="750"/>
              </a:spcBef>
              <a:spcAft>
                <a:spcPts val="0"/>
              </a:spcAft>
              <a:buClr>
                <a:srgbClr val="888888"/>
              </a:buClr>
              <a:buSzPts val="1800"/>
              <a:buNone/>
              <a:defRPr sz="2700">
                <a:solidFill>
                  <a:srgbClr val="888888"/>
                </a:solidFill>
              </a:defRPr>
            </a:lvl3pPr>
            <a:lvl4pPr marL="2743104" lvl="3" indent="-342888" algn="l">
              <a:lnSpc>
                <a:spcPct val="90000"/>
              </a:lnSpc>
              <a:spcBef>
                <a:spcPts val="750"/>
              </a:spcBef>
              <a:spcAft>
                <a:spcPts val="0"/>
              </a:spcAft>
              <a:buClr>
                <a:srgbClr val="888888"/>
              </a:buClr>
              <a:buSzPts val="1600"/>
              <a:buNone/>
              <a:defRPr sz="2400">
                <a:solidFill>
                  <a:srgbClr val="888888"/>
                </a:solidFill>
              </a:defRPr>
            </a:lvl4pPr>
            <a:lvl5pPr marL="3428880" lvl="4" indent="-342888" algn="l">
              <a:lnSpc>
                <a:spcPct val="90000"/>
              </a:lnSpc>
              <a:spcBef>
                <a:spcPts val="750"/>
              </a:spcBef>
              <a:spcAft>
                <a:spcPts val="0"/>
              </a:spcAft>
              <a:buClr>
                <a:srgbClr val="888888"/>
              </a:buClr>
              <a:buSzPts val="1600"/>
              <a:buNone/>
              <a:defRPr sz="2400">
                <a:solidFill>
                  <a:srgbClr val="888888"/>
                </a:solidFill>
              </a:defRPr>
            </a:lvl5pPr>
            <a:lvl6pPr marL="4114656" lvl="5" indent="-342888" algn="l">
              <a:lnSpc>
                <a:spcPct val="90000"/>
              </a:lnSpc>
              <a:spcBef>
                <a:spcPts val="750"/>
              </a:spcBef>
              <a:spcAft>
                <a:spcPts val="0"/>
              </a:spcAft>
              <a:buClr>
                <a:srgbClr val="888888"/>
              </a:buClr>
              <a:buSzPts val="1600"/>
              <a:buNone/>
              <a:defRPr sz="2400">
                <a:solidFill>
                  <a:srgbClr val="888888"/>
                </a:solidFill>
              </a:defRPr>
            </a:lvl6pPr>
            <a:lvl7pPr marL="4800432" lvl="6" indent="-342888" algn="l">
              <a:lnSpc>
                <a:spcPct val="90000"/>
              </a:lnSpc>
              <a:spcBef>
                <a:spcPts val="750"/>
              </a:spcBef>
              <a:spcAft>
                <a:spcPts val="0"/>
              </a:spcAft>
              <a:buClr>
                <a:srgbClr val="888888"/>
              </a:buClr>
              <a:buSzPts val="1600"/>
              <a:buNone/>
              <a:defRPr sz="2400">
                <a:solidFill>
                  <a:srgbClr val="888888"/>
                </a:solidFill>
              </a:defRPr>
            </a:lvl7pPr>
            <a:lvl8pPr marL="5486208" lvl="7" indent="-342888" algn="l">
              <a:lnSpc>
                <a:spcPct val="90000"/>
              </a:lnSpc>
              <a:spcBef>
                <a:spcPts val="750"/>
              </a:spcBef>
              <a:spcAft>
                <a:spcPts val="0"/>
              </a:spcAft>
              <a:buClr>
                <a:srgbClr val="888888"/>
              </a:buClr>
              <a:buSzPts val="1600"/>
              <a:buNone/>
              <a:defRPr sz="2400">
                <a:solidFill>
                  <a:srgbClr val="888888"/>
                </a:solidFill>
              </a:defRPr>
            </a:lvl8pPr>
            <a:lvl9pPr marL="6171984" lvl="8" indent="-342888" algn="l">
              <a:lnSpc>
                <a:spcPct val="90000"/>
              </a:lnSpc>
              <a:spcBef>
                <a:spcPts val="750"/>
              </a:spcBef>
              <a:spcAft>
                <a:spcPts val="0"/>
              </a:spcAft>
              <a:buClr>
                <a:srgbClr val="888888"/>
              </a:buClr>
              <a:buSzPts val="1600"/>
              <a:buNone/>
              <a:defRPr sz="2400">
                <a:solidFill>
                  <a:srgbClr val="888888"/>
                </a:solidFill>
              </a:defRPr>
            </a:lvl9pPr>
          </a:lstStyle>
          <a:p>
            <a:endParaRPr/>
          </a:p>
        </p:txBody>
      </p:sp>
      <p:sp>
        <p:nvSpPr>
          <p:cNvPr id="921" name="Google Shape;921;p202"/>
          <p:cNvSpPr txBox="1">
            <a:spLocks noGrp="1"/>
          </p:cNvSpPr>
          <p:nvPr>
            <p:ph type="dt" idx="10"/>
          </p:nvPr>
        </p:nvSpPr>
        <p:spPr>
          <a:xfrm>
            <a:off x="11721680" y="571501"/>
            <a:ext cx="4366260" cy="54768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2" name="Google Shape;922;p202"/>
          <p:cNvSpPr txBox="1">
            <a:spLocks noGrp="1"/>
          </p:cNvSpPr>
          <p:nvPr>
            <p:ph type="ftr" idx="11"/>
          </p:nvPr>
        </p:nvSpPr>
        <p:spPr>
          <a:xfrm>
            <a:off x="1028702" y="571505"/>
            <a:ext cx="10487238" cy="54609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3" name="Google Shape;923;p202"/>
          <p:cNvSpPr txBox="1">
            <a:spLocks noGrp="1"/>
          </p:cNvSpPr>
          <p:nvPr>
            <p:ph type="sldNum" idx="12"/>
          </p:nvPr>
        </p:nvSpPr>
        <p:spPr>
          <a:xfrm>
            <a:off x="16293680" y="571501"/>
            <a:ext cx="965622" cy="547688"/>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1282316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60.xml"/><Relationship Id="rId13" Type="http://schemas.openxmlformats.org/officeDocument/2006/relationships/slideLayout" Target="../slideLayouts/slideLayout165.xml"/><Relationship Id="rId3" Type="http://schemas.openxmlformats.org/officeDocument/2006/relationships/slideLayout" Target="../slideLayouts/slideLayout155.xml"/><Relationship Id="rId7" Type="http://schemas.openxmlformats.org/officeDocument/2006/relationships/slideLayout" Target="../slideLayouts/slideLayout159.xml"/><Relationship Id="rId12" Type="http://schemas.openxmlformats.org/officeDocument/2006/relationships/slideLayout" Target="../slideLayouts/slideLayout164.xml"/><Relationship Id="rId2" Type="http://schemas.openxmlformats.org/officeDocument/2006/relationships/slideLayout" Target="../slideLayouts/slideLayout154.xml"/><Relationship Id="rId1" Type="http://schemas.openxmlformats.org/officeDocument/2006/relationships/slideLayout" Target="../slideLayouts/slideLayout153.xml"/><Relationship Id="rId6" Type="http://schemas.openxmlformats.org/officeDocument/2006/relationships/slideLayout" Target="../slideLayouts/slideLayout158.xml"/><Relationship Id="rId11" Type="http://schemas.openxmlformats.org/officeDocument/2006/relationships/slideLayout" Target="../slideLayouts/slideLayout163.xml"/><Relationship Id="rId5" Type="http://schemas.openxmlformats.org/officeDocument/2006/relationships/slideLayout" Target="../slideLayouts/slideLayout157.xml"/><Relationship Id="rId10" Type="http://schemas.openxmlformats.org/officeDocument/2006/relationships/slideLayout" Target="../slideLayouts/slideLayout162.xml"/><Relationship Id="rId4" Type="http://schemas.openxmlformats.org/officeDocument/2006/relationships/slideLayout" Target="../slideLayouts/slideLayout156.xml"/><Relationship Id="rId9" Type="http://schemas.openxmlformats.org/officeDocument/2006/relationships/slideLayout" Target="../slideLayouts/slideLayout161.xml"/><Relationship Id="rId1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73.xml"/><Relationship Id="rId13" Type="http://schemas.openxmlformats.org/officeDocument/2006/relationships/slideLayout" Target="../slideLayouts/slideLayout178.xml"/><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slideLayout" Target="../slideLayouts/slideLayout177.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5" Type="http://schemas.openxmlformats.org/officeDocument/2006/relationships/theme" Target="../theme/theme11.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 Id="rId14" Type="http://schemas.openxmlformats.org/officeDocument/2006/relationships/slideLayout" Target="../slideLayouts/slideLayout17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87.xml"/><Relationship Id="rId13" Type="http://schemas.openxmlformats.org/officeDocument/2006/relationships/theme" Target="../theme/theme12.xml"/><Relationship Id="rId3" Type="http://schemas.openxmlformats.org/officeDocument/2006/relationships/slideLayout" Target="../slideLayouts/slideLayout182.xml"/><Relationship Id="rId7" Type="http://schemas.openxmlformats.org/officeDocument/2006/relationships/slideLayout" Target="../slideLayouts/slideLayout186.xml"/><Relationship Id="rId12" Type="http://schemas.openxmlformats.org/officeDocument/2006/relationships/slideLayout" Target="../slideLayouts/slideLayout191.xml"/><Relationship Id="rId2" Type="http://schemas.openxmlformats.org/officeDocument/2006/relationships/slideLayout" Target="../slideLayouts/slideLayout181.xml"/><Relationship Id="rId1" Type="http://schemas.openxmlformats.org/officeDocument/2006/relationships/slideLayout" Target="../slideLayouts/slideLayout180.xml"/><Relationship Id="rId6" Type="http://schemas.openxmlformats.org/officeDocument/2006/relationships/slideLayout" Target="../slideLayouts/slideLayout185.xml"/><Relationship Id="rId11" Type="http://schemas.openxmlformats.org/officeDocument/2006/relationships/slideLayout" Target="../slideLayouts/slideLayout190.xml"/><Relationship Id="rId5" Type="http://schemas.openxmlformats.org/officeDocument/2006/relationships/slideLayout" Target="../slideLayouts/slideLayout184.xml"/><Relationship Id="rId10" Type="http://schemas.openxmlformats.org/officeDocument/2006/relationships/slideLayout" Target="../slideLayouts/slideLayout189.xml"/><Relationship Id="rId4" Type="http://schemas.openxmlformats.org/officeDocument/2006/relationships/slideLayout" Target="../slideLayouts/slideLayout183.xml"/><Relationship Id="rId9" Type="http://schemas.openxmlformats.org/officeDocument/2006/relationships/slideLayout" Target="../slideLayouts/slideLayout188.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99.xml"/><Relationship Id="rId13" Type="http://schemas.openxmlformats.org/officeDocument/2006/relationships/slideLayout" Target="../slideLayouts/slideLayout204.xml"/><Relationship Id="rId3" Type="http://schemas.openxmlformats.org/officeDocument/2006/relationships/slideLayout" Target="../slideLayouts/slideLayout194.xml"/><Relationship Id="rId7" Type="http://schemas.openxmlformats.org/officeDocument/2006/relationships/slideLayout" Target="../slideLayouts/slideLayout198.xml"/><Relationship Id="rId12" Type="http://schemas.openxmlformats.org/officeDocument/2006/relationships/slideLayout" Target="../slideLayouts/slideLayout203.xml"/><Relationship Id="rId2" Type="http://schemas.openxmlformats.org/officeDocument/2006/relationships/slideLayout" Target="../slideLayouts/slideLayout193.xml"/><Relationship Id="rId1" Type="http://schemas.openxmlformats.org/officeDocument/2006/relationships/slideLayout" Target="../slideLayouts/slideLayout192.xml"/><Relationship Id="rId6" Type="http://schemas.openxmlformats.org/officeDocument/2006/relationships/slideLayout" Target="../slideLayouts/slideLayout197.xml"/><Relationship Id="rId11" Type="http://schemas.openxmlformats.org/officeDocument/2006/relationships/slideLayout" Target="../slideLayouts/slideLayout202.xml"/><Relationship Id="rId5" Type="http://schemas.openxmlformats.org/officeDocument/2006/relationships/slideLayout" Target="../slideLayouts/slideLayout196.xml"/><Relationship Id="rId10" Type="http://schemas.openxmlformats.org/officeDocument/2006/relationships/slideLayout" Target="../slideLayouts/slideLayout201.xml"/><Relationship Id="rId4" Type="http://schemas.openxmlformats.org/officeDocument/2006/relationships/slideLayout" Target="../slideLayouts/slideLayout195.xml"/><Relationship Id="rId9" Type="http://schemas.openxmlformats.org/officeDocument/2006/relationships/slideLayout" Target="../slideLayouts/slideLayout200.xml"/><Relationship Id="rId14"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212.xml"/><Relationship Id="rId13" Type="http://schemas.openxmlformats.org/officeDocument/2006/relationships/slideLayout" Target="../slideLayouts/slideLayout217.xml"/><Relationship Id="rId3" Type="http://schemas.openxmlformats.org/officeDocument/2006/relationships/slideLayout" Target="../slideLayouts/slideLayout207.xml"/><Relationship Id="rId7" Type="http://schemas.openxmlformats.org/officeDocument/2006/relationships/slideLayout" Target="../slideLayouts/slideLayout211.xml"/><Relationship Id="rId12" Type="http://schemas.openxmlformats.org/officeDocument/2006/relationships/slideLayout" Target="../slideLayouts/slideLayout216.xml"/><Relationship Id="rId2" Type="http://schemas.openxmlformats.org/officeDocument/2006/relationships/slideLayout" Target="../slideLayouts/slideLayout206.xml"/><Relationship Id="rId1" Type="http://schemas.openxmlformats.org/officeDocument/2006/relationships/slideLayout" Target="../slideLayouts/slideLayout205.xml"/><Relationship Id="rId6" Type="http://schemas.openxmlformats.org/officeDocument/2006/relationships/slideLayout" Target="../slideLayouts/slideLayout210.xml"/><Relationship Id="rId11" Type="http://schemas.openxmlformats.org/officeDocument/2006/relationships/slideLayout" Target="../slideLayouts/slideLayout215.xml"/><Relationship Id="rId5" Type="http://schemas.openxmlformats.org/officeDocument/2006/relationships/slideLayout" Target="../slideLayouts/slideLayout209.xml"/><Relationship Id="rId10" Type="http://schemas.openxmlformats.org/officeDocument/2006/relationships/slideLayout" Target="../slideLayouts/slideLayout214.xml"/><Relationship Id="rId4" Type="http://schemas.openxmlformats.org/officeDocument/2006/relationships/slideLayout" Target="../slideLayouts/slideLayout208.xml"/><Relationship Id="rId9" Type="http://schemas.openxmlformats.org/officeDocument/2006/relationships/slideLayout" Target="../slideLayouts/slideLayout213.xml"/><Relationship Id="rId14"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225.xml"/><Relationship Id="rId13" Type="http://schemas.openxmlformats.org/officeDocument/2006/relationships/slideLayout" Target="../slideLayouts/slideLayout230.xml"/><Relationship Id="rId3" Type="http://schemas.openxmlformats.org/officeDocument/2006/relationships/slideLayout" Target="../slideLayouts/slideLayout220.xml"/><Relationship Id="rId7" Type="http://schemas.openxmlformats.org/officeDocument/2006/relationships/slideLayout" Target="../slideLayouts/slideLayout224.xml"/><Relationship Id="rId12" Type="http://schemas.openxmlformats.org/officeDocument/2006/relationships/slideLayout" Target="../slideLayouts/slideLayout229.xml"/><Relationship Id="rId2" Type="http://schemas.openxmlformats.org/officeDocument/2006/relationships/slideLayout" Target="../slideLayouts/slideLayout219.xml"/><Relationship Id="rId16" Type="http://schemas.openxmlformats.org/officeDocument/2006/relationships/theme" Target="../theme/theme15.xml"/><Relationship Id="rId1" Type="http://schemas.openxmlformats.org/officeDocument/2006/relationships/slideLayout" Target="../slideLayouts/slideLayout218.xml"/><Relationship Id="rId6" Type="http://schemas.openxmlformats.org/officeDocument/2006/relationships/slideLayout" Target="../slideLayouts/slideLayout223.xml"/><Relationship Id="rId11" Type="http://schemas.openxmlformats.org/officeDocument/2006/relationships/slideLayout" Target="../slideLayouts/slideLayout228.xml"/><Relationship Id="rId5" Type="http://schemas.openxmlformats.org/officeDocument/2006/relationships/slideLayout" Target="../slideLayouts/slideLayout222.xml"/><Relationship Id="rId15" Type="http://schemas.openxmlformats.org/officeDocument/2006/relationships/slideLayout" Target="../slideLayouts/slideLayout232.xml"/><Relationship Id="rId10" Type="http://schemas.openxmlformats.org/officeDocument/2006/relationships/slideLayout" Target="../slideLayouts/slideLayout227.xml"/><Relationship Id="rId4" Type="http://schemas.openxmlformats.org/officeDocument/2006/relationships/slideLayout" Target="../slideLayouts/slideLayout221.xml"/><Relationship Id="rId9" Type="http://schemas.openxmlformats.org/officeDocument/2006/relationships/slideLayout" Target="../slideLayouts/slideLayout226.xml"/><Relationship Id="rId14" Type="http://schemas.openxmlformats.org/officeDocument/2006/relationships/slideLayout" Target="../slideLayouts/slideLayout231.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240.xml"/><Relationship Id="rId13" Type="http://schemas.openxmlformats.org/officeDocument/2006/relationships/theme" Target="../theme/theme16.xml"/><Relationship Id="rId3" Type="http://schemas.openxmlformats.org/officeDocument/2006/relationships/slideLayout" Target="../slideLayouts/slideLayout235.xml"/><Relationship Id="rId7" Type="http://schemas.openxmlformats.org/officeDocument/2006/relationships/slideLayout" Target="../slideLayouts/slideLayout239.xml"/><Relationship Id="rId12" Type="http://schemas.openxmlformats.org/officeDocument/2006/relationships/slideLayout" Target="../slideLayouts/slideLayout244.xml"/><Relationship Id="rId2" Type="http://schemas.openxmlformats.org/officeDocument/2006/relationships/slideLayout" Target="../slideLayouts/slideLayout234.xml"/><Relationship Id="rId1" Type="http://schemas.openxmlformats.org/officeDocument/2006/relationships/slideLayout" Target="../slideLayouts/slideLayout233.xml"/><Relationship Id="rId6" Type="http://schemas.openxmlformats.org/officeDocument/2006/relationships/slideLayout" Target="../slideLayouts/slideLayout238.xml"/><Relationship Id="rId11" Type="http://schemas.openxmlformats.org/officeDocument/2006/relationships/slideLayout" Target="../slideLayouts/slideLayout243.xml"/><Relationship Id="rId5" Type="http://schemas.openxmlformats.org/officeDocument/2006/relationships/slideLayout" Target="../slideLayouts/slideLayout237.xml"/><Relationship Id="rId10" Type="http://schemas.openxmlformats.org/officeDocument/2006/relationships/slideLayout" Target="../slideLayouts/slideLayout242.xml"/><Relationship Id="rId4" Type="http://schemas.openxmlformats.org/officeDocument/2006/relationships/slideLayout" Target="../slideLayouts/slideLayout236.xml"/><Relationship Id="rId9" Type="http://schemas.openxmlformats.org/officeDocument/2006/relationships/slideLayout" Target="../slideLayouts/slideLayout241.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252.xml"/><Relationship Id="rId3" Type="http://schemas.openxmlformats.org/officeDocument/2006/relationships/slideLayout" Target="../slideLayouts/slideLayout247.xml"/><Relationship Id="rId7" Type="http://schemas.openxmlformats.org/officeDocument/2006/relationships/slideLayout" Target="../slideLayouts/slideLayout251.xml"/><Relationship Id="rId12" Type="http://schemas.openxmlformats.org/officeDocument/2006/relationships/theme" Target="../theme/theme17.xml"/><Relationship Id="rId2" Type="http://schemas.openxmlformats.org/officeDocument/2006/relationships/slideLayout" Target="../slideLayouts/slideLayout246.xml"/><Relationship Id="rId1" Type="http://schemas.openxmlformats.org/officeDocument/2006/relationships/slideLayout" Target="../slideLayouts/slideLayout245.xml"/><Relationship Id="rId6" Type="http://schemas.openxmlformats.org/officeDocument/2006/relationships/slideLayout" Target="../slideLayouts/slideLayout250.xml"/><Relationship Id="rId11" Type="http://schemas.openxmlformats.org/officeDocument/2006/relationships/slideLayout" Target="../slideLayouts/slideLayout255.xml"/><Relationship Id="rId5" Type="http://schemas.openxmlformats.org/officeDocument/2006/relationships/slideLayout" Target="../slideLayouts/slideLayout249.xml"/><Relationship Id="rId10" Type="http://schemas.openxmlformats.org/officeDocument/2006/relationships/slideLayout" Target="../slideLayouts/slideLayout254.xml"/><Relationship Id="rId4" Type="http://schemas.openxmlformats.org/officeDocument/2006/relationships/slideLayout" Target="../slideLayouts/slideLayout248.xml"/><Relationship Id="rId9" Type="http://schemas.openxmlformats.org/officeDocument/2006/relationships/slideLayout" Target="../slideLayouts/slideLayout253.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263.xml"/><Relationship Id="rId13" Type="http://schemas.openxmlformats.org/officeDocument/2006/relationships/slideLayout" Target="../slideLayouts/slideLayout268.xml"/><Relationship Id="rId3" Type="http://schemas.openxmlformats.org/officeDocument/2006/relationships/slideLayout" Target="../slideLayouts/slideLayout258.xml"/><Relationship Id="rId7" Type="http://schemas.openxmlformats.org/officeDocument/2006/relationships/slideLayout" Target="../slideLayouts/slideLayout262.xml"/><Relationship Id="rId12" Type="http://schemas.openxmlformats.org/officeDocument/2006/relationships/slideLayout" Target="../slideLayouts/slideLayout267.xml"/><Relationship Id="rId2" Type="http://schemas.openxmlformats.org/officeDocument/2006/relationships/slideLayout" Target="../slideLayouts/slideLayout257.xml"/><Relationship Id="rId1" Type="http://schemas.openxmlformats.org/officeDocument/2006/relationships/slideLayout" Target="../slideLayouts/slideLayout256.xml"/><Relationship Id="rId6" Type="http://schemas.openxmlformats.org/officeDocument/2006/relationships/slideLayout" Target="../slideLayouts/slideLayout261.xml"/><Relationship Id="rId11" Type="http://schemas.openxmlformats.org/officeDocument/2006/relationships/slideLayout" Target="../slideLayouts/slideLayout266.xml"/><Relationship Id="rId5" Type="http://schemas.openxmlformats.org/officeDocument/2006/relationships/slideLayout" Target="../slideLayouts/slideLayout260.xml"/><Relationship Id="rId10" Type="http://schemas.openxmlformats.org/officeDocument/2006/relationships/slideLayout" Target="../slideLayouts/slideLayout265.xml"/><Relationship Id="rId4" Type="http://schemas.openxmlformats.org/officeDocument/2006/relationships/slideLayout" Target="../slideLayouts/slideLayout259.xml"/><Relationship Id="rId9" Type="http://schemas.openxmlformats.org/officeDocument/2006/relationships/slideLayout" Target="../slideLayouts/slideLayout264.xml"/><Relationship Id="rId14" Type="http://schemas.openxmlformats.org/officeDocument/2006/relationships/theme" Target="../theme/theme1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slideLayout" Target="../slideLayouts/slideLayout55.xml"/><Relationship Id="rId26" Type="http://schemas.openxmlformats.org/officeDocument/2006/relationships/slideLayout" Target="../slideLayouts/slideLayout63.xml"/><Relationship Id="rId3" Type="http://schemas.openxmlformats.org/officeDocument/2006/relationships/slideLayout" Target="../slideLayouts/slideLayout40.xml"/><Relationship Id="rId21" Type="http://schemas.openxmlformats.org/officeDocument/2006/relationships/slideLayout" Target="../slideLayouts/slideLayout58.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5" Type="http://schemas.openxmlformats.org/officeDocument/2006/relationships/slideLayout" Target="../slideLayouts/slideLayout62.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slideLayout" Target="../slideLayouts/slideLayout57.xml"/><Relationship Id="rId29" Type="http://schemas.openxmlformats.org/officeDocument/2006/relationships/slideLayout" Target="../slideLayouts/slideLayout66.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24" Type="http://schemas.openxmlformats.org/officeDocument/2006/relationships/slideLayout" Target="../slideLayouts/slideLayout61.xml"/><Relationship Id="rId32" Type="http://schemas.openxmlformats.org/officeDocument/2006/relationships/theme" Target="../theme/theme4.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23" Type="http://schemas.openxmlformats.org/officeDocument/2006/relationships/slideLayout" Target="../slideLayouts/slideLayout60.xml"/><Relationship Id="rId28" Type="http://schemas.openxmlformats.org/officeDocument/2006/relationships/slideLayout" Target="../slideLayouts/slideLayout65.xml"/><Relationship Id="rId10" Type="http://schemas.openxmlformats.org/officeDocument/2006/relationships/slideLayout" Target="../slideLayouts/slideLayout47.xml"/><Relationship Id="rId19" Type="http://schemas.openxmlformats.org/officeDocument/2006/relationships/slideLayout" Target="../slideLayouts/slideLayout56.xml"/><Relationship Id="rId31" Type="http://schemas.openxmlformats.org/officeDocument/2006/relationships/slideLayout" Target="../slideLayouts/slideLayout68.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 Id="rId22" Type="http://schemas.openxmlformats.org/officeDocument/2006/relationships/slideLayout" Target="../slideLayouts/slideLayout59.xml"/><Relationship Id="rId27" Type="http://schemas.openxmlformats.org/officeDocument/2006/relationships/slideLayout" Target="../slideLayouts/slideLayout64.xml"/><Relationship Id="rId30" Type="http://schemas.openxmlformats.org/officeDocument/2006/relationships/slideLayout" Target="../slideLayouts/slideLayout6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theme" Target="../theme/theme5.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2" Type="http://schemas.openxmlformats.org/officeDocument/2006/relationships/slideLayout" Target="../slideLayouts/slideLayout82.xml"/><Relationship Id="rId16" Type="http://schemas.openxmlformats.org/officeDocument/2006/relationships/theme" Target="../theme/theme6.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5" Type="http://schemas.openxmlformats.org/officeDocument/2006/relationships/slideLayout" Target="../slideLayouts/slideLayout9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108.xml"/><Relationship Id="rId18" Type="http://schemas.openxmlformats.org/officeDocument/2006/relationships/slideLayout" Target="../slideLayouts/slideLayout113.xml"/><Relationship Id="rId26" Type="http://schemas.openxmlformats.org/officeDocument/2006/relationships/slideLayout" Target="../slideLayouts/slideLayout121.xml"/><Relationship Id="rId3" Type="http://schemas.openxmlformats.org/officeDocument/2006/relationships/slideLayout" Target="../slideLayouts/slideLayout98.xml"/><Relationship Id="rId21" Type="http://schemas.openxmlformats.org/officeDocument/2006/relationships/slideLayout" Target="../slideLayouts/slideLayout116.xml"/><Relationship Id="rId34" Type="http://schemas.openxmlformats.org/officeDocument/2006/relationships/image" Target="../media/image23.png"/><Relationship Id="rId7" Type="http://schemas.openxmlformats.org/officeDocument/2006/relationships/slideLayout" Target="../slideLayouts/slideLayout102.xml"/><Relationship Id="rId12" Type="http://schemas.openxmlformats.org/officeDocument/2006/relationships/slideLayout" Target="../slideLayouts/slideLayout107.xml"/><Relationship Id="rId17" Type="http://schemas.openxmlformats.org/officeDocument/2006/relationships/slideLayout" Target="../slideLayouts/slideLayout112.xml"/><Relationship Id="rId25" Type="http://schemas.openxmlformats.org/officeDocument/2006/relationships/slideLayout" Target="../slideLayouts/slideLayout120.xml"/><Relationship Id="rId33" Type="http://schemas.openxmlformats.org/officeDocument/2006/relationships/theme" Target="../theme/theme7.xml"/><Relationship Id="rId2" Type="http://schemas.openxmlformats.org/officeDocument/2006/relationships/slideLayout" Target="../slideLayouts/slideLayout97.xml"/><Relationship Id="rId16" Type="http://schemas.openxmlformats.org/officeDocument/2006/relationships/slideLayout" Target="../slideLayouts/slideLayout111.xml"/><Relationship Id="rId20" Type="http://schemas.openxmlformats.org/officeDocument/2006/relationships/slideLayout" Target="../slideLayouts/slideLayout115.xml"/><Relationship Id="rId29" Type="http://schemas.openxmlformats.org/officeDocument/2006/relationships/slideLayout" Target="../slideLayouts/slideLayout124.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24" Type="http://schemas.openxmlformats.org/officeDocument/2006/relationships/slideLayout" Target="../slideLayouts/slideLayout119.xml"/><Relationship Id="rId32" Type="http://schemas.openxmlformats.org/officeDocument/2006/relationships/slideLayout" Target="../slideLayouts/slideLayout127.xml"/><Relationship Id="rId5" Type="http://schemas.openxmlformats.org/officeDocument/2006/relationships/slideLayout" Target="../slideLayouts/slideLayout100.xml"/><Relationship Id="rId15" Type="http://schemas.openxmlformats.org/officeDocument/2006/relationships/slideLayout" Target="../slideLayouts/slideLayout110.xml"/><Relationship Id="rId23" Type="http://schemas.openxmlformats.org/officeDocument/2006/relationships/slideLayout" Target="../slideLayouts/slideLayout118.xml"/><Relationship Id="rId28" Type="http://schemas.openxmlformats.org/officeDocument/2006/relationships/slideLayout" Target="../slideLayouts/slideLayout123.xml"/><Relationship Id="rId10" Type="http://schemas.openxmlformats.org/officeDocument/2006/relationships/slideLayout" Target="../slideLayouts/slideLayout105.xml"/><Relationship Id="rId19" Type="http://schemas.openxmlformats.org/officeDocument/2006/relationships/slideLayout" Target="../slideLayouts/slideLayout114.xml"/><Relationship Id="rId31" Type="http://schemas.openxmlformats.org/officeDocument/2006/relationships/slideLayout" Target="../slideLayouts/slideLayout126.xml"/><Relationship Id="rId4" Type="http://schemas.openxmlformats.org/officeDocument/2006/relationships/slideLayout" Target="../slideLayouts/slideLayout99.xml"/><Relationship Id="rId9" Type="http://schemas.openxmlformats.org/officeDocument/2006/relationships/slideLayout" Target="../slideLayouts/slideLayout104.xml"/><Relationship Id="rId14" Type="http://schemas.openxmlformats.org/officeDocument/2006/relationships/slideLayout" Target="../slideLayouts/slideLayout109.xml"/><Relationship Id="rId22" Type="http://schemas.openxmlformats.org/officeDocument/2006/relationships/slideLayout" Target="../slideLayouts/slideLayout117.xml"/><Relationship Id="rId27" Type="http://schemas.openxmlformats.org/officeDocument/2006/relationships/slideLayout" Target="../slideLayouts/slideLayout122.xml"/><Relationship Id="rId30" Type="http://schemas.openxmlformats.org/officeDocument/2006/relationships/slideLayout" Target="../slideLayouts/slideLayout125.xml"/><Relationship Id="rId35" Type="http://schemas.openxmlformats.org/officeDocument/2006/relationships/image" Target="../media/image24.png"/><Relationship Id="rId8" Type="http://schemas.openxmlformats.org/officeDocument/2006/relationships/slideLayout" Target="../slideLayouts/slideLayout10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35.xml"/><Relationship Id="rId13" Type="http://schemas.openxmlformats.org/officeDocument/2006/relationships/slideLayout" Target="../slideLayouts/slideLayout140.xml"/><Relationship Id="rId3" Type="http://schemas.openxmlformats.org/officeDocument/2006/relationships/slideLayout" Target="../slideLayouts/slideLayout130.xml"/><Relationship Id="rId7" Type="http://schemas.openxmlformats.org/officeDocument/2006/relationships/slideLayout" Target="../slideLayouts/slideLayout134.xml"/><Relationship Id="rId12" Type="http://schemas.openxmlformats.org/officeDocument/2006/relationships/slideLayout" Target="../slideLayouts/slideLayout139.xml"/><Relationship Id="rId2" Type="http://schemas.openxmlformats.org/officeDocument/2006/relationships/slideLayout" Target="../slideLayouts/slideLayout129.xml"/><Relationship Id="rId1" Type="http://schemas.openxmlformats.org/officeDocument/2006/relationships/slideLayout" Target="../slideLayouts/slideLayout128.xml"/><Relationship Id="rId6" Type="http://schemas.openxmlformats.org/officeDocument/2006/relationships/slideLayout" Target="../slideLayouts/slideLayout133.xml"/><Relationship Id="rId11" Type="http://schemas.openxmlformats.org/officeDocument/2006/relationships/slideLayout" Target="../slideLayouts/slideLayout138.xml"/><Relationship Id="rId5" Type="http://schemas.openxmlformats.org/officeDocument/2006/relationships/slideLayout" Target="../slideLayouts/slideLayout132.xml"/><Relationship Id="rId10" Type="http://schemas.openxmlformats.org/officeDocument/2006/relationships/slideLayout" Target="../slideLayouts/slideLayout137.xml"/><Relationship Id="rId4" Type="http://schemas.openxmlformats.org/officeDocument/2006/relationships/slideLayout" Target="../slideLayouts/slideLayout131.xml"/><Relationship Id="rId9" Type="http://schemas.openxmlformats.org/officeDocument/2006/relationships/slideLayout" Target="../slideLayouts/slideLayout136.xml"/><Relationship Id="rId1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48.xml"/><Relationship Id="rId13" Type="http://schemas.openxmlformats.org/officeDocument/2006/relationships/theme" Target="../theme/theme9.xml"/><Relationship Id="rId3" Type="http://schemas.openxmlformats.org/officeDocument/2006/relationships/slideLayout" Target="../slideLayouts/slideLayout143.xml"/><Relationship Id="rId7" Type="http://schemas.openxmlformats.org/officeDocument/2006/relationships/slideLayout" Target="../slideLayouts/slideLayout147.xml"/><Relationship Id="rId12" Type="http://schemas.openxmlformats.org/officeDocument/2006/relationships/slideLayout" Target="../slideLayouts/slideLayout152.xml"/><Relationship Id="rId2" Type="http://schemas.openxmlformats.org/officeDocument/2006/relationships/slideLayout" Target="../slideLayouts/slideLayout142.xml"/><Relationship Id="rId1" Type="http://schemas.openxmlformats.org/officeDocument/2006/relationships/slideLayout" Target="../slideLayouts/slideLayout141.xml"/><Relationship Id="rId6" Type="http://schemas.openxmlformats.org/officeDocument/2006/relationships/slideLayout" Target="../slideLayouts/slideLayout146.xml"/><Relationship Id="rId11" Type="http://schemas.openxmlformats.org/officeDocument/2006/relationships/slideLayout" Target="../slideLayouts/slideLayout151.xml"/><Relationship Id="rId5" Type="http://schemas.openxmlformats.org/officeDocument/2006/relationships/slideLayout" Target="../slideLayouts/slideLayout145.xml"/><Relationship Id="rId10" Type="http://schemas.openxmlformats.org/officeDocument/2006/relationships/slideLayout" Target="../slideLayouts/slideLayout150.xml"/><Relationship Id="rId4" Type="http://schemas.openxmlformats.org/officeDocument/2006/relationships/slideLayout" Target="../slideLayouts/slideLayout144.xml"/><Relationship Id="rId9" Type="http://schemas.openxmlformats.org/officeDocument/2006/relationships/slideLayout" Target="../slideLayouts/slideLayout1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9588500"/>
            <a:ext cx="18288000" cy="698500"/>
          </a:xfrm>
          <a:prstGeom prst="rect">
            <a:avLst/>
          </a:prstGeom>
          <a:solidFill>
            <a:schemeClr val="tx1">
              <a:alpha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0"/>
          </a:p>
        </p:txBody>
      </p:sp>
      <p:sp>
        <p:nvSpPr>
          <p:cNvPr id="11" name="Rectangle 10"/>
          <p:cNvSpPr/>
          <p:nvPr/>
        </p:nvSpPr>
        <p:spPr>
          <a:xfrm>
            <a:off x="0" y="9588500"/>
            <a:ext cx="18288000" cy="698500"/>
          </a:xfrm>
          <a:prstGeom prst="rect">
            <a:avLst/>
          </a:prstGeom>
          <a:solidFill>
            <a:schemeClr val="tx1">
              <a:alpha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0"/>
          </a:p>
        </p:txBody>
      </p:sp>
      <p:sp>
        <p:nvSpPr>
          <p:cNvPr id="2" name="Title Placeholder 1"/>
          <p:cNvSpPr>
            <a:spLocks noGrp="1"/>
          </p:cNvSpPr>
          <p:nvPr>
            <p:ph type="title"/>
          </p:nvPr>
        </p:nvSpPr>
        <p:spPr>
          <a:xfrm>
            <a:off x="914400" y="423457"/>
            <a:ext cx="16459200" cy="1024346"/>
          </a:xfrm>
          <a:prstGeom prst="rect">
            <a:avLst/>
          </a:prstGeom>
          <a:noFill/>
        </p:spPr>
        <p:txBody>
          <a:bodyPr vert="horz" lIns="0" tIns="0" rIns="0" bIns="0" rtlCol="0" anchor="t"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914400" y="1460500"/>
            <a:ext cx="16459200" cy="8095320"/>
          </a:xfrm>
          <a:prstGeom prst="rect">
            <a:avLst/>
          </a:prstGeom>
          <a:noFill/>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Box 13"/>
          <p:cNvSpPr txBox="1"/>
          <p:nvPr/>
        </p:nvSpPr>
        <p:spPr>
          <a:xfrm>
            <a:off x="21938239" y="1397655"/>
            <a:ext cx="411572" cy="1436860"/>
          </a:xfrm>
          <a:prstGeom prst="rect">
            <a:avLst/>
          </a:prstGeom>
          <a:noFill/>
        </p:spPr>
        <p:txBody>
          <a:bodyPr wrap="none" lIns="203764" tIns="101882" rIns="203764" bIns="101882" rtlCol="0">
            <a:spAutoFit/>
          </a:bodyPr>
          <a:lstStyle/>
          <a:p>
            <a:endParaRPr lang="en-US" sz="8000" dirty="0"/>
          </a:p>
        </p:txBody>
      </p:sp>
      <p:sp>
        <p:nvSpPr>
          <p:cNvPr id="4" name="Slide Number Placeholder 3"/>
          <p:cNvSpPr>
            <a:spLocks noGrp="1"/>
          </p:cNvSpPr>
          <p:nvPr>
            <p:ph type="sldNum" sz="quarter" idx="4"/>
          </p:nvPr>
        </p:nvSpPr>
        <p:spPr>
          <a:xfrm>
            <a:off x="880537" y="9712332"/>
            <a:ext cx="503766" cy="547688"/>
          </a:xfrm>
          <a:prstGeom prst="rect">
            <a:avLst/>
          </a:prstGeom>
        </p:spPr>
        <p:txBody>
          <a:bodyPr vert="horz" lIns="0" tIns="0" rIns="0" bIns="0" rtlCol="0" anchor="ctr"/>
          <a:lstStyle>
            <a:lvl1pPr algn="l">
              <a:defRPr sz="1800">
                <a:solidFill>
                  <a:srgbClr val="FFFFFF"/>
                </a:solidFill>
              </a:defRPr>
            </a:lvl1pPr>
          </a:lstStyle>
          <a:p>
            <a:fld id="{3F2BA408-77DD-2646-AE91-E222053BB454}" type="slidenum">
              <a:rPr lang="en-US" smtClean="0"/>
              <a:pPr/>
              <a:t>‹#›</a:t>
            </a:fld>
            <a:endParaRPr lang="en-US" dirty="0"/>
          </a:p>
        </p:txBody>
      </p:sp>
      <p:sp>
        <p:nvSpPr>
          <p:cNvPr id="8" name="Footer Placeholder 7"/>
          <p:cNvSpPr>
            <a:spLocks noGrp="1"/>
          </p:cNvSpPr>
          <p:nvPr>
            <p:ph type="ftr" sz="quarter" idx="3"/>
          </p:nvPr>
        </p:nvSpPr>
        <p:spPr>
          <a:xfrm>
            <a:off x="1409700" y="9829801"/>
            <a:ext cx="5791200" cy="300038"/>
          </a:xfrm>
          <a:prstGeom prst="rect">
            <a:avLst/>
          </a:prstGeom>
        </p:spPr>
        <p:txBody>
          <a:bodyPr vert="horz" lIns="91440" tIns="45720" rIns="91440" bIns="45720" rtlCol="0" anchor="ctr"/>
          <a:lstStyle>
            <a:lvl1pPr algn="l">
              <a:defRPr sz="1400">
                <a:solidFill>
                  <a:schemeClr val="bg1"/>
                </a:solidFill>
              </a:defRPr>
            </a:lvl1pPr>
          </a:lstStyle>
          <a:p>
            <a:endParaRPr lang="en-US" dirty="0"/>
          </a:p>
        </p:txBody>
      </p:sp>
      <p:cxnSp>
        <p:nvCxnSpPr>
          <p:cNvPr id="15" name="Straight Connector 14"/>
          <p:cNvCxnSpPr/>
          <p:nvPr/>
        </p:nvCxnSpPr>
        <p:spPr>
          <a:xfrm>
            <a:off x="16536671" y="9738800"/>
            <a:ext cx="3810" cy="365760"/>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1938239" y="1397655"/>
            <a:ext cx="411572" cy="1436860"/>
          </a:xfrm>
          <a:prstGeom prst="rect">
            <a:avLst/>
          </a:prstGeom>
          <a:noFill/>
        </p:spPr>
        <p:txBody>
          <a:bodyPr wrap="none" lIns="203764" tIns="101882" rIns="203764" bIns="101882" rtlCol="0">
            <a:spAutoFit/>
          </a:bodyPr>
          <a:lstStyle/>
          <a:p>
            <a:endParaRPr lang="en-US" sz="8000" dirty="0"/>
          </a:p>
        </p:txBody>
      </p:sp>
    </p:spTree>
    <p:extLst>
      <p:ext uri="{BB962C8B-B14F-4D97-AF65-F5344CB8AC3E}">
        <p14:creationId xmlns:p14="http://schemas.microsoft.com/office/powerpoint/2010/main" val="173830093"/>
      </p:ext>
    </p:extLst>
  </p:cSld>
  <p:clrMap bg1="lt1" tx1="dk1" bg2="lt2" tx2="dk2" accent1="accent1" accent2="accent2" accent3="accent3" accent4="accent4" accent5="accent5" accent6="accent6" hlink="hlink" folHlink="folHlink"/>
  <p:sldLayoutIdLst>
    <p:sldLayoutId id="2147483698" r:id="rId1"/>
    <p:sldLayoutId id="2147483709" r:id="rId2"/>
    <p:sldLayoutId id="2147483713" r:id="rId3"/>
    <p:sldLayoutId id="2147483703" r:id="rId4"/>
    <p:sldLayoutId id="2147483710" r:id="rId5"/>
    <p:sldLayoutId id="2147483715" r:id="rId6"/>
    <p:sldLayoutId id="2147483704" r:id="rId7"/>
    <p:sldLayoutId id="2147483712" r:id="rId8"/>
    <p:sldLayoutId id="2147483705" r:id="rId9"/>
    <p:sldLayoutId id="2147483706" r:id="rId10"/>
    <p:sldLayoutId id="2147483707" r:id="rId11"/>
    <p:sldLayoutId id="2147483711" r:id="rId12"/>
    <p:sldLayoutId id="2147483708" r:id="rId13"/>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hf hdr="0" ftr="0" dt="0"/>
  <p:txStyles>
    <p:titleStyle>
      <a:lvl1pPr algn="l" defTabSz="1528236" rtl="0" eaLnBrk="1" latinLnBrk="0" hangingPunct="1">
        <a:lnSpc>
          <a:spcPct val="100000"/>
        </a:lnSpc>
        <a:spcBef>
          <a:spcPts val="668"/>
        </a:spcBef>
        <a:buNone/>
        <a:defRPr sz="5400" b="1" kern="1200" cap="none">
          <a:solidFill>
            <a:srgbClr val="808080"/>
          </a:solidFill>
          <a:latin typeface="+mj-lt"/>
          <a:ea typeface="+mj-ea"/>
          <a:cs typeface="Arial Black"/>
        </a:defRPr>
      </a:lvl1pPr>
    </p:titleStyle>
    <p:bodyStyle>
      <a:lvl1pPr marL="457200" indent="-457200" algn="l" defTabSz="1528236" rtl="0" eaLnBrk="1" latinLnBrk="0" hangingPunct="1">
        <a:lnSpc>
          <a:spcPct val="110000"/>
        </a:lnSpc>
        <a:spcBef>
          <a:spcPts val="668"/>
        </a:spcBef>
        <a:buFont typeface="Arial" panose="020B0604020202020204" pitchFamily="34" charset="0"/>
        <a:buChar char="•"/>
        <a:defRPr sz="4000" b="0" kern="1200" cap="none">
          <a:solidFill>
            <a:srgbClr val="3A3A3A"/>
          </a:solidFill>
          <a:latin typeface="+mj-lt"/>
          <a:ea typeface="+mn-ea"/>
          <a:cs typeface="Arial Black"/>
        </a:defRPr>
      </a:lvl1pPr>
      <a:lvl2pPr marL="914400" indent="-457200" algn="l" defTabSz="1528236" rtl="0" eaLnBrk="1" latinLnBrk="0" hangingPunct="1">
        <a:lnSpc>
          <a:spcPct val="110000"/>
        </a:lnSpc>
        <a:spcBef>
          <a:spcPts val="668"/>
        </a:spcBef>
        <a:buFont typeface="Arial" panose="020B0604020202020204" pitchFamily="34" charset="0"/>
        <a:buChar char="•"/>
        <a:defRPr sz="4000" b="0" kern="1200" cap="none">
          <a:solidFill>
            <a:srgbClr val="3A3A3A"/>
          </a:solidFill>
          <a:latin typeface="Arial" panose="020B0604020202020204" pitchFamily="34" charset="0"/>
          <a:ea typeface="+mn-ea"/>
          <a:cs typeface="Arial" panose="020B0604020202020204" pitchFamily="34" charset="0"/>
        </a:defRPr>
      </a:lvl2pPr>
      <a:lvl3pPr marL="1371600" indent="-457200" algn="l" defTabSz="1528236" rtl="0" eaLnBrk="1" latinLnBrk="0" hangingPunct="1">
        <a:lnSpc>
          <a:spcPct val="110000"/>
        </a:lnSpc>
        <a:spcBef>
          <a:spcPts val="668"/>
        </a:spcBef>
        <a:buFont typeface="Arial" panose="020B0604020202020204" pitchFamily="34" charset="0"/>
        <a:buChar char="•"/>
        <a:defRPr sz="4000" kern="1200">
          <a:solidFill>
            <a:srgbClr val="3A3A3A"/>
          </a:solidFill>
          <a:latin typeface="Arial"/>
          <a:ea typeface="+mn-ea"/>
          <a:cs typeface="Arial"/>
        </a:defRPr>
      </a:lvl3pPr>
      <a:lvl4pPr marL="1828800" indent="-457200" algn="l" defTabSz="1528236" rtl="0" eaLnBrk="1" latinLnBrk="0" hangingPunct="1">
        <a:lnSpc>
          <a:spcPct val="110000"/>
        </a:lnSpc>
        <a:spcBef>
          <a:spcPts val="668"/>
        </a:spcBef>
        <a:buFont typeface="Arial" panose="020B0604020202020204" pitchFamily="34" charset="0"/>
        <a:buChar char="•"/>
        <a:defRPr lang="en-US" sz="4000" kern="1200" dirty="0" smtClean="0">
          <a:solidFill>
            <a:srgbClr val="3A3A3A"/>
          </a:solidFill>
          <a:latin typeface="Arial"/>
          <a:ea typeface="+mn-ea"/>
          <a:cs typeface="Arial"/>
        </a:defRPr>
      </a:lvl4pPr>
      <a:lvl5pPr marL="2286000" indent="-457200" algn="l" defTabSz="1528236" rtl="0" eaLnBrk="1" latinLnBrk="0" hangingPunct="1">
        <a:lnSpc>
          <a:spcPct val="110000"/>
        </a:lnSpc>
        <a:spcBef>
          <a:spcPts val="668"/>
        </a:spcBef>
        <a:buFont typeface="Arial" panose="020B0604020202020204" pitchFamily="34" charset="0"/>
        <a:buChar char="•"/>
        <a:defRPr lang="en-US" sz="4000" kern="1200" dirty="0">
          <a:solidFill>
            <a:srgbClr val="3A3A3A"/>
          </a:solidFill>
          <a:latin typeface="Arial"/>
          <a:ea typeface="+mn-ea"/>
          <a:cs typeface="Arial"/>
        </a:defRPr>
      </a:lvl5pPr>
      <a:lvl6pPr marL="509412" indent="305648" algn="l" defTabSz="1528236" rtl="0" eaLnBrk="1" latinLnBrk="0" hangingPunct="1">
        <a:lnSpc>
          <a:spcPct val="90000"/>
        </a:lnSpc>
        <a:spcBef>
          <a:spcPts val="836"/>
        </a:spcBef>
        <a:buFont typeface="Arial" panose="020B0604020202020204" pitchFamily="34" charset="0"/>
        <a:buChar char="•"/>
        <a:defRPr sz="3000" kern="1200">
          <a:solidFill>
            <a:schemeClr val="tx1"/>
          </a:solidFill>
          <a:latin typeface="+mn-lt"/>
          <a:ea typeface="+mn-ea"/>
          <a:cs typeface="+mn-cs"/>
        </a:defRPr>
      </a:lvl6pPr>
      <a:lvl7pPr marL="800100" indent="304800" algn="l" defTabSz="1528236" rtl="0" eaLnBrk="1" latinLnBrk="0" hangingPunct="1">
        <a:lnSpc>
          <a:spcPct val="90000"/>
        </a:lnSpc>
        <a:spcBef>
          <a:spcPts val="836"/>
        </a:spcBef>
        <a:buFont typeface="Arial" panose="020B0604020202020204" pitchFamily="34" charset="0"/>
        <a:buChar char="•"/>
        <a:defRPr sz="3000" kern="1200">
          <a:solidFill>
            <a:schemeClr val="tx1"/>
          </a:solidFill>
          <a:latin typeface="+mn-lt"/>
          <a:ea typeface="+mn-ea"/>
          <a:cs typeface="+mn-cs"/>
        </a:defRPr>
      </a:lvl7pPr>
      <a:lvl8pPr marL="5730888" indent="-382060" algn="l" defTabSz="1528236" rtl="0" eaLnBrk="1" latinLnBrk="0" hangingPunct="1">
        <a:lnSpc>
          <a:spcPct val="90000"/>
        </a:lnSpc>
        <a:spcBef>
          <a:spcPts val="836"/>
        </a:spcBef>
        <a:buFont typeface="Arial" panose="020B0604020202020204" pitchFamily="34" charset="0"/>
        <a:buChar char="•"/>
        <a:defRPr sz="3000" kern="1200">
          <a:solidFill>
            <a:schemeClr val="tx1"/>
          </a:solidFill>
          <a:latin typeface="+mn-lt"/>
          <a:ea typeface="+mn-ea"/>
          <a:cs typeface="+mn-cs"/>
        </a:defRPr>
      </a:lvl8pPr>
      <a:lvl9pPr marL="6495006" indent="-382060" algn="l" defTabSz="1528236" rtl="0" eaLnBrk="1" latinLnBrk="0" hangingPunct="1">
        <a:lnSpc>
          <a:spcPct val="90000"/>
        </a:lnSpc>
        <a:spcBef>
          <a:spcPts val="836"/>
        </a:spcBef>
        <a:buFont typeface="Arial" panose="020B0604020202020204" pitchFamily="34" charset="0"/>
        <a:buChar char="•"/>
        <a:defRPr sz="3000" kern="1200">
          <a:solidFill>
            <a:schemeClr val="tx1"/>
          </a:solidFill>
          <a:latin typeface="+mn-lt"/>
          <a:ea typeface="+mn-ea"/>
          <a:cs typeface="+mn-cs"/>
        </a:defRPr>
      </a:lvl9pPr>
    </p:bodyStyle>
    <p:otherStyle>
      <a:defPPr>
        <a:defRPr lang="en-US"/>
      </a:defPPr>
      <a:lvl1pPr marL="0" algn="l" defTabSz="1528236" rtl="0" eaLnBrk="1" latinLnBrk="0" hangingPunct="1">
        <a:defRPr sz="3000" kern="1200">
          <a:solidFill>
            <a:schemeClr val="tx1"/>
          </a:solidFill>
          <a:latin typeface="+mn-lt"/>
          <a:ea typeface="+mn-ea"/>
          <a:cs typeface="+mn-cs"/>
        </a:defRPr>
      </a:lvl1pPr>
      <a:lvl2pPr marL="764118" algn="l" defTabSz="1528236" rtl="0" eaLnBrk="1" latinLnBrk="0" hangingPunct="1">
        <a:defRPr sz="3000" kern="1200">
          <a:solidFill>
            <a:schemeClr val="tx1"/>
          </a:solidFill>
          <a:latin typeface="+mn-lt"/>
          <a:ea typeface="+mn-ea"/>
          <a:cs typeface="+mn-cs"/>
        </a:defRPr>
      </a:lvl2pPr>
      <a:lvl3pPr marL="1528236" algn="l" defTabSz="1528236" rtl="0" eaLnBrk="1" latinLnBrk="0" hangingPunct="1">
        <a:defRPr sz="3000" kern="1200">
          <a:solidFill>
            <a:schemeClr val="tx1"/>
          </a:solidFill>
          <a:latin typeface="+mn-lt"/>
          <a:ea typeface="+mn-ea"/>
          <a:cs typeface="+mn-cs"/>
        </a:defRPr>
      </a:lvl3pPr>
      <a:lvl4pPr marL="2292356" algn="l" defTabSz="1528236" rtl="0" eaLnBrk="1" latinLnBrk="0" hangingPunct="1">
        <a:defRPr sz="3000" kern="1200">
          <a:solidFill>
            <a:schemeClr val="tx1"/>
          </a:solidFill>
          <a:latin typeface="+mn-lt"/>
          <a:ea typeface="+mn-ea"/>
          <a:cs typeface="+mn-cs"/>
        </a:defRPr>
      </a:lvl4pPr>
      <a:lvl5pPr marL="3056474" algn="l" defTabSz="1528236" rtl="0" eaLnBrk="1" latinLnBrk="0" hangingPunct="1">
        <a:defRPr sz="3000" kern="1200">
          <a:solidFill>
            <a:schemeClr val="tx1"/>
          </a:solidFill>
          <a:latin typeface="+mn-lt"/>
          <a:ea typeface="+mn-ea"/>
          <a:cs typeface="+mn-cs"/>
        </a:defRPr>
      </a:lvl5pPr>
      <a:lvl6pPr marL="3820592" algn="l" defTabSz="1528236" rtl="0" eaLnBrk="1" latinLnBrk="0" hangingPunct="1">
        <a:defRPr sz="3000" kern="1200">
          <a:solidFill>
            <a:schemeClr val="tx1"/>
          </a:solidFill>
          <a:latin typeface="+mn-lt"/>
          <a:ea typeface="+mn-ea"/>
          <a:cs typeface="+mn-cs"/>
        </a:defRPr>
      </a:lvl6pPr>
      <a:lvl7pPr marL="4584710" algn="l" defTabSz="1528236" rtl="0" eaLnBrk="1" latinLnBrk="0" hangingPunct="1">
        <a:defRPr sz="3000" kern="1200">
          <a:solidFill>
            <a:schemeClr val="tx1"/>
          </a:solidFill>
          <a:latin typeface="+mn-lt"/>
          <a:ea typeface="+mn-ea"/>
          <a:cs typeface="+mn-cs"/>
        </a:defRPr>
      </a:lvl7pPr>
      <a:lvl8pPr marL="5348828" algn="l" defTabSz="1528236" rtl="0" eaLnBrk="1" latinLnBrk="0" hangingPunct="1">
        <a:defRPr sz="3000" kern="1200">
          <a:solidFill>
            <a:schemeClr val="tx1"/>
          </a:solidFill>
          <a:latin typeface="+mn-lt"/>
          <a:ea typeface="+mn-ea"/>
          <a:cs typeface="+mn-cs"/>
        </a:defRPr>
      </a:lvl8pPr>
      <a:lvl9pPr marL="6112946" algn="l" defTabSz="1528236" rtl="0" eaLnBrk="1" latinLnBrk="0" hangingPunct="1">
        <a:defRPr sz="30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1" y="547691"/>
            <a:ext cx="15773400" cy="19883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257301" y="2738438"/>
            <a:ext cx="15773400" cy="652700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257301" y="9534527"/>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6057901" y="9534527"/>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2915900" y="9534527"/>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5A007396-4EF8-4446-A4A3-FA7862915E1A}" type="slidenum">
              <a:rPr lang="en-US" smtClean="0"/>
              <a:t>‹#›</a:t>
            </a:fld>
            <a:endParaRPr lang="en-US"/>
          </a:p>
        </p:txBody>
      </p:sp>
    </p:spTree>
    <p:extLst>
      <p:ext uri="{BB962C8B-B14F-4D97-AF65-F5344CB8AC3E}">
        <p14:creationId xmlns:p14="http://schemas.microsoft.com/office/powerpoint/2010/main" val="2665729398"/>
      </p:ext>
    </p:extLst>
  </p:cSld>
  <p:clrMap bg1="lt1" tx1="dk1" bg2="lt2" tx2="dk2" accent1="accent1" accent2="accent2" accent3="accent3" accent4="accent4" accent5="accent5" accent6="accent6" hlink="hlink" folHlink="folHlink"/>
  <p:sldLayoutIdLst>
    <p:sldLayoutId id="2147484065" r:id="rId1"/>
    <p:sldLayoutId id="2147484066" r:id="rId2"/>
    <p:sldLayoutId id="2147484067" r:id="rId3"/>
    <p:sldLayoutId id="2147484068" r:id="rId4"/>
    <p:sldLayoutId id="2147484069" r:id="rId5"/>
    <p:sldLayoutId id="2147484070" r:id="rId6"/>
    <p:sldLayoutId id="2147484071" r:id="rId7"/>
    <p:sldLayoutId id="2147484072" r:id="rId8"/>
    <p:sldLayoutId id="2147484073" r:id="rId9"/>
    <p:sldLayoutId id="2147484074" r:id="rId10"/>
    <p:sldLayoutId id="2147484075" r:id="rId11"/>
    <p:sldLayoutId id="2147484076" r:id="rId12"/>
    <p:sldLayoutId id="2147484077" r:id="rId13"/>
  </p:sldLayoutIdLst>
  <p:hf hdr="0" ftr="0" dt="0"/>
  <p:txStyles>
    <p:titleStyle>
      <a:lvl1pPr algn="l" defTabSz="1371495" rtl="0" eaLnBrk="1" latinLnBrk="0" hangingPunct="1">
        <a:lnSpc>
          <a:spcPct val="90000"/>
        </a:lnSpc>
        <a:spcBef>
          <a:spcPct val="0"/>
        </a:spcBef>
        <a:buNone/>
        <a:defRPr sz="6599" kern="1200">
          <a:solidFill>
            <a:schemeClr val="tx1"/>
          </a:solidFill>
          <a:latin typeface="+mj-lt"/>
          <a:ea typeface="+mj-ea"/>
          <a:cs typeface="+mj-cs"/>
        </a:defRPr>
      </a:lvl1pPr>
    </p:titleStyle>
    <p:bodyStyle>
      <a:lvl1pPr marL="342873" indent="-342873" algn="l" defTabSz="1371495" rtl="0" eaLnBrk="1" latinLnBrk="0" hangingPunct="1">
        <a:lnSpc>
          <a:spcPct val="90000"/>
        </a:lnSpc>
        <a:spcBef>
          <a:spcPts val="1500"/>
        </a:spcBef>
        <a:buFont typeface="Arial" panose="020B0604020202020204" pitchFamily="34" charset="0"/>
        <a:buChar char="•"/>
        <a:defRPr sz="4199" kern="1200">
          <a:solidFill>
            <a:schemeClr val="tx1"/>
          </a:solidFill>
          <a:latin typeface="+mn-lt"/>
          <a:ea typeface="+mn-ea"/>
          <a:cs typeface="+mn-cs"/>
        </a:defRPr>
      </a:lvl1pPr>
      <a:lvl2pPr marL="1028621" indent="-342873" algn="l" defTabSz="1371495"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368" indent="-342873" algn="l" defTabSz="1371495"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116"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5864"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611"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359"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105"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853"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495" rtl="0" eaLnBrk="1" latinLnBrk="0" hangingPunct="1">
        <a:defRPr sz="2700" kern="1200">
          <a:solidFill>
            <a:schemeClr val="tx1"/>
          </a:solidFill>
          <a:latin typeface="+mn-lt"/>
          <a:ea typeface="+mn-ea"/>
          <a:cs typeface="+mn-cs"/>
        </a:defRPr>
      </a:lvl1pPr>
      <a:lvl2pPr marL="685748" algn="l" defTabSz="1371495" rtl="0" eaLnBrk="1" latinLnBrk="0" hangingPunct="1">
        <a:defRPr sz="2700" kern="1200">
          <a:solidFill>
            <a:schemeClr val="tx1"/>
          </a:solidFill>
          <a:latin typeface="+mn-lt"/>
          <a:ea typeface="+mn-ea"/>
          <a:cs typeface="+mn-cs"/>
        </a:defRPr>
      </a:lvl2pPr>
      <a:lvl3pPr marL="1371495" algn="l" defTabSz="1371495" rtl="0" eaLnBrk="1" latinLnBrk="0" hangingPunct="1">
        <a:defRPr sz="2700" kern="1200">
          <a:solidFill>
            <a:schemeClr val="tx1"/>
          </a:solidFill>
          <a:latin typeface="+mn-lt"/>
          <a:ea typeface="+mn-ea"/>
          <a:cs typeface="+mn-cs"/>
        </a:defRPr>
      </a:lvl3pPr>
      <a:lvl4pPr marL="2057243" algn="l" defTabSz="1371495" rtl="0" eaLnBrk="1" latinLnBrk="0" hangingPunct="1">
        <a:defRPr sz="2700" kern="1200">
          <a:solidFill>
            <a:schemeClr val="tx1"/>
          </a:solidFill>
          <a:latin typeface="+mn-lt"/>
          <a:ea typeface="+mn-ea"/>
          <a:cs typeface="+mn-cs"/>
        </a:defRPr>
      </a:lvl4pPr>
      <a:lvl5pPr marL="2742989" algn="l" defTabSz="1371495" rtl="0" eaLnBrk="1" latinLnBrk="0" hangingPunct="1">
        <a:defRPr sz="2700" kern="1200">
          <a:solidFill>
            <a:schemeClr val="tx1"/>
          </a:solidFill>
          <a:latin typeface="+mn-lt"/>
          <a:ea typeface="+mn-ea"/>
          <a:cs typeface="+mn-cs"/>
        </a:defRPr>
      </a:lvl5pPr>
      <a:lvl6pPr marL="3428737" algn="l" defTabSz="1371495" rtl="0" eaLnBrk="1" latinLnBrk="0" hangingPunct="1">
        <a:defRPr sz="2700" kern="1200">
          <a:solidFill>
            <a:schemeClr val="tx1"/>
          </a:solidFill>
          <a:latin typeface="+mn-lt"/>
          <a:ea typeface="+mn-ea"/>
          <a:cs typeface="+mn-cs"/>
        </a:defRPr>
      </a:lvl6pPr>
      <a:lvl7pPr marL="4114484" algn="l" defTabSz="1371495" rtl="0" eaLnBrk="1" latinLnBrk="0" hangingPunct="1">
        <a:defRPr sz="2700" kern="1200">
          <a:solidFill>
            <a:schemeClr val="tx1"/>
          </a:solidFill>
          <a:latin typeface="+mn-lt"/>
          <a:ea typeface="+mn-ea"/>
          <a:cs typeface="+mn-cs"/>
        </a:defRPr>
      </a:lvl7pPr>
      <a:lvl8pPr marL="4800232" algn="l" defTabSz="1371495" rtl="0" eaLnBrk="1" latinLnBrk="0" hangingPunct="1">
        <a:defRPr sz="2700" kern="1200">
          <a:solidFill>
            <a:schemeClr val="tx1"/>
          </a:solidFill>
          <a:latin typeface="+mn-lt"/>
          <a:ea typeface="+mn-ea"/>
          <a:cs typeface="+mn-cs"/>
        </a:defRPr>
      </a:lvl8pPr>
      <a:lvl9pPr marL="5485979" algn="l" defTabSz="1371495" rtl="0" eaLnBrk="1" latinLnBrk="0" hangingPunct="1">
        <a:defRPr sz="27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1" y="2460171"/>
            <a:ext cx="15773400" cy="132023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257301" y="4049485"/>
            <a:ext cx="15773400" cy="521595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257301" y="9534529"/>
            <a:ext cx="4114800" cy="547688"/>
          </a:xfrm>
          <a:prstGeom prst="rect">
            <a:avLst/>
          </a:prstGeom>
        </p:spPr>
        <p:txBody>
          <a:bodyPr vert="horz" lIns="91440" tIns="45720" rIns="91440" bIns="45720" rtlCol="0" anchor="ctr"/>
          <a:lstStyle>
            <a:lvl1pPr algn="l">
              <a:defRPr sz="1350">
                <a:solidFill>
                  <a:schemeClr val="tx1">
                    <a:tint val="75000"/>
                  </a:schemeClr>
                </a:solidFill>
              </a:defRPr>
            </a:lvl1pPr>
          </a:lstStyle>
          <a:p>
            <a:fld id="{3F80981E-FFEB-4FF1-AE89-75323E11E059}" type="datetime1">
              <a:rPr lang="en-US" smtClean="0"/>
              <a:t>12/18/2023</a:t>
            </a:fld>
            <a:endParaRPr lang="en-US"/>
          </a:p>
        </p:txBody>
      </p:sp>
      <p:sp>
        <p:nvSpPr>
          <p:cNvPr id="5" name="Footer Placeholder 4"/>
          <p:cNvSpPr>
            <a:spLocks noGrp="1"/>
          </p:cNvSpPr>
          <p:nvPr>
            <p:ph type="ftr" sz="quarter" idx="3"/>
          </p:nvPr>
        </p:nvSpPr>
        <p:spPr>
          <a:xfrm>
            <a:off x="6057901" y="9534529"/>
            <a:ext cx="6172200" cy="547688"/>
          </a:xfrm>
          <a:prstGeom prst="rect">
            <a:avLst/>
          </a:prstGeom>
        </p:spPr>
        <p:txBody>
          <a:bodyPr vert="horz" lIns="91440" tIns="45720" rIns="91440" bIns="45720" rtlCol="0" anchor="ctr"/>
          <a:lstStyle>
            <a:lvl1pPr algn="ctr">
              <a:defRPr sz="13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2915900" y="9534529"/>
            <a:ext cx="4114800" cy="547688"/>
          </a:xfrm>
          <a:prstGeom prst="rect">
            <a:avLst/>
          </a:prstGeom>
        </p:spPr>
        <p:txBody>
          <a:bodyPr vert="horz" lIns="91440" tIns="45720" rIns="91440" bIns="45720" rtlCol="0" anchor="ctr"/>
          <a:lstStyle>
            <a:lvl1pPr algn="r">
              <a:defRPr sz="1350">
                <a:solidFill>
                  <a:schemeClr val="tx1">
                    <a:tint val="75000"/>
                  </a:schemeClr>
                </a:solidFill>
              </a:defRPr>
            </a:lvl1pPr>
          </a:lstStyle>
          <a:p>
            <a:fld id="{5A007396-4EF8-4446-A4A3-FA7862915E1A}" type="slidenum">
              <a:rPr lang="en-US" smtClean="0"/>
              <a:t>‹#›</a:t>
            </a:fld>
            <a:endParaRPr lang="en-US"/>
          </a:p>
        </p:txBody>
      </p:sp>
    </p:spTree>
    <p:extLst>
      <p:ext uri="{BB962C8B-B14F-4D97-AF65-F5344CB8AC3E}">
        <p14:creationId xmlns:p14="http://schemas.microsoft.com/office/powerpoint/2010/main" val="1499436794"/>
      </p:ext>
    </p:extLst>
  </p:cSld>
  <p:clrMap bg1="lt1" tx1="dk1" bg2="lt2" tx2="dk2" accent1="accent1" accent2="accent2" accent3="accent3" accent4="accent4" accent5="accent5" accent6="accent6" hlink="hlink" folHlink="folHlink"/>
  <p:sldLayoutIdLst>
    <p:sldLayoutId id="2147484079" r:id="rId1"/>
    <p:sldLayoutId id="2147484080" r:id="rId2"/>
    <p:sldLayoutId id="2147484081" r:id="rId3"/>
    <p:sldLayoutId id="2147484082" r:id="rId4"/>
    <p:sldLayoutId id="2147484083" r:id="rId5"/>
    <p:sldLayoutId id="2147484084" r:id="rId6"/>
    <p:sldLayoutId id="2147484085" r:id="rId7"/>
    <p:sldLayoutId id="2147484086" r:id="rId8"/>
    <p:sldLayoutId id="2147484087" r:id="rId9"/>
    <p:sldLayoutId id="2147484088" r:id="rId10"/>
    <p:sldLayoutId id="2147484089" r:id="rId11"/>
    <p:sldLayoutId id="2147484090" r:id="rId12"/>
    <p:sldLayoutId id="2147484091" r:id="rId13"/>
    <p:sldLayoutId id="2147484092" r:id="rId14"/>
  </p:sldLayoutIdLst>
  <p:hf hdr="0" ftr="0" dt="0"/>
  <p:txStyles>
    <p:titleStyle>
      <a:lvl1pPr algn="l" defTabSz="1028621" rtl="0" eaLnBrk="1" latinLnBrk="0" hangingPunct="1">
        <a:lnSpc>
          <a:spcPct val="90000"/>
        </a:lnSpc>
        <a:spcBef>
          <a:spcPct val="0"/>
        </a:spcBef>
        <a:buNone/>
        <a:defRPr sz="4949" kern="1200">
          <a:solidFill>
            <a:schemeClr val="tx1"/>
          </a:solidFill>
          <a:latin typeface="+mj-lt"/>
          <a:ea typeface="+mj-ea"/>
          <a:cs typeface="+mj-cs"/>
        </a:defRPr>
      </a:lvl1pPr>
    </p:titleStyle>
    <p:bodyStyle>
      <a:lvl1pPr marL="257155" indent="-257155" algn="l" defTabSz="1028621" rtl="0" eaLnBrk="1" latinLnBrk="0" hangingPunct="1">
        <a:lnSpc>
          <a:spcPct val="90000"/>
        </a:lnSpc>
        <a:spcBef>
          <a:spcPts val="1124"/>
        </a:spcBef>
        <a:buFont typeface="Arial"/>
        <a:buChar char="•"/>
        <a:defRPr sz="3150" kern="1200">
          <a:solidFill>
            <a:schemeClr val="tx1"/>
          </a:solidFill>
          <a:latin typeface="+mn-lt"/>
          <a:ea typeface="+mn-ea"/>
          <a:cs typeface="+mn-cs"/>
        </a:defRPr>
      </a:lvl1pPr>
      <a:lvl2pPr marL="771466" indent="-257155" algn="l" defTabSz="1028621" rtl="0" eaLnBrk="1" latinLnBrk="0" hangingPunct="1">
        <a:lnSpc>
          <a:spcPct val="90000"/>
        </a:lnSpc>
        <a:spcBef>
          <a:spcPts val="563"/>
        </a:spcBef>
        <a:buFont typeface="Arial"/>
        <a:buChar char="•"/>
        <a:defRPr sz="2700" kern="1200">
          <a:solidFill>
            <a:schemeClr val="tx1"/>
          </a:solidFill>
          <a:latin typeface="+mn-lt"/>
          <a:ea typeface="+mn-ea"/>
          <a:cs typeface="+mn-cs"/>
        </a:defRPr>
      </a:lvl2pPr>
      <a:lvl3pPr marL="1285776" indent="-257155" algn="l" defTabSz="1028621" rtl="0" eaLnBrk="1" latinLnBrk="0" hangingPunct="1">
        <a:lnSpc>
          <a:spcPct val="90000"/>
        </a:lnSpc>
        <a:spcBef>
          <a:spcPts val="563"/>
        </a:spcBef>
        <a:buFont typeface="Arial"/>
        <a:buChar char="•"/>
        <a:defRPr sz="2250" kern="1200">
          <a:solidFill>
            <a:schemeClr val="tx1"/>
          </a:solidFill>
          <a:latin typeface="+mn-lt"/>
          <a:ea typeface="+mn-ea"/>
          <a:cs typeface="+mn-cs"/>
        </a:defRPr>
      </a:lvl3pPr>
      <a:lvl4pPr marL="1800086" indent="-257155" algn="l" defTabSz="1028621" rtl="0" eaLnBrk="1" latinLnBrk="0" hangingPunct="1">
        <a:lnSpc>
          <a:spcPct val="90000"/>
        </a:lnSpc>
        <a:spcBef>
          <a:spcPts val="563"/>
        </a:spcBef>
        <a:buFont typeface="Arial"/>
        <a:buChar char="•"/>
        <a:defRPr sz="2025" kern="1200">
          <a:solidFill>
            <a:schemeClr val="tx1"/>
          </a:solidFill>
          <a:latin typeface="+mn-lt"/>
          <a:ea typeface="+mn-ea"/>
          <a:cs typeface="+mn-cs"/>
        </a:defRPr>
      </a:lvl4pPr>
      <a:lvl5pPr marL="2314398" indent="-257155" algn="l" defTabSz="1028621" rtl="0" eaLnBrk="1" latinLnBrk="0" hangingPunct="1">
        <a:lnSpc>
          <a:spcPct val="90000"/>
        </a:lnSpc>
        <a:spcBef>
          <a:spcPts val="563"/>
        </a:spcBef>
        <a:buFont typeface="Arial"/>
        <a:buChar char="•"/>
        <a:defRPr sz="2025" kern="1200">
          <a:solidFill>
            <a:schemeClr val="tx1"/>
          </a:solidFill>
          <a:latin typeface="+mn-lt"/>
          <a:ea typeface="+mn-ea"/>
          <a:cs typeface="+mn-cs"/>
        </a:defRPr>
      </a:lvl5pPr>
      <a:lvl6pPr marL="2828708" indent="-257155" algn="l" defTabSz="1028621" rtl="0" eaLnBrk="1" latinLnBrk="0" hangingPunct="1">
        <a:lnSpc>
          <a:spcPct val="90000"/>
        </a:lnSpc>
        <a:spcBef>
          <a:spcPts val="563"/>
        </a:spcBef>
        <a:buFont typeface="Arial"/>
        <a:buChar char="•"/>
        <a:defRPr sz="2025" kern="1200">
          <a:solidFill>
            <a:schemeClr val="tx1"/>
          </a:solidFill>
          <a:latin typeface="+mn-lt"/>
          <a:ea typeface="+mn-ea"/>
          <a:cs typeface="+mn-cs"/>
        </a:defRPr>
      </a:lvl6pPr>
      <a:lvl7pPr marL="3343019" indent="-257155" algn="l" defTabSz="1028621" rtl="0" eaLnBrk="1" latinLnBrk="0" hangingPunct="1">
        <a:lnSpc>
          <a:spcPct val="90000"/>
        </a:lnSpc>
        <a:spcBef>
          <a:spcPts val="563"/>
        </a:spcBef>
        <a:buFont typeface="Arial"/>
        <a:buChar char="•"/>
        <a:defRPr sz="2025" kern="1200">
          <a:solidFill>
            <a:schemeClr val="tx1"/>
          </a:solidFill>
          <a:latin typeface="+mn-lt"/>
          <a:ea typeface="+mn-ea"/>
          <a:cs typeface="+mn-cs"/>
        </a:defRPr>
      </a:lvl7pPr>
      <a:lvl8pPr marL="3857329" indent="-257155" algn="l" defTabSz="1028621" rtl="0" eaLnBrk="1" latinLnBrk="0" hangingPunct="1">
        <a:lnSpc>
          <a:spcPct val="90000"/>
        </a:lnSpc>
        <a:spcBef>
          <a:spcPts val="563"/>
        </a:spcBef>
        <a:buFont typeface="Arial"/>
        <a:buChar char="•"/>
        <a:defRPr sz="2025" kern="1200">
          <a:solidFill>
            <a:schemeClr val="tx1"/>
          </a:solidFill>
          <a:latin typeface="+mn-lt"/>
          <a:ea typeface="+mn-ea"/>
          <a:cs typeface="+mn-cs"/>
        </a:defRPr>
      </a:lvl8pPr>
      <a:lvl9pPr marL="4371640" indent="-257155" algn="l" defTabSz="1028621" rtl="0" eaLnBrk="1" latinLnBrk="0" hangingPunct="1">
        <a:lnSpc>
          <a:spcPct val="90000"/>
        </a:lnSpc>
        <a:spcBef>
          <a:spcPts val="563"/>
        </a:spcBef>
        <a:buFont typeface="Arial"/>
        <a:buChar char="•"/>
        <a:defRPr sz="2025" kern="1200">
          <a:solidFill>
            <a:schemeClr val="tx1"/>
          </a:solidFill>
          <a:latin typeface="+mn-lt"/>
          <a:ea typeface="+mn-ea"/>
          <a:cs typeface="+mn-cs"/>
        </a:defRPr>
      </a:lvl9pPr>
    </p:bodyStyle>
    <p:otherStyle>
      <a:defPPr>
        <a:defRPr lang="en-US"/>
      </a:defPPr>
      <a:lvl1pPr marL="0" algn="l" defTabSz="1028621" rtl="0" eaLnBrk="1" latinLnBrk="0" hangingPunct="1">
        <a:defRPr sz="2025" kern="1200">
          <a:solidFill>
            <a:schemeClr val="tx1"/>
          </a:solidFill>
          <a:latin typeface="+mn-lt"/>
          <a:ea typeface="+mn-ea"/>
          <a:cs typeface="+mn-cs"/>
        </a:defRPr>
      </a:lvl1pPr>
      <a:lvl2pPr marL="514310" algn="l" defTabSz="1028621" rtl="0" eaLnBrk="1" latinLnBrk="0" hangingPunct="1">
        <a:defRPr sz="2025" kern="1200">
          <a:solidFill>
            <a:schemeClr val="tx1"/>
          </a:solidFill>
          <a:latin typeface="+mn-lt"/>
          <a:ea typeface="+mn-ea"/>
          <a:cs typeface="+mn-cs"/>
        </a:defRPr>
      </a:lvl2pPr>
      <a:lvl3pPr marL="1028621" algn="l" defTabSz="1028621" rtl="0" eaLnBrk="1" latinLnBrk="0" hangingPunct="1">
        <a:defRPr sz="2025" kern="1200">
          <a:solidFill>
            <a:schemeClr val="tx1"/>
          </a:solidFill>
          <a:latin typeface="+mn-lt"/>
          <a:ea typeface="+mn-ea"/>
          <a:cs typeface="+mn-cs"/>
        </a:defRPr>
      </a:lvl3pPr>
      <a:lvl4pPr marL="1542931" algn="l" defTabSz="1028621" rtl="0" eaLnBrk="1" latinLnBrk="0" hangingPunct="1">
        <a:defRPr sz="2025" kern="1200">
          <a:solidFill>
            <a:schemeClr val="tx1"/>
          </a:solidFill>
          <a:latin typeface="+mn-lt"/>
          <a:ea typeface="+mn-ea"/>
          <a:cs typeface="+mn-cs"/>
        </a:defRPr>
      </a:lvl4pPr>
      <a:lvl5pPr marL="2057243" algn="l" defTabSz="1028621" rtl="0" eaLnBrk="1" latinLnBrk="0" hangingPunct="1">
        <a:defRPr sz="2025" kern="1200">
          <a:solidFill>
            <a:schemeClr val="tx1"/>
          </a:solidFill>
          <a:latin typeface="+mn-lt"/>
          <a:ea typeface="+mn-ea"/>
          <a:cs typeface="+mn-cs"/>
        </a:defRPr>
      </a:lvl5pPr>
      <a:lvl6pPr marL="2571553" algn="l" defTabSz="1028621" rtl="0" eaLnBrk="1" latinLnBrk="0" hangingPunct="1">
        <a:defRPr sz="2025" kern="1200">
          <a:solidFill>
            <a:schemeClr val="tx1"/>
          </a:solidFill>
          <a:latin typeface="+mn-lt"/>
          <a:ea typeface="+mn-ea"/>
          <a:cs typeface="+mn-cs"/>
        </a:defRPr>
      </a:lvl6pPr>
      <a:lvl7pPr marL="3085864" algn="l" defTabSz="1028621" rtl="0" eaLnBrk="1" latinLnBrk="0" hangingPunct="1">
        <a:defRPr sz="2025" kern="1200">
          <a:solidFill>
            <a:schemeClr val="tx1"/>
          </a:solidFill>
          <a:latin typeface="+mn-lt"/>
          <a:ea typeface="+mn-ea"/>
          <a:cs typeface="+mn-cs"/>
        </a:defRPr>
      </a:lvl7pPr>
      <a:lvl8pPr marL="3600174" algn="l" defTabSz="1028621" rtl="0" eaLnBrk="1" latinLnBrk="0" hangingPunct="1">
        <a:defRPr sz="2025" kern="1200">
          <a:solidFill>
            <a:schemeClr val="tx1"/>
          </a:solidFill>
          <a:latin typeface="+mn-lt"/>
          <a:ea typeface="+mn-ea"/>
          <a:cs typeface="+mn-cs"/>
        </a:defRPr>
      </a:lvl8pPr>
      <a:lvl9pPr marL="4114484" algn="l" defTabSz="1028621" rtl="0" eaLnBrk="1" latinLnBrk="0" hangingPunct="1">
        <a:defRPr sz="2025"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1" y="547691"/>
            <a:ext cx="15773400" cy="19883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257301" y="2738438"/>
            <a:ext cx="15773400" cy="652700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257301" y="9534527"/>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3F80981E-FFEB-4FF1-AE89-75323E11E059}" type="datetime1">
              <a:rPr lang="en-US" smtClean="0"/>
              <a:t>12/18/2023</a:t>
            </a:fld>
            <a:endParaRPr lang="en-US"/>
          </a:p>
        </p:txBody>
      </p:sp>
      <p:sp>
        <p:nvSpPr>
          <p:cNvPr id="5" name="Footer Placeholder 4"/>
          <p:cNvSpPr>
            <a:spLocks noGrp="1"/>
          </p:cNvSpPr>
          <p:nvPr>
            <p:ph type="ftr" sz="quarter" idx="3"/>
          </p:nvPr>
        </p:nvSpPr>
        <p:spPr>
          <a:xfrm>
            <a:off x="6057901" y="9534527"/>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2915900" y="9534527"/>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5A007396-4EF8-4446-A4A3-FA7862915E1A}" type="slidenum">
              <a:rPr lang="en-US" smtClean="0"/>
              <a:t>‹#›</a:t>
            </a:fld>
            <a:endParaRPr lang="en-US"/>
          </a:p>
        </p:txBody>
      </p:sp>
    </p:spTree>
    <p:extLst>
      <p:ext uri="{BB962C8B-B14F-4D97-AF65-F5344CB8AC3E}">
        <p14:creationId xmlns:p14="http://schemas.microsoft.com/office/powerpoint/2010/main" val="530478967"/>
      </p:ext>
    </p:extLst>
  </p:cSld>
  <p:clrMap bg1="lt1" tx1="dk1" bg2="lt2" tx2="dk2" accent1="accent1" accent2="accent2" accent3="accent3" accent4="accent4" accent5="accent5" accent6="accent6" hlink="hlink" folHlink="folHlink"/>
  <p:sldLayoutIdLst>
    <p:sldLayoutId id="2147484094" r:id="rId1"/>
    <p:sldLayoutId id="2147484095" r:id="rId2"/>
    <p:sldLayoutId id="2147484096" r:id="rId3"/>
    <p:sldLayoutId id="2147484097" r:id="rId4"/>
    <p:sldLayoutId id="2147484098" r:id="rId5"/>
    <p:sldLayoutId id="2147484099" r:id="rId6"/>
    <p:sldLayoutId id="2147484100" r:id="rId7"/>
    <p:sldLayoutId id="2147484101" r:id="rId8"/>
    <p:sldLayoutId id="2147484102" r:id="rId9"/>
    <p:sldLayoutId id="2147484103" r:id="rId10"/>
    <p:sldLayoutId id="2147484104" r:id="rId11"/>
    <p:sldLayoutId id="2147484105" r:id="rId12"/>
  </p:sldLayoutIdLst>
  <p:hf hdr="0" ftr="0" dt="0"/>
  <p:txStyles>
    <p:titleStyle>
      <a:lvl1pPr algn="l" defTabSz="1371495" rtl="0" eaLnBrk="1" latinLnBrk="0" hangingPunct="1">
        <a:lnSpc>
          <a:spcPct val="90000"/>
        </a:lnSpc>
        <a:spcBef>
          <a:spcPct val="0"/>
        </a:spcBef>
        <a:buNone/>
        <a:defRPr sz="6599" kern="1200">
          <a:solidFill>
            <a:schemeClr val="tx1"/>
          </a:solidFill>
          <a:latin typeface="+mj-lt"/>
          <a:ea typeface="+mj-ea"/>
          <a:cs typeface="+mj-cs"/>
        </a:defRPr>
      </a:lvl1pPr>
    </p:titleStyle>
    <p:bodyStyle>
      <a:lvl1pPr marL="342873" indent="-342873" algn="l" defTabSz="1371495" rtl="0" eaLnBrk="1" latinLnBrk="0" hangingPunct="1">
        <a:lnSpc>
          <a:spcPct val="90000"/>
        </a:lnSpc>
        <a:spcBef>
          <a:spcPts val="1500"/>
        </a:spcBef>
        <a:buFont typeface="Arial" panose="020B0604020202020204" pitchFamily="34" charset="0"/>
        <a:buChar char="•"/>
        <a:defRPr sz="4199" kern="1200">
          <a:solidFill>
            <a:schemeClr val="tx1"/>
          </a:solidFill>
          <a:latin typeface="+mn-lt"/>
          <a:ea typeface="+mn-ea"/>
          <a:cs typeface="+mn-cs"/>
        </a:defRPr>
      </a:lvl1pPr>
      <a:lvl2pPr marL="1028621" indent="-342873" algn="l" defTabSz="1371495"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368" indent="-342873" algn="l" defTabSz="1371495"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116"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5864"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611"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359"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105"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853"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495" rtl="0" eaLnBrk="1" latinLnBrk="0" hangingPunct="1">
        <a:defRPr sz="2700" kern="1200">
          <a:solidFill>
            <a:schemeClr val="tx1"/>
          </a:solidFill>
          <a:latin typeface="+mn-lt"/>
          <a:ea typeface="+mn-ea"/>
          <a:cs typeface="+mn-cs"/>
        </a:defRPr>
      </a:lvl1pPr>
      <a:lvl2pPr marL="685748" algn="l" defTabSz="1371495" rtl="0" eaLnBrk="1" latinLnBrk="0" hangingPunct="1">
        <a:defRPr sz="2700" kern="1200">
          <a:solidFill>
            <a:schemeClr val="tx1"/>
          </a:solidFill>
          <a:latin typeface="+mn-lt"/>
          <a:ea typeface="+mn-ea"/>
          <a:cs typeface="+mn-cs"/>
        </a:defRPr>
      </a:lvl2pPr>
      <a:lvl3pPr marL="1371495" algn="l" defTabSz="1371495" rtl="0" eaLnBrk="1" latinLnBrk="0" hangingPunct="1">
        <a:defRPr sz="2700" kern="1200">
          <a:solidFill>
            <a:schemeClr val="tx1"/>
          </a:solidFill>
          <a:latin typeface="+mn-lt"/>
          <a:ea typeface="+mn-ea"/>
          <a:cs typeface="+mn-cs"/>
        </a:defRPr>
      </a:lvl3pPr>
      <a:lvl4pPr marL="2057243" algn="l" defTabSz="1371495" rtl="0" eaLnBrk="1" latinLnBrk="0" hangingPunct="1">
        <a:defRPr sz="2700" kern="1200">
          <a:solidFill>
            <a:schemeClr val="tx1"/>
          </a:solidFill>
          <a:latin typeface="+mn-lt"/>
          <a:ea typeface="+mn-ea"/>
          <a:cs typeface="+mn-cs"/>
        </a:defRPr>
      </a:lvl4pPr>
      <a:lvl5pPr marL="2742989" algn="l" defTabSz="1371495" rtl="0" eaLnBrk="1" latinLnBrk="0" hangingPunct="1">
        <a:defRPr sz="2700" kern="1200">
          <a:solidFill>
            <a:schemeClr val="tx1"/>
          </a:solidFill>
          <a:latin typeface="+mn-lt"/>
          <a:ea typeface="+mn-ea"/>
          <a:cs typeface="+mn-cs"/>
        </a:defRPr>
      </a:lvl5pPr>
      <a:lvl6pPr marL="3428737" algn="l" defTabSz="1371495" rtl="0" eaLnBrk="1" latinLnBrk="0" hangingPunct="1">
        <a:defRPr sz="2700" kern="1200">
          <a:solidFill>
            <a:schemeClr val="tx1"/>
          </a:solidFill>
          <a:latin typeface="+mn-lt"/>
          <a:ea typeface="+mn-ea"/>
          <a:cs typeface="+mn-cs"/>
        </a:defRPr>
      </a:lvl6pPr>
      <a:lvl7pPr marL="4114484" algn="l" defTabSz="1371495" rtl="0" eaLnBrk="1" latinLnBrk="0" hangingPunct="1">
        <a:defRPr sz="2700" kern="1200">
          <a:solidFill>
            <a:schemeClr val="tx1"/>
          </a:solidFill>
          <a:latin typeface="+mn-lt"/>
          <a:ea typeface="+mn-ea"/>
          <a:cs typeface="+mn-cs"/>
        </a:defRPr>
      </a:lvl7pPr>
      <a:lvl8pPr marL="4800232" algn="l" defTabSz="1371495" rtl="0" eaLnBrk="1" latinLnBrk="0" hangingPunct="1">
        <a:defRPr sz="2700" kern="1200">
          <a:solidFill>
            <a:schemeClr val="tx1"/>
          </a:solidFill>
          <a:latin typeface="+mn-lt"/>
          <a:ea typeface="+mn-ea"/>
          <a:cs typeface="+mn-cs"/>
        </a:defRPr>
      </a:lvl8pPr>
      <a:lvl9pPr marL="5485979" algn="l" defTabSz="1371495" rtl="0" eaLnBrk="1" latinLnBrk="0" hangingPunct="1">
        <a:defRPr sz="27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46272AB-EE93-4C40-943A-015A3047CFF0}"/>
              </a:ext>
            </a:extLst>
          </p:cNvPr>
          <p:cNvSpPr>
            <a:spLocks noGrp="1"/>
          </p:cNvSpPr>
          <p:nvPr>
            <p:ph type="title"/>
          </p:nvPr>
        </p:nvSpPr>
        <p:spPr>
          <a:xfrm>
            <a:off x="1257301" y="547689"/>
            <a:ext cx="15773400" cy="19883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157097D-F157-6A48-994A-84EA1D7E873D}"/>
              </a:ext>
            </a:extLst>
          </p:cNvPr>
          <p:cNvSpPr>
            <a:spLocks noGrp="1"/>
          </p:cNvSpPr>
          <p:nvPr>
            <p:ph type="body" idx="1"/>
          </p:nvPr>
        </p:nvSpPr>
        <p:spPr>
          <a:xfrm>
            <a:off x="1257301" y="2738438"/>
            <a:ext cx="15773400" cy="652700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D6A9918-AEFF-A549-A3BD-E9553DB197EE}"/>
              </a:ext>
            </a:extLst>
          </p:cNvPr>
          <p:cNvSpPr>
            <a:spLocks noGrp="1"/>
          </p:cNvSpPr>
          <p:nvPr>
            <p:ph type="sldNum" sz="quarter" idx="4"/>
          </p:nvPr>
        </p:nvSpPr>
        <p:spPr>
          <a:xfrm>
            <a:off x="13805588" y="9493851"/>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04C9FB84-33A4-CF45-BAA2-BC996DBF21D7}" type="slidenum">
              <a:rPr lang="en-US" smtClean="0"/>
              <a:t>‹#›</a:t>
            </a:fld>
            <a:endParaRPr lang="en-US"/>
          </a:p>
        </p:txBody>
      </p:sp>
    </p:spTree>
    <p:extLst>
      <p:ext uri="{BB962C8B-B14F-4D97-AF65-F5344CB8AC3E}">
        <p14:creationId xmlns:p14="http://schemas.microsoft.com/office/powerpoint/2010/main" val="2690323034"/>
      </p:ext>
    </p:extLst>
  </p:cSld>
  <p:clrMap bg1="lt1" tx1="dk1" bg2="lt2" tx2="dk2" accent1="accent1" accent2="accent2" accent3="accent3" accent4="accent4" accent5="accent5" accent6="accent6" hlink="hlink" folHlink="folHlink"/>
  <p:sldLayoutIdLst>
    <p:sldLayoutId id="2147484107" r:id="rId1"/>
    <p:sldLayoutId id="2147484108" r:id="rId2"/>
    <p:sldLayoutId id="2147484109" r:id="rId3"/>
    <p:sldLayoutId id="2147484110" r:id="rId4"/>
    <p:sldLayoutId id="2147484111" r:id="rId5"/>
    <p:sldLayoutId id="2147484112" r:id="rId6"/>
    <p:sldLayoutId id="2147484113" r:id="rId7"/>
    <p:sldLayoutId id="2147484114" r:id="rId8"/>
    <p:sldLayoutId id="2147484115" r:id="rId9"/>
    <p:sldLayoutId id="2147484116" r:id="rId10"/>
    <p:sldLayoutId id="2147484117" r:id="rId11"/>
    <p:sldLayoutId id="2147484118" r:id="rId12"/>
    <p:sldLayoutId id="2147484119" r:id="rId13"/>
  </p:sldLayoutIdLst>
  <p:hf hdr="0" ftr="0" dt="0"/>
  <p:txStyles>
    <p:titleStyle>
      <a:lvl1pPr algn="l" defTabSz="1371495" rtl="0" eaLnBrk="1" latinLnBrk="0" hangingPunct="1">
        <a:lnSpc>
          <a:spcPct val="90000"/>
        </a:lnSpc>
        <a:spcBef>
          <a:spcPct val="0"/>
        </a:spcBef>
        <a:buNone/>
        <a:defRPr sz="6599" kern="1200">
          <a:solidFill>
            <a:schemeClr val="tx1"/>
          </a:solidFill>
          <a:latin typeface="+mj-lt"/>
          <a:ea typeface="+mj-ea"/>
          <a:cs typeface="+mj-cs"/>
        </a:defRPr>
      </a:lvl1pPr>
    </p:titleStyle>
    <p:bodyStyle>
      <a:lvl1pPr marL="342873" indent="-342873" algn="l" defTabSz="1371495" rtl="0" eaLnBrk="1" latinLnBrk="0" hangingPunct="1">
        <a:lnSpc>
          <a:spcPct val="90000"/>
        </a:lnSpc>
        <a:spcBef>
          <a:spcPts val="1500"/>
        </a:spcBef>
        <a:buFont typeface="Arial" panose="020B0604020202020204" pitchFamily="34" charset="0"/>
        <a:buChar char="•"/>
        <a:defRPr sz="4199" kern="1200">
          <a:solidFill>
            <a:schemeClr val="tx1"/>
          </a:solidFill>
          <a:latin typeface="+mn-lt"/>
          <a:ea typeface="+mn-ea"/>
          <a:cs typeface="+mn-cs"/>
        </a:defRPr>
      </a:lvl1pPr>
      <a:lvl2pPr marL="1028621" indent="-342873" algn="l" defTabSz="1371495"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368" indent="-342873" algn="l" defTabSz="1371495"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116"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5864"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611"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359"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105"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853"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495" rtl="0" eaLnBrk="1" latinLnBrk="0" hangingPunct="1">
        <a:defRPr sz="2700" kern="1200">
          <a:solidFill>
            <a:schemeClr val="tx1"/>
          </a:solidFill>
          <a:latin typeface="+mn-lt"/>
          <a:ea typeface="+mn-ea"/>
          <a:cs typeface="+mn-cs"/>
        </a:defRPr>
      </a:lvl1pPr>
      <a:lvl2pPr marL="685748" algn="l" defTabSz="1371495" rtl="0" eaLnBrk="1" latinLnBrk="0" hangingPunct="1">
        <a:defRPr sz="2700" kern="1200">
          <a:solidFill>
            <a:schemeClr val="tx1"/>
          </a:solidFill>
          <a:latin typeface="+mn-lt"/>
          <a:ea typeface="+mn-ea"/>
          <a:cs typeface="+mn-cs"/>
        </a:defRPr>
      </a:lvl2pPr>
      <a:lvl3pPr marL="1371495" algn="l" defTabSz="1371495" rtl="0" eaLnBrk="1" latinLnBrk="0" hangingPunct="1">
        <a:defRPr sz="2700" kern="1200">
          <a:solidFill>
            <a:schemeClr val="tx1"/>
          </a:solidFill>
          <a:latin typeface="+mn-lt"/>
          <a:ea typeface="+mn-ea"/>
          <a:cs typeface="+mn-cs"/>
        </a:defRPr>
      </a:lvl3pPr>
      <a:lvl4pPr marL="2057243" algn="l" defTabSz="1371495" rtl="0" eaLnBrk="1" latinLnBrk="0" hangingPunct="1">
        <a:defRPr sz="2700" kern="1200">
          <a:solidFill>
            <a:schemeClr val="tx1"/>
          </a:solidFill>
          <a:latin typeface="+mn-lt"/>
          <a:ea typeface="+mn-ea"/>
          <a:cs typeface="+mn-cs"/>
        </a:defRPr>
      </a:lvl4pPr>
      <a:lvl5pPr marL="2742989" algn="l" defTabSz="1371495" rtl="0" eaLnBrk="1" latinLnBrk="0" hangingPunct="1">
        <a:defRPr sz="2700" kern="1200">
          <a:solidFill>
            <a:schemeClr val="tx1"/>
          </a:solidFill>
          <a:latin typeface="+mn-lt"/>
          <a:ea typeface="+mn-ea"/>
          <a:cs typeface="+mn-cs"/>
        </a:defRPr>
      </a:lvl5pPr>
      <a:lvl6pPr marL="3428737" algn="l" defTabSz="1371495" rtl="0" eaLnBrk="1" latinLnBrk="0" hangingPunct="1">
        <a:defRPr sz="2700" kern="1200">
          <a:solidFill>
            <a:schemeClr val="tx1"/>
          </a:solidFill>
          <a:latin typeface="+mn-lt"/>
          <a:ea typeface="+mn-ea"/>
          <a:cs typeface="+mn-cs"/>
        </a:defRPr>
      </a:lvl6pPr>
      <a:lvl7pPr marL="4114484" algn="l" defTabSz="1371495" rtl="0" eaLnBrk="1" latinLnBrk="0" hangingPunct="1">
        <a:defRPr sz="2700" kern="1200">
          <a:solidFill>
            <a:schemeClr val="tx1"/>
          </a:solidFill>
          <a:latin typeface="+mn-lt"/>
          <a:ea typeface="+mn-ea"/>
          <a:cs typeface="+mn-cs"/>
        </a:defRPr>
      </a:lvl7pPr>
      <a:lvl8pPr marL="4800232" algn="l" defTabSz="1371495" rtl="0" eaLnBrk="1" latinLnBrk="0" hangingPunct="1">
        <a:defRPr sz="2700" kern="1200">
          <a:solidFill>
            <a:schemeClr val="tx1"/>
          </a:solidFill>
          <a:latin typeface="+mn-lt"/>
          <a:ea typeface="+mn-ea"/>
          <a:cs typeface="+mn-cs"/>
        </a:defRPr>
      </a:lvl8pPr>
      <a:lvl9pPr marL="5485979" algn="l" defTabSz="1371495" rtl="0" eaLnBrk="1" latinLnBrk="0" hangingPunct="1">
        <a:defRPr sz="27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EA93E8-92EF-634A-A62C-F31FEC3CCF0D}"/>
              </a:ext>
            </a:extLst>
          </p:cNvPr>
          <p:cNvSpPr>
            <a:spLocks noGrp="1"/>
          </p:cNvSpPr>
          <p:nvPr>
            <p:ph type="title"/>
          </p:nvPr>
        </p:nvSpPr>
        <p:spPr>
          <a:xfrm>
            <a:off x="1257301" y="547689"/>
            <a:ext cx="15773400" cy="19883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9C3E7FA-220B-114A-8BF8-5BB26E523CE3}"/>
              </a:ext>
            </a:extLst>
          </p:cNvPr>
          <p:cNvSpPr>
            <a:spLocks noGrp="1"/>
          </p:cNvSpPr>
          <p:nvPr>
            <p:ph type="body" idx="1"/>
          </p:nvPr>
        </p:nvSpPr>
        <p:spPr>
          <a:xfrm>
            <a:off x="1257301" y="2738438"/>
            <a:ext cx="15773400" cy="652700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AC42C5-8CD6-A944-9A69-7DFBDE59DE34}"/>
              </a:ext>
            </a:extLst>
          </p:cNvPr>
          <p:cNvSpPr>
            <a:spLocks noGrp="1"/>
          </p:cNvSpPr>
          <p:nvPr>
            <p:ph type="dt" sz="half" idx="2"/>
          </p:nvPr>
        </p:nvSpPr>
        <p:spPr>
          <a:xfrm>
            <a:off x="1257301" y="9534525"/>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F58AA082-96F7-A949-AD86-5DF28E0DB784}" type="datetimeFigureOut">
              <a:rPr lang="en-US" smtClean="0"/>
              <a:t>12/18/2023</a:t>
            </a:fld>
            <a:endParaRPr lang="en-US" dirty="0"/>
          </a:p>
        </p:txBody>
      </p:sp>
      <p:sp>
        <p:nvSpPr>
          <p:cNvPr id="5" name="Footer Placeholder 4">
            <a:extLst>
              <a:ext uri="{FF2B5EF4-FFF2-40B4-BE49-F238E27FC236}">
                <a16:creationId xmlns:a16="http://schemas.microsoft.com/office/drawing/2014/main" id="{76A30FDD-2F28-C542-BC21-5C61E5A77F18}"/>
              </a:ext>
            </a:extLst>
          </p:cNvPr>
          <p:cNvSpPr>
            <a:spLocks noGrp="1"/>
          </p:cNvSpPr>
          <p:nvPr>
            <p:ph type="ftr" sz="quarter" idx="3"/>
          </p:nvPr>
        </p:nvSpPr>
        <p:spPr>
          <a:xfrm>
            <a:off x="6057901" y="9534525"/>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240192E8-AF72-FA44-909B-55794BCB5050}"/>
              </a:ext>
            </a:extLst>
          </p:cNvPr>
          <p:cNvSpPr>
            <a:spLocks noGrp="1"/>
          </p:cNvSpPr>
          <p:nvPr>
            <p:ph type="sldNum" sz="quarter" idx="4"/>
          </p:nvPr>
        </p:nvSpPr>
        <p:spPr>
          <a:xfrm>
            <a:off x="12915900" y="9534525"/>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9D102972-9A87-9744-85B8-2788E8B1FD53}" type="slidenum">
              <a:rPr lang="en-US" smtClean="0"/>
              <a:t>‹#›</a:t>
            </a:fld>
            <a:endParaRPr lang="en-US" dirty="0"/>
          </a:p>
        </p:txBody>
      </p:sp>
    </p:spTree>
    <p:extLst>
      <p:ext uri="{BB962C8B-B14F-4D97-AF65-F5344CB8AC3E}">
        <p14:creationId xmlns:p14="http://schemas.microsoft.com/office/powerpoint/2010/main" val="1931323513"/>
      </p:ext>
    </p:extLst>
  </p:cSld>
  <p:clrMap bg1="lt1" tx1="dk1" bg2="lt2" tx2="dk2" accent1="accent1" accent2="accent2" accent3="accent3" accent4="accent4" accent5="accent5" accent6="accent6" hlink="hlink" folHlink="folHlink"/>
  <p:sldLayoutIdLst>
    <p:sldLayoutId id="2147484134" r:id="rId1"/>
    <p:sldLayoutId id="2147484135" r:id="rId2"/>
    <p:sldLayoutId id="2147484136" r:id="rId3"/>
    <p:sldLayoutId id="2147484137" r:id="rId4"/>
    <p:sldLayoutId id="2147484138" r:id="rId5"/>
    <p:sldLayoutId id="2147484139" r:id="rId6"/>
    <p:sldLayoutId id="2147484140" r:id="rId7"/>
    <p:sldLayoutId id="2147484141" r:id="rId8"/>
    <p:sldLayoutId id="2147484142" r:id="rId9"/>
    <p:sldLayoutId id="2147484143" r:id="rId10"/>
    <p:sldLayoutId id="2147484144" r:id="rId11"/>
    <p:sldLayoutId id="2147484146" r:id="rId12"/>
    <p:sldLayoutId id="2147484147" r:id="rId13"/>
  </p:sldLayoutIdLst>
  <p:txStyles>
    <p:titleStyle>
      <a:lvl1pPr algn="l" defTabSz="1371495" rtl="0" eaLnBrk="1" latinLnBrk="0" hangingPunct="1">
        <a:lnSpc>
          <a:spcPct val="90000"/>
        </a:lnSpc>
        <a:spcBef>
          <a:spcPct val="0"/>
        </a:spcBef>
        <a:buNone/>
        <a:defRPr sz="6599" kern="1200">
          <a:solidFill>
            <a:schemeClr val="tx1"/>
          </a:solidFill>
          <a:latin typeface="+mj-lt"/>
          <a:ea typeface="+mj-ea"/>
          <a:cs typeface="+mj-cs"/>
        </a:defRPr>
      </a:lvl1pPr>
    </p:titleStyle>
    <p:bodyStyle>
      <a:lvl1pPr marL="342873" indent="-342873" algn="l" defTabSz="1371495" rtl="0" eaLnBrk="1" latinLnBrk="0" hangingPunct="1">
        <a:lnSpc>
          <a:spcPct val="90000"/>
        </a:lnSpc>
        <a:spcBef>
          <a:spcPts val="1500"/>
        </a:spcBef>
        <a:buFont typeface="Arial" panose="020B0604020202020204" pitchFamily="34" charset="0"/>
        <a:buChar char="•"/>
        <a:defRPr sz="4199" kern="1200">
          <a:solidFill>
            <a:schemeClr val="tx1"/>
          </a:solidFill>
          <a:latin typeface="+mn-lt"/>
          <a:ea typeface="+mn-ea"/>
          <a:cs typeface="+mn-cs"/>
        </a:defRPr>
      </a:lvl1pPr>
      <a:lvl2pPr marL="1028621" indent="-342873" algn="l" defTabSz="1371495"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368" indent="-342873" algn="l" defTabSz="1371495"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116"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5864"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611"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359"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105"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853"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495" rtl="0" eaLnBrk="1" latinLnBrk="0" hangingPunct="1">
        <a:defRPr sz="2700" kern="1200">
          <a:solidFill>
            <a:schemeClr val="tx1"/>
          </a:solidFill>
          <a:latin typeface="+mn-lt"/>
          <a:ea typeface="+mn-ea"/>
          <a:cs typeface="+mn-cs"/>
        </a:defRPr>
      </a:lvl1pPr>
      <a:lvl2pPr marL="685748" algn="l" defTabSz="1371495" rtl="0" eaLnBrk="1" latinLnBrk="0" hangingPunct="1">
        <a:defRPr sz="2700" kern="1200">
          <a:solidFill>
            <a:schemeClr val="tx1"/>
          </a:solidFill>
          <a:latin typeface="+mn-lt"/>
          <a:ea typeface="+mn-ea"/>
          <a:cs typeface="+mn-cs"/>
        </a:defRPr>
      </a:lvl2pPr>
      <a:lvl3pPr marL="1371495" algn="l" defTabSz="1371495" rtl="0" eaLnBrk="1" latinLnBrk="0" hangingPunct="1">
        <a:defRPr sz="2700" kern="1200">
          <a:solidFill>
            <a:schemeClr val="tx1"/>
          </a:solidFill>
          <a:latin typeface="+mn-lt"/>
          <a:ea typeface="+mn-ea"/>
          <a:cs typeface="+mn-cs"/>
        </a:defRPr>
      </a:lvl3pPr>
      <a:lvl4pPr marL="2057243" algn="l" defTabSz="1371495" rtl="0" eaLnBrk="1" latinLnBrk="0" hangingPunct="1">
        <a:defRPr sz="2700" kern="1200">
          <a:solidFill>
            <a:schemeClr val="tx1"/>
          </a:solidFill>
          <a:latin typeface="+mn-lt"/>
          <a:ea typeface="+mn-ea"/>
          <a:cs typeface="+mn-cs"/>
        </a:defRPr>
      </a:lvl4pPr>
      <a:lvl5pPr marL="2742989" algn="l" defTabSz="1371495" rtl="0" eaLnBrk="1" latinLnBrk="0" hangingPunct="1">
        <a:defRPr sz="2700" kern="1200">
          <a:solidFill>
            <a:schemeClr val="tx1"/>
          </a:solidFill>
          <a:latin typeface="+mn-lt"/>
          <a:ea typeface="+mn-ea"/>
          <a:cs typeface="+mn-cs"/>
        </a:defRPr>
      </a:lvl5pPr>
      <a:lvl6pPr marL="3428737" algn="l" defTabSz="1371495" rtl="0" eaLnBrk="1" latinLnBrk="0" hangingPunct="1">
        <a:defRPr sz="2700" kern="1200">
          <a:solidFill>
            <a:schemeClr val="tx1"/>
          </a:solidFill>
          <a:latin typeface="+mn-lt"/>
          <a:ea typeface="+mn-ea"/>
          <a:cs typeface="+mn-cs"/>
        </a:defRPr>
      </a:lvl6pPr>
      <a:lvl7pPr marL="4114484" algn="l" defTabSz="1371495" rtl="0" eaLnBrk="1" latinLnBrk="0" hangingPunct="1">
        <a:defRPr sz="2700" kern="1200">
          <a:solidFill>
            <a:schemeClr val="tx1"/>
          </a:solidFill>
          <a:latin typeface="+mn-lt"/>
          <a:ea typeface="+mn-ea"/>
          <a:cs typeface="+mn-cs"/>
        </a:defRPr>
      </a:lvl7pPr>
      <a:lvl8pPr marL="4800232" algn="l" defTabSz="1371495" rtl="0" eaLnBrk="1" latinLnBrk="0" hangingPunct="1">
        <a:defRPr sz="2700" kern="1200">
          <a:solidFill>
            <a:schemeClr val="tx1"/>
          </a:solidFill>
          <a:latin typeface="+mn-lt"/>
          <a:ea typeface="+mn-ea"/>
          <a:cs typeface="+mn-cs"/>
        </a:defRPr>
      </a:lvl8pPr>
      <a:lvl9pPr marL="5485979" algn="l" defTabSz="1371495" rtl="0" eaLnBrk="1" latinLnBrk="0" hangingPunct="1">
        <a:defRPr sz="27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559F84E-75D4-49D8-A542-B4059E220D8A}"/>
              </a:ext>
            </a:extLst>
          </p:cNvPr>
          <p:cNvSpPr>
            <a:spLocks noGrp="1"/>
          </p:cNvSpPr>
          <p:nvPr>
            <p:ph type="title"/>
          </p:nvPr>
        </p:nvSpPr>
        <p:spPr>
          <a:xfrm>
            <a:off x="1257301" y="547689"/>
            <a:ext cx="15773400" cy="1988344"/>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477915D4-6294-45B0-94C2-762B32DCB697}"/>
              </a:ext>
            </a:extLst>
          </p:cNvPr>
          <p:cNvSpPr>
            <a:spLocks noGrp="1"/>
          </p:cNvSpPr>
          <p:nvPr>
            <p:ph type="body" idx="1"/>
          </p:nvPr>
        </p:nvSpPr>
        <p:spPr>
          <a:xfrm>
            <a:off x="1257301" y="2738438"/>
            <a:ext cx="15773400" cy="652700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B9BF013-E7DB-4BE8-B755-79BFA5EE0F6E}"/>
              </a:ext>
            </a:extLst>
          </p:cNvPr>
          <p:cNvSpPr>
            <a:spLocks noGrp="1"/>
          </p:cNvSpPr>
          <p:nvPr>
            <p:ph type="dt" sz="half" idx="2"/>
          </p:nvPr>
        </p:nvSpPr>
        <p:spPr>
          <a:xfrm>
            <a:off x="1257301" y="9534525"/>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9F7506C5-138A-48CF-8B29-3C9E6A95DF57}"/>
              </a:ext>
            </a:extLst>
          </p:cNvPr>
          <p:cNvSpPr>
            <a:spLocks noGrp="1"/>
          </p:cNvSpPr>
          <p:nvPr>
            <p:ph type="ftr" sz="quarter" idx="3"/>
          </p:nvPr>
        </p:nvSpPr>
        <p:spPr>
          <a:xfrm>
            <a:off x="6057901" y="9534525"/>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r>
              <a:rPr lang="en-US"/>
              <a:t>Copyright 2019 ROI Institute Inc. – No part of this document can be reproduced, stored in a retrieval system, or transmitted in any </a:t>
            </a:r>
            <a:endParaRPr lang="en-US" dirty="0"/>
          </a:p>
        </p:txBody>
      </p:sp>
      <p:sp>
        <p:nvSpPr>
          <p:cNvPr id="6" name="Slide Number Placeholder 5">
            <a:extLst>
              <a:ext uri="{FF2B5EF4-FFF2-40B4-BE49-F238E27FC236}">
                <a16:creationId xmlns:a16="http://schemas.microsoft.com/office/drawing/2014/main" id="{8F532B49-723B-4E61-8E7D-A6DE1E90BB0E}"/>
              </a:ext>
            </a:extLst>
          </p:cNvPr>
          <p:cNvSpPr>
            <a:spLocks noGrp="1"/>
          </p:cNvSpPr>
          <p:nvPr>
            <p:ph type="sldNum" sz="quarter" idx="4"/>
          </p:nvPr>
        </p:nvSpPr>
        <p:spPr>
          <a:xfrm>
            <a:off x="12915900" y="9534525"/>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F66EDC32-54A6-47F9-995D-CF87818BE538}" type="slidenum">
              <a:rPr lang="en-US" smtClean="0"/>
              <a:t>‹#›</a:t>
            </a:fld>
            <a:endParaRPr lang="en-US"/>
          </a:p>
        </p:txBody>
      </p:sp>
    </p:spTree>
    <p:extLst>
      <p:ext uri="{BB962C8B-B14F-4D97-AF65-F5344CB8AC3E}">
        <p14:creationId xmlns:p14="http://schemas.microsoft.com/office/powerpoint/2010/main" val="1192762811"/>
      </p:ext>
    </p:extLst>
  </p:cSld>
  <p:clrMap bg1="lt1" tx1="dk1" bg2="lt2" tx2="dk2" accent1="accent1" accent2="accent2" accent3="accent3" accent4="accent4" accent5="accent5" accent6="accent6" hlink="hlink" folHlink="folHlink"/>
  <p:sldLayoutIdLst>
    <p:sldLayoutId id="2147484149" r:id="rId1"/>
    <p:sldLayoutId id="2147484150" r:id="rId2"/>
    <p:sldLayoutId id="2147484151" r:id="rId3"/>
    <p:sldLayoutId id="2147484152" r:id="rId4"/>
    <p:sldLayoutId id="2147484153" r:id="rId5"/>
    <p:sldLayoutId id="2147484154" r:id="rId6"/>
    <p:sldLayoutId id="2147484155" r:id="rId7"/>
    <p:sldLayoutId id="2147484156" r:id="rId8"/>
    <p:sldLayoutId id="2147484157" r:id="rId9"/>
    <p:sldLayoutId id="2147484158" r:id="rId10"/>
    <p:sldLayoutId id="2147484159" r:id="rId11"/>
    <p:sldLayoutId id="2147484160" r:id="rId12"/>
    <p:sldLayoutId id="2147484161" r:id="rId13"/>
    <p:sldLayoutId id="2147484162" r:id="rId14"/>
    <p:sldLayoutId id="2147484163" r:id="rId15"/>
  </p:sldLayoutIdLst>
  <p:hf hdr="0" dt="0"/>
  <p:txStyles>
    <p:titleStyle>
      <a:lvl1pPr algn="l" defTabSz="1371495" rtl="0" eaLnBrk="1" latinLnBrk="0" hangingPunct="1">
        <a:lnSpc>
          <a:spcPct val="90000"/>
        </a:lnSpc>
        <a:spcBef>
          <a:spcPct val="0"/>
        </a:spcBef>
        <a:buNone/>
        <a:defRPr sz="6599" kern="1200">
          <a:solidFill>
            <a:schemeClr val="tx1"/>
          </a:solidFill>
          <a:latin typeface="+mj-lt"/>
          <a:ea typeface="+mj-ea"/>
          <a:cs typeface="+mj-cs"/>
        </a:defRPr>
      </a:lvl1pPr>
    </p:titleStyle>
    <p:bodyStyle>
      <a:lvl1pPr marL="342873" indent="-342873" algn="l" defTabSz="1371495" rtl="0" eaLnBrk="1" latinLnBrk="0" hangingPunct="1">
        <a:lnSpc>
          <a:spcPct val="90000"/>
        </a:lnSpc>
        <a:spcBef>
          <a:spcPts val="1500"/>
        </a:spcBef>
        <a:buFont typeface="Arial" panose="020B0604020202020204" pitchFamily="34" charset="0"/>
        <a:buChar char="•"/>
        <a:defRPr sz="4199" kern="1200">
          <a:solidFill>
            <a:schemeClr val="tx1"/>
          </a:solidFill>
          <a:latin typeface="+mn-lt"/>
          <a:ea typeface="+mn-ea"/>
          <a:cs typeface="+mn-cs"/>
        </a:defRPr>
      </a:lvl1pPr>
      <a:lvl2pPr marL="1028621" indent="-342873" algn="l" defTabSz="1371495"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368" indent="-342873" algn="l" defTabSz="1371495"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116"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5864"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611"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359"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105"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853"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495" rtl="0" eaLnBrk="1" latinLnBrk="0" hangingPunct="1">
        <a:defRPr sz="2700" kern="1200">
          <a:solidFill>
            <a:schemeClr val="tx1"/>
          </a:solidFill>
          <a:latin typeface="+mn-lt"/>
          <a:ea typeface="+mn-ea"/>
          <a:cs typeface="+mn-cs"/>
        </a:defRPr>
      </a:lvl1pPr>
      <a:lvl2pPr marL="685748" algn="l" defTabSz="1371495" rtl="0" eaLnBrk="1" latinLnBrk="0" hangingPunct="1">
        <a:defRPr sz="2700" kern="1200">
          <a:solidFill>
            <a:schemeClr val="tx1"/>
          </a:solidFill>
          <a:latin typeface="+mn-lt"/>
          <a:ea typeface="+mn-ea"/>
          <a:cs typeface="+mn-cs"/>
        </a:defRPr>
      </a:lvl2pPr>
      <a:lvl3pPr marL="1371495" algn="l" defTabSz="1371495" rtl="0" eaLnBrk="1" latinLnBrk="0" hangingPunct="1">
        <a:defRPr sz="2700" kern="1200">
          <a:solidFill>
            <a:schemeClr val="tx1"/>
          </a:solidFill>
          <a:latin typeface="+mn-lt"/>
          <a:ea typeface="+mn-ea"/>
          <a:cs typeface="+mn-cs"/>
        </a:defRPr>
      </a:lvl3pPr>
      <a:lvl4pPr marL="2057243" algn="l" defTabSz="1371495" rtl="0" eaLnBrk="1" latinLnBrk="0" hangingPunct="1">
        <a:defRPr sz="2700" kern="1200">
          <a:solidFill>
            <a:schemeClr val="tx1"/>
          </a:solidFill>
          <a:latin typeface="+mn-lt"/>
          <a:ea typeface="+mn-ea"/>
          <a:cs typeface="+mn-cs"/>
        </a:defRPr>
      </a:lvl4pPr>
      <a:lvl5pPr marL="2742989" algn="l" defTabSz="1371495" rtl="0" eaLnBrk="1" latinLnBrk="0" hangingPunct="1">
        <a:defRPr sz="2700" kern="1200">
          <a:solidFill>
            <a:schemeClr val="tx1"/>
          </a:solidFill>
          <a:latin typeface="+mn-lt"/>
          <a:ea typeface="+mn-ea"/>
          <a:cs typeface="+mn-cs"/>
        </a:defRPr>
      </a:lvl5pPr>
      <a:lvl6pPr marL="3428737" algn="l" defTabSz="1371495" rtl="0" eaLnBrk="1" latinLnBrk="0" hangingPunct="1">
        <a:defRPr sz="2700" kern="1200">
          <a:solidFill>
            <a:schemeClr val="tx1"/>
          </a:solidFill>
          <a:latin typeface="+mn-lt"/>
          <a:ea typeface="+mn-ea"/>
          <a:cs typeface="+mn-cs"/>
        </a:defRPr>
      </a:lvl6pPr>
      <a:lvl7pPr marL="4114484" algn="l" defTabSz="1371495" rtl="0" eaLnBrk="1" latinLnBrk="0" hangingPunct="1">
        <a:defRPr sz="2700" kern="1200">
          <a:solidFill>
            <a:schemeClr val="tx1"/>
          </a:solidFill>
          <a:latin typeface="+mn-lt"/>
          <a:ea typeface="+mn-ea"/>
          <a:cs typeface="+mn-cs"/>
        </a:defRPr>
      </a:lvl7pPr>
      <a:lvl8pPr marL="4800232" algn="l" defTabSz="1371495" rtl="0" eaLnBrk="1" latinLnBrk="0" hangingPunct="1">
        <a:defRPr sz="2700" kern="1200">
          <a:solidFill>
            <a:schemeClr val="tx1"/>
          </a:solidFill>
          <a:latin typeface="+mn-lt"/>
          <a:ea typeface="+mn-ea"/>
          <a:cs typeface="+mn-cs"/>
        </a:defRPr>
      </a:lvl8pPr>
      <a:lvl9pPr marL="5485979" algn="l" defTabSz="1371495" rtl="0" eaLnBrk="1" latinLnBrk="0" hangingPunct="1">
        <a:defRPr sz="27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1" y="411958"/>
            <a:ext cx="16459200" cy="171450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14401" y="2400304"/>
            <a:ext cx="16459200" cy="678894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14401" y="9534529"/>
            <a:ext cx="42672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C34E402B-9921-40FA-8360-131077676729}" type="datetimeFigureOut">
              <a:rPr lang="en-US" smtClean="0"/>
              <a:t>12/18/2023</a:t>
            </a:fld>
            <a:endParaRPr lang="en-US" dirty="0"/>
          </a:p>
        </p:txBody>
      </p:sp>
      <p:sp>
        <p:nvSpPr>
          <p:cNvPr id="5" name="Footer Placeholder 4"/>
          <p:cNvSpPr>
            <a:spLocks noGrp="1"/>
          </p:cNvSpPr>
          <p:nvPr>
            <p:ph type="ftr" sz="quarter" idx="3"/>
          </p:nvPr>
        </p:nvSpPr>
        <p:spPr>
          <a:xfrm>
            <a:off x="6248401" y="9534529"/>
            <a:ext cx="5791199"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3106401" y="9534529"/>
            <a:ext cx="42672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601EE9E8-4134-49B0-9AA7-3089E6521627}" type="slidenum">
              <a:rPr lang="en-US" smtClean="0"/>
              <a:t>‹#›</a:t>
            </a:fld>
            <a:endParaRPr lang="en-US" dirty="0"/>
          </a:p>
        </p:txBody>
      </p:sp>
    </p:spTree>
    <p:extLst>
      <p:ext uri="{BB962C8B-B14F-4D97-AF65-F5344CB8AC3E}">
        <p14:creationId xmlns:p14="http://schemas.microsoft.com/office/powerpoint/2010/main" val="937456255"/>
      </p:ext>
    </p:extLst>
  </p:cSld>
  <p:clrMap bg1="lt1" tx1="dk1" bg2="lt2" tx2="dk2" accent1="accent1" accent2="accent2" accent3="accent3" accent4="accent4" accent5="accent5" accent6="accent6" hlink="hlink" folHlink="folHlink"/>
  <p:sldLayoutIdLst>
    <p:sldLayoutId id="2147484165" r:id="rId1"/>
    <p:sldLayoutId id="2147484166" r:id="rId2"/>
    <p:sldLayoutId id="2147484167" r:id="rId3"/>
    <p:sldLayoutId id="2147484168" r:id="rId4"/>
    <p:sldLayoutId id="2147484169" r:id="rId5"/>
    <p:sldLayoutId id="2147484170" r:id="rId6"/>
    <p:sldLayoutId id="2147484171" r:id="rId7"/>
    <p:sldLayoutId id="2147484172" r:id="rId8"/>
    <p:sldLayoutId id="2147484173" r:id="rId9"/>
    <p:sldLayoutId id="2147484174" r:id="rId10"/>
    <p:sldLayoutId id="2147484175" r:id="rId11"/>
    <p:sldLayoutId id="2147484176" r:id="rId12"/>
  </p:sldLayoutIdLst>
  <p:txStyles>
    <p:titleStyle>
      <a:lvl1pPr algn="ctr" defTabSz="1371495" rtl="0" eaLnBrk="1" latinLnBrk="0" hangingPunct="1">
        <a:spcBef>
          <a:spcPct val="0"/>
        </a:spcBef>
        <a:buNone/>
        <a:defRPr sz="6599" kern="1200">
          <a:solidFill>
            <a:schemeClr val="tx1"/>
          </a:solidFill>
          <a:latin typeface="+mj-lt"/>
          <a:ea typeface="+mj-ea"/>
          <a:cs typeface="+mj-cs"/>
        </a:defRPr>
      </a:lvl1pPr>
    </p:titleStyle>
    <p:bodyStyle>
      <a:lvl1pPr marL="514310" indent="-514310" algn="l" defTabSz="1371495" rtl="0" eaLnBrk="1" latinLnBrk="0" hangingPunct="1">
        <a:spcBef>
          <a:spcPct val="20000"/>
        </a:spcBef>
        <a:buFont typeface="Arial" pitchFamily="34" charset="0"/>
        <a:buChar char="•"/>
        <a:defRPr sz="4799" kern="1200">
          <a:solidFill>
            <a:schemeClr val="tx1"/>
          </a:solidFill>
          <a:latin typeface="+mn-lt"/>
          <a:ea typeface="+mn-ea"/>
          <a:cs typeface="+mn-cs"/>
        </a:defRPr>
      </a:lvl1pPr>
      <a:lvl2pPr marL="1114340" indent="-428592" algn="l" defTabSz="1371495" rtl="0" eaLnBrk="1" latinLnBrk="0" hangingPunct="1">
        <a:spcBef>
          <a:spcPct val="20000"/>
        </a:spcBef>
        <a:buFont typeface="Arial" pitchFamily="34" charset="0"/>
        <a:buChar char="–"/>
        <a:defRPr sz="4199" kern="1200">
          <a:solidFill>
            <a:schemeClr val="tx1"/>
          </a:solidFill>
          <a:latin typeface="+mn-lt"/>
          <a:ea typeface="+mn-ea"/>
          <a:cs typeface="+mn-cs"/>
        </a:defRPr>
      </a:lvl2pPr>
      <a:lvl3pPr marL="1714368" indent="-342873" algn="l" defTabSz="1371495" rtl="0" eaLnBrk="1" latinLnBrk="0" hangingPunct="1">
        <a:spcBef>
          <a:spcPct val="20000"/>
        </a:spcBef>
        <a:buFont typeface="Arial" pitchFamily="34" charset="0"/>
        <a:buChar char="•"/>
        <a:defRPr sz="3600" kern="1200">
          <a:solidFill>
            <a:schemeClr val="tx1"/>
          </a:solidFill>
          <a:latin typeface="+mn-lt"/>
          <a:ea typeface="+mn-ea"/>
          <a:cs typeface="+mn-cs"/>
        </a:defRPr>
      </a:lvl3pPr>
      <a:lvl4pPr marL="2400116" indent="-342873" algn="l" defTabSz="1371495" rtl="0" eaLnBrk="1" latinLnBrk="0" hangingPunct="1">
        <a:spcBef>
          <a:spcPct val="20000"/>
        </a:spcBef>
        <a:buFont typeface="Arial" pitchFamily="34" charset="0"/>
        <a:buChar char="–"/>
        <a:defRPr sz="3000" kern="1200">
          <a:solidFill>
            <a:schemeClr val="tx1"/>
          </a:solidFill>
          <a:latin typeface="+mn-lt"/>
          <a:ea typeface="+mn-ea"/>
          <a:cs typeface="+mn-cs"/>
        </a:defRPr>
      </a:lvl4pPr>
      <a:lvl5pPr marL="3085864" indent="-342873" algn="l" defTabSz="1371495" rtl="0" eaLnBrk="1" latinLnBrk="0" hangingPunct="1">
        <a:spcBef>
          <a:spcPct val="20000"/>
        </a:spcBef>
        <a:buFont typeface="Arial" pitchFamily="34" charset="0"/>
        <a:buChar char="»"/>
        <a:defRPr sz="3000" kern="1200">
          <a:solidFill>
            <a:schemeClr val="tx1"/>
          </a:solidFill>
          <a:latin typeface="+mn-lt"/>
          <a:ea typeface="+mn-ea"/>
          <a:cs typeface="+mn-cs"/>
        </a:defRPr>
      </a:lvl5pPr>
      <a:lvl6pPr marL="3771611" indent="-342873" algn="l" defTabSz="1371495" rtl="0" eaLnBrk="1" latinLnBrk="0" hangingPunct="1">
        <a:spcBef>
          <a:spcPct val="20000"/>
        </a:spcBef>
        <a:buFont typeface="Arial" pitchFamily="34" charset="0"/>
        <a:buChar char="•"/>
        <a:defRPr sz="3000" kern="1200">
          <a:solidFill>
            <a:schemeClr val="tx1"/>
          </a:solidFill>
          <a:latin typeface="+mn-lt"/>
          <a:ea typeface="+mn-ea"/>
          <a:cs typeface="+mn-cs"/>
        </a:defRPr>
      </a:lvl6pPr>
      <a:lvl7pPr marL="4457359" indent="-342873" algn="l" defTabSz="1371495" rtl="0" eaLnBrk="1" latinLnBrk="0" hangingPunct="1">
        <a:spcBef>
          <a:spcPct val="20000"/>
        </a:spcBef>
        <a:buFont typeface="Arial" pitchFamily="34" charset="0"/>
        <a:buChar char="•"/>
        <a:defRPr sz="3000" kern="1200">
          <a:solidFill>
            <a:schemeClr val="tx1"/>
          </a:solidFill>
          <a:latin typeface="+mn-lt"/>
          <a:ea typeface="+mn-ea"/>
          <a:cs typeface="+mn-cs"/>
        </a:defRPr>
      </a:lvl7pPr>
      <a:lvl8pPr marL="5143105" indent="-342873" algn="l" defTabSz="1371495" rtl="0" eaLnBrk="1" latinLnBrk="0" hangingPunct="1">
        <a:spcBef>
          <a:spcPct val="20000"/>
        </a:spcBef>
        <a:buFont typeface="Arial" pitchFamily="34" charset="0"/>
        <a:buChar char="•"/>
        <a:defRPr sz="3000" kern="1200">
          <a:solidFill>
            <a:schemeClr val="tx1"/>
          </a:solidFill>
          <a:latin typeface="+mn-lt"/>
          <a:ea typeface="+mn-ea"/>
          <a:cs typeface="+mn-cs"/>
        </a:defRPr>
      </a:lvl8pPr>
      <a:lvl9pPr marL="5828853" indent="-342873" algn="l" defTabSz="1371495" rtl="0" eaLnBrk="1" latinLnBrk="0" hangingPunct="1">
        <a:spcBef>
          <a:spcPct val="20000"/>
        </a:spcBef>
        <a:buFont typeface="Arial" pitchFamily="34" charset="0"/>
        <a:buChar char="•"/>
        <a:defRPr sz="3000" kern="1200">
          <a:solidFill>
            <a:schemeClr val="tx1"/>
          </a:solidFill>
          <a:latin typeface="+mn-lt"/>
          <a:ea typeface="+mn-ea"/>
          <a:cs typeface="+mn-cs"/>
        </a:defRPr>
      </a:lvl9pPr>
    </p:bodyStyle>
    <p:otherStyle>
      <a:defPPr>
        <a:defRPr lang="en-US"/>
      </a:defPPr>
      <a:lvl1pPr marL="0" algn="l" defTabSz="1371495" rtl="0" eaLnBrk="1" latinLnBrk="0" hangingPunct="1">
        <a:defRPr sz="2700" kern="1200">
          <a:solidFill>
            <a:schemeClr val="tx1"/>
          </a:solidFill>
          <a:latin typeface="+mn-lt"/>
          <a:ea typeface="+mn-ea"/>
          <a:cs typeface="+mn-cs"/>
        </a:defRPr>
      </a:lvl1pPr>
      <a:lvl2pPr marL="685748" algn="l" defTabSz="1371495" rtl="0" eaLnBrk="1" latinLnBrk="0" hangingPunct="1">
        <a:defRPr sz="2700" kern="1200">
          <a:solidFill>
            <a:schemeClr val="tx1"/>
          </a:solidFill>
          <a:latin typeface="+mn-lt"/>
          <a:ea typeface="+mn-ea"/>
          <a:cs typeface="+mn-cs"/>
        </a:defRPr>
      </a:lvl2pPr>
      <a:lvl3pPr marL="1371495" algn="l" defTabSz="1371495" rtl="0" eaLnBrk="1" latinLnBrk="0" hangingPunct="1">
        <a:defRPr sz="2700" kern="1200">
          <a:solidFill>
            <a:schemeClr val="tx1"/>
          </a:solidFill>
          <a:latin typeface="+mn-lt"/>
          <a:ea typeface="+mn-ea"/>
          <a:cs typeface="+mn-cs"/>
        </a:defRPr>
      </a:lvl3pPr>
      <a:lvl4pPr marL="2057243" algn="l" defTabSz="1371495" rtl="0" eaLnBrk="1" latinLnBrk="0" hangingPunct="1">
        <a:defRPr sz="2700" kern="1200">
          <a:solidFill>
            <a:schemeClr val="tx1"/>
          </a:solidFill>
          <a:latin typeface="+mn-lt"/>
          <a:ea typeface="+mn-ea"/>
          <a:cs typeface="+mn-cs"/>
        </a:defRPr>
      </a:lvl4pPr>
      <a:lvl5pPr marL="2742989" algn="l" defTabSz="1371495" rtl="0" eaLnBrk="1" latinLnBrk="0" hangingPunct="1">
        <a:defRPr sz="2700" kern="1200">
          <a:solidFill>
            <a:schemeClr val="tx1"/>
          </a:solidFill>
          <a:latin typeface="+mn-lt"/>
          <a:ea typeface="+mn-ea"/>
          <a:cs typeface="+mn-cs"/>
        </a:defRPr>
      </a:lvl5pPr>
      <a:lvl6pPr marL="3428737" algn="l" defTabSz="1371495" rtl="0" eaLnBrk="1" latinLnBrk="0" hangingPunct="1">
        <a:defRPr sz="2700" kern="1200">
          <a:solidFill>
            <a:schemeClr val="tx1"/>
          </a:solidFill>
          <a:latin typeface="+mn-lt"/>
          <a:ea typeface="+mn-ea"/>
          <a:cs typeface="+mn-cs"/>
        </a:defRPr>
      </a:lvl6pPr>
      <a:lvl7pPr marL="4114484" algn="l" defTabSz="1371495" rtl="0" eaLnBrk="1" latinLnBrk="0" hangingPunct="1">
        <a:defRPr sz="2700" kern="1200">
          <a:solidFill>
            <a:schemeClr val="tx1"/>
          </a:solidFill>
          <a:latin typeface="+mn-lt"/>
          <a:ea typeface="+mn-ea"/>
          <a:cs typeface="+mn-cs"/>
        </a:defRPr>
      </a:lvl7pPr>
      <a:lvl8pPr marL="4800232" algn="l" defTabSz="1371495" rtl="0" eaLnBrk="1" latinLnBrk="0" hangingPunct="1">
        <a:defRPr sz="2700" kern="1200">
          <a:solidFill>
            <a:schemeClr val="tx1"/>
          </a:solidFill>
          <a:latin typeface="+mn-lt"/>
          <a:ea typeface="+mn-ea"/>
          <a:cs typeface="+mn-cs"/>
        </a:defRPr>
      </a:lvl8pPr>
      <a:lvl9pPr marL="5485979" algn="l" defTabSz="1371495" rtl="0" eaLnBrk="1" latinLnBrk="0" hangingPunct="1">
        <a:defRPr sz="27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7FADC24-445D-BDE3-38B2-A1AB159591CA}"/>
              </a:ext>
            </a:extLst>
          </p:cNvPr>
          <p:cNvSpPr>
            <a:spLocks noGrp="1"/>
          </p:cNvSpPr>
          <p:nvPr>
            <p:ph type="title"/>
          </p:nvPr>
        </p:nvSpPr>
        <p:spPr>
          <a:xfrm>
            <a:off x="1257301" y="547689"/>
            <a:ext cx="15773400" cy="19883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422AA78-9E38-09A0-F68F-1B5B61123EA3}"/>
              </a:ext>
            </a:extLst>
          </p:cNvPr>
          <p:cNvSpPr>
            <a:spLocks noGrp="1"/>
          </p:cNvSpPr>
          <p:nvPr>
            <p:ph type="body" idx="1"/>
          </p:nvPr>
        </p:nvSpPr>
        <p:spPr>
          <a:xfrm>
            <a:off x="1257301" y="2738438"/>
            <a:ext cx="15773400" cy="652700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66C67F-F221-416D-D757-16885B5F5F1C}"/>
              </a:ext>
            </a:extLst>
          </p:cNvPr>
          <p:cNvSpPr>
            <a:spLocks noGrp="1"/>
          </p:cNvSpPr>
          <p:nvPr>
            <p:ph type="dt" sz="half" idx="2"/>
          </p:nvPr>
        </p:nvSpPr>
        <p:spPr>
          <a:xfrm>
            <a:off x="1257301" y="9534525"/>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6FD67624-7D32-4E64-B58F-73DF37906D4F}" type="datetimeFigureOut">
              <a:rPr lang="en-US" smtClean="0"/>
              <a:t>12/18/2023</a:t>
            </a:fld>
            <a:endParaRPr lang="en-US"/>
          </a:p>
        </p:txBody>
      </p:sp>
      <p:sp>
        <p:nvSpPr>
          <p:cNvPr id="5" name="Footer Placeholder 4">
            <a:extLst>
              <a:ext uri="{FF2B5EF4-FFF2-40B4-BE49-F238E27FC236}">
                <a16:creationId xmlns:a16="http://schemas.microsoft.com/office/drawing/2014/main" id="{52F28930-ABA5-DF79-83E0-794E339704B2}"/>
              </a:ext>
            </a:extLst>
          </p:cNvPr>
          <p:cNvSpPr>
            <a:spLocks noGrp="1"/>
          </p:cNvSpPr>
          <p:nvPr>
            <p:ph type="ftr" sz="quarter" idx="3"/>
          </p:nvPr>
        </p:nvSpPr>
        <p:spPr>
          <a:xfrm>
            <a:off x="6057901" y="9534525"/>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94E86A7-31AC-1EF0-9DBB-18C8616C6B9E}"/>
              </a:ext>
            </a:extLst>
          </p:cNvPr>
          <p:cNvSpPr>
            <a:spLocks noGrp="1"/>
          </p:cNvSpPr>
          <p:nvPr>
            <p:ph type="sldNum" sz="quarter" idx="4"/>
          </p:nvPr>
        </p:nvSpPr>
        <p:spPr>
          <a:xfrm>
            <a:off x="12915900" y="9534525"/>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BE55A04A-EC50-4378-87B8-C8EA018855C8}" type="slidenum">
              <a:rPr lang="en-US" smtClean="0"/>
              <a:t>‹#›</a:t>
            </a:fld>
            <a:endParaRPr lang="en-US"/>
          </a:p>
        </p:txBody>
      </p:sp>
    </p:spTree>
    <p:extLst>
      <p:ext uri="{BB962C8B-B14F-4D97-AF65-F5344CB8AC3E}">
        <p14:creationId xmlns:p14="http://schemas.microsoft.com/office/powerpoint/2010/main" val="1878580703"/>
      </p:ext>
    </p:extLst>
  </p:cSld>
  <p:clrMap bg1="lt1" tx1="dk1" bg2="lt2" tx2="dk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83" r:id="rId6"/>
    <p:sldLayoutId id="2147484184" r:id="rId7"/>
    <p:sldLayoutId id="2147484185" r:id="rId8"/>
    <p:sldLayoutId id="2147484186" r:id="rId9"/>
    <p:sldLayoutId id="2147484187" r:id="rId10"/>
    <p:sldLayoutId id="2147484188" r:id="rId11"/>
  </p:sldLayoutIdLst>
  <p:txStyles>
    <p:titleStyle>
      <a:lvl1pPr algn="l" defTabSz="1371495" rtl="0" eaLnBrk="1" latinLnBrk="0" hangingPunct="1">
        <a:lnSpc>
          <a:spcPct val="90000"/>
        </a:lnSpc>
        <a:spcBef>
          <a:spcPct val="0"/>
        </a:spcBef>
        <a:buNone/>
        <a:defRPr sz="6599" kern="1200">
          <a:solidFill>
            <a:schemeClr val="tx1"/>
          </a:solidFill>
          <a:latin typeface="+mj-lt"/>
          <a:ea typeface="+mj-ea"/>
          <a:cs typeface="+mj-cs"/>
        </a:defRPr>
      </a:lvl1pPr>
    </p:titleStyle>
    <p:bodyStyle>
      <a:lvl1pPr marL="342873" indent="-342873" algn="l" defTabSz="1371495" rtl="0" eaLnBrk="1" latinLnBrk="0" hangingPunct="1">
        <a:lnSpc>
          <a:spcPct val="90000"/>
        </a:lnSpc>
        <a:spcBef>
          <a:spcPts val="1500"/>
        </a:spcBef>
        <a:buFont typeface="Arial" panose="020B0604020202020204" pitchFamily="34" charset="0"/>
        <a:buChar char="•"/>
        <a:defRPr sz="4199" kern="1200">
          <a:solidFill>
            <a:schemeClr val="tx1"/>
          </a:solidFill>
          <a:latin typeface="+mn-lt"/>
          <a:ea typeface="+mn-ea"/>
          <a:cs typeface="+mn-cs"/>
        </a:defRPr>
      </a:lvl1pPr>
      <a:lvl2pPr marL="1028621" indent="-342873" algn="l" defTabSz="1371495"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368" indent="-342873" algn="l" defTabSz="1371495"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116"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5864"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611"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359"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105"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853"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495" rtl="0" eaLnBrk="1" latinLnBrk="0" hangingPunct="1">
        <a:defRPr sz="2700" kern="1200">
          <a:solidFill>
            <a:schemeClr val="tx1"/>
          </a:solidFill>
          <a:latin typeface="+mn-lt"/>
          <a:ea typeface="+mn-ea"/>
          <a:cs typeface="+mn-cs"/>
        </a:defRPr>
      </a:lvl1pPr>
      <a:lvl2pPr marL="685748" algn="l" defTabSz="1371495" rtl="0" eaLnBrk="1" latinLnBrk="0" hangingPunct="1">
        <a:defRPr sz="2700" kern="1200">
          <a:solidFill>
            <a:schemeClr val="tx1"/>
          </a:solidFill>
          <a:latin typeface="+mn-lt"/>
          <a:ea typeface="+mn-ea"/>
          <a:cs typeface="+mn-cs"/>
        </a:defRPr>
      </a:lvl2pPr>
      <a:lvl3pPr marL="1371495" algn="l" defTabSz="1371495" rtl="0" eaLnBrk="1" latinLnBrk="0" hangingPunct="1">
        <a:defRPr sz="2700" kern="1200">
          <a:solidFill>
            <a:schemeClr val="tx1"/>
          </a:solidFill>
          <a:latin typeface="+mn-lt"/>
          <a:ea typeface="+mn-ea"/>
          <a:cs typeface="+mn-cs"/>
        </a:defRPr>
      </a:lvl3pPr>
      <a:lvl4pPr marL="2057243" algn="l" defTabSz="1371495" rtl="0" eaLnBrk="1" latinLnBrk="0" hangingPunct="1">
        <a:defRPr sz="2700" kern="1200">
          <a:solidFill>
            <a:schemeClr val="tx1"/>
          </a:solidFill>
          <a:latin typeface="+mn-lt"/>
          <a:ea typeface="+mn-ea"/>
          <a:cs typeface="+mn-cs"/>
        </a:defRPr>
      </a:lvl4pPr>
      <a:lvl5pPr marL="2742989" algn="l" defTabSz="1371495" rtl="0" eaLnBrk="1" latinLnBrk="0" hangingPunct="1">
        <a:defRPr sz="2700" kern="1200">
          <a:solidFill>
            <a:schemeClr val="tx1"/>
          </a:solidFill>
          <a:latin typeface="+mn-lt"/>
          <a:ea typeface="+mn-ea"/>
          <a:cs typeface="+mn-cs"/>
        </a:defRPr>
      </a:lvl5pPr>
      <a:lvl6pPr marL="3428737" algn="l" defTabSz="1371495" rtl="0" eaLnBrk="1" latinLnBrk="0" hangingPunct="1">
        <a:defRPr sz="2700" kern="1200">
          <a:solidFill>
            <a:schemeClr val="tx1"/>
          </a:solidFill>
          <a:latin typeface="+mn-lt"/>
          <a:ea typeface="+mn-ea"/>
          <a:cs typeface="+mn-cs"/>
        </a:defRPr>
      </a:lvl6pPr>
      <a:lvl7pPr marL="4114484" algn="l" defTabSz="1371495" rtl="0" eaLnBrk="1" latinLnBrk="0" hangingPunct="1">
        <a:defRPr sz="2700" kern="1200">
          <a:solidFill>
            <a:schemeClr val="tx1"/>
          </a:solidFill>
          <a:latin typeface="+mn-lt"/>
          <a:ea typeface="+mn-ea"/>
          <a:cs typeface="+mn-cs"/>
        </a:defRPr>
      </a:lvl7pPr>
      <a:lvl8pPr marL="4800232" algn="l" defTabSz="1371495" rtl="0" eaLnBrk="1" latinLnBrk="0" hangingPunct="1">
        <a:defRPr sz="2700" kern="1200">
          <a:solidFill>
            <a:schemeClr val="tx1"/>
          </a:solidFill>
          <a:latin typeface="+mn-lt"/>
          <a:ea typeface="+mn-ea"/>
          <a:cs typeface="+mn-cs"/>
        </a:defRPr>
      </a:lvl8pPr>
      <a:lvl9pPr marL="5485979" algn="l" defTabSz="1371495" rtl="0" eaLnBrk="1" latinLnBrk="0" hangingPunct="1">
        <a:defRPr sz="27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9588500"/>
            <a:ext cx="18288000" cy="698500"/>
          </a:xfrm>
          <a:prstGeom prst="rect">
            <a:avLst/>
          </a:prstGeom>
          <a:solidFill>
            <a:schemeClr val="tx1">
              <a:alpha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0"/>
          </a:p>
        </p:txBody>
      </p:sp>
      <p:sp>
        <p:nvSpPr>
          <p:cNvPr id="11" name="Rectangle 10"/>
          <p:cNvSpPr/>
          <p:nvPr/>
        </p:nvSpPr>
        <p:spPr>
          <a:xfrm>
            <a:off x="0" y="9588500"/>
            <a:ext cx="18288000" cy="698500"/>
          </a:xfrm>
          <a:prstGeom prst="rect">
            <a:avLst/>
          </a:prstGeom>
          <a:solidFill>
            <a:schemeClr val="tx1">
              <a:alpha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0"/>
          </a:p>
        </p:txBody>
      </p:sp>
      <p:sp>
        <p:nvSpPr>
          <p:cNvPr id="2" name="Title Placeholder 1"/>
          <p:cNvSpPr>
            <a:spLocks noGrp="1"/>
          </p:cNvSpPr>
          <p:nvPr>
            <p:ph type="title"/>
          </p:nvPr>
        </p:nvSpPr>
        <p:spPr>
          <a:xfrm>
            <a:off x="914400" y="423457"/>
            <a:ext cx="16459200" cy="1024346"/>
          </a:xfrm>
          <a:prstGeom prst="rect">
            <a:avLst/>
          </a:prstGeom>
          <a:noFill/>
        </p:spPr>
        <p:txBody>
          <a:bodyPr vert="horz" lIns="0" tIns="0" rIns="0" bIns="0" rtlCol="0" anchor="t"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914400" y="1460500"/>
            <a:ext cx="16459200" cy="8095320"/>
          </a:xfrm>
          <a:prstGeom prst="rect">
            <a:avLst/>
          </a:prstGeom>
          <a:noFill/>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Box 13"/>
          <p:cNvSpPr txBox="1"/>
          <p:nvPr/>
        </p:nvSpPr>
        <p:spPr>
          <a:xfrm>
            <a:off x="21938239" y="1397655"/>
            <a:ext cx="411572" cy="1436860"/>
          </a:xfrm>
          <a:prstGeom prst="rect">
            <a:avLst/>
          </a:prstGeom>
          <a:noFill/>
        </p:spPr>
        <p:txBody>
          <a:bodyPr wrap="none" lIns="203764" tIns="101882" rIns="203764" bIns="101882" rtlCol="0">
            <a:spAutoFit/>
          </a:bodyPr>
          <a:lstStyle/>
          <a:p>
            <a:endParaRPr lang="en-US" sz="8000" dirty="0"/>
          </a:p>
        </p:txBody>
      </p:sp>
      <p:sp>
        <p:nvSpPr>
          <p:cNvPr id="4" name="Slide Number Placeholder 3"/>
          <p:cNvSpPr>
            <a:spLocks noGrp="1"/>
          </p:cNvSpPr>
          <p:nvPr>
            <p:ph type="sldNum" sz="quarter" idx="4"/>
          </p:nvPr>
        </p:nvSpPr>
        <p:spPr>
          <a:xfrm>
            <a:off x="880537" y="9712332"/>
            <a:ext cx="503766" cy="547688"/>
          </a:xfrm>
          <a:prstGeom prst="rect">
            <a:avLst/>
          </a:prstGeom>
        </p:spPr>
        <p:txBody>
          <a:bodyPr vert="horz" lIns="0" tIns="0" rIns="0" bIns="0" rtlCol="0" anchor="ctr"/>
          <a:lstStyle>
            <a:lvl1pPr algn="l">
              <a:defRPr sz="1800">
                <a:solidFill>
                  <a:srgbClr val="FFFFFF"/>
                </a:solidFill>
              </a:defRPr>
            </a:lvl1pPr>
          </a:lstStyle>
          <a:p>
            <a:fld id="{3F2BA408-77DD-2646-AE91-E222053BB454}" type="slidenum">
              <a:rPr lang="en-US" smtClean="0"/>
              <a:pPr/>
              <a:t>‹#›</a:t>
            </a:fld>
            <a:endParaRPr lang="en-US" dirty="0"/>
          </a:p>
        </p:txBody>
      </p:sp>
      <p:sp>
        <p:nvSpPr>
          <p:cNvPr id="8" name="Footer Placeholder 7"/>
          <p:cNvSpPr>
            <a:spLocks noGrp="1"/>
          </p:cNvSpPr>
          <p:nvPr>
            <p:ph type="ftr" sz="quarter" idx="3"/>
          </p:nvPr>
        </p:nvSpPr>
        <p:spPr>
          <a:xfrm>
            <a:off x="1409700" y="9829801"/>
            <a:ext cx="5791200" cy="300038"/>
          </a:xfrm>
          <a:prstGeom prst="rect">
            <a:avLst/>
          </a:prstGeom>
        </p:spPr>
        <p:txBody>
          <a:bodyPr vert="horz" lIns="91440" tIns="45720" rIns="91440" bIns="45720" rtlCol="0" anchor="ctr"/>
          <a:lstStyle>
            <a:lvl1pPr algn="l">
              <a:defRPr sz="1400">
                <a:solidFill>
                  <a:schemeClr val="bg1"/>
                </a:solidFill>
              </a:defRPr>
            </a:lvl1pPr>
          </a:lstStyle>
          <a:p>
            <a:endParaRPr lang="en-US" dirty="0"/>
          </a:p>
        </p:txBody>
      </p:sp>
      <p:cxnSp>
        <p:nvCxnSpPr>
          <p:cNvPr id="15" name="Straight Connector 14"/>
          <p:cNvCxnSpPr/>
          <p:nvPr/>
        </p:nvCxnSpPr>
        <p:spPr>
          <a:xfrm>
            <a:off x="16536671" y="9738800"/>
            <a:ext cx="3810" cy="365760"/>
          </a:xfrm>
          <a:prstGeom prst="line">
            <a:avLst/>
          </a:prstGeom>
          <a:ln w="19050" cmpd="sng">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1938239" y="1397655"/>
            <a:ext cx="411572" cy="1436860"/>
          </a:xfrm>
          <a:prstGeom prst="rect">
            <a:avLst/>
          </a:prstGeom>
          <a:noFill/>
        </p:spPr>
        <p:txBody>
          <a:bodyPr wrap="none" lIns="203764" tIns="101882" rIns="203764" bIns="101882" rtlCol="0">
            <a:spAutoFit/>
          </a:bodyPr>
          <a:lstStyle/>
          <a:p>
            <a:endParaRPr lang="en-US" sz="8000" dirty="0"/>
          </a:p>
        </p:txBody>
      </p:sp>
    </p:spTree>
    <p:extLst>
      <p:ext uri="{BB962C8B-B14F-4D97-AF65-F5344CB8AC3E}">
        <p14:creationId xmlns:p14="http://schemas.microsoft.com/office/powerpoint/2010/main" val="649787191"/>
      </p:ext>
    </p:extLst>
  </p:cSld>
  <p:clrMap bg1="lt1" tx1="dk1" bg2="lt2" tx2="dk2" accent1="accent1" accent2="accent2" accent3="accent3" accent4="accent4" accent5="accent5" accent6="accent6" hlink="hlink" folHlink="folHlink"/>
  <p:sldLayoutIdLst>
    <p:sldLayoutId id="2147484190" r:id="rId1"/>
    <p:sldLayoutId id="2147484191" r:id="rId2"/>
    <p:sldLayoutId id="2147484192" r:id="rId3"/>
    <p:sldLayoutId id="2147484193" r:id="rId4"/>
    <p:sldLayoutId id="2147484194" r:id="rId5"/>
    <p:sldLayoutId id="2147484195" r:id="rId6"/>
    <p:sldLayoutId id="2147484196" r:id="rId7"/>
    <p:sldLayoutId id="2147484197" r:id="rId8"/>
    <p:sldLayoutId id="2147484198" r:id="rId9"/>
    <p:sldLayoutId id="2147484199" r:id="rId10"/>
    <p:sldLayoutId id="2147484200" r:id="rId11"/>
    <p:sldLayoutId id="2147484201" r:id="rId12"/>
    <p:sldLayoutId id="2147484202"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1528236" rtl="0" eaLnBrk="1" latinLnBrk="0" hangingPunct="1">
        <a:lnSpc>
          <a:spcPct val="100000"/>
        </a:lnSpc>
        <a:spcBef>
          <a:spcPts val="668"/>
        </a:spcBef>
        <a:buNone/>
        <a:defRPr sz="5400" b="1" kern="1200" cap="none">
          <a:solidFill>
            <a:srgbClr val="808080"/>
          </a:solidFill>
          <a:latin typeface="+mj-lt"/>
          <a:ea typeface="+mj-ea"/>
          <a:cs typeface="Arial Black"/>
        </a:defRPr>
      </a:lvl1pPr>
    </p:titleStyle>
    <p:bodyStyle>
      <a:lvl1pPr marL="457200" indent="-457200" algn="l" defTabSz="1528236" rtl="0" eaLnBrk="1" latinLnBrk="0" hangingPunct="1">
        <a:lnSpc>
          <a:spcPct val="110000"/>
        </a:lnSpc>
        <a:spcBef>
          <a:spcPts val="668"/>
        </a:spcBef>
        <a:buFont typeface="Arial" panose="020B0604020202020204" pitchFamily="34" charset="0"/>
        <a:buChar char="•"/>
        <a:defRPr sz="4000" b="0" kern="1200" cap="none">
          <a:solidFill>
            <a:srgbClr val="3A3A3A"/>
          </a:solidFill>
          <a:latin typeface="+mj-lt"/>
          <a:ea typeface="+mn-ea"/>
          <a:cs typeface="Arial Black"/>
        </a:defRPr>
      </a:lvl1pPr>
      <a:lvl2pPr marL="914400" indent="-457200" algn="l" defTabSz="1528236" rtl="0" eaLnBrk="1" latinLnBrk="0" hangingPunct="1">
        <a:lnSpc>
          <a:spcPct val="110000"/>
        </a:lnSpc>
        <a:spcBef>
          <a:spcPts val="668"/>
        </a:spcBef>
        <a:buFont typeface="Arial" panose="020B0604020202020204" pitchFamily="34" charset="0"/>
        <a:buChar char="•"/>
        <a:defRPr sz="4000" b="0" kern="1200" cap="none">
          <a:solidFill>
            <a:srgbClr val="3A3A3A"/>
          </a:solidFill>
          <a:latin typeface="Arial" panose="020B0604020202020204" pitchFamily="34" charset="0"/>
          <a:ea typeface="+mn-ea"/>
          <a:cs typeface="Arial" panose="020B0604020202020204" pitchFamily="34" charset="0"/>
        </a:defRPr>
      </a:lvl2pPr>
      <a:lvl3pPr marL="1371600" indent="-457200" algn="l" defTabSz="1528236" rtl="0" eaLnBrk="1" latinLnBrk="0" hangingPunct="1">
        <a:lnSpc>
          <a:spcPct val="110000"/>
        </a:lnSpc>
        <a:spcBef>
          <a:spcPts val="668"/>
        </a:spcBef>
        <a:buFont typeface="Arial" panose="020B0604020202020204" pitchFamily="34" charset="0"/>
        <a:buChar char="•"/>
        <a:defRPr sz="4000" kern="1200">
          <a:solidFill>
            <a:srgbClr val="3A3A3A"/>
          </a:solidFill>
          <a:latin typeface="Arial"/>
          <a:ea typeface="+mn-ea"/>
          <a:cs typeface="Arial"/>
        </a:defRPr>
      </a:lvl3pPr>
      <a:lvl4pPr marL="1828800" indent="-457200" algn="l" defTabSz="1528236" rtl="0" eaLnBrk="1" latinLnBrk="0" hangingPunct="1">
        <a:lnSpc>
          <a:spcPct val="110000"/>
        </a:lnSpc>
        <a:spcBef>
          <a:spcPts val="668"/>
        </a:spcBef>
        <a:buFont typeface="Arial" panose="020B0604020202020204" pitchFamily="34" charset="0"/>
        <a:buChar char="•"/>
        <a:defRPr lang="en-US" sz="4000" kern="1200" dirty="0" smtClean="0">
          <a:solidFill>
            <a:srgbClr val="3A3A3A"/>
          </a:solidFill>
          <a:latin typeface="Arial"/>
          <a:ea typeface="+mn-ea"/>
          <a:cs typeface="Arial"/>
        </a:defRPr>
      </a:lvl4pPr>
      <a:lvl5pPr marL="2286000" indent="-457200" algn="l" defTabSz="1528236" rtl="0" eaLnBrk="1" latinLnBrk="0" hangingPunct="1">
        <a:lnSpc>
          <a:spcPct val="110000"/>
        </a:lnSpc>
        <a:spcBef>
          <a:spcPts val="668"/>
        </a:spcBef>
        <a:buFont typeface="Arial" panose="020B0604020202020204" pitchFamily="34" charset="0"/>
        <a:buChar char="•"/>
        <a:defRPr lang="en-US" sz="4000" kern="1200" dirty="0">
          <a:solidFill>
            <a:srgbClr val="3A3A3A"/>
          </a:solidFill>
          <a:latin typeface="Arial"/>
          <a:ea typeface="+mn-ea"/>
          <a:cs typeface="Arial"/>
        </a:defRPr>
      </a:lvl5pPr>
      <a:lvl6pPr marL="509412" indent="305648" algn="l" defTabSz="1528236" rtl="0" eaLnBrk="1" latinLnBrk="0" hangingPunct="1">
        <a:lnSpc>
          <a:spcPct val="90000"/>
        </a:lnSpc>
        <a:spcBef>
          <a:spcPts val="836"/>
        </a:spcBef>
        <a:buFont typeface="Arial" panose="020B0604020202020204" pitchFamily="34" charset="0"/>
        <a:buChar char="•"/>
        <a:defRPr sz="3000" kern="1200">
          <a:solidFill>
            <a:schemeClr val="tx1"/>
          </a:solidFill>
          <a:latin typeface="+mn-lt"/>
          <a:ea typeface="+mn-ea"/>
          <a:cs typeface="+mn-cs"/>
        </a:defRPr>
      </a:lvl6pPr>
      <a:lvl7pPr marL="800100" indent="304800" algn="l" defTabSz="1528236" rtl="0" eaLnBrk="1" latinLnBrk="0" hangingPunct="1">
        <a:lnSpc>
          <a:spcPct val="90000"/>
        </a:lnSpc>
        <a:spcBef>
          <a:spcPts val="836"/>
        </a:spcBef>
        <a:buFont typeface="Arial" panose="020B0604020202020204" pitchFamily="34" charset="0"/>
        <a:buChar char="•"/>
        <a:defRPr sz="3000" kern="1200">
          <a:solidFill>
            <a:schemeClr val="tx1"/>
          </a:solidFill>
          <a:latin typeface="+mn-lt"/>
          <a:ea typeface="+mn-ea"/>
          <a:cs typeface="+mn-cs"/>
        </a:defRPr>
      </a:lvl7pPr>
      <a:lvl8pPr marL="5730888" indent="-382060" algn="l" defTabSz="1528236" rtl="0" eaLnBrk="1" latinLnBrk="0" hangingPunct="1">
        <a:lnSpc>
          <a:spcPct val="90000"/>
        </a:lnSpc>
        <a:spcBef>
          <a:spcPts val="836"/>
        </a:spcBef>
        <a:buFont typeface="Arial" panose="020B0604020202020204" pitchFamily="34" charset="0"/>
        <a:buChar char="•"/>
        <a:defRPr sz="3000" kern="1200">
          <a:solidFill>
            <a:schemeClr val="tx1"/>
          </a:solidFill>
          <a:latin typeface="+mn-lt"/>
          <a:ea typeface="+mn-ea"/>
          <a:cs typeface="+mn-cs"/>
        </a:defRPr>
      </a:lvl8pPr>
      <a:lvl9pPr marL="6495006" indent="-382060" algn="l" defTabSz="1528236" rtl="0" eaLnBrk="1" latinLnBrk="0" hangingPunct="1">
        <a:lnSpc>
          <a:spcPct val="90000"/>
        </a:lnSpc>
        <a:spcBef>
          <a:spcPts val="836"/>
        </a:spcBef>
        <a:buFont typeface="Arial" panose="020B0604020202020204" pitchFamily="34" charset="0"/>
        <a:buChar char="•"/>
        <a:defRPr sz="3000" kern="1200">
          <a:solidFill>
            <a:schemeClr val="tx1"/>
          </a:solidFill>
          <a:latin typeface="+mn-lt"/>
          <a:ea typeface="+mn-ea"/>
          <a:cs typeface="+mn-cs"/>
        </a:defRPr>
      </a:lvl9pPr>
    </p:bodyStyle>
    <p:otherStyle>
      <a:defPPr>
        <a:defRPr lang="en-US"/>
      </a:defPPr>
      <a:lvl1pPr marL="0" algn="l" defTabSz="1528236" rtl="0" eaLnBrk="1" latinLnBrk="0" hangingPunct="1">
        <a:defRPr sz="3000" kern="1200">
          <a:solidFill>
            <a:schemeClr val="tx1"/>
          </a:solidFill>
          <a:latin typeface="+mn-lt"/>
          <a:ea typeface="+mn-ea"/>
          <a:cs typeface="+mn-cs"/>
        </a:defRPr>
      </a:lvl1pPr>
      <a:lvl2pPr marL="764118" algn="l" defTabSz="1528236" rtl="0" eaLnBrk="1" latinLnBrk="0" hangingPunct="1">
        <a:defRPr sz="3000" kern="1200">
          <a:solidFill>
            <a:schemeClr val="tx1"/>
          </a:solidFill>
          <a:latin typeface="+mn-lt"/>
          <a:ea typeface="+mn-ea"/>
          <a:cs typeface="+mn-cs"/>
        </a:defRPr>
      </a:lvl2pPr>
      <a:lvl3pPr marL="1528236" algn="l" defTabSz="1528236" rtl="0" eaLnBrk="1" latinLnBrk="0" hangingPunct="1">
        <a:defRPr sz="3000" kern="1200">
          <a:solidFill>
            <a:schemeClr val="tx1"/>
          </a:solidFill>
          <a:latin typeface="+mn-lt"/>
          <a:ea typeface="+mn-ea"/>
          <a:cs typeface="+mn-cs"/>
        </a:defRPr>
      </a:lvl3pPr>
      <a:lvl4pPr marL="2292356" algn="l" defTabSz="1528236" rtl="0" eaLnBrk="1" latinLnBrk="0" hangingPunct="1">
        <a:defRPr sz="3000" kern="1200">
          <a:solidFill>
            <a:schemeClr val="tx1"/>
          </a:solidFill>
          <a:latin typeface="+mn-lt"/>
          <a:ea typeface="+mn-ea"/>
          <a:cs typeface="+mn-cs"/>
        </a:defRPr>
      </a:lvl4pPr>
      <a:lvl5pPr marL="3056474" algn="l" defTabSz="1528236" rtl="0" eaLnBrk="1" latinLnBrk="0" hangingPunct="1">
        <a:defRPr sz="3000" kern="1200">
          <a:solidFill>
            <a:schemeClr val="tx1"/>
          </a:solidFill>
          <a:latin typeface="+mn-lt"/>
          <a:ea typeface="+mn-ea"/>
          <a:cs typeface="+mn-cs"/>
        </a:defRPr>
      </a:lvl5pPr>
      <a:lvl6pPr marL="3820592" algn="l" defTabSz="1528236" rtl="0" eaLnBrk="1" latinLnBrk="0" hangingPunct="1">
        <a:defRPr sz="3000" kern="1200">
          <a:solidFill>
            <a:schemeClr val="tx1"/>
          </a:solidFill>
          <a:latin typeface="+mn-lt"/>
          <a:ea typeface="+mn-ea"/>
          <a:cs typeface="+mn-cs"/>
        </a:defRPr>
      </a:lvl6pPr>
      <a:lvl7pPr marL="4584710" algn="l" defTabSz="1528236" rtl="0" eaLnBrk="1" latinLnBrk="0" hangingPunct="1">
        <a:defRPr sz="3000" kern="1200">
          <a:solidFill>
            <a:schemeClr val="tx1"/>
          </a:solidFill>
          <a:latin typeface="+mn-lt"/>
          <a:ea typeface="+mn-ea"/>
          <a:cs typeface="+mn-cs"/>
        </a:defRPr>
      </a:lvl7pPr>
      <a:lvl8pPr marL="5348828" algn="l" defTabSz="1528236" rtl="0" eaLnBrk="1" latinLnBrk="0" hangingPunct="1">
        <a:defRPr sz="3000" kern="1200">
          <a:solidFill>
            <a:schemeClr val="tx1"/>
          </a:solidFill>
          <a:latin typeface="+mn-lt"/>
          <a:ea typeface="+mn-ea"/>
          <a:cs typeface="+mn-cs"/>
        </a:defRPr>
      </a:lvl8pPr>
      <a:lvl9pPr marL="6112946" algn="l" defTabSz="1528236" rtl="0" eaLnBrk="1" latinLnBrk="0" hangingPunct="1">
        <a:defRPr sz="30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1" y="547691"/>
            <a:ext cx="15773400" cy="19883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257301" y="2738438"/>
            <a:ext cx="15773400" cy="652700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257301" y="9534527"/>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6057901" y="9534527"/>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2915900" y="9534527"/>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5A007396-4EF8-4446-A4A3-FA7862915E1A}" type="slidenum">
              <a:rPr lang="en-US" smtClean="0"/>
              <a:t>‹#›</a:t>
            </a:fld>
            <a:endParaRPr lang="en-US" dirty="0"/>
          </a:p>
        </p:txBody>
      </p:sp>
    </p:spTree>
    <p:extLst>
      <p:ext uri="{BB962C8B-B14F-4D97-AF65-F5344CB8AC3E}">
        <p14:creationId xmlns:p14="http://schemas.microsoft.com/office/powerpoint/2010/main" val="2894606600"/>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Lst>
  <p:hf hdr="0" ftr="0" dt="0"/>
  <p:txStyles>
    <p:titleStyle>
      <a:lvl1pPr algn="l" defTabSz="1371495" rtl="0" eaLnBrk="1" latinLnBrk="0" hangingPunct="1">
        <a:lnSpc>
          <a:spcPct val="90000"/>
        </a:lnSpc>
        <a:spcBef>
          <a:spcPct val="0"/>
        </a:spcBef>
        <a:buNone/>
        <a:defRPr sz="6599" kern="1200">
          <a:solidFill>
            <a:schemeClr val="tx1"/>
          </a:solidFill>
          <a:latin typeface="+mj-lt"/>
          <a:ea typeface="+mj-ea"/>
          <a:cs typeface="+mj-cs"/>
        </a:defRPr>
      </a:lvl1pPr>
    </p:titleStyle>
    <p:bodyStyle>
      <a:lvl1pPr marL="342873" indent="-342873" algn="l" defTabSz="1371495" rtl="0" eaLnBrk="1" latinLnBrk="0" hangingPunct="1">
        <a:lnSpc>
          <a:spcPct val="90000"/>
        </a:lnSpc>
        <a:spcBef>
          <a:spcPts val="1500"/>
        </a:spcBef>
        <a:buFont typeface="Arial" panose="020B0604020202020204" pitchFamily="34" charset="0"/>
        <a:buChar char="•"/>
        <a:defRPr sz="4199" kern="1200">
          <a:solidFill>
            <a:schemeClr val="tx1"/>
          </a:solidFill>
          <a:latin typeface="+mn-lt"/>
          <a:ea typeface="+mn-ea"/>
          <a:cs typeface="+mn-cs"/>
        </a:defRPr>
      </a:lvl1pPr>
      <a:lvl2pPr marL="1028621" indent="-342873" algn="l" defTabSz="1371495"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368" indent="-342873" algn="l" defTabSz="1371495"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116"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5864"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611"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359"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105"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853"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495" rtl="0" eaLnBrk="1" latinLnBrk="0" hangingPunct="1">
        <a:defRPr sz="2700" kern="1200">
          <a:solidFill>
            <a:schemeClr val="tx1"/>
          </a:solidFill>
          <a:latin typeface="+mn-lt"/>
          <a:ea typeface="+mn-ea"/>
          <a:cs typeface="+mn-cs"/>
        </a:defRPr>
      </a:lvl1pPr>
      <a:lvl2pPr marL="685748" algn="l" defTabSz="1371495" rtl="0" eaLnBrk="1" latinLnBrk="0" hangingPunct="1">
        <a:defRPr sz="2700" kern="1200">
          <a:solidFill>
            <a:schemeClr val="tx1"/>
          </a:solidFill>
          <a:latin typeface="+mn-lt"/>
          <a:ea typeface="+mn-ea"/>
          <a:cs typeface="+mn-cs"/>
        </a:defRPr>
      </a:lvl2pPr>
      <a:lvl3pPr marL="1371495" algn="l" defTabSz="1371495" rtl="0" eaLnBrk="1" latinLnBrk="0" hangingPunct="1">
        <a:defRPr sz="2700" kern="1200">
          <a:solidFill>
            <a:schemeClr val="tx1"/>
          </a:solidFill>
          <a:latin typeface="+mn-lt"/>
          <a:ea typeface="+mn-ea"/>
          <a:cs typeface="+mn-cs"/>
        </a:defRPr>
      </a:lvl3pPr>
      <a:lvl4pPr marL="2057243" algn="l" defTabSz="1371495" rtl="0" eaLnBrk="1" latinLnBrk="0" hangingPunct="1">
        <a:defRPr sz="2700" kern="1200">
          <a:solidFill>
            <a:schemeClr val="tx1"/>
          </a:solidFill>
          <a:latin typeface="+mn-lt"/>
          <a:ea typeface="+mn-ea"/>
          <a:cs typeface="+mn-cs"/>
        </a:defRPr>
      </a:lvl4pPr>
      <a:lvl5pPr marL="2742989" algn="l" defTabSz="1371495" rtl="0" eaLnBrk="1" latinLnBrk="0" hangingPunct="1">
        <a:defRPr sz="2700" kern="1200">
          <a:solidFill>
            <a:schemeClr val="tx1"/>
          </a:solidFill>
          <a:latin typeface="+mn-lt"/>
          <a:ea typeface="+mn-ea"/>
          <a:cs typeface="+mn-cs"/>
        </a:defRPr>
      </a:lvl5pPr>
      <a:lvl6pPr marL="3428737" algn="l" defTabSz="1371495" rtl="0" eaLnBrk="1" latinLnBrk="0" hangingPunct="1">
        <a:defRPr sz="2700" kern="1200">
          <a:solidFill>
            <a:schemeClr val="tx1"/>
          </a:solidFill>
          <a:latin typeface="+mn-lt"/>
          <a:ea typeface="+mn-ea"/>
          <a:cs typeface="+mn-cs"/>
        </a:defRPr>
      </a:lvl6pPr>
      <a:lvl7pPr marL="4114484" algn="l" defTabSz="1371495" rtl="0" eaLnBrk="1" latinLnBrk="0" hangingPunct="1">
        <a:defRPr sz="2700" kern="1200">
          <a:solidFill>
            <a:schemeClr val="tx1"/>
          </a:solidFill>
          <a:latin typeface="+mn-lt"/>
          <a:ea typeface="+mn-ea"/>
          <a:cs typeface="+mn-cs"/>
        </a:defRPr>
      </a:lvl7pPr>
      <a:lvl8pPr marL="4800232" algn="l" defTabSz="1371495" rtl="0" eaLnBrk="1" latinLnBrk="0" hangingPunct="1">
        <a:defRPr sz="2700" kern="1200">
          <a:solidFill>
            <a:schemeClr val="tx1"/>
          </a:solidFill>
          <a:latin typeface="+mn-lt"/>
          <a:ea typeface="+mn-ea"/>
          <a:cs typeface="+mn-cs"/>
        </a:defRPr>
      </a:lvl8pPr>
      <a:lvl9pPr marL="5485979" algn="l" defTabSz="1371495"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 y="9601200"/>
            <a:ext cx="18288001" cy="685800"/>
          </a:xfrm>
          <a:prstGeom prst="rect">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71502" y="429909"/>
            <a:ext cx="17398536" cy="1856091"/>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444733" y="2876218"/>
            <a:ext cx="17398536" cy="6035040"/>
          </a:xfrm>
          <a:prstGeom prst="rect">
            <a:avLst/>
          </a:prstGeom>
        </p:spPr>
        <p:txBody>
          <a:bodyPr vert="horz" lIns="0" tIns="45720" rIns="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64492005"/>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Lst>
  <p:hf hdr="0" ftr="0" dt="0"/>
  <p:txStyles>
    <p:titleStyle>
      <a:lvl1pPr algn="l" defTabSz="1371495" rtl="0" eaLnBrk="1" latinLnBrk="0" hangingPunct="1">
        <a:lnSpc>
          <a:spcPct val="85000"/>
        </a:lnSpc>
        <a:spcBef>
          <a:spcPct val="0"/>
        </a:spcBef>
        <a:buNone/>
        <a:defRPr sz="8099" b="1" kern="1200" spc="-74" baseline="0">
          <a:solidFill>
            <a:schemeClr val="tx1">
              <a:lumMod val="75000"/>
              <a:lumOff val="25000"/>
            </a:schemeClr>
          </a:solidFill>
          <a:latin typeface="Calibri" panose="020F0502020204030204" pitchFamily="34" charset="0"/>
          <a:ea typeface="+mj-ea"/>
          <a:cs typeface="Calibri" panose="020F0502020204030204" pitchFamily="34" charset="0"/>
        </a:defRPr>
      </a:lvl1pPr>
    </p:titleStyle>
    <p:bodyStyle>
      <a:lvl1pPr marL="137150" indent="-137150" algn="l" defTabSz="1371495" rtl="0" eaLnBrk="1" latinLnBrk="0" hangingPunct="1">
        <a:lnSpc>
          <a:spcPct val="90000"/>
        </a:lnSpc>
        <a:spcBef>
          <a:spcPts val="1800"/>
        </a:spcBef>
        <a:spcAft>
          <a:spcPts val="300"/>
        </a:spcAft>
        <a:buClr>
          <a:schemeClr val="accent1"/>
        </a:buClr>
        <a:buSzPct val="100000"/>
        <a:buFont typeface="Calibri" panose="020F0502020204030204" pitchFamily="34" charset="0"/>
        <a:buChar char=" "/>
        <a:defRPr sz="5399" kern="1200">
          <a:solidFill>
            <a:schemeClr val="tx1">
              <a:lumMod val="75000"/>
              <a:lumOff val="25000"/>
            </a:schemeClr>
          </a:solidFill>
          <a:latin typeface="Calibri" panose="020F0502020204030204" pitchFamily="34" charset="0"/>
          <a:ea typeface="+mn-ea"/>
          <a:cs typeface="Calibri" panose="020F0502020204030204" pitchFamily="34" charset="0"/>
        </a:defRPr>
      </a:lvl1pPr>
      <a:lvl2pPr marL="576028" indent="-274298" algn="l" defTabSz="1371495" rtl="0" eaLnBrk="1" latinLnBrk="0" hangingPunct="1">
        <a:lnSpc>
          <a:spcPct val="90000"/>
        </a:lnSpc>
        <a:spcBef>
          <a:spcPts val="300"/>
        </a:spcBef>
        <a:spcAft>
          <a:spcPts val="600"/>
        </a:spcAft>
        <a:buClr>
          <a:schemeClr val="accent1"/>
        </a:buClr>
        <a:buFont typeface="Calibri" pitchFamily="34" charset="0"/>
        <a:buChar char="◦"/>
        <a:defRPr sz="5399" kern="1200">
          <a:solidFill>
            <a:schemeClr val="tx1">
              <a:lumMod val="75000"/>
              <a:lumOff val="25000"/>
            </a:schemeClr>
          </a:solidFill>
          <a:latin typeface="Calibri" panose="020F0502020204030204" pitchFamily="34" charset="0"/>
          <a:ea typeface="+mn-ea"/>
          <a:cs typeface="Calibri" panose="020F0502020204030204" pitchFamily="34" charset="0"/>
        </a:defRPr>
      </a:lvl2pPr>
      <a:lvl3pPr marL="850327" indent="-274298" algn="l" defTabSz="1371495" rtl="0" eaLnBrk="1" latinLnBrk="0" hangingPunct="1">
        <a:lnSpc>
          <a:spcPct val="90000"/>
        </a:lnSpc>
        <a:spcBef>
          <a:spcPts val="300"/>
        </a:spcBef>
        <a:spcAft>
          <a:spcPts val="600"/>
        </a:spcAft>
        <a:buClr>
          <a:schemeClr val="accent1"/>
        </a:buClr>
        <a:buFont typeface="Calibri" pitchFamily="34" charset="0"/>
        <a:buChar char="◦"/>
        <a:defRPr sz="5399" kern="1200">
          <a:solidFill>
            <a:schemeClr val="tx1">
              <a:lumMod val="75000"/>
              <a:lumOff val="25000"/>
            </a:schemeClr>
          </a:solidFill>
          <a:latin typeface="Calibri" panose="020F0502020204030204" pitchFamily="34" charset="0"/>
          <a:ea typeface="+mn-ea"/>
          <a:cs typeface="Calibri" panose="020F0502020204030204" pitchFamily="34" charset="0"/>
        </a:defRPr>
      </a:lvl3pPr>
      <a:lvl4pPr marL="1124626" indent="-274298" algn="l" defTabSz="1371495" rtl="0" eaLnBrk="1" latinLnBrk="0" hangingPunct="1">
        <a:lnSpc>
          <a:spcPct val="90000"/>
        </a:lnSpc>
        <a:spcBef>
          <a:spcPts val="300"/>
        </a:spcBef>
        <a:spcAft>
          <a:spcPts val="600"/>
        </a:spcAft>
        <a:buClr>
          <a:schemeClr val="accent1"/>
        </a:buClr>
        <a:buFont typeface="Calibri" pitchFamily="34" charset="0"/>
        <a:buChar char="◦"/>
        <a:defRPr sz="5399" kern="1200">
          <a:solidFill>
            <a:schemeClr val="tx1">
              <a:lumMod val="75000"/>
              <a:lumOff val="25000"/>
            </a:schemeClr>
          </a:solidFill>
          <a:latin typeface="Calibri" panose="020F0502020204030204" pitchFamily="34" charset="0"/>
          <a:ea typeface="+mn-ea"/>
          <a:cs typeface="Calibri" panose="020F0502020204030204" pitchFamily="34" charset="0"/>
        </a:defRPr>
      </a:lvl4pPr>
      <a:lvl5pPr marL="1398924" indent="-274298" algn="l" defTabSz="1371495" rtl="0" eaLnBrk="1" latinLnBrk="0" hangingPunct="1">
        <a:lnSpc>
          <a:spcPct val="90000"/>
        </a:lnSpc>
        <a:spcBef>
          <a:spcPts val="300"/>
        </a:spcBef>
        <a:spcAft>
          <a:spcPts val="600"/>
        </a:spcAft>
        <a:buClr>
          <a:schemeClr val="accent1"/>
        </a:buClr>
        <a:buFont typeface="Calibri" pitchFamily="34" charset="0"/>
        <a:buChar char="◦"/>
        <a:defRPr sz="5399" kern="1200">
          <a:solidFill>
            <a:schemeClr val="tx1">
              <a:lumMod val="75000"/>
              <a:lumOff val="25000"/>
            </a:schemeClr>
          </a:solidFill>
          <a:latin typeface="Calibri" panose="020F0502020204030204" pitchFamily="34" charset="0"/>
          <a:ea typeface="+mn-ea"/>
          <a:cs typeface="Calibri" panose="020F0502020204030204" pitchFamily="34" charset="0"/>
        </a:defRPr>
      </a:lvl5pPr>
      <a:lvl6pPr marL="1649873" indent="-342873" algn="l" defTabSz="1371495"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6pPr>
      <a:lvl7pPr marL="1949850" indent="-342873" algn="l" defTabSz="1371495"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7pPr>
      <a:lvl8pPr marL="2249827" indent="-342873" algn="l" defTabSz="1371495"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8pPr>
      <a:lvl9pPr marL="2549804" indent="-342873" algn="l" defTabSz="1371495"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9pPr>
    </p:bodyStyle>
    <p:otherStyle>
      <a:defPPr>
        <a:defRPr lang="en-US"/>
      </a:defPPr>
      <a:lvl1pPr marL="0" algn="l" defTabSz="1371495" rtl="0" eaLnBrk="1" latinLnBrk="0" hangingPunct="1">
        <a:defRPr sz="2700" kern="1200">
          <a:solidFill>
            <a:schemeClr val="tx1"/>
          </a:solidFill>
          <a:latin typeface="+mn-lt"/>
          <a:ea typeface="+mn-ea"/>
          <a:cs typeface="+mn-cs"/>
        </a:defRPr>
      </a:lvl1pPr>
      <a:lvl2pPr marL="685748" algn="l" defTabSz="1371495" rtl="0" eaLnBrk="1" latinLnBrk="0" hangingPunct="1">
        <a:defRPr sz="2700" kern="1200">
          <a:solidFill>
            <a:schemeClr val="tx1"/>
          </a:solidFill>
          <a:latin typeface="+mn-lt"/>
          <a:ea typeface="+mn-ea"/>
          <a:cs typeface="+mn-cs"/>
        </a:defRPr>
      </a:lvl2pPr>
      <a:lvl3pPr marL="1371495" algn="l" defTabSz="1371495" rtl="0" eaLnBrk="1" latinLnBrk="0" hangingPunct="1">
        <a:defRPr sz="2700" kern="1200">
          <a:solidFill>
            <a:schemeClr val="tx1"/>
          </a:solidFill>
          <a:latin typeface="+mn-lt"/>
          <a:ea typeface="+mn-ea"/>
          <a:cs typeface="+mn-cs"/>
        </a:defRPr>
      </a:lvl3pPr>
      <a:lvl4pPr marL="2057243" algn="l" defTabSz="1371495" rtl="0" eaLnBrk="1" latinLnBrk="0" hangingPunct="1">
        <a:defRPr sz="2700" kern="1200">
          <a:solidFill>
            <a:schemeClr val="tx1"/>
          </a:solidFill>
          <a:latin typeface="+mn-lt"/>
          <a:ea typeface="+mn-ea"/>
          <a:cs typeface="+mn-cs"/>
        </a:defRPr>
      </a:lvl4pPr>
      <a:lvl5pPr marL="2742989" algn="l" defTabSz="1371495" rtl="0" eaLnBrk="1" latinLnBrk="0" hangingPunct="1">
        <a:defRPr sz="2700" kern="1200">
          <a:solidFill>
            <a:schemeClr val="tx1"/>
          </a:solidFill>
          <a:latin typeface="+mn-lt"/>
          <a:ea typeface="+mn-ea"/>
          <a:cs typeface="+mn-cs"/>
        </a:defRPr>
      </a:lvl5pPr>
      <a:lvl6pPr marL="3428737" algn="l" defTabSz="1371495" rtl="0" eaLnBrk="1" latinLnBrk="0" hangingPunct="1">
        <a:defRPr sz="2700" kern="1200">
          <a:solidFill>
            <a:schemeClr val="tx1"/>
          </a:solidFill>
          <a:latin typeface="+mn-lt"/>
          <a:ea typeface="+mn-ea"/>
          <a:cs typeface="+mn-cs"/>
        </a:defRPr>
      </a:lvl6pPr>
      <a:lvl7pPr marL="4114484" algn="l" defTabSz="1371495" rtl="0" eaLnBrk="1" latinLnBrk="0" hangingPunct="1">
        <a:defRPr sz="2700" kern="1200">
          <a:solidFill>
            <a:schemeClr val="tx1"/>
          </a:solidFill>
          <a:latin typeface="+mn-lt"/>
          <a:ea typeface="+mn-ea"/>
          <a:cs typeface="+mn-cs"/>
        </a:defRPr>
      </a:lvl7pPr>
      <a:lvl8pPr marL="4800232" algn="l" defTabSz="1371495" rtl="0" eaLnBrk="1" latinLnBrk="0" hangingPunct="1">
        <a:defRPr sz="2700" kern="1200">
          <a:solidFill>
            <a:schemeClr val="tx1"/>
          </a:solidFill>
          <a:latin typeface="+mn-lt"/>
          <a:ea typeface="+mn-ea"/>
          <a:cs typeface="+mn-cs"/>
        </a:defRPr>
      </a:lvl8pPr>
      <a:lvl9pPr marL="5485979" algn="l" defTabSz="1371495"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3401" y="890052"/>
            <a:ext cx="17041200" cy="11454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2D2D2D"/>
              </a:buClr>
              <a:buSzPts val="2400"/>
              <a:buFont typeface="Playfair Display"/>
              <a:buNone/>
              <a:defRPr sz="2400" b="0" i="0" u="none" strike="noStrike" cap="none">
                <a:solidFill>
                  <a:srgbClr val="2D2D2D"/>
                </a:solidFill>
                <a:latin typeface="Playfair Display"/>
                <a:ea typeface="Playfair Display"/>
                <a:cs typeface="Playfair Display"/>
                <a:sym typeface="Playfair Displa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623401" y="2304950"/>
            <a:ext cx="17041200" cy="6832800"/>
          </a:xfrm>
          <a:prstGeom prst="rect">
            <a:avLst/>
          </a:prstGeom>
          <a:noFill/>
          <a:ln>
            <a:noFill/>
          </a:ln>
        </p:spPr>
        <p:txBody>
          <a:bodyPr spcFirstLastPara="1" wrap="square" lIns="91425" tIns="91425" rIns="91425" bIns="91425" anchor="t" anchorCtr="0">
            <a:noAutofit/>
          </a:bodyPr>
          <a:lstStyle>
            <a:lvl1pPr marL="457200" marR="0" lvl="0" indent="-304800" algn="l" rtl="0">
              <a:lnSpc>
                <a:spcPct val="115000"/>
              </a:lnSpc>
              <a:spcBef>
                <a:spcPts val="0"/>
              </a:spcBef>
              <a:spcAft>
                <a:spcPts val="0"/>
              </a:spcAft>
              <a:buClr>
                <a:srgbClr val="2D2D2D"/>
              </a:buClr>
              <a:buSzPts val="1200"/>
              <a:buFont typeface="Open Sans"/>
              <a:buChar char="●"/>
              <a:defRPr sz="1200" b="0" i="0" u="none" strike="noStrike" cap="none">
                <a:solidFill>
                  <a:srgbClr val="2D2D2D"/>
                </a:solidFill>
                <a:latin typeface="Open Sans"/>
                <a:ea typeface="Open Sans"/>
                <a:cs typeface="Open Sans"/>
                <a:sym typeface="Open Sans"/>
              </a:defRPr>
            </a:lvl1pPr>
            <a:lvl2pPr marL="914400" marR="0" lvl="1" indent="-292100" algn="l" rtl="0">
              <a:lnSpc>
                <a:spcPct val="115000"/>
              </a:lnSpc>
              <a:spcBef>
                <a:spcPts val="1600"/>
              </a:spcBef>
              <a:spcAft>
                <a:spcPts val="0"/>
              </a:spcAft>
              <a:buClr>
                <a:srgbClr val="2D2D2D"/>
              </a:buClr>
              <a:buSzPts val="1000"/>
              <a:buFont typeface="Open Sans"/>
              <a:buChar char="○"/>
              <a:defRPr sz="1000" b="0" i="0" u="none" strike="noStrike" cap="none">
                <a:solidFill>
                  <a:srgbClr val="2D2D2D"/>
                </a:solidFill>
                <a:latin typeface="Open Sans"/>
                <a:ea typeface="Open Sans"/>
                <a:cs typeface="Open Sans"/>
                <a:sym typeface="Open Sans"/>
              </a:defRPr>
            </a:lvl2pPr>
            <a:lvl3pPr marL="1371600" marR="0" lvl="2" indent="-279400" algn="l" rtl="0">
              <a:lnSpc>
                <a:spcPct val="115000"/>
              </a:lnSpc>
              <a:spcBef>
                <a:spcPts val="1600"/>
              </a:spcBef>
              <a:spcAft>
                <a:spcPts val="0"/>
              </a:spcAft>
              <a:buClr>
                <a:srgbClr val="2D2D2D"/>
              </a:buClr>
              <a:buSzPts val="800"/>
              <a:buFont typeface="Open Sans"/>
              <a:buChar char="■"/>
              <a:defRPr sz="800" b="0" i="0" u="none" strike="noStrike" cap="none">
                <a:solidFill>
                  <a:srgbClr val="2D2D2D"/>
                </a:solidFill>
                <a:latin typeface="Open Sans"/>
                <a:ea typeface="Open Sans"/>
                <a:cs typeface="Open Sans"/>
                <a:sym typeface="Open Sans"/>
              </a:defRPr>
            </a:lvl3pPr>
            <a:lvl4pPr marL="1828800" marR="0" lvl="3" indent="-279400" algn="l" rtl="0">
              <a:lnSpc>
                <a:spcPct val="115000"/>
              </a:lnSpc>
              <a:spcBef>
                <a:spcPts val="1600"/>
              </a:spcBef>
              <a:spcAft>
                <a:spcPts val="0"/>
              </a:spcAft>
              <a:buClr>
                <a:srgbClr val="2D2D2D"/>
              </a:buClr>
              <a:buSzPts val="800"/>
              <a:buFont typeface="Open Sans"/>
              <a:buChar char="●"/>
              <a:defRPr sz="800" b="0" i="0" u="none" strike="noStrike" cap="none">
                <a:solidFill>
                  <a:srgbClr val="2D2D2D"/>
                </a:solidFill>
                <a:latin typeface="Open Sans"/>
                <a:ea typeface="Open Sans"/>
                <a:cs typeface="Open Sans"/>
                <a:sym typeface="Open Sans"/>
              </a:defRPr>
            </a:lvl4pPr>
            <a:lvl5pPr marL="2286000" marR="0" lvl="4" indent="-279400" algn="l" rtl="0">
              <a:lnSpc>
                <a:spcPct val="115000"/>
              </a:lnSpc>
              <a:spcBef>
                <a:spcPts val="1600"/>
              </a:spcBef>
              <a:spcAft>
                <a:spcPts val="0"/>
              </a:spcAft>
              <a:buClr>
                <a:srgbClr val="2D2D2D"/>
              </a:buClr>
              <a:buSzPts val="800"/>
              <a:buFont typeface="Open Sans"/>
              <a:buChar char="○"/>
              <a:defRPr sz="800" b="0" i="0" u="none" strike="noStrike" cap="none">
                <a:solidFill>
                  <a:srgbClr val="2D2D2D"/>
                </a:solidFill>
                <a:latin typeface="Open Sans"/>
                <a:ea typeface="Open Sans"/>
                <a:cs typeface="Open Sans"/>
                <a:sym typeface="Open Sans"/>
              </a:defRPr>
            </a:lvl5pPr>
            <a:lvl6pPr marL="2743200" marR="0" lvl="5" indent="-279400" algn="l" rtl="0">
              <a:lnSpc>
                <a:spcPct val="115000"/>
              </a:lnSpc>
              <a:spcBef>
                <a:spcPts val="1600"/>
              </a:spcBef>
              <a:spcAft>
                <a:spcPts val="0"/>
              </a:spcAft>
              <a:buClr>
                <a:srgbClr val="2D2D2D"/>
              </a:buClr>
              <a:buSzPts val="800"/>
              <a:buFont typeface="Open Sans"/>
              <a:buChar char="■"/>
              <a:defRPr sz="800" b="0" i="0" u="none" strike="noStrike" cap="none">
                <a:solidFill>
                  <a:srgbClr val="2D2D2D"/>
                </a:solidFill>
                <a:latin typeface="Open Sans"/>
                <a:ea typeface="Open Sans"/>
                <a:cs typeface="Open Sans"/>
                <a:sym typeface="Open Sans"/>
              </a:defRPr>
            </a:lvl6pPr>
            <a:lvl7pPr marL="3200400" marR="0" lvl="6" indent="-279400" algn="l" rtl="0">
              <a:lnSpc>
                <a:spcPct val="115000"/>
              </a:lnSpc>
              <a:spcBef>
                <a:spcPts val="1600"/>
              </a:spcBef>
              <a:spcAft>
                <a:spcPts val="0"/>
              </a:spcAft>
              <a:buClr>
                <a:srgbClr val="2D2D2D"/>
              </a:buClr>
              <a:buSzPts val="800"/>
              <a:buFont typeface="Open Sans"/>
              <a:buChar char="●"/>
              <a:defRPr sz="800" b="0" i="0" u="none" strike="noStrike" cap="none">
                <a:solidFill>
                  <a:srgbClr val="2D2D2D"/>
                </a:solidFill>
                <a:latin typeface="Open Sans"/>
                <a:ea typeface="Open Sans"/>
                <a:cs typeface="Open Sans"/>
                <a:sym typeface="Open Sans"/>
              </a:defRPr>
            </a:lvl7pPr>
            <a:lvl8pPr marL="3657600" marR="0" lvl="7" indent="-279400" algn="l" rtl="0">
              <a:lnSpc>
                <a:spcPct val="115000"/>
              </a:lnSpc>
              <a:spcBef>
                <a:spcPts val="1600"/>
              </a:spcBef>
              <a:spcAft>
                <a:spcPts val="0"/>
              </a:spcAft>
              <a:buClr>
                <a:srgbClr val="2D2D2D"/>
              </a:buClr>
              <a:buSzPts val="800"/>
              <a:buFont typeface="Open Sans"/>
              <a:buChar char="○"/>
              <a:defRPr sz="800" b="0" i="0" u="none" strike="noStrike" cap="none">
                <a:solidFill>
                  <a:srgbClr val="2D2D2D"/>
                </a:solidFill>
                <a:latin typeface="Open Sans"/>
                <a:ea typeface="Open Sans"/>
                <a:cs typeface="Open Sans"/>
                <a:sym typeface="Open Sans"/>
              </a:defRPr>
            </a:lvl8pPr>
            <a:lvl9pPr marL="4114800" marR="0" lvl="8" indent="-279400" algn="l" rtl="0">
              <a:lnSpc>
                <a:spcPct val="115000"/>
              </a:lnSpc>
              <a:spcBef>
                <a:spcPts val="1600"/>
              </a:spcBef>
              <a:spcAft>
                <a:spcPts val="1600"/>
              </a:spcAft>
              <a:buClr>
                <a:srgbClr val="2D2D2D"/>
              </a:buClr>
              <a:buSzPts val="800"/>
              <a:buFont typeface="Open Sans"/>
              <a:buChar char="■"/>
              <a:defRPr sz="800" b="0" i="0" u="none" strike="noStrike" cap="none">
                <a:solidFill>
                  <a:srgbClr val="2D2D2D"/>
                </a:solidFill>
                <a:latin typeface="Open Sans"/>
                <a:ea typeface="Open Sans"/>
                <a:cs typeface="Open Sans"/>
                <a:sym typeface="Open Sans"/>
              </a:defRPr>
            </a:lvl9pPr>
          </a:lstStyle>
          <a:p>
            <a:endParaRPr dirty="0"/>
          </a:p>
        </p:txBody>
      </p:sp>
      <p:sp>
        <p:nvSpPr>
          <p:cNvPr id="8" name="Google Shape;8;p1"/>
          <p:cNvSpPr txBox="1">
            <a:spLocks noGrp="1"/>
          </p:cNvSpPr>
          <p:nvPr>
            <p:ph type="sldNum" idx="12"/>
          </p:nvPr>
        </p:nvSpPr>
        <p:spPr>
          <a:xfrm>
            <a:off x="16944917" y="9326435"/>
            <a:ext cx="1097400" cy="787201"/>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999" b="0" i="0" u="none" strike="noStrike" cap="none">
                <a:solidFill>
                  <a:schemeClr val="dk2"/>
                </a:solidFill>
                <a:latin typeface="Open Sans" panose="020B0606030504020204" pitchFamily="34" charset="0"/>
                <a:ea typeface="Open Sans" panose="020B0606030504020204" pitchFamily="34" charset="0"/>
                <a:cs typeface="Open Sans" panose="020B0606030504020204" pitchFamily="34" charset="0"/>
                <a:sym typeface="Open Sans"/>
              </a:defRPr>
            </a:lvl1pPr>
            <a:lvl2pPr marL="0" marR="0" lvl="1" indent="0" algn="r" rtl="0">
              <a:lnSpc>
                <a:spcPct val="100000"/>
              </a:lnSpc>
              <a:spcBef>
                <a:spcPts val="0"/>
              </a:spcBef>
              <a:spcAft>
                <a:spcPts val="0"/>
              </a:spcAft>
              <a:buClr>
                <a:srgbClr val="000000"/>
              </a:buClr>
              <a:buSzPts val="1000"/>
              <a:buFont typeface="Arial"/>
              <a:buNone/>
              <a:defRPr sz="1999" b="0" i="0" u="none" strike="noStrike" cap="none">
                <a:solidFill>
                  <a:schemeClr val="dk2"/>
                </a:solidFill>
                <a:latin typeface="Open Sans"/>
                <a:ea typeface="Open Sans"/>
                <a:cs typeface="Open Sans"/>
                <a:sym typeface="Open Sans"/>
              </a:defRPr>
            </a:lvl2pPr>
            <a:lvl3pPr marL="0" marR="0" lvl="2" indent="0" algn="r" rtl="0">
              <a:lnSpc>
                <a:spcPct val="100000"/>
              </a:lnSpc>
              <a:spcBef>
                <a:spcPts val="0"/>
              </a:spcBef>
              <a:spcAft>
                <a:spcPts val="0"/>
              </a:spcAft>
              <a:buClr>
                <a:srgbClr val="000000"/>
              </a:buClr>
              <a:buSzPts val="1000"/>
              <a:buFont typeface="Arial"/>
              <a:buNone/>
              <a:defRPr sz="1999" b="0" i="0" u="none" strike="noStrike" cap="none">
                <a:solidFill>
                  <a:schemeClr val="dk2"/>
                </a:solidFill>
                <a:latin typeface="Open Sans"/>
                <a:ea typeface="Open Sans"/>
                <a:cs typeface="Open Sans"/>
                <a:sym typeface="Open Sans"/>
              </a:defRPr>
            </a:lvl3pPr>
            <a:lvl4pPr marL="0" marR="0" lvl="3" indent="0" algn="r" rtl="0">
              <a:lnSpc>
                <a:spcPct val="100000"/>
              </a:lnSpc>
              <a:spcBef>
                <a:spcPts val="0"/>
              </a:spcBef>
              <a:spcAft>
                <a:spcPts val="0"/>
              </a:spcAft>
              <a:buClr>
                <a:srgbClr val="000000"/>
              </a:buClr>
              <a:buSzPts val="1000"/>
              <a:buFont typeface="Arial"/>
              <a:buNone/>
              <a:defRPr sz="1999" b="0" i="0" u="none" strike="noStrike" cap="none">
                <a:solidFill>
                  <a:schemeClr val="dk2"/>
                </a:solidFill>
                <a:latin typeface="Open Sans"/>
                <a:ea typeface="Open Sans"/>
                <a:cs typeface="Open Sans"/>
                <a:sym typeface="Open Sans"/>
              </a:defRPr>
            </a:lvl4pPr>
            <a:lvl5pPr marL="0" marR="0" lvl="4" indent="0" algn="r" rtl="0">
              <a:lnSpc>
                <a:spcPct val="100000"/>
              </a:lnSpc>
              <a:spcBef>
                <a:spcPts val="0"/>
              </a:spcBef>
              <a:spcAft>
                <a:spcPts val="0"/>
              </a:spcAft>
              <a:buClr>
                <a:srgbClr val="000000"/>
              </a:buClr>
              <a:buSzPts val="1000"/>
              <a:buFont typeface="Arial"/>
              <a:buNone/>
              <a:defRPr sz="1999" b="0" i="0" u="none" strike="noStrike" cap="none">
                <a:solidFill>
                  <a:schemeClr val="dk2"/>
                </a:solidFill>
                <a:latin typeface="Open Sans"/>
                <a:ea typeface="Open Sans"/>
                <a:cs typeface="Open Sans"/>
                <a:sym typeface="Open Sans"/>
              </a:defRPr>
            </a:lvl5pPr>
            <a:lvl6pPr marL="0" marR="0" lvl="5" indent="0" algn="r" rtl="0">
              <a:lnSpc>
                <a:spcPct val="100000"/>
              </a:lnSpc>
              <a:spcBef>
                <a:spcPts val="0"/>
              </a:spcBef>
              <a:spcAft>
                <a:spcPts val="0"/>
              </a:spcAft>
              <a:buClr>
                <a:srgbClr val="000000"/>
              </a:buClr>
              <a:buSzPts val="1000"/>
              <a:buFont typeface="Arial"/>
              <a:buNone/>
              <a:defRPr sz="1999" b="0" i="0" u="none" strike="noStrike" cap="none">
                <a:solidFill>
                  <a:schemeClr val="dk2"/>
                </a:solidFill>
                <a:latin typeface="Open Sans"/>
                <a:ea typeface="Open Sans"/>
                <a:cs typeface="Open Sans"/>
                <a:sym typeface="Open Sans"/>
              </a:defRPr>
            </a:lvl6pPr>
            <a:lvl7pPr marL="0" marR="0" lvl="6" indent="0" algn="r" rtl="0">
              <a:lnSpc>
                <a:spcPct val="100000"/>
              </a:lnSpc>
              <a:spcBef>
                <a:spcPts val="0"/>
              </a:spcBef>
              <a:spcAft>
                <a:spcPts val="0"/>
              </a:spcAft>
              <a:buClr>
                <a:srgbClr val="000000"/>
              </a:buClr>
              <a:buSzPts val="1000"/>
              <a:buFont typeface="Arial"/>
              <a:buNone/>
              <a:defRPr sz="1999" b="0" i="0" u="none" strike="noStrike" cap="none">
                <a:solidFill>
                  <a:schemeClr val="dk2"/>
                </a:solidFill>
                <a:latin typeface="Open Sans"/>
                <a:ea typeface="Open Sans"/>
                <a:cs typeface="Open Sans"/>
                <a:sym typeface="Open Sans"/>
              </a:defRPr>
            </a:lvl7pPr>
            <a:lvl8pPr marL="0" marR="0" lvl="7" indent="0" algn="r" rtl="0">
              <a:lnSpc>
                <a:spcPct val="100000"/>
              </a:lnSpc>
              <a:spcBef>
                <a:spcPts val="0"/>
              </a:spcBef>
              <a:spcAft>
                <a:spcPts val="0"/>
              </a:spcAft>
              <a:buClr>
                <a:srgbClr val="000000"/>
              </a:buClr>
              <a:buSzPts val="1000"/>
              <a:buFont typeface="Arial"/>
              <a:buNone/>
              <a:defRPr sz="1999" b="0" i="0" u="none" strike="noStrike" cap="none">
                <a:solidFill>
                  <a:schemeClr val="dk2"/>
                </a:solidFill>
                <a:latin typeface="Open Sans"/>
                <a:ea typeface="Open Sans"/>
                <a:cs typeface="Open Sans"/>
                <a:sym typeface="Open Sans"/>
              </a:defRPr>
            </a:lvl8pPr>
            <a:lvl9pPr marL="0" marR="0" lvl="8" indent="0" algn="r" rtl="0">
              <a:lnSpc>
                <a:spcPct val="100000"/>
              </a:lnSpc>
              <a:spcBef>
                <a:spcPts val="0"/>
              </a:spcBef>
              <a:spcAft>
                <a:spcPts val="0"/>
              </a:spcAft>
              <a:buClr>
                <a:srgbClr val="000000"/>
              </a:buClr>
              <a:buSzPts val="1000"/>
              <a:buFont typeface="Arial"/>
              <a:buNone/>
              <a:defRPr sz="1999" b="0" i="0" u="none" strike="noStrike" cap="none">
                <a:solidFill>
                  <a:schemeClr val="dk2"/>
                </a:solidFill>
                <a:latin typeface="Open Sans"/>
                <a:ea typeface="Open Sans"/>
                <a:cs typeface="Open Sans"/>
                <a:sym typeface="Open Sans"/>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259390678"/>
      </p:ext>
    </p:extLst>
  </p:cSld>
  <p:clrMap bg1="lt1" tx1="dk1" bg2="dk2" tx2="lt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 id="2147483782" r:id="rId12"/>
    <p:sldLayoutId id="2147483783" r:id="rId13"/>
    <p:sldLayoutId id="2147483784" r:id="rId14"/>
    <p:sldLayoutId id="2147483785" r:id="rId15"/>
    <p:sldLayoutId id="2147483786" r:id="rId16"/>
    <p:sldLayoutId id="2147483787" r:id="rId17"/>
    <p:sldLayoutId id="2147483788" r:id="rId18"/>
    <p:sldLayoutId id="2147483789" r:id="rId19"/>
    <p:sldLayoutId id="2147483790" r:id="rId20"/>
    <p:sldLayoutId id="2147483791" r:id="rId21"/>
    <p:sldLayoutId id="2147483792" r:id="rId22"/>
    <p:sldLayoutId id="2147483793" r:id="rId23"/>
    <p:sldLayoutId id="2147483794" r:id="rId24"/>
    <p:sldLayoutId id="2147483795" r:id="rId25"/>
    <p:sldLayoutId id="2147483796" r:id="rId26"/>
    <p:sldLayoutId id="2147483797" r:id="rId27"/>
    <p:sldLayoutId id="2147483798" r:id="rId28"/>
    <p:sldLayoutId id="2147483799" r:id="rId29"/>
    <p:sldLayoutId id="2147483800" r:id="rId30"/>
    <p:sldLayoutId id="2147483802" r:id="rId3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Open Sans" panose="020B0606030504020204" pitchFamily="34" charset="0"/>
          <a:ea typeface="Open Sans" panose="020B0606030504020204" pitchFamily="34" charset="0"/>
          <a:cs typeface="Open Sans" panose="020B0606030504020204" pitchFamily="34" charset="0"/>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1" y="547692"/>
            <a:ext cx="15773400" cy="1988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57301" y="2738438"/>
            <a:ext cx="15773400" cy="652700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7301" y="9534529"/>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3C4CE913-9CC2-476C-916A-9881B99DDFBC}" type="datetimeFigureOut">
              <a:rPr lang="en-US" smtClean="0"/>
              <a:t>12/18/2023</a:t>
            </a:fld>
            <a:endParaRPr lang="en-US"/>
          </a:p>
        </p:txBody>
      </p:sp>
      <p:sp>
        <p:nvSpPr>
          <p:cNvPr id="5" name="Footer Placeholder 4"/>
          <p:cNvSpPr>
            <a:spLocks noGrp="1"/>
          </p:cNvSpPr>
          <p:nvPr>
            <p:ph type="ftr" sz="quarter" idx="3"/>
          </p:nvPr>
        </p:nvSpPr>
        <p:spPr>
          <a:xfrm>
            <a:off x="6057901" y="9534529"/>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2915900" y="9534529"/>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F8536451-6201-42A5-BF27-D037D7F0753E}" type="slidenum">
              <a:rPr lang="en-US" smtClean="0"/>
              <a:t>‹#›</a:t>
            </a:fld>
            <a:endParaRPr lang="en-US"/>
          </a:p>
        </p:txBody>
      </p:sp>
    </p:spTree>
    <p:extLst>
      <p:ext uri="{BB962C8B-B14F-4D97-AF65-F5344CB8AC3E}">
        <p14:creationId xmlns:p14="http://schemas.microsoft.com/office/powerpoint/2010/main" val="1575293147"/>
      </p:ext>
    </p:extLst>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 id="2147483843" r:id="rId12"/>
  </p:sldLayoutIdLst>
  <p:txStyles>
    <p:titleStyle>
      <a:lvl1pPr algn="l" defTabSz="1371495" rtl="0" eaLnBrk="1" latinLnBrk="0" hangingPunct="1">
        <a:lnSpc>
          <a:spcPct val="90000"/>
        </a:lnSpc>
        <a:spcBef>
          <a:spcPct val="0"/>
        </a:spcBef>
        <a:buNone/>
        <a:defRPr sz="6599" kern="1200">
          <a:solidFill>
            <a:schemeClr val="tx1"/>
          </a:solidFill>
          <a:latin typeface="+mj-lt"/>
          <a:ea typeface="+mj-ea"/>
          <a:cs typeface="+mj-cs"/>
        </a:defRPr>
      </a:lvl1pPr>
    </p:titleStyle>
    <p:bodyStyle>
      <a:lvl1pPr marL="342873" indent="-342873" algn="l" defTabSz="1371495" rtl="0" eaLnBrk="1" latinLnBrk="0" hangingPunct="1">
        <a:lnSpc>
          <a:spcPct val="90000"/>
        </a:lnSpc>
        <a:spcBef>
          <a:spcPts val="1500"/>
        </a:spcBef>
        <a:buFont typeface="Arial" panose="020B0604020202020204" pitchFamily="34" charset="0"/>
        <a:buChar char="•"/>
        <a:defRPr sz="4199" kern="1200">
          <a:solidFill>
            <a:schemeClr val="tx1"/>
          </a:solidFill>
          <a:latin typeface="+mn-lt"/>
          <a:ea typeface="+mn-ea"/>
          <a:cs typeface="+mn-cs"/>
        </a:defRPr>
      </a:lvl1pPr>
      <a:lvl2pPr marL="1028621" indent="-342873" algn="l" defTabSz="1371495"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368" indent="-342873" algn="l" defTabSz="1371495"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116"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5864"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611"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359"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105"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853" indent="-342873" algn="l" defTabSz="1371495"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495" rtl="0" eaLnBrk="1" latinLnBrk="0" hangingPunct="1">
        <a:defRPr sz="2700" kern="1200">
          <a:solidFill>
            <a:schemeClr val="tx1"/>
          </a:solidFill>
          <a:latin typeface="+mn-lt"/>
          <a:ea typeface="+mn-ea"/>
          <a:cs typeface="+mn-cs"/>
        </a:defRPr>
      </a:lvl1pPr>
      <a:lvl2pPr marL="685748" algn="l" defTabSz="1371495" rtl="0" eaLnBrk="1" latinLnBrk="0" hangingPunct="1">
        <a:defRPr sz="2700" kern="1200">
          <a:solidFill>
            <a:schemeClr val="tx1"/>
          </a:solidFill>
          <a:latin typeface="+mn-lt"/>
          <a:ea typeface="+mn-ea"/>
          <a:cs typeface="+mn-cs"/>
        </a:defRPr>
      </a:lvl2pPr>
      <a:lvl3pPr marL="1371495" algn="l" defTabSz="1371495" rtl="0" eaLnBrk="1" latinLnBrk="0" hangingPunct="1">
        <a:defRPr sz="2700" kern="1200">
          <a:solidFill>
            <a:schemeClr val="tx1"/>
          </a:solidFill>
          <a:latin typeface="+mn-lt"/>
          <a:ea typeface="+mn-ea"/>
          <a:cs typeface="+mn-cs"/>
        </a:defRPr>
      </a:lvl3pPr>
      <a:lvl4pPr marL="2057243" algn="l" defTabSz="1371495" rtl="0" eaLnBrk="1" latinLnBrk="0" hangingPunct="1">
        <a:defRPr sz="2700" kern="1200">
          <a:solidFill>
            <a:schemeClr val="tx1"/>
          </a:solidFill>
          <a:latin typeface="+mn-lt"/>
          <a:ea typeface="+mn-ea"/>
          <a:cs typeface="+mn-cs"/>
        </a:defRPr>
      </a:lvl4pPr>
      <a:lvl5pPr marL="2742989" algn="l" defTabSz="1371495" rtl="0" eaLnBrk="1" latinLnBrk="0" hangingPunct="1">
        <a:defRPr sz="2700" kern="1200">
          <a:solidFill>
            <a:schemeClr val="tx1"/>
          </a:solidFill>
          <a:latin typeface="+mn-lt"/>
          <a:ea typeface="+mn-ea"/>
          <a:cs typeface="+mn-cs"/>
        </a:defRPr>
      </a:lvl5pPr>
      <a:lvl6pPr marL="3428737" algn="l" defTabSz="1371495" rtl="0" eaLnBrk="1" latinLnBrk="0" hangingPunct="1">
        <a:defRPr sz="2700" kern="1200">
          <a:solidFill>
            <a:schemeClr val="tx1"/>
          </a:solidFill>
          <a:latin typeface="+mn-lt"/>
          <a:ea typeface="+mn-ea"/>
          <a:cs typeface="+mn-cs"/>
        </a:defRPr>
      </a:lvl6pPr>
      <a:lvl7pPr marL="4114484" algn="l" defTabSz="1371495" rtl="0" eaLnBrk="1" latinLnBrk="0" hangingPunct="1">
        <a:defRPr sz="2700" kern="1200">
          <a:solidFill>
            <a:schemeClr val="tx1"/>
          </a:solidFill>
          <a:latin typeface="+mn-lt"/>
          <a:ea typeface="+mn-ea"/>
          <a:cs typeface="+mn-cs"/>
        </a:defRPr>
      </a:lvl7pPr>
      <a:lvl8pPr marL="4800232" algn="l" defTabSz="1371495" rtl="0" eaLnBrk="1" latinLnBrk="0" hangingPunct="1">
        <a:defRPr sz="2700" kern="1200">
          <a:solidFill>
            <a:schemeClr val="tx1"/>
          </a:solidFill>
          <a:latin typeface="+mn-lt"/>
          <a:ea typeface="+mn-ea"/>
          <a:cs typeface="+mn-cs"/>
        </a:defRPr>
      </a:lvl8pPr>
      <a:lvl9pPr marL="5485979" algn="l" defTabSz="1371495" rtl="0" eaLnBrk="1" latinLnBrk="0" hangingPunct="1">
        <a:defRPr sz="27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559F84E-75D4-49D8-A542-B4059E220D8A}"/>
              </a:ext>
            </a:extLst>
          </p:cNvPr>
          <p:cNvSpPr>
            <a:spLocks noGrp="1"/>
          </p:cNvSpPr>
          <p:nvPr>
            <p:ph type="title"/>
          </p:nvPr>
        </p:nvSpPr>
        <p:spPr>
          <a:xfrm>
            <a:off x="1257300" y="547691"/>
            <a:ext cx="15773400" cy="1988345"/>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477915D4-6294-45B0-94C2-762B32DCB697}"/>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B9BF013-E7DB-4BE8-B755-79BFA5EE0F6E}"/>
              </a:ext>
            </a:extLst>
          </p:cNvPr>
          <p:cNvSpPr>
            <a:spLocks noGrp="1"/>
          </p:cNvSpPr>
          <p:nvPr>
            <p:ph type="dt" sz="half" idx="2"/>
          </p:nvPr>
        </p:nvSpPr>
        <p:spPr>
          <a:xfrm>
            <a:off x="1257302"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9F7506C5-138A-48CF-8B29-3C9E6A95DF57}"/>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r>
              <a:rPr lang="en-US"/>
              <a:t>Copyright 2019 ROI Institute Inc. – No part of this document can be reproduced, stored in a retrieval system, or transmitted in any </a:t>
            </a:r>
            <a:endParaRPr lang="en-US" dirty="0"/>
          </a:p>
        </p:txBody>
      </p:sp>
      <p:sp>
        <p:nvSpPr>
          <p:cNvPr id="6" name="Slide Number Placeholder 5">
            <a:extLst>
              <a:ext uri="{FF2B5EF4-FFF2-40B4-BE49-F238E27FC236}">
                <a16:creationId xmlns:a16="http://schemas.microsoft.com/office/drawing/2014/main" id="{8F532B49-723B-4E61-8E7D-A6DE1E90BB0E}"/>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F66EDC32-54A6-47F9-995D-CF87818BE538}" type="slidenum">
              <a:rPr lang="en-US" smtClean="0"/>
              <a:t>‹#›</a:t>
            </a:fld>
            <a:endParaRPr lang="en-US"/>
          </a:p>
        </p:txBody>
      </p:sp>
    </p:spTree>
    <p:extLst>
      <p:ext uri="{BB962C8B-B14F-4D97-AF65-F5344CB8AC3E}">
        <p14:creationId xmlns:p14="http://schemas.microsoft.com/office/powerpoint/2010/main" val="959666128"/>
      </p:ext>
    </p:extLst>
  </p:cSld>
  <p:clrMap bg1="lt1" tx1="dk1" bg2="lt2" tx2="dk2" accent1="accent1" accent2="accent2" accent3="accent3" accent4="accent4" accent5="accent5" accent6="accent6" hlink="hlink" folHlink="folHlink"/>
  <p:sldLayoutIdLst>
    <p:sldLayoutId id="2147483927" r:id="rId1"/>
    <p:sldLayoutId id="2147483928" r:id="rId2"/>
    <p:sldLayoutId id="2147483929" r:id="rId3"/>
    <p:sldLayoutId id="2147483930" r:id="rId4"/>
    <p:sldLayoutId id="2147483931" r:id="rId5"/>
    <p:sldLayoutId id="2147483932" r:id="rId6"/>
    <p:sldLayoutId id="2147483933" r:id="rId7"/>
    <p:sldLayoutId id="2147483934" r:id="rId8"/>
    <p:sldLayoutId id="2147483935" r:id="rId9"/>
    <p:sldLayoutId id="2147483936" r:id="rId10"/>
    <p:sldLayoutId id="2147483937" r:id="rId11"/>
    <p:sldLayoutId id="2147483938" r:id="rId12"/>
    <p:sldLayoutId id="2147483939" r:id="rId13"/>
    <p:sldLayoutId id="2147483940" r:id="rId14"/>
    <p:sldLayoutId id="2147483941" r:id="rId15"/>
  </p:sldLayoutIdLst>
  <p:hf hdr="0" dt="0"/>
  <p:txStyles>
    <p:titleStyle>
      <a:lvl1pPr algn="l" defTabSz="1371504"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876" indent="-342876" algn="l" defTabSz="1371504"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628" indent="-342876" algn="l" defTabSz="1371504"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380" indent="-342876" algn="l" defTabSz="1371504"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132" indent="-342876" algn="l" defTabSz="1371504"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5884" indent="-342876" algn="l" defTabSz="1371504"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636" indent="-342876" algn="l" defTabSz="1371504"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388" indent="-342876" algn="l" defTabSz="1371504"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140" indent="-342876" algn="l" defTabSz="1371504"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892" indent="-342876" algn="l" defTabSz="1371504"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504" rtl="0" eaLnBrk="1" latinLnBrk="0" hangingPunct="1">
        <a:defRPr sz="2700" kern="1200">
          <a:solidFill>
            <a:schemeClr val="tx1"/>
          </a:solidFill>
          <a:latin typeface="+mn-lt"/>
          <a:ea typeface="+mn-ea"/>
          <a:cs typeface="+mn-cs"/>
        </a:defRPr>
      </a:lvl1pPr>
      <a:lvl2pPr marL="685752" algn="l" defTabSz="1371504" rtl="0" eaLnBrk="1" latinLnBrk="0" hangingPunct="1">
        <a:defRPr sz="2700" kern="1200">
          <a:solidFill>
            <a:schemeClr val="tx1"/>
          </a:solidFill>
          <a:latin typeface="+mn-lt"/>
          <a:ea typeface="+mn-ea"/>
          <a:cs typeface="+mn-cs"/>
        </a:defRPr>
      </a:lvl2pPr>
      <a:lvl3pPr marL="1371504" algn="l" defTabSz="1371504" rtl="0" eaLnBrk="1" latinLnBrk="0" hangingPunct="1">
        <a:defRPr sz="2700" kern="1200">
          <a:solidFill>
            <a:schemeClr val="tx1"/>
          </a:solidFill>
          <a:latin typeface="+mn-lt"/>
          <a:ea typeface="+mn-ea"/>
          <a:cs typeface="+mn-cs"/>
        </a:defRPr>
      </a:lvl3pPr>
      <a:lvl4pPr marL="2057256" algn="l" defTabSz="1371504" rtl="0" eaLnBrk="1" latinLnBrk="0" hangingPunct="1">
        <a:defRPr sz="2700" kern="1200">
          <a:solidFill>
            <a:schemeClr val="tx1"/>
          </a:solidFill>
          <a:latin typeface="+mn-lt"/>
          <a:ea typeface="+mn-ea"/>
          <a:cs typeface="+mn-cs"/>
        </a:defRPr>
      </a:lvl4pPr>
      <a:lvl5pPr marL="2743008" algn="l" defTabSz="1371504" rtl="0" eaLnBrk="1" latinLnBrk="0" hangingPunct="1">
        <a:defRPr sz="2700" kern="1200">
          <a:solidFill>
            <a:schemeClr val="tx1"/>
          </a:solidFill>
          <a:latin typeface="+mn-lt"/>
          <a:ea typeface="+mn-ea"/>
          <a:cs typeface="+mn-cs"/>
        </a:defRPr>
      </a:lvl5pPr>
      <a:lvl6pPr marL="3428760" algn="l" defTabSz="1371504" rtl="0" eaLnBrk="1" latinLnBrk="0" hangingPunct="1">
        <a:defRPr sz="2700" kern="1200">
          <a:solidFill>
            <a:schemeClr val="tx1"/>
          </a:solidFill>
          <a:latin typeface="+mn-lt"/>
          <a:ea typeface="+mn-ea"/>
          <a:cs typeface="+mn-cs"/>
        </a:defRPr>
      </a:lvl6pPr>
      <a:lvl7pPr marL="4114512" algn="l" defTabSz="1371504" rtl="0" eaLnBrk="1" latinLnBrk="0" hangingPunct="1">
        <a:defRPr sz="2700" kern="1200">
          <a:solidFill>
            <a:schemeClr val="tx1"/>
          </a:solidFill>
          <a:latin typeface="+mn-lt"/>
          <a:ea typeface="+mn-ea"/>
          <a:cs typeface="+mn-cs"/>
        </a:defRPr>
      </a:lvl7pPr>
      <a:lvl8pPr marL="4800264" algn="l" defTabSz="1371504" rtl="0" eaLnBrk="1" latinLnBrk="0" hangingPunct="1">
        <a:defRPr sz="2700" kern="1200">
          <a:solidFill>
            <a:schemeClr val="tx1"/>
          </a:solidFill>
          <a:latin typeface="+mn-lt"/>
          <a:ea typeface="+mn-ea"/>
          <a:cs typeface="+mn-cs"/>
        </a:defRPr>
      </a:lvl8pPr>
      <a:lvl9pPr marL="5486016" algn="l" defTabSz="1371504" rtl="0" eaLnBrk="1" latinLnBrk="0" hangingPunct="1">
        <a:defRPr sz="27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92"/>
        <p:cNvGrpSpPr/>
        <p:nvPr/>
      </p:nvGrpSpPr>
      <p:grpSpPr>
        <a:xfrm>
          <a:off x="0" y="0"/>
          <a:ext cx="0" cy="0"/>
          <a:chOff x="0" y="0"/>
          <a:chExt cx="0" cy="0"/>
        </a:xfrm>
      </p:grpSpPr>
      <p:pic>
        <p:nvPicPr>
          <p:cNvPr id="893" name="Google Shape;893;p185" descr="C0-HD-TOP.png"/>
          <p:cNvPicPr preferRelativeResize="0"/>
          <p:nvPr/>
        </p:nvPicPr>
        <p:blipFill rotWithShape="1">
          <a:blip r:embed="rId34">
            <a:alphaModFix/>
          </a:blip>
          <a:srcRect/>
          <a:stretch/>
        </p:blipFill>
        <p:spPr>
          <a:xfrm>
            <a:off x="0" y="2"/>
            <a:ext cx="18288000" cy="2162177"/>
          </a:xfrm>
          <a:prstGeom prst="rect">
            <a:avLst/>
          </a:prstGeom>
          <a:noFill/>
          <a:ln>
            <a:noFill/>
          </a:ln>
        </p:spPr>
      </p:pic>
      <p:sp>
        <p:nvSpPr>
          <p:cNvPr id="894" name="Google Shape;894;p185"/>
          <p:cNvSpPr txBox="1">
            <a:spLocks noGrp="1"/>
          </p:cNvSpPr>
          <p:nvPr>
            <p:ph type="title"/>
          </p:nvPr>
        </p:nvSpPr>
        <p:spPr>
          <a:xfrm>
            <a:off x="4343400" y="1146561"/>
            <a:ext cx="12915900" cy="1939542"/>
          </a:xfrm>
          <a:prstGeom prst="rect">
            <a:avLst/>
          </a:prstGeom>
          <a:noFill/>
          <a:ln>
            <a:noFill/>
          </a:ln>
        </p:spPr>
        <p:txBody>
          <a:bodyPr spcFirstLastPara="1" wrap="square" lIns="91425" tIns="45700" rIns="91425" bIns="45700" anchor="ctr" anchorCtr="0">
            <a:normAutofit/>
          </a:bodyPr>
          <a:lstStyle>
            <a:lvl1pPr marR="0" lvl="0" algn="r" rtl="0">
              <a:lnSpc>
                <a:spcPct val="90000"/>
              </a:lnSpc>
              <a:spcBef>
                <a:spcPts val="0"/>
              </a:spcBef>
              <a:spcAft>
                <a:spcPts val="0"/>
              </a:spcAft>
              <a:buClr>
                <a:schemeClr val="dk1"/>
              </a:buClr>
              <a:buSzPts val="4000"/>
              <a:buFont typeface="Century Gothic"/>
              <a:buNone/>
              <a:defRPr sz="4000" b="0" i="0" u="none" strike="noStrike" cap="none">
                <a:solidFill>
                  <a:schemeClr val="dk1"/>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95" name="Google Shape;895;p185"/>
          <p:cNvSpPr txBox="1">
            <a:spLocks noGrp="1"/>
          </p:cNvSpPr>
          <p:nvPr>
            <p:ph type="body" idx="1"/>
          </p:nvPr>
        </p:nvSpPr>
        <p:spPr>
          <a:xfrm>
            <a:off x="1028700" y="3291842"/>
            <a:ext cx="16230600" cy="6036188"/>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90000"/>
              </a:lnSpc>
              <a:spcBef>
                <a:spcPts val="1000"/>
              </a:spcBef>
              <a:spcAft>
                <a:spcPts val="0"/>
              </a:spcAft>
              <a:buClr>
                <a:schemeClr val="dk1"/>
              </a:buClr>
              <a:buSzPts val="2200"/>
              <a:buFont typeface="Arial"/>
              <a:buChar char="•"/>
              <a:defRPr sz="2200" b="0" i="0" u="none" strike="noStrike" cap="none">
                <a:solidFill>
                  <a:schemeClr val="dk1"/>
                </a:solidFill>
                <a:latin typeface="Century Gothic"/>
                <a:ea typeface="Century Gothic"/>
                <a:cs typeface="Century Gothic"/>
                <a:sym typeface="Century Gothic"/>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entury Gothic"/>
                <a:ea typeface="Century Gothic"/>
                <a:cs typeface="Century Gothic"/>
                <a:sym typeface="Century Gothic"/>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entury Gothic"/>
                <a:ea typeface="Century Gothic"/>
                <a:cs typeface="Century Gothic"/>
                <a:sym typeface="Century Gothic"/>
              </a:defRPr>
            </a:lvl5pPr>
            <a:lvl6pPr marL="2743200" marR="0" lvl="5"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entury Gothic"/>
                <a:ea typeface="Century Gothic"/>
                <a:cs typeface="Century Gothic"/>
                <a:sym typeface="Century Gothic"/>
              </a:defRPr>
            </a:lvl6pPr>
            <a:lvl7pPr marL="3200400" marR="0" lvl="6"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entury Gothic"/>
                <a:ea typeface="Century Gothic"/>
                <a:cs typeface="Century Gothic"/>
                <a:sym typeface="Century Gothic"/>
              </a:defRPr>
            </a:lvl7pPr>
            <a:lvl8pPr marL="3657600" marR="0" lvl="7"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entury Gothic"/>
                <a:ea typeface="Century Gothic"/>
                <a:cs typeface="Century Gothic"/>
                <a:sym typeface="Century Gothic"/>
              </a:defRPr>
            </a:lvl8pPr>
            <a:lvl9pPr marL="4114800" marR="0" lvl="8"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entury Gothic"/>
                <a:ea typeface="Century Gothic"/>
                <a:cs typeface="Century Gothic"/>
                <a:sym typeface="Century Gothic"/>
              </a:defRPr>
            </a:lvl9pPr>
          </a:lstStyle>
          <a:p>
            <a:endParaRPr/>
          </a:p>
        </p:txBody>
      </p:sp>
      <p:sp>
        <p:nvSpPr>
          <p:cNvPr id="896" name="Google Shape;896;p185"/>
          <p:cNvSpPr txBox="1">
            <a:spLocks noGrp="1"/>
          </p:cNvSpPr>
          <p:nvPr>
            <p:ph type="dt" idx="10"/>
          </p:nvPr>
        </p:nvSpPr>
        <p:spPr>
          <a:xfrm>
            <a:off x="12893040" y="9534527"/>
            <a:ext cx="4366260" cy="54768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SzPts val="1400"/>
              <a:buNone/>
              <a:defRPr sz="1577"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2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2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2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2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2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2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2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2100" b="0" i="0" u="none" strike="noStrike" cap="none">
                <a:solidFill>
                  <a:srgbClr val="000000"/>
                </a:solidFill>
                <a:latin typeface="Arial"/>
                <a:ea typeface="Arial"/>
                <a:cs typeface="Arial"/>
                <a:sym typeface="Arial"/>
              </a:defRPr>
            </a:lvl9pPr>
          </a:lstStyle>
          <a:p>
            <a:endParaRPr/>
          </a:p>
        </p:txBody>
      </p:sp>
      <p:sp>
        <p:nvSpPr>
          <p:cNvPr id="897" name="Google Shape;897;p185"/>
          <p:cNvSpPr txBox="1">
            <a:spLocks noGrp="1"/>
          </p:cNvSpPr>
          <p:nvPr>
            <p:ph type="ftr" idx="11"/>
          </p:nvPr>
        </p:nvSpPr>
        <p:spPr>
          <a:xfrm>
            <a:off x="1028700" y="9533770"/>
            <a:ext cx="11658600" cy="547688"/>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577"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2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2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2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2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2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2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2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2100" b="0" i="0" u="none" strike="noStrike" cap="none">
                <a:solidFill>
                  <a:srgbClr val="000000"/>
                </a:solidFill>
                <a:latin typeface="Arial"/>
                <a:ea typeface="Arial"/>
                <a:cs typeface="Arial"/>
                <a:sym typeface="Arial"/>
              </a:defRPr>
            </a:lvl9pPr>
          </a:lstStyle>
          <a:p>
            <a:endParaRPr/>
          </a:p>
        </p:txBody>
      </p:sp>
      <p:sp>
        <p:nvSpPr>
          <p:cNvPr id="898" name="Google Shape;898;p185"/>
          <p:cNvSpPr txBox="1">
            <a:spLocks noGrp="1"/>
          </p:cNvSpPr>
          <p:nvPr>
            <p:ph type="sldNum" idx="12"/>
          </p:nvPr>
        </p:nvSpPr>
        <p:spPr>
          <a:xfrm>
            <a:off x="13144500" y="571501"/>
            <a:ext cx="4114800" cy="54768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1577"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None/>
              <a:defRPr sz="1577"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None/>
              <a:defRPr sz="1577"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None/>
              <a:defRPr sz="1577"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None/>
              <a:defRPr sz="1577"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None/>
              <a:defRPr sz="1577"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None/>
              <a:defRPr sz="1577"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None/>
              <a:defRPr sz="1577"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None/>
              <a:defRPr sz="1577" b="0" i="0" u="none" strike="noStrike" cap="none">
                <a:solidFill>
                  <a:srgbClr val="888888"/>
                </a:solidFill>
                <a:latin typeface="Arial"/>
                <a:ea typeface="Arial"/>
                <a:cs typeface="Arial"/>
                <a:sym typeface="Arial"/>
              </a:defRPr>
            </a:lvl9pPr>
          </a:lstStyle>
          <a:p>
            <a:fld id="{00000000-1234-1234-1234-123412341234}" type="slidenum">
              <a:rPr lang="en-US" smtClean="0"/>
              <a:pPr/>
              <a:t>‹#›</a:t>
            </a:fld>
            <a:endParaRPr lang="en-US"/>
          </a:p>
        </p:txBody>
      </p:sp>
      <p:pic>
        <p:nvPicPr>
          <p:cNvPr id="899" name="Google Shape;899;p185"/>
          <p:cNvPicPr preferRelativeResize="0"/>
          <p:nvPr/>
        </p:nvPicPr>
        <p:blipFill rotWithShape="1">
          <a:blip r:embed="rId35">
            <a:alphaModFix/>
          </a:blip>
          <a:srcRect/>
          <a:stretch/>
        </p:blipFill>
        <p:spPr>
          <a:xfrm>
            <a:off x="0" y="2"/>
            <a:ext cx="18288000" cy="10305245"/>
          </a:xfrm>
          <a:prstGeom prst="rect">
            <a:avLst/>
          </a:prstGeom>
          <a:noFill/>
          <a:ln>
            <a:noFill/>
          </a:ln>
        </p:spPr>
      </p:pic>
    </p:spTree>
    <p:extLst>
      <p:ext uri="{BB962C8B-B14F-4D97-AF65-F5344CB8AC3E}">
        <p14:creationId xmlns:p14="http://schemas.microsoft.com/office/powerpoint/2010/main" val="1716424861"/>
      </p:ext>
    </p:extLst>
  </p:cSld>
  <p:clrMap bg1="lt1" tx1="dk1" bg2="dk2" tx2="lt2" accent1="accent1" accent2="accent2" accent3="accent3" accent4="accent4" accent5="accent5" accent6="accent6" hlink="hlink" folHlink="folHlink"/>
  <p:sldLayoutIdLst>
    <p:sldLayoutId id="2147483960" r:id="rId1"/>
    <p:sldLayoutId id="2147483961" r:id="rId2"/>
    <p:sldLayoutId id="2147483962" r:id="rId3"/>
    <p:sldLayoutId id="2147483963" r:id="rId4"/>
    <p:sldLayoutId id="2147483964" r:id="rId5"/>
    <p:sldLayoutId id="2147483965" r:id="rId6"/>
    <p:sldLayoutId id="2147483966" r:id="rId7"/>
    <p:sldLayoutId id="2147483967" r:id="rId8"/>
    <p:sldLayoutId id="2147483968" r:id="rId9"/>
    <p:sldLayoutId id="2147483969" r:id="rId10"/>
    <p:sldLayoutId id="2147483970" r:id="rId11"/>
    <p:sldLayoutId id="2147483971" r:id="rId12"/>
    <p:sldLayoutId id="2147483972" r:id="rId13"/>
    <p:sldLayoutId id="2147483973" r:id="rId14"/>
    <p:sldLayoutId id="2147483974" r:id="rId15"/>
    <p:sldLayoutId id="2147483975" r:id="rId16"/>
    <p:sldLayoutId id="2147483976" r:id="rId17"/>
    <p:sldLayoutId id="2147483977" r:id="rId18"/>
    <p:sldLayoutId id="2147483978" r:id="rId19"/>
    <p:sldLayoutId id="2147483979" r:id="rId20"/>
    <p:sldLayoutId id="2147483980" r:id="rId21"/>
    <p:sldLayoutId id="2147483981" r:id="rId22"/>
    <p:sldLayoutId id="2147483982" r:id="rId23"/>
    <p:sldLayoutId id="2147483983" r:id="rId24"/>
    <p:sldLayoutId id="2147483984" r:id="rId25"/>
    <p:sldLayoutId id="2147483985" r:id="rId26"/>
    <p:sldLayoutId id="2147483986" r:id="rId27"/>
    <p:sldLayoutId id="2147483987" r:id="rId28"/>
    <p:sldLayoutId id="2147483988" r:id="rId29"/>
    <p:sldLayoutId id="2147483989" r:id="rId30"/>
    <p:sldLayoutId id="2147483990" r:id="rId31"/>
    <p:sldLayoutId id="2147483991" r:id="rId3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1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04">
          <p15:clr>
            <a:srgbClr val="F26B43"/>
          </p15:clr>
        </p15:guide>
        <p15:guide id="2" orient="horz" pos="732">
          <p15:clr>
            <a:srgbClr val="F26B43"/>
          </p15:clr>
        </p15:guide>
        <p15:guide id="3" orient="horz" pos="852">
          <p15:clr>
            <a:srgbClr val="F26B43"/>
          </p15:clr>
        </p15:guide>
        <p15:guide id="4" orient="horz" pos="3060">
          <p15:clr>
            <a:srgbClr val="F26B43"/>
          </p15:clr>
        </p15:guide>
        <p15:guide id="5" pos="2880">
          <p15:clr>
            <a:srgbClr val="F26B43"/>
          </p15:clr>
        </p15:guide>
        <p15:guide id="6" pos="5376">
          <p15:clr>
            <a:srgbClr val="F26B43"/>
          </p15:clr>
        </p15:guide>
        <p15:guide id="7" pos="336">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EA93E8-92EF-634A-A62C-F31FEC3CCF0D}"/>
              </a:ext>
            </a:extLst>
          </p:cNvPr>
          <p:cNvSpPr>
            <a:spLocks noGrp="1"/>
          </p:cNvSpPr>
          <p:nvPr>
            <p:ph type="title"/>
          </p:nvPr>
        </p:nvSpPr>
        <p:spPr>
          <a:xfrm>
            <a:off x="1257300" y="547690"/>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9C3E7FA-220B-114A-8BF8-5BB26E523CE3}"/>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AC42C5-8CD6-A944-9A69-7DFBDE59DE34}"/>
              </a:ext>
            </a:extLst>
          </p:cNvPr>
          <p:cNvSpPr>
            <a:spLocks noGrp="1"/>
          </p:cNvSpPr>
          <p:nvPr>
            <p:ph type="dt" sz="half" idx="2"/>
          </p:nvPr>
        </p:nvSpPr>
        <p:spPr>
          <a:xfrm>
            <a:off x="1257302"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76A30FDD-2F28-C542-BC21-5C61E5A77F18}"/>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40192E8-AF72-FA44-909B-55794BCB5050}"/>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9D102972-9A87-9744-85B8-2788E8B1FD53}" type="slidenum">
              <a:rPr lang="en-US" smtClean="0"/>
              <a:t>‹#›</a:t>
            </a:fld>
            <a:endParaRPr lang="en-US"/>
          </a:p>
        </p:txBody>
      </p:sp>
    </p:spTree>
    <p:extLst>
      <p:ext uri="{BB962C8B-B14F-4D97-AF65-F5344CB8AC3E}">
        <p14:creationId xmlns:p14="http://schemas.microsoft.com/office/powerpoint/2010/main" val="987642118"/>
      </p:ext>
    </p:extLst>
  </p:cSld>
  <p:clrMap bg1="lt1" tx1="dk1" bg2="lt2" tx2="dk2" accent1="accent1" accent2="accent2" accent3="accent3" accent4="accent4" accent5="accent5" accent6="accent6" hlink="hlink" folHlink="folHlink"/>
  <p:sldLayoutIdLst>
    <p:sldLayoutId id="2147484024" r:id="rId1"/>
    <p:sldLayoutId id="2147484025" r:id="rId2"/>
    <p:sldLayoutId id="2147484026" r:id="rId3"/>
    <p:sldLayoutId id="2147484027" r:id="rId4"/>
    <p:sldLayoutId id="2147484028" r:id="rId5"/>
    <p:sldLayoutId id="2147484029" r:id="rId6"/>
    <p:sldLayoutId id="2147484030" r:id="rId7"/>
    <p:sldLayoutId id="2147484031" r:id="rId8"/>
    <p:sldLayoutId id="2147484032" r:id="rId9"/>
    <p:sldLayoutId id="2147484033" r:id="rId10"/>
    <p:sldLayoutId id="2147484034" r:id="rId11"/>
    <p:sldLayoutId id="2147484035" r:id="rId12"/>
    <p:sldLayoutId id="2147484036" r:id="rId13"/>
  </p:sldLayoutIdLst>
  <p:hf hdr="0" ftr="0" dt="0"/>
  <p:txStyles>
    <p:titleStyle>
      <a:lvl1pPr algn="l" defTabSz="1371552"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888" indent="-342888" algn="l" defTabSz="1371552"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664" indent="-342888" algn="l" defTabSz="1371552"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440" indent="-342888" algn="l" defTabSz="1371552"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216" indent="-342888" algn="l" defTabSz="1371552"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5992" indent="-342888" algn="l" defTabSz="1371552"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768" indent="-342888" algn="l" defTabSz="1371552"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544" indent="-342888" algn="l" defTabSz="1371552"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320" indent="-342888" algn="l" defTabSz="1371552"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096" indent="-342888" algn="l" defTabSz="1371552"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552" rtl="0" eaLnBrk="1" latinLnBrk="0" hangingPunct="1">
        <a:defRPr sz="2700" kern="1200">
          <a:solidFill>
            <a:schemeClr val="tx1"/>
          </a:solidFill>
          <a:latin typeface="+mn-lt"/>
          <a:ea typeface="+mn-ea"/>
          <a:cs typeface="+mn-cs"/>
        </a:defRPr>
      </a:lvl1pPr>
      <a:lvl2pPr marL="685776" algn="l" defTabSz="1371552" rtl="0" eaLnBrk="1" latinLnBrk="0" hangingPunct="1">
        <a:defRPr sz="2700" kern="1200">
          <a:solidFill>
            <a:schemeClr val="tx1"/>
          </a:solidFill>
          <a:latin typeface="+mn-lt"/>
          <a:ea typeface="+mn-ea"/>
          <a:cs typeface="+mn-cs"/>
        </a:defRPr>
      </a:lvl2pPr>
      <a:lvl3pPr marL="1371552" algn="l" defTabSz="1371552" rtl="0" eaLnBrk="1" latinLnBrk="0" hangingPunct="1">
        <a:defRPr sz="2700" kern="1200">
          <a:solidFill>
            <a:schemeClr val="tx1"/>
          </a:solidFill>
          <a:latin typeface="+mn-lt"/>
          <a:ea typeface="+mn-ea"/>
          <a:cs typeface="+mn-cs"/>
        </a:defRPr>
      </a:lvl3pPr>
      <a:lvl4pPr marL="2057328" algn="l" defTabSz="1371552" rtl="0" eaLnBrk="1" latinLnBrk="0" hangingPunct="1">
        <a:defRPr sz="2700" kern="1200">
          <a:solidFill>
            <a:schemeClr val="tx1"/>
          </a:solidFill>
          <a:latin typeface="+mn-lt"/>
          <a:ea typeface="+mn-ea"/>
          <a:cs typeface="+mn-cs"/>
        </a:defRPr>
      </a:lvl4pPr>
      <a:lvl5pPr marL="2743104" algn="l" defTabSz="1371552" rtl="0" eaLnBrk="1" latinLnBrk="0" hangingPunct="1">
        <a:defRPr sz="2700" kern="1200">
          <a:solidFill>
            <a:schemeClr val="tx1"/>
          </a:solidFill>
          <a:latin typeface="+mn-lt"/>
          <a:ea typeface="+mn-ea"/>
          <a:cs typeface="+mn-cs"/>
        </a:defRPr>
      </a:lvl5pPr>
      <a:lvl6pPr marL="3428880" algn="l" defTabSz="1371552" rtl="0" eaLnBrk="1" latinLnBrk="0" hangingPunct="1">
        <a:defRPr sz="2700" kern="1200">
          <a:solidFill>
            <a:schemeClr val="tx1"/>
          </a:solidFill>
          <a:latin typeface="+mn-lt"/>
          <a:ea typeface="+mn-ea"/>
          <a:cs typeface="+mn-cs"/>
        </a:defRPr>
      </a:lvl6pPr>
      <a:lvl7pPr marL="4114656" algn="l" defTabSz="1371552" rtl="0" eaLnBrk="1" latinLnBrk="0" hangingPunct="1">
        <a:defRPr sz="2700" kern="1200">
          <a:solidFill>
            <a:schemeClr val="tx1"/>
          </a:solidFill>
          <a:latin typeface="+mn-lt"/>
          <a:ea typeface="+mn-ea"/>
          <a:cs typeface="+mn-cs"/>
        </a:defRPr>
      </a:lvl7pPr>
      <a:lvl8pPr marL="4800432" algn="l" defTabSz="1371552" rtl="0" eaLnBrk="1" latinLnBrk="0" hangingPunct="1">
        <a:defRPr sz="2700" kern="1200">
          <a:solidFill>
            <a:schemeClr val="tx1"/>
          </a:solidFill>
          <a:latin typeface="+mn-lt"/>
          <a:ea typeface="+mn-ea"/>
          <a:cs typeface="+mn-cs"/>
        </a:defRPr>
      </a:lvl8pPr>
      <a:lvl9pPr marL="5486208" algn="l" defTabSz="1371552" rtl="0" eaLnBrk="1" latinLnBrk="0" hangingPunct="1">
        <a:defRPr sz="27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90"/>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257300" y="9534527"/>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3F80981E-FFEB-4FF1-AE89-75323E11E059}" type="datetime1">
              <a:rPr lang="en-US" smtClean="0"/>
              <a:t>12/18/2023</a:t>
            </a:fld>
            <a:endParaRPr lang="en-US"/>
          </a:p>
        </p:txBody>
      </p:sp>
      <p:sp>
        <p:nvSpPr>
          <p:cNvPr id="5" name="Footer Placeholder 4"/>
          <p:cNvSpPr>
            <a:spLocks noGrp="1"/>
          </p:cNvSpPr>
          <p:nvPr>
            <p:ph type="ftr" sz="quarter" idx="3"/>
          </p:nvPr>
        </p:nvSpPr>
        <p:spPr>
          <a:xfrm>
            <a:off x="6057900" y="9534527"/>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2915900" y="9534527"/>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5A007396-4EF8-4446-A4A3-FA7862915E1A}" type="slidenum">
              <a:rPr lang="en-US" smtClean="0"/>
              <a:t>‹#›</a:t>
            </a:fld>
            <a:endParaRPr lang="en-US"/>
          </a:p>
        </p:txBody>
      </p:sp>
    </p:spTree>
    <p:extLst>
      <p:ext uri="{BB962C8B-B14F-4D97-AF65-F5344CB8AC3E}">
        <p14:creationId xmlns:p14="http://schemas.microsoft.com/office/powerpoint/2010/main" val="1781893273"/>
      </p:ext>
    </p:extLst>
  </p:cSld>
  <p:clrMap bg1="lt1" tx1="dk1" bg2="lt2" tx2="dk2" accent1="accent1" accent2="accent2" accent3="accent3" accent4="accent4" accent5="accent5" accent6="accent6" hlink="hlink" folHlink="folHlink"/>
  <p:sldLayoutIdLst>
    <p:sldLayoutId id="2147484038" r:id="rId1"/>
    <p:sldLayoutId id="2147484039" r:id="rId2"/>
    <p:sldLayoutId id="2147484040" r:id="rId3"/>
    <p:sldLayoutId id="2147484041" r:id="rId4"/>
    <p:sldLayoutId id="2147484042" r:id="rId5"/>
    <p:sldLayoutId id="2147484043" r:id="rId6"/>
    <p:sldLayoutId id="2147484044" r:id="rId7"/>
    <p:sldLayoutId id="2147484045" r:id="rId8"/>
    <p:sldLayoutId id="2147484046" r:id="rId9"/>
    <p:sldLayoutId id="2147484047" r:id="rId10"/>
    <p:sldLayoutId id="2147484048" r:id="rId11"/>
    <p:sldLayoutId id="2147484049" r:id="rId12"/>
  </p:sldLayoutIdLst>
  <p:hf hdr="0" ftr="0" dt="0"/>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3.xml"/><Relationship Id="rId1" Type="http://schemas.openxmlformats.org/officeDocument/2006/relationships/tags" Target="../tags/tag3.xml"/></Relationships>
</file>

<file path=ppt/slides/_rels/slide1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xml"/><Relationship Id="rId1" Type="http://schemas.openxmlformats.org/officeDocument/2006/relationships/slideLayout" Target="../slideLayouts/slideLayout3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5.xml"/></Relationships>
</file>

<file path=ppt/slides/_rels/slide1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xml"/><Relationship Id="rId1" Type="http://schemas.openxmlformats.org/officeDocument/2006/relationships/slideLayout" Target="../slideLayouts/slideLayout147.xml"/><Relationship Id="rId4" Type="http://schemas.openxmlformats.org/officeDocument/2006/relationships/image" Target="../media/image58.png"/></Relationships>
</file>

<file path=ppt/slides/_rels/slide1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xml"/><Relationship Id="rId1" Type="http://schemas.openxmlformats.org/officeDocument/2006/relationships/slideLayout" Target="../slideLayouts/slideLayout147.xml"/><Relationship Id="rId4" Type="http://schemas.openxmlformats.org/officeDocument/2006/relationships/image" Target="../media/image58.png"/></Relationships>
</file>

<file path=ppt/slides/_rels/slide1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xml"/><Relationship Id="rId1" Type="http://schemas.openxmlformats.org/officeDocument/2006/relationships/slideLayout" Target="../slideLayouts/slideLayout147.xml"/><Relationship Id="rId4" Type="http://schemas.openxmlformats.org/officeDocument/2006/relationships/image" Target="../media/image58.png"/></Relationships>
</file>

<file path=ppt/slides/_rels/slide1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jp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jpeg"/><Relationship Id="rId7" Type="http://schemas.openxmlformats.org/officeDocument/2006/relationships/image" Target="../media/image43.png"/><Relationship Id="rId2" Type="http://schemas.openxmlformats.org/officeDocument/2006/relationships/notesSlide" Target="../notesSlides/notesSlide1.xml"/><Relationship Id="rId1" Type="http://schemas.openxmlformats.org/officeDocument/2006/relationships/slideLayout" Target="../slideLayouts/slideLayout251.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png"/><Relationship Id="rId9" Type="http://schemas.openxmlformats.org/officeDocument/2006/relationships/image" Target="../media/image45.png"/></Relationships>
</file>

<file path=ppt/slides/_rels/slide2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95.xml"/></Relationships>
</file>

<file path=ppt/slides/_rels/slide22.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6.xml"/><Relationship Id="rId1" Type="http://schemas.openxmlformats.org/officeDocument/2006/relationships/slideLayout" Target="../slideLayouts/slideLayout206.xml"/></Relationships>
</file>

<file path=ppt/slides/_rels/slide23.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7.xml"/><Relationship Id="rId1" Type="http://schemas.openxmlformats.org/officeDocument/2006/relationships/slideLayout" Target="../slideLayouts/slideLayout96.xml"/></Relationships>
</file>

<file path=ppt/slides/_rels/slide2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131.xml"/></Relationships>
</file>

<file path=ppt/slides/_rels/slide25.xml.rels><?xml version="1.0" encoding="UTF-8" standalone="yes"?>
<Relationships xmlns="http://schemas.openxmlformats.org/package/2006/relationships"><Relationship Id="rId8" Type="http://schemas.openxmlformats.org/officeDocument/2006/relationships/image" Target="../media/image72.jpeg"/><Relationship Id="rId3" Type="http://schemas.openxmlformats.org/officeDocument/2006/relationships/image" Target="../media/image67.jpeg"/><Relationship Id="rId7" Type="http://schemas.openxmlformats.org/officeDocument/2006/relationships/image" Target="../media/image71.jpeg"/><Relationship Id="rId12" Type="http://schemas.openxmlformats.org/officeDocument/2006/relationships/image" Target="../media/image76.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70.jpeg"/><Relationship Id="rId11" Type="http://schemas.openxmlformats.org/officeDocument/2006/relationships/image" Target="../media/image75.jpeg"/><Relationship Id="rId5" Type="http://schemas.openxmlformats.org/officeDocument/2006/relationships/image" Target="../media/image69.jpeg"/><Relationship Id="rId10" Type="http://schemas.openxmlformats.org/officeDocument/2006/relationships/image" Target="../media/image74.jpeg"/><Relationship Id="rId4" Type="http://schemas.openxmlformats.org/officeDocument/2006/relationships/image" Target="../media/image68.jpeg"/><Relationship Id="rId9" Type="http://schemas.openxmlformats.org/officeDocument/2006/relationships/image" Target="../media/image73.jpeg"/></Relationships>
</file>

<file path=ppt/slides/_rels/slide26.xml.rels><?xml version="1.0" encoding="UTF-8" standalone="yes"?>
<Relationships xmlns="http://schemas.openxmlformats.org/package/2006/relationships"><Relationship Id="rId2" Type="http://schemas.openxmlformats.org/officeDocument/2006/relationships/image" Target="../media/image77.jpg"/><Relationship Id="rId1" Type="http://schemas.openxmlformats.org/officeDocument/2006/relationships/slideLayout" Target="../slideLayouts/slideLayout211.xml"/></Relationships>
</file>

<file path=ppt/slides/_rels/slide2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32.xml"/></Relationships>
</file>

<file path=ppt/slides/_rels/slide28.xml.rels><?xml version="1.0" encoding="UTF-8" standalone="yes"?>
<Relationships xmlns="http://schemas.openxmlformats.org/package/2006/relationships"><Relationship Id="rId2" Type="http://schemas.openxmlformats.org/officeDocument/2006/relationships/image" Target="../media/image78.jpg"/><Relationship Id="rId1" Type="http://schemas.openxmlformats.org/officeDocument/2006/relationships/slideLayout" Target="../slideLayouts/slideLayout211.xml"/></Relationships>
</file>

<file path=ppt/slides/_rels/slide2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chart" Target="../charts/chart2.xml"/><Relationship Id="rId1" Type="http://schemas.openxmlformats.org/officeDocument/2006/relationships/slideLayout" Target="../slideLayouts/slideLayout232.xml"/><Relationship Id="rId4" Type="http://schemas.openxmlformats.org/officeDocument/2006/relationships/image" Target="../media/image80.svg"/></Relationships>
</file>

<file path=ppt/slides/_rels/slide3.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46.jpeg"/><Relationship Id="rId1" Type="http://schemas.openxmlformats.org/officeDocument/2006/relationships/slideLayout" Target="../slideLayouts/slideLayout75.xml"/><Relationship Id="rId6" Type="http://schemas.openxmlformats.org/officeDocument/2006/relationships/image" Target="../media/image50.svg"/><Relationship Id="rId5" Type="http://schemas.openxmlformats.org/officeDocument/2006/relationships/image" Target="../media/image49.png"/><Relationship Id="rId10" Type="http://schemas.openxmlformats.org/officeDocument/2006/relationships/image" Target="../media/image54.svg"/><Relationship Id="rId4" Type="http://schemas.openxmlformats.org/officeDocument/2006/relationships/image" Target="../media/image48.svg"/><Relationship Id="rId9" Type="http://schemas.openxmlformats.org/officeDocument/2006/relationships/image" Target="../media/image53.png"/></Relationships>
</file>

<file path=ppt/slides/_rels/slide3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32.xml"/></Relationships>
</file>

<file path=ppt/slides/_rels/slide31.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9.xml"/><Relationship Id="rId1" Type="http://schemas.openxmlformats.org/officeDocument/2006/relationships/slideLayout" Target="../slideLayouts/slideLayout234.xml"/></Relationships>
</file>

<file path=ppt/slides/_rels/slide32.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10.xml"/><Relationship Id="rId1" Type="http://schemas.openxmlformats.org/officeDocument/2006/relationships/slideLayout" Target="../slideLayouts/slideLayout251.xml"/></Relationships>
</file>

<file path=ppt/slides/_rels/slide4.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94A67-CB6D-48B8-8E9E-805C46535DC7}"/>
              </a:ext>
            </a:extLst>
          </p:cNvPr>
          <p:cNvSpPr>
            <a:spLocks noGrp="1"/>
          </p:cNvSpPr>
          <p:nvPr>
            <p:ph type="title"/>
          </p:nvPr>
        </p:nvSpPr>
        <p:spPr>
          <a:xfrm>
            <a:off x="269929" y="4742481"/>
            <a:ext cx="10594382" cy="2903441"/>
          </a:xfrm>
        </p:spPr>
        <p:txBody>
          <a:bodyPr anchor="ctr">
            <a:noAutofit/>
          </a:bodyPr>
          <a:lstStyle/>
          <a:p>
            <a:r>
              <a:rPr lang="en-US" sz="6600" dirty="0">
                <a:solidFill>
                  <a:schemeClr val="bg1"/>
                </a:solidFill>
                <a:latin typeface="Calibri" panose="020F0502020204030204" pitchFamily="34" charset="0"/>
                <a:cs typeface="Calibri" panose="020F0502020204030204" pitchFamily="34" charset="0"/>
              </a:rPr>
              <a:t>L&amp;D Value Creation: Quantifying the ROI in L&amp;D Programs</a:t>
            </a:r>
          </a:p>
        </p:txBody>
      </p:sp>
      <p:sp>
        <p:nvSpPr>
          <p:cNvPr id="3" name="Text Placeholder 2">
            <a:extLst>
              <a:ext uri="{FF2B5EF4-FFF2-40B4-BE49-F238E27FC236}">
                <a16:creationId xmlns:a16="http://schemas.microsoft.com/office/drawing/2014/main" id="{260D4469-BE6C-4B52-844B-4FC1E252303A}"/>
              </a:ext>
            </a:extLst>
          </p:cNvPr>
          <p:cNvSpPr>
            <a:spLocks noGrp="1"/>
          </p:cNvSpPr>
          <p:nvPr>
            <p:ph type="body" sz="quarter" idx="10"/>
          </p:nvPr>
        </p:nvSpPr>
        <p:spPr>
          <a:xfrm>
            <a:off x="269929" y="8215000"/>
            <a:ext cx="13537034" cy="2052192"/>
          </a:xfrm>
        </p:spPr>
        <p:txBody>
          <a:bodyPr>
            <a:normAutofit/>
          </a:bodyPr>
          <a:lstStyle/>
          <a:p>
            <a:r>
              <a:rPr lang="en-US" sz="4400" dirty="0">
                <a:latin typeface="Calibri" panose="020F0502020204030204" pitchFamily="34" charset="0"/>
                <a:cs typeface="Calibri" panose="020F0502020204030204" pitchFamily="34" charset="0"/>
              </a:rPr>
              <a:t>Patti P. Phillips, Ph.D., CEO, ROI Institute, Inc.</a:t>
            </a:r>
          </a:p>
        </p:txBody>
      </p:sp>
      <p:pic>
        <p:nvPicPr>
          <p:cNvPr id="5" name="Picture 4">
            <a:extLst>
              <a:ext uri="{FF2B5EF4-FFF2-40B4-BE49-F238E27FC236}">
                <a16:creationId xmlns:a16="http://schemas.microsoft.com/office/drawing/2014/main" id="{7CD606A3-B30B-F545-B002-BB5CEADD90D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496348" y="9066508"/>
            <a:ext cx="3517311" cy="504605"/>
          </a:xfrm>
          <a:prstGeom prst="rect">
            <a:avLst/>
          </a:prstGeom>
        </p:spPr>
      </p:pic>
    </p:spTree>
    <p:custDataLst>
      <p:tags r:id="rId1"/>
    </p:custDataLst>
    <p:extLst>
      <p:ext uri="{BB962C8B-B14F-4D97-AF65-F5344CB8AC3E}">
        <p14:creationId xmlns:p14="http://schemas.microsoft.com/office/powerpoint/2010/main" val="441849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3DC4B6C-7604-6E4B-B6AB-3910AAA8EC1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930336" y="6610675"/>
            <a:ext cx="4126435" cy="2750955"/>
          </a:xfrm>
          <a:prstGeom prst="rect">
            <a:avLst/>
          </a:prstGeom>
        </p:spPr>
      </p:pic>
      <p:sp>
        <p:nvSpPr>
          <p:cNvPr id="13" name="Subtitle 2">
            <a:extLst>
              <a:ext uri="{FF2B5EF4-FFF2-40B4-BE49-F238E27FC236}">
                <a16:creationId xmlns:a16="http://schemas.microsoft.com/office/drawing/2014/main" id="{8FC5BBE4-AE96-AD4A-AF40-F48BA1934C4D}"/>
              </a:ext>
            </a:extLst>
          </p:cNvPr>
          <p:cNvSpPr txBox="1">
            <a:spLocks/>
          </p:cNvSpPr>
          <p:nvPr/>
        </p:nvSpPr>
        <p:spPr>
          <a:xfrm>
            <a:off x="1527262" y="470179"/>
            <a:ext cx="15233476" cy="1015721"/>
          </a:xfrm>
          <a:prstGeom prst="rect">
            <a:avLst/>
          </a:prstGeom>
        </p:spPr>
        <p:txBody>
          <a:bodyPr vert="horz" lIns="137149" tIns="68574" rIns="137149" bIns="68574"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1371495" rtl="0" eaLnBrk="1" fontAlgn="base" latinLnBrk="0" hangingPunct="1">
              <a:lnSpc>
                <a:spcPct val="100000"/>
              </a:lnSpc>
              <a:spcBef>
                <a:spcPct val="20000"/>
              </a:spcBef>
              <a:spcAft>
                <a:spcPct val="0"/>
              </a:spcAft>
              <a:buClrTx/>
              <a:buSzTx/>
              <a:buFont typeface="Arial" pitchFamily="34" charset="0"/>
              <a:buNone/>
              <a:tabLst/>
              <a:defRPr/>
            </a:pPr>
            <a:r>
              <a:rPr kumimoji="0" lang="en-US" sz="5400" b="1" i="0" u="none" strike="noStrike" kern="1200" cap="none" spc="0" normalizeH="0" baseline="0" noProof="0" dirty="0">
                <a:ln>
                  <a:noFill/>
                </a:ln>
                <a:solidFill>
                  <a:prstClr val="black"/>
                </a:solidFill>
                <a:effectLst/>
                <a:uLnTx/>
                <a:uFillTx/>
                <a:latin typeface="Calibri" panose="020F0502020204030204" pitchFamily="34" charset="0"/>
                <a:ea typeface="Franchise" pitchFamily="49" charset="0"/>
                <a:cs typeface="Calibri" panose="020F0502020204030204" pitchFamily="34" charset="0"/>
                <a:sym typeface="Arial"/>
              </a:rPr>
              <a:t>ROI Formula</a:t>
            </a:r>
          </a:p>
        </p:txBody>
      </p:sp>
      <p:sp>
        <p:nvSpPr>
          <p:cNvPr id="14" name="Text Box 12">
            <a:extLst>
              <a:ext uri="{FF2B5EF4-FFF2-40B4-BE49-F238E27FC236}">
                <a16:creationId xmlns:a16="http://schemas.microsoft.com/office/drawing/2014/main" id="{97DA8120-255A-E644-8122-241EFDAE1CF8}"/>
              </a:ext>
            </a:extLst>
          </p:cNvPr>
          <p:cNvSpPr txBox="1">
            <a:spLocks noChangeArrowheads="1"/>
          </p:cNvSpPr>
          <p:nvPr/>
        </p:nvSpPr>
        <p:spPr bwMode="auto">
          <a:xfrm>
            <a:off x="1978493" y="2941434"/>
            <a:ext cx="3200141" cy="8308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1371495" rtl="0" eaLnBrk="0" fontAlgn="base" latinLnBrk="0" hangingPunct="0">
              <a:lnSpc>
                <a:spcPct val="100000"/>
              </a:lnSpc>
              <a:spcBef>
                <a:spcPct val="50000"/>
              </a:spcBef>
              <a:spcAft>
                <a:spcPct val="0"/>
              </a:spcAft>
              <a:buClrTx/>
              <a:buSzTx/>
              <a:buFontTx/>
              <a:buNone/>
              <a:tabLst/>
              <a:defRPr/>
            </a:pPr>
            <a:r>
              <a:rPr kumimoji="0" lang="en-US" sz="4799"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BCR =</a:t>
            </a:r>
          </a:p>
        </p:txBody>
      </p:sp>
      <p:grpSp>
        <p:nvGrpSpPr>
          <p:cNvPr id="15" name="Group 9">
            <a:extLst>
              <a:ext uri="{FF2B5EF4-FFF2-40B4-BE49-F238E27FC236}">
                <a16:creationId xmlns:a16="http://schemas.microsoft.com/office/drawing/2014/main" id="{7EBFCA1D-F3A1-794A-BA42-F0EE15D76A2C}"/>
              </a:ext>
            </a:extLst>
          </p:cNvPr>
          <p:cNvGrpSpPr>
            <a:grpSpLocks/>
          </p:cNvGrpSpPr>
          <p:nvPr/>
        </p:nvGrpSpPr>
        <p:grpSpPr bwMode="auto">
          <a:xfrm>
            <a:off x="5443868" y="2512826"/>
            <a:ext cx="6285991" cy="1754070"/>
            <a:chOff x="2667000" y="2133600"/>
            <a:chExt cx="4191000" cy="1169474"/>
          </a:xfrm>
        </p:grpSpPr>
        <p:sp>
          <p:nvSpPr>
            <p:cNvPr id="16" name="Text Box 10">
              <a:extLst>
                <a:ext uri="{FF2B5EF4-FFF2-40B4-BE49-F238E27FC236}">
                  <a16:creationId xmlns:a16="http://schemas.microsoft.com/office/drawing/2014/main" id="{396901E8-CBE3-F44A-A012-CB0542DD69BA}"/>
                </a:ext>
              </a:extLst>
            </p:cNvPr>
            <p:cNvSpPr txBox="1">
              <a:spLocks noChangeArrowheads="1"/>
            </p:cNvSpPr>
            <p:nvPr/>
          </p:nvSpPr>
          <p:spPr bwMode="auto">
            <a:xfrm>
              <a:off x="2971800" y="2133600"/>
              <a:ext cx="3810000" cy="11694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1371495" rtl="0" eaLnBrk="0" fontAlgn="base" latinLnBrk="0" hangingPunct="0">
                <a:lnSpc>
                  <a:spcPct val="100000"/>
                </a:lnSpc>
                <a:spcBef>
                  <a:spcPct val="25000"/>
                </a:spcBef>
                <a:spcAft>
                  <a:spcPct val="0"/>
                </a:spcAft>
                <a:buClrTx/>
                <a:buSzTx/>
                <a:buFontTx/>
                <a:buNone/>
                <a:tabLst/>
                <a:defRPr/>
              </a:pPr>
              <a:r>
                <a:rPr kumimoji="0" lang="en-US" sz="4799"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$89,900</a:t>
              </a:r>
            </a:p>
            <a:p>
              <a:pPr marL="0" marR="0" lvl="0" indent="0" algn="ctr" defTabSz="1371495" rtl="0" eaLnBrk="0" fontAlgn="base" latinLnBrk="0" hangingPunct="0">
                <a:lnSpc>
                  <a:spcPct val="100000"/>
                </a:lnSpc>
                <a:spcBef>
                  <a:spcPct val="25000"/>
                </a:spcBef>
                <a:spcAft>
                  <a:spcPct val="0"/>
                </a:spcAft>
                <a:buClrTx/>
                <a:buSzTx/>
                <a:buFontTx/>
                <a:buNone/>
                <a:tabLst/>
                <a:defRPr/>
              </a:pPr>
              <a:r>
                <a:rPr kumimoji="0" lang="en-US" sz="4799"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$75,600</a:t>
              </a:r>
            </a:p>
          </p:txBody>
        </p:sp>
        <p:sp>
          <p:nvSpPr>
            <p:cNvPr id="17" name="Line 15">
              <a:extLst>
                <a:ext uri="{FF2B5EF4-FFF2-40B4-BE49-F238E27FC236}">
                  <a16:creationId xmlns:a16="http://schemas.microsoft.com/office/drawing/2014/main" id="{A01F5202-177C-B44E-AFC7-4C468477B8F3}"/>
                </a:ext>
              </a:extLst>
            </p:cNvPr>
            <p:cNvSpPr>
              <a:spLocks noChangeShapeType="1"/>
            </p:cNvSpPr>
            <p:nvPr/>
          </p:nvSpPr>
          <p:spPr bwMode="auto">
            <a:xfrm>
              <a:off x="2667000" y="2743200"/>
              <a:ext cx="4191000" cy="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a:lstStyle/>
            <a:p>
              <a:pPr marL="0" marR="0" lvl="0" indent="0" algn="l" defTabSz="1371495" rtl="0" eaLnBrk="0" fontAlgn="base" latinLnBrk="0" hangingPunct="0">
                <a:lnSpc>
                  <a:spcPct val="100000"/>
                </a:lnSpc>
                <a:spcBef>
                  <a:spcPct val="0"/>
                </a:spcBef>
                <a:spcAft>
                  <a:spcPct val="0"/>
                </a:spcAft>
                <a:buClrTx/>
                <a:buSzTx/>
                <a:buFontTx/>
                <a:buNone/>
                <a:tabLst/>
                <a:defRPr/>
              </a:pPr>
              <a:endParaRPr kumimoji="0" lang="en-US" sz="27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sym typeface="Arial"/>
              </a:endParaRPr>
            </a:p>
          </p:txBody>
        </p:sp>
      </p:grpSp>
      <p:sp>
        <p:nvSpPr>
          <p:cNvPr id="18" name="Text Box 13">
            <a:extLst>
              <a:ext uri="{FF2B5EF4-FFF2-40B4-BE49-F238E27FC236}">
                <a16:creationId xmlns:a16="http://schemas.microsoft.com/office/drawing/2014/main" id="{F432129F-A21E-B743-8570-B8766BABF8B8}"/>
              </a:ext>
            </a:extLst>
          </p:cNvPr>
          <p:cNvSpPr txBox="1">
            <a:spLocks noChangeArrowheads="1"/>
          </p:cNvSpPr>
          <p:nvPr/>
        </p:nvSpPr>
        <p:spPr bwMode="auto">
          <a:xfrm>
            <a:off x="1106109" y="5418390"/>
            <a:ext cx="3973508" cy="8308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1371495" rtl="0" eaLnBrk="0" fontAlgn="base" latinLnBrk="0" hangingPunct="0">
              <a:lnSpc>
                <a:spcPct val="100000"/>
              </a:lnSpc>
              <a:spcBef>
                <a:spcPct val="50000"/>
              </a:spcBef>
              <a:spcAft>
                <a:spcPct val="0"/>
              </a:spcAft>
              <a:buClrTx/>
              <a:buSzTx/>
              <a:buFontTx/>
              <a:buNone/>
              <a:tabLst/>
              <a:defRPr/>
            </a:pPr>
            <a:r>
              <a:rPr kumimoji="0" lang="en-US" sz="4799" b="0"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ROI =</a:t>
            </a:r>
          </a:p>
        </p:txBody>
      </p:sp>
      <p:grpSp>
        <p:nvGrpSpPr>
          <p:cNvPr id="19" name="Group 10">
            <a:extLst>
              <a:ext uri="{FF2B5EF4-FFF2-40B4-BE49-F238E27FC236}">
                <a16:creationId xmlns:a16="http://schemas.microsoft.com/office/drawing/2014/main" id="{CE63640C-3F32-CC4B-9FDB-DA66F7D98EC3}"/>
              </a:ext>
            </a:extLst>
          </p:cNvPr>
          <p:cNvGrpSpPr>
            <a:grpSpLocks/>
          </p:cNvGrpSpPr>
          <p:nvPr/>
        </p:nvGrpSpPr>
        <p:grpSpPr bwMode="auto">
          <a:xfrm>
            <a:off x="4267595" y="4987855"/>
            <a:ext cx="12763105" cy="1754070"/>
            <a:chOff x="2209800" y="3680561"/>
            <a:chExt cx="8509426" cy="1169474"/>
          </a:xfrm>
        </p:grpSpPr>
        <p:sp>
          <p:nvSpPr>
            <p:cNvPr id="20" name="Text Box 11">
              <a:extLst>
                <a:ext uri="{FF2B5EF4-FFF2-40B4-BE49-F238E27FC236}">
                  <a16:creationId xmlns:a16="http://schemas.microsoft.com/office/drawing/2014/main" id="{0EAD5D59-8332-AF45-8663-BD9502698C38}"/>
                </a:ext>
              </a:extLst>
            </p:cNvPr>
            <p:cNvSpPr txBox="1">
              <a:spLocks noChangeArrowheads="1"/>
            </p:cNvSpPr>
            <p:nvPr/>
          </p:nvSpPr>
          <p:spPr bwMode="auto">
            <a:xfrm>
              <a:off x="2209800" y="3680561"/>
              <a:ext cx="5969482" cy="11694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1371495" rtl="0" eaLnBrk="0" fontAlgn="base" latinLnBrk="0" hangingPunct="0">
                <a:lnSpc>
                  <a:spcPct val="100000"/>
                </a:lnSpc>
                <a:spcBef>
                  <a:spcPct val="25000"/>
                </a:spcBef>
                <a:spcAft>
                  <a:spcPct val="0"/>
                </a:spcAft>
                <a:buClrTx/>
                <a:buSzTx/>
                <a:buFontTx/>
                <a:buNone/>
                <a:tabLst/>
                <a:defRPr/>
              </a:pPr>
              <a:r>
                <a:rPr kumimoji="0" lang="en-US" sz="4799"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$89,900 - $425,000</a:t>
              </a:r>
            </a:p>
            <a:p>
              <a:pPr marL="0" marR="0" lvl="0" indent="0" algn="ctr" defTabSz="1371495" rtl="0" eaLnBrk="0" fontAlgn="base" latinLnBrk="0" hangingPunct="0">
                <a:lnSpc>
                  <a:spcPct val="100000"/>
                </a:lnSpc>
                <a:spcBef>
                  <a:spcPct val="25000"/>
                </a:spcBef>
                <a:spcAft>
                  <a:spcPct val="0"/>
                </a:spcAft>
                <a:buClrTx/>
                <a:buSzTx/>
                <a:buFontTx/>
                <a:buNone/>
                <a:tabLst/>
                <a:defRPr/>
              </a:pPr>
              <a:r>
                <a:rPr kumimoji="0" lang="en-US" sz="4799"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$75,600</a:t>
              </a:r>
            </a:p>
          </p:txBody>
        </p:sp>
        <p:sp>
          <p:nvSpPr>
            <p:cNvPr id="21" name="Line 14">
              <a:extLst>
                <a:ext uri="{FF2B5EF4-FFF2-40B4-BE49-F238E27FC236}">
                  <a16:creationId xmlns:a16="http://schemas.microsoft.com/office/drawing/2014/main" id="{17D7FFD8-9B2A-914F-BB3D-3312CD01AFB6}"/>
                </a:ext>
              </a:extLst>
            </p:cNvPr>
            <p:cNvSpPr>
              <a:spLocks noChangeShapeType="1"/>
            </p:cNvSpPr>
            <p:nvPr/>
          </p:nvSpPr>
          <p:spPr bwMode="auto">
            <a:xfrm flipV="1">
              <a:off x="2362200" y="4259998"/>
              <a:ext cx="5562600" cy="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a:lstStyle/>
            <a:p>
              <a:pPr marL="0" marR="0" lvl="0" indent="0" algn="l" defTabSz="1371495" rtl="0" eaLnBrk="0" fontAlgn="base" latinLnBrk="0" hangingPunct="0">
                <a:lnSpc>
                  <a:spcPct val="100000"/>
                </a:lnSpc>
                <a:spcBef>
                  <a:spcPct val="0"/>
                </a:spcBef>
                <a:spcAft>
                  <a:spcPct val="0"/>
                </a:spcAft>
                <a:buClrTx/>
                <a:buSzTx/>
                <a:buFontTx/>
                <a:buNone/>
                <a:tabLst/>
                <a:defRPr/>
              </a:pPr>
              <a:endParaRPr kumimoji="0" lang="en-US" sz="27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sym typeface="Arial"/>
              </a:endParaRPr>
            </a:p>
          </p:txBody>
        </p:sp>
        <p:sp>
          <p:nvSpPr>
            <p:cNvPr id="22" name="Text Box 16">
              <a:extLst>
                <a:ext uri="{FF2B5EF4-FFF2-40B4-BE49-F238E27FC236}">
                  <a16:creationId xmlns:a16="http://schemas.microsoft.com/office/drawing/2014/main" id="{0D52F7BA-EC86-6642-BEC0-1C3BD8D21E45}"/>
                </a:ext>
              </a:extLst>
            </p:cNvPr>
            <p:cNvSpPr txBox="1">
              <a:spLocks noChangeArrowheads="1"/>
            </p:cNvSpPr>
            <p:nvPr/>
          </p:nvSpPr>
          <p:spPr bwMode="auto">
            <a:xfrm>
              <a:off x="8179282" y="3942069"/>
              <a:ext cx="2539944" cy="5539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l" defTabSz="1371495" rtl="0" eaLnBrk="0" fontAlgn="base" latinLnBrk="0" hangingPunct="0">
                <a:lnSpc>
                  <a:spcPct val="100000"/>
                </a:lnSpc>
                <a:spcBef>
                  <a:spcPct val="50000"/>
                </a:spcBef>
                <a:spcAft>
                  <a:spcPct val="0"/>
                </a:spcAft>
                <a:buClrTx/>
                <a:buSzTx/>
                <a:buFontTx/>
                <a:buNone/>
                <a:tabLst/>
                <a:defRPr/>
              </a:pPr>
              <a:r>
                <a:rPr kumimoji="0" lang="en-US" sz="4799"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x 100 = 19%</a:t>
              </a:r>
            </a:p>
          </p:txBody>
        </p:sp>
      </p:grpSp>
      <p:sp>
        <p:nvSpPr>
          <p:cNvPr id="23" name="Slide Number Placeholder 20">
            <a:extLst>
              <a:ext uri="{FF2B5EF4-FFF2-40B4-BE49-F238E27FC236}">
                <a16:creationId xmlns:a16="http://schemas.microsoft.com/office/drawing/2014/main" id="{09079D62-B3EB-124A-9374-D5B794B7D5DB}"/>
              </a:ext>
            </a:extLst>
          </p:cNvPr>
          <p:cNvSpPr txBox="1">
            <a:spLocks/>
          </p:cNvSpPr>
          <p:nvPr/>
        </p:nvSpPr>
        <p:spPr>
          <a:xfrm>
            <a:off x="14172793" y="9738941"/>
            <a:ext cx="4114467" cy="547643"/>
          </a:xfrm>
          <a:prstGeom prst="rect">
            <a:avLst/>
          </a:prstGeom>
        </p:spPr>
        <p:txBody>
          <a:bodyPr vert="horz" lIns="182865" tIns="91433" rIns="182865" bIns="91433"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r" defTabSz="1028621" rtl="0" eaLnBrk="1" fontAlgn="base" latinLnBrk="0" hangingPunct="1">
              <a:lnSpc>
                <a:spcPct val="100000"/>
              </a:lnSpc>
              <a:spcBef>
                <a:spcPct val="0"/>
              </a:spcBef>
              <a:spcAft>
                <a:spcPts val="900"/>
              </a:spcAft>
              <a:buClrTx/>
              <a:buSzTx/>
              <a:buFontTx/>
              <a:buNone/>
              <a:tabLst/>
              <a:defRPr/>
            </a:pPr>
            <a:fld id="{5CAF2848-72F5-C442-96E7-D641D54052C2}" type="slidenum">
              <a:rPr kumimoji="0" lang="en-US" sz="24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pPr marL="0" marR="0" lvl="0" indent="0" algn="r" defTabSz="1028621" rtl="0" eaLnBrk="1" fontAlgn="base" latinLnBrk="0" hangingPunct="1">
                <a:lnSpc>
                  <a:spcPct val="100000"/>
                </a:lnSpc>
                <a:spcBef>
                  <a:spcPct val="0"/>
                </a:spcBef>
                <a:spcAft>
                  <a:spcPts val="900"/>
                </a:spcAft>
                <a:buClrTx/>
                <a:buSzTx/>
                <a:buFontTx/>
                <a:buNone/>
                <a:tabLst/>
                <a:defRPr/>
              </a:pPr>
              <a:t>10</a:t>
            </a:fld>
            <a:endParaRPr kumimoji="0" lang="en-US" sz="24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2" name="Text Box 16">
            <a:extLst>
              <a:ext uri="{FF2B5EF4-FFF2-40B4-BE49-F238E27FC236}">
                <a16:creationId xmlns:a16="http://schemas.microsoft.com/office/drawing/2014/main" id="{6CC860E8-9980-69BA-1295-097EDEE51BC0}"/>
              </a:ext>
            </a:extLst>
          </p:cNvPr>
          <p:cNvSpPr txBox="1">
            <a:spLocks noChangeArrowheads="1"/>
          </p:cNvSpPr>
          <p:nvPr/>
        </p:nvSpPr>
        <p:spPr bwMode="auto">
          <a:xfrm>
            <a:off x="12267989" y="2899732"/>
            <a:ext cx="3809607" cy="8308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l" defTabSz="1371495" rtl="0" eaLnBrk="0" fontAlgn="base" latinLnBrk="0" hangingPunct="0">
              <a:lnSpc>
                <a:spcPct val="100000"/>
              </a:lnSpc>
              <a:spcBef>
                <a:spcPct val="50000"/>
              </a:spcBef>
              <a:spcAft>
                <a:spcPct val="0"/>
              </a:spcAft>
              <a:buClrTx/>
              <a:buSzTx/>
              <a:buFontTx/>
              <a:buNone/>
              <a:tabLst/>
              <a:defRPr/>
            </a:pPr>
            <a:r>
              <a:rPr kumimoji="0" lang="en-US" sz="4799"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 1.19</a:t>
            </a:r>
          </a:p>
        </p:txBody>
      </p:sp>
    </p:spTree>
    <p:extLst>
      <p:ext uri="{BB962C8B-B14F-4D97-AF65-F5344CB8AC3E}">
        <p14:creationId xmlns:p14="http://schemas.microsoft.com/office/powerpoint/2010/main" val="34126590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38100"/>
            <a:ext cx="16865600" cy="1320801"/>
          </a:xfrm>
        </p:spPr>
        <p:txBody>
          <a:bodyPr>
            <a:normAutofit fontScale="90000"/>
          </a:bodyPr>
          <a:lstStyle/>
          <a:p>
            <a:r>
              <a:rPr lang="en-US" dirty="0">
                <a:latin typeface="Calibri" panose="020F0502020204030204" pitchFamily="34" charset="0"/>
                <a:cs typeface="Calibri" panose="020F0502020204030204" pitchFamily="34" charset="0"/>
              </a:rPr>
              <a:t>Organizations that create and demonstrate value, begin with a framework of measures. </a:t>
            </a:r>
          </a:p>
        </p:txBody>
      </p:sp>
      <p:graphicFrame>
        <p:nvGraphicFramePr>
          <p:cNvPr id="6" name="Group 54">
            <a:extLst>
              <a:ext uri="{FF2B5EF4-FFF2-40B4-BE49-F238E27FC236}">
                <a16:creationId xmlns:a16="http://schemas.microsoft.com/office/drawing/2014/main" id="{47752796-7D71-CC4A-9D88-7B25899A96CE}"/>
              </a:ext>
            </a:extLst>
          </p:cNvPr>
          <p:cNvGraphicFramePr>
            <a:graphicFrameLocks/>
          </p:cNvGraphicFramePr>
          <p:nvPr/>
        </p:nvGraphicFramePr>
        <p:xfrm>
          <a:off x="457200" y="1701111"/>
          <a:ext cx="17373602" cy="6884777"/>
        </p:xfrm>
        <a:graphic>
          <a:graphicData uri="http://schemas.openxmlformats.org/drawingml/2006/table">
            <a:tbl>
              <a:tblPr firstRow="1" bandRow="1">
                <a:tableStyleId>{1FECB4D8-DB02-4DC6-A0A2-4F2EBAE1DC90}</a:tableStyleId>
              </a:tblPr>
              <a:tblGrid>
                <a:gridCol w="4237639">
                  <a:extLst>
                    <a:ext uri="{9D8B030D-6E8A-4147-A177-3AD203B41FA5}">
                      <a16:colId xmlns:a16="http://schemas.microsoft.com/office/drawing/2014/main" val="20000"/>
                    </a:ext>
                  </a:extLst>
                </a:gridCol>
                <a:gridCol w="6092610">
                  <a:extLst>
                    <a:ext uri="{9D8B030D-6E8A-4147-A177-3AD203B41FA5}">
                      <a16:colId xmlns:a16="http://schemas.microsoft.com/office/drawing/2014/main" val="20001"/>
                    </a:ext>
                  </a:extLst>
                </a:gridCol>
                <a:gridCol w="7043353">
                  <a:extLst>
                    <a:ext uri="{9D8B030D-6E8A-4147-A177-3AD203B41FA5}">
                      <a16:colId xmlns:a16="http://schemas.microsoft.com/office/drawing/2014/main" val="700095742"/>
                    </a:ext>
                  </a:extLst>
                </a:gridCol>
              </a:tblGrid>
              <a:tr h="494402">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500" b="1" u="none" strike="noStrike" cap="none" normalizeH="0" baseline="0" dirty="0">
                          <a:ln>
                            <a:noFill/>
                          </a:ln>
                          <a:solidFill>
                            <a:schemeClr val="bg1"/>
                          </a:solidFill>
                          <a:effectLst/>
                          <a:latin typeface="Calibri" panose="020F0502020204030204" pitchFamily="34" charset="0"/>
                          <a:cs typeface="Calibri" panose="020F0502020204030204" pitchFamily="34" charset="0"/>
                        </a:rPr>
                        <a:t>Levels of Evaluation</a:t>
                      </a:r>
                      <a:endParaRPr kumimoji="0" lang="en-US" sz="2500" b="1" i="0" u="none" strike="noStrike" cap="none" normalizeH="0" baseline="0" dirty="0">
                        <a:ln>
                          <a:noFill/>
                        </a:ln>
                        <a:solidFill>
                          <a:schemeClr val="bg1"/>
                        </a:solidFill>
                        <a:effectLst/>
                        <a:latin typeface="Calibri" panose="020F0502020204030204" pitchFamily="34" charset="0"/>
                        <a:cs typeface="Calibri" panose="020F0502020204030204" pitchFamily="34" charset="0"/>
                      </a:endParaRPr>
                    </a:p>
                  </a:txBody>
                  <a:tcPr marL="97391" marR="97391" marT="48696" marB="48696" anchor="ctr" horzOverflow="overflow">
                    <a:solidFill>
                      <a:srgbClr val="820E2E"/>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500" b="1" u="none" strike="noStrike" cap="none" normalizeH="0" baseline="0" dirty="0">
                          <a:ln>
                            <a:noFill/>
                          </a:ln>
                          <a:solidFill>
                            <a:schemeClr val="bg1"/>
                          </a:solidFill>
                          <a:effectLst/>
                          <a:latin typeface="Calibri" panose="020F0502020204030204" pitchFamily="34" charset="0"/>
                          <a:cs typeface="Calibri" panose="020F0502020204030204" pitchFamily="34" charset="0"/>
                        </a:rPr>
                        <a:t>Measurement Focus</a:t>
                      </a:r>
                      <a:endParaRPr kumimoji="0" lang="en-US" sz="2500" b="1" i="0" u="none" strike="noStrike" cap="none" normalizeH="0" baseline="0" dirty="0">
                        <a:ln>
                          <a:noFill/>
                        </a:ln>
                        <a:solidFill>
                          <a:schemeClr val="bg1"/>
                        </a:solidFill>
                        <a:effectLst/>
                        <a:latin typeface="Calibri" panose="020F0502020204030204" pitchFamily="34" charset="0"/>
                        <a:cs typeface="Calibri" panose="020F0502020204030204" pitchFamily="34" charset="0"/>
                      </a:endParaRPr>
                    </a:p>
                  </a:txBody>
                  <a:tcPr marL="97391" marR="97391" marT="48696" marB="48696" anchor="ctr" horzOverflow="overflow">
                    <a:solidFill>
                      <a:srgbClr val="820E2E"/>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500" b="1" u="none" strike="noStrike" cap="none" normalizeH="0" baseline="0" dirty="0">
                          <a:ln>
                            <a:noFill/>
                          </a:ln>
                          <a:solidFill>
                            <a:schemeClr val="bg1"/>
                          </a:solidFill>
                          <a:effectLst/>
                          <a:latin typeface="Calibri" panose="020F0502020204030204" pitchFamily="34" charset="0"/>
                          <a:cs typeface="Calibri" panose="020F0502020204030204" pitchFamily="34" charset="0"/>
                        </a:rPr>
                        <a:t>Typical Measures</a:t>
                      </a:r>
                      <a:endParaRPr kumimoji="0" lang="en-US" sz="2500" b="1" i="0" u="none" strike="noStrike" cap="none" normalizeH="0" baseline="0" dirty="0">
                        <a:ln>
                          <a:noFill/>
                        </a:ln>
                        <a:solidFill>
                          <a:schemeClr val="bg1"/>
                        </a:solidFill>
                        <a:effectLst/>
                        <a:latin typeface="Calibri" panose="020F0502020204030204" pitchFamily="34" charset="0"/>
                        <a:cs typeface="Calibri" panose="020F0502020204030204" pitchFamily="34" charset="0"/>
                      </a:endParaRPr>
                    </a:p>
                  </a:txBody>
                  <a:tcPr marL="97391" marR="97391" marT="48696" marB="48696" anchor="ctr" horzOverflow="overflow">
                    <a:solidFill>
                      <a:srgbClr val="820E2E"/>
                    </a:solidFill>
                  </a:tcPr>
                </a:tc>
                <a:extLst>
                  <a:ext uri="{0D108BD9-81ED-4DB2-BD59-A6C34878D82A}">
                    <a16:rowId xmlns:a16="http://schemas.microsoft.com/office/drawing/2014/main" val="10000"/>
                  </a:ext>
                </a:extLst>
              </a:tr>
              <a:tr h="818600">
                <a:tc>
                  <a:txBody>
                    <a:bodyPr/>
                    <a:lstStyle/>
                    <a:p>
                      <a:pPr marL="346075" marR="0" lvl="0" indent="-346075"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5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0.   Inputs &amp; Indicators</a:t>
                      </a:r>
                      <a:endParaRPr kumimoji="0" lang="en-US" sz="25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lnB w="381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30000"/>
                        </a:spcBef>
                        <a:spcAft>
                          <a:spcPct val="0"/>
                        </a:spcAft>
                        <a:buClr>
                          <a:schemeClr val="bg2"/>
                        </a:buClr>
                        <a:buSzPct val="75000"/>
                        <a:buFont typeface="Wingdings" pitchFamily="2" charset="2"/>
                        <a:buNone/>
                        <a:tabLst/>
                        <a:defRPr/>
                      </a:pPr>
                      <a:r>
                        <a:rPr lang="en-US" sz="2500" b="0" dirty="0">
                          <a:solidFill>
                            <a:schemeClr val="bg2">
                              <a:lumMod val="10000"/>
                            </a:schemeClr>
                          </a:solidFill>
                          <a:latin typeface="Calibri" panose="020F0502020204030204" pitchFamily="34" charset="0"/>
                          <a:cs typeface="Calibri" panose="020F0502020204030204" pitchFamily="34" charset="0"/>
                        </a:rPr>
                        <a:t>The input into the project in terms </a:t>
                      </a:r>
                      <a:br>
                        <a:rPr lang="en-US" sz="2500" b="0" dirty="0">
                          <a:solidFill>
                            <a:schemeClr val="bg2">
                              <a:lumMod val="10000"/>
                            </a:schemeClr>
                          </a:solidFill>
                          <a:latin typeface="Calibri" panose="020F0502020204030204" pitchFamily="34" charset="0"/>
                          <a:cs typeface="Calibri" panose="020F0502020204030204" pitchFamily="34" charset="0"/>
                        </a:rPr>
                      </a:br>
                      <a:r>
                        <a:rPr lang="en-US" sz="2500" b="0" dirty="0">
                          <a:solidFill>
                            <a:schemeClr val="bg2">
                              <a:lumMod val="10000"/>
                            </a:schemeClr>
                          </a:solidFill>
                          <a:latin typeface="Calibri" panose="020F0502020204030204" pitchFamily="34" charset="0"/>
                          <a:cs typeface="Calibri" panose="020F0502020204030204" pitchFamily="34" charset="0"/>
                        </a:rPr>
                        <a:t>of scope, volume, efficiencies, costs</a:t>
                      </a:r>
                      <a:r>
                        <a:rPr kumimoji="0" lang="en-US" sz="25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endParaRPr kumimoji="0" lang="en-US" sz="25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lnB w="381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30000"/>
                        </a:spcBef>
                        <a:spcAft>
                          <a:spcPct val="0"/>
                        </a:spcAft>
                        <a:buClr>
                          <a:schemeClr val="bg2"/>
                        </a:buClr>
                        <a:buSzPct val="75000"/>
                        <a:buFont typeface="Wingdings" pitchFamily="2" charset="2"/>
                        <a:buNone/>
                        <a:tabLst/>
                        <a:defRPr/>
                      </a:pPr>
                      <a:r>
                        <a:rPr lang="en-US" sz="2500" b="0" dirty="0">
                          <a:solidFill>
                            <a:schemeClr val="bg2">
                              <a:lumMod val="10000"/>
                            </a:schemeClr>
                          </a:solidFill>
                          <a:latin typeface="Calibri" panose="020F0502020204030204" pitchFamily="34" charset="0"/>
                          <a:cs typeface="Calibri" panose="020F0502020204030204" pitchFamily="34" charset="0"/>
                        </a:rPr>
                        <a:t>Participants, Hours, Costs, Timing</a:t>
                      </a:r>
                      <a:endParaRPr lang="en-US" sz="2500" b="0" dirty="0">
                        <a:solidFill>
                          <a:schemeClr val="tx1"/>
                        </a:solidFill>
                        <a:latin typeface="Calibri" panose="020F0502020204030204" pitchFamily="34" charset="0"/>
                        <a:ea typeface="ＭＳ Ｐゴシック" pitchFamily="1" charset="-128"/>
                        <a:cs typeface="Calibri" panose="020F0502020204030204" pitchFamily="34" charset="0"/>
                      </a:endParaRPr>
                    </a:p>
                  </a:txBody>
                  <a:tcPr marL="97391" marR="97391" marT="48696" marB="48696" anchor="ctr" horzOverflow="overflow">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57758915"/>
                  </a:ext>
                </a:extLst>
              </a:tr>
              <a:tr h="1142798">
                <a:tc>
                  <a:txBody>
                    <a:bodyPr/>
                    <a:lstStyle/>
                    <a:p>
                      <a:pPr marL="346075" marR="0" lvl="0" indent="-346075"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5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1.	Reaction &amp; Planned Action</a:t>
                      </a:r>
                      <a:endParaRPr kumimoji="0" lang="en-US" sz="25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lnT w="38100" cap="flat" cmpd="sng" algn="ctr">
                      <a:solidFill>
                        <a:schemeClr val="tx1"/>
                      </a:solidFill>
                      <a:prstDash val="solid"/>
                      <a:round/>
                      <a:headEnd type="none" w="med" len="med"/>
                      <a:tailEnd type="none" w="med" len="med"/>
                    </a:lnT>
                    <a:solidFill>
                      <a:schemeClr val="bg1"/>
                    </a:solidFill>
                  </a:tcPr>
                </a:tc>
                <a:tc>
                  <a:txBody>
                    <a:bodyPr/>
                    <a:lstStyle/>
                    <a:p>
                      <a:pPr marL="0" marR="0" lvl="0" indent="0" algn="l" defTabSz="914400" rtl="0" eaLnBrk="1" fontAlgn="base" latinLnBrk="0" hangingPunct="1">
                        <a:lnSpc>
                          <a:spcPct val="100000"/>
                        </a:lnSpc>
                        <a:spcBef>
                          <a:spcPct val="30000"/>
                        </a:spcBef>
                        <a:spcAft>
                          <a:spcPct val="0"/>
                        </a:spcAft>
                        <a:buClr>
                          <a:schemeClr val="bg2"/>
                        </a:buClr>
                        <a:buSzPct val="75000"/>
                        <a:buFont typeface="Wingdings" pitchFamily="2" charset="2"/>
                        <a:buNone/>
                        <a:tabLst/>
                      </a:pPr>
                      <a:r>
                        <a:rPr kumimoji="0" lang="en-US" sz="25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Measures participant satisfaction and captures planned actions, if appropriate</a:t>
                      </a:r>
                      <a:endParaRPr kumimoji="0" lang="en-US" sz="25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lnT w="38100" cap="flat" cmpd="sng" algn="ctr">
                      <a:solidFill>
                        <a:schemeClr val="tx1"/>
                      </a:solidFill>
                      <a:prstDash val="solid"/>
                      <a:round/>
                      <a:headEnd type="none" w="med" len="med"/>
                      <a:tailEnd type="none" w="med" len="med"/>
                    </a:lnT>
                    <a:solidFill>
                      <a:schemeClr val="bg1"/>
                    </a:solidFill>
                  </a:tcPr>
                </a:tc>
                <a:tc>
                  <a:txBody>
                    <a:bodyPr/>
                    <a:lstStyle/>
                    <a:p>
                      <a:pPr marL="0" marR="0" lvl="0" indent="0" algn="l" defTabSz="914400" rtl="0" eaLnBrk="1" fontAlgn="base" latinLnBrk="0" hangingPunct="1">
                        <a:lnSpc>
                          <a:spcPct val="100000"/>
                        </a:lnSpc>
                        <a:spcBef>
                          <a:spcPct val="30000"/>
                        </a:spcBef>
                        <a:spcAft>
                          <a:spcPct val="0"/>
                        </a:spcAft>
                        <a:buClr>
                          <a:schemeClr val="bg2"/>
                        </a:buClr>
                        <a:buSzPct val="75000"/>
                        <a:buFont typeface="Wingdings" pitchFamily="2" charset="2"/>
                        <a:buNone/>
                        <a:tabLst/>
                        <a:defRPr/>
                      </a:pPr>
                      <a:r>
                        <a:rPr lang="en-US" sz="2500" b="0" dirty="0">
                          <a:solidFill>
                            <a:schemeClr val="bg2">
                              <a:lumMod val="10000"/>
                            </a:schemeClr>
                          </a:solidFill>
                          <a:latin typeface="Calibri" panose="020F0502020204030204" pitchFamily="34" charset="0"/>
                          <a:cs typeface="Calibri" panose="020F0502020204030204" pitchFamily="34" charset="0"/>
                        </a:rPr>
                        <a:t>Relevance, Importance, Usefulness, Appropriateness, Intent to use, </a:t>
                      </a:r>
                      <a:br>
                        <a:rPr lang="en-US" sz="2500" b="0" dirty="0">
                          <a:solidFill>
                            <a:schemeClr val="bg2">
                              <a:lumMod val="10000"/>
                            </a:schemeClr>
                          </a:solidFill>
                          <a:latin typeface="Calibri" panose="020F0502020204030204" pitchFamily="34" charset="0"/>
                          <a:cs typeface="Calibri" panose="020F0502020204030204" pitchFamily="34" charset="0"/>
                        </a:rPr>
                      </a:br>
                      <a:r>
                        <a:rPr lang="en-US" sz="2500" b="0" dirty="0">
                          <a:solidFill>
                            <a:schemeClr val="bg2">
                              <a:lumMod val="10000"/>
                            </a:schemeClr>
                          </a:solidFill>
                          <a:latin typeface="Calibri" panose="020F0502020204030204" pitchFamily="34" charset="0"/>
                          <a:cs typeface="Calibri" panose="020F0502020204030204" pitchFamily="34" charset="0"/>
                        </a:rPr>
                        <a:t>Motivation to take action</a:t>
                      </a:r>
                      <a:endParaRPr lang="en-US" sz="2500" b="0" dirty="0">
                        <a:solidFill>
                          <a:schemeClr val="bg2">
                            <a:lumMod val="10000"/>
                          </a:schemeClr>
                        </a:solidFill>
                        <a:latin typeface="Calibri" panose="020F0502020204030204" pitchFamily="34" charset="0"/>
                        <a:ea typeface="ＭＳ Ｐゴシック" pitchFamily="1" charset="-128"/>
                        <a:cs typeface="Calibri" panose="020F0502020204030204" pitchFamily="34" charset="0"/>
                      </a:endParaRPr>
                    </a:p>
                  </a:txBody>
                  <a:tcPr marL="97391" marR="97391" marT="48696" marB="48696" anchor="ctr" horzOverflow="overflow">
                    <a:lnT w="381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10001"/>
                  </a:ext>
                </a:extLst>
              </a:tr>
              <a:tr h="1014741">
                <a:tc>
                  <a:txBody>
                    <a:bodyPr/>
                    <a:lstStyle/>
                    <a:p>
                      <a:pPr marL="346075" marR="0" lvl="0" indent="-346075"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5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2.	Learning &amp; Confidence</a:t>
                      </a:r>
                      <a:endParaRPr kumimoji="0" lang="en-US" sz="25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5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Measures changes in knowledge, skills, </a:t>
                      </a:r>
                      <a:br>
                        <a:rPr kumimoji="0" lang="en-US" sz="25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br>
                      <a:r>
                        <a:rPr kumimoji="0" lang="en-US" sz="25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and attitudes</a:t>
                      </a:r>
                      <a:endParaRPr kumimoji="0" lang="en-US" sz="25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solidFill>
                      <a:schemeClr val="bg1"/>
                    </a:solidFill>
                  </a:tcPr>
                </a:tc>
                <a:tc>
                  <a:txBody>
                    <a:bodyPr/>
                    <a:lstStyle/>
                    <a:p>
                      <a:pPr>
                        <a:lnSpc>
                          <a:spcPct val="100000"/>
                        </a:lnSpc>
                        <a:defRPr/>
                      </a:pPr>
                      <a:r>
                        <a:rPr lang="en-US" sz="2500" b="0" dirty="0">
                          <a:solidFill>
                            <a:schemeClr val="bg2">
                              <a:lumMod val="10000"/>
                            </a:schemeClr>
                          </a:solidFill>
                          <a:latin typeface="Calibri" panose="020F0502020204030204" pitchFamily="34" charset="0"/>
                          <a:cs typeface="Calibri" panose="020F0502020204030204" pitchFamily="34" charset="0"/>
                        </a:rPr>
                        <a:t>Skills, Knowledge, Insight, Capacity, Competencies, Confidence, Contacts</a:t>
                      </a:r>
                      <a:endParaRPr lang="en-US" sz="2500" b="0" dirty="0">
                        <a:solidFill>
                          <a:schemeClr val="tx1"/>
                        </a:solidFill>
                        <a:latin typeface="Calibri" panose="020F0502020204030204" pitchFamily="34" charset="0"/>
                        <a:ea typeface="ＭＳ Ｐゴシック" pitchFamily="1" charset="-128"/>
                        <a:cs typeface="Calibri" panose="020F0502020204030204" pitchFamily="34" charset="0"/>
                      </a:endParaRPr>
                    </a:p>
                  </a:txBody>
                  <a:tcPr marL="97391" marR="97391" marT="48696" marB="48696" anchor="ctr" horzOverflow="overflow">
                    <a:solidFill>
                      <a:schemeClr val="bg1"/>
                    </a:solidFill>
                  </a:tcPr>
                </a:tc>
                <a:extLst>
                  <a:ext uri="{0D108BD9-81ED-4DB2-BD59-A6C34878D82A}">
                    <a16:rowId xmlns:a16="http://schemas.microsoft.com/office/drawing/2014/main" val="10002"/>
                  </a:ext>
                </a:extLst>
              </a:tr>
              <a:tr h="1320430">
                <a:tc>
                  <a:txBody>
                    <a:bodyPr/>
                    <a:lstStyle/>
                    <a:p>
                      <a:pPr marL="346075" marR="0" lvl="0" indent="-346075"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500" b="0" u="none" strike="noStrike" cap="none" normalizeH="0" baseline="0">
                          <a:ln>
                            <a:noFill/>
                          </a:ln>
                          <a:solidFill>
                            <a:schemeClr val="tx1"/>
                          </a:solidFill>
                          <a:effectLst/>
                          <a:latin typeface="Calibri" panose="020F0502020204030204" pitchFamily="34" charset="0"/>
                          <a:cs typeface="Calibri" panose="020F0502020204030204" pitchFamily="34" charset="0"/>
                        </a:rPr>
                        <a:t>3.	Application &amp; Implementation</a:t>
                      </a:r>
                      <a:endParaRPr kumimoji="0" lang="en-US" sz="25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solidFill>
                      <a:schemeClr val="bg1"/>
                    </a:solidFill>
                  </a:tcPr>
                </a:tc>
                <a:tc>
                  <a:txBody>
                    <a:bodyPr/>
                    <a:lstStyle/>
                    <a:p>
                      <a:pPr marL="0" marR="0" lvl="0" indent="0" algn="l" defTabSz="914400" rtl="0" eaLnBrk="1" fontAlgn="base" latinLnBrk="0" hangingPunct="1">
                        <a:lnSpc>
                          <a:spcPct val="100000"/>
                        </a:lnSpc>
                        <a:spcBef>
                          <a:spcPct val="30000"/>
                        </a:spcBef>
                        <a:spcAft>
                          <a:spcPct val="0"/>
                        </a:spcAft>
                        <a:buClr>
                          <a:schemeClr val="bg2"/>
                        </a:buClr>
                        <a:buSzPct val="75000"/>
                        <a:buFont typeface="Wingdings" pitchFamily="2" charset="2"/>
                        <a:buNone/>
                        <a:tabLst/>
                      </a:pPr>
                      <a:r>
                        <a:rPr kumimoji="0" lang="en-US" sz="25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Measures changes in behavior or actions</a:t>
                      </a:r>
                      <a:endParaRPr kumimoji="0" lang="en-US" sz="25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solidFill>
                      <a:schemeClr val="bg1"/>
                    </a:solidFill>
                  </a:tcPr>
                </a:tc>
                <a:tc>
                  <a:txBody>
                    <a:bodyPr/>
                    <a:lstStyle/>
                    <a:p>
                      <a:pPr>
                        <a:lnSpc>
                          <a:spcPct val="100000"/>
                        </a:lnSpc>
                        <a:defRPr/>
                      </a:pPr>
                      <a:r>
                        <a:rPr lang="en-US" sz="2500" b="0" dirty="0">
                          <a:solidFill>
                            <a:schemeClr val="bg2">
                              <a:lumMod val="10000"/>
                            </a:schemeClr>
                          </a:solidFill>
                          <a:latin typeface="Calibri" panose="020F0502020204030204" pitchFamily="34" charset="0"/>
                          <a:cs typeface="Calibri" panose="020F0502020204030204" pitchFamily="34" charset="0"/>
                        </a:rPr>
                        <a:t>Extent of use, Task completion, Frequency of use, Actions completed, Success with use, Barriers to use, Enablers to use</a:t>
                      </a:r>
                      <a:endParaRPr lang="en-US" sz="2500" b="0" dirty="0">
                        <a:solidFill>
                          <a:schemeClr val="bg2">
                            <a:lumMod val="10000"/>
                          </a:schemeClr>
                        </a:solidFill>
                        <a:latin typeface="Calibri" panose="020F0502020204030204" pitchFamily="34" charset="0"/>
                        <a:ea typeface="ＭＳ Ｐゴシック" pitchFamily="1" charset="-128"/>
                        <a:cs typeface="Calibri" panose="020F0502020204030204" pitchFamily="34" charset="0"/>
                      </a:endParaRPr>
                    </a:p>
                  </a:txBody>
                  <a:tcPr marL="97391" marR="97391" marT="48696" marB="48696" anchor="ctr" horzOverflow="overflow">
                    <a:solidFill>
                      <a:schemeClr val="bg1"/>
                    </a:solidFill>
                  </a:tcPr>
                </a:tc>
                <a:extLst>
                  <a:ext uri="{0D108BD9-81ED-4DB2-BD59-A6C34878D82A}">
                    <a16:rowId xmlns:a16="http://schemas.microsoft.com/office/drawing/2014/main" val="10003"/>
                  </a:ext>
                </a:extLst>
              </a:tr>
              <a:tr h="1096028">
                <a:tc>
                  <a:txBody>
                    <a:bodyPr/>
                    <a:lstStyle/>
                    <a:p>
                      <a:pPr marL="346075" marR="0" lvl="0" indent="-346075"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5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4.	</a:t>
                      </a:r>
                      <a:r>
                        <a:rPr kumimoji="0" lang="en-US" sz="2500" b="0" u="none" strike="noStrike" kern="1200" cap="none" normalizeH="0" baseline="0" dirty="0">
                          <a:ln>
                            <a:noFill/>
                          </a:ln>
                          <a:solidFill>
                            <a:schemeClr val="tx1"/>
                          </a:solidFill>
                          <a:effectLst/>
                          <a:latin typeface="Calibri" panose="020F0502020204030204" pitchFamily="34" charset="0"/>
                          <a:cs typeface="Calibri" panose="020F0502020204030204" pitchFamily="34" charset="0"/>
                        </a:rPr>
                        <a:t>Business Impact</a:t>
                      </a:r>
                      <a:endParaRPr kumimoji="0" lang="en-US" sz="2500" b="0" i="0" u="none" strike="noStrike" kern="1200" cap="none" normalizeH="0" baseline="0" dirty="0">
                        <a:ln>
                          <a:noFill/>
                        </a:ln>
                        <a:solidFill>
                          <a:schemeClr val="tx1"/>
                        </a:solidFill>
                        <a:effectLst/>
                        <a:latin typeface="Calibri" panose="020F0502020204030204" pitchFamily="34" charset="0"/>
                        <a:ea typeface="+mn-ea"/>
                        <a:cs typeface="Calibri" panose="020F0502020204030204" pitchFamily="34" charset="0"/>
                      </a:endParaRPr>
                    </a:p>
                  </a:txBody>
                  <a:tcPr marL="97391" marR="97391" marT="48696" marB="48696" anchor="ctr" horzOverflow="overflow">
                    <a:solidFill>
                      <a:schemeClr val="bg1"/>
                    </a:solidFill>
                  </a:tcPr>
                </a:tc>
                <a:tc>
                  <a:txBody>
                    <a:bodyPr/>
                    <a:lstStyle/>
                    <a:p>
                      <a:pPr marL="0" marR="0" lvl="0" indent="0" algn="l" defTabSz="914400" rtl="0" eaLnBrk="1" fontAlgn="base" latinLnBrk="0" hangingPunct="1">
                        <a:lnSpc>
                          <a:spcPct val="100000"/>
                        </a:lnSpc>
                        <a:spcBef>
                          <a:spcPct val="30000"/>
                        </a:spcBef>
                        <a:spcAft>
                          <a:spcPct val="0"/>
                        </a:spcAft>
                        <a:buClr>
                          <a:schemeClr val="bg2"/>
                        </a:buClr>
                        <a:buSzPct val="75000"/>
                        <a:buFont typeface="Wingdings" pitchFamily="2" charset="2"/>
                        <a:buNone/>
                        <a:tabLst/>
                      </a:pPr>
                      <a:r>
                        <a:rPr kumimoji="0" lang="en-US" sz="25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Measures changes in business impact variables</a:t>
                      </a:r>
                      <a:endParaRPr kumimoji="0" lang="en-US" sz="25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solidFill>
                      <a:schemeClr val="bg1"/>
                    </a:solidFill>
                  </a:tcPr>
                </a:tc>
                <a:tc>
                  <a:txBody>
                    <a:bodyPr/>
                    <a:lstStyle/>
                    <a:p>
                      <a:pPr marL="0" marR="0" lvl="0" indent="0" algn="l" defTabSz="914400" rtl="0" eaLnBrk="1" fontAlgn="base" latinLnBrk="0" hangingPunct="1">
                        <a:lnSpc>
                          <a:spcPct val="100000"/>
                        </a:lnSpc>
                        <a:spcBef>
                          <a:spcPct val="30000"/>
                        </a:spcBef>
                        <a:spcAft>
                          <a:spcPct val="0"/>
                        </a:spcAft>
                        <a:buClr>
                          <a:schemeClr val="bg2"/>
                        </a:buClr>
                        <a:buSzPct val="75000"/>
                        <a:buFont typeface="Wingdings" pitchFamily="2" charset="2"/>
                        <a:buNone/>
                        <a:tabLst/>
                        <a:defRPr/>
                      </a:pPr>
                      <a:r>
                        <a:rPr lang="en-US" sz="2500" b="0" dirty="0">
                          <a:solidFill>
                            <a:schemeClr val="bg2">
                              <a:lumMod val="10000"/>
                            </a:schemeClr>
                          </a:solidFill>
                          <a:latin typeface="Calibri" panose="020F0502020204030204" pitchFamily="34" charset="0"/>
                          <a:cs typeface="Calibri" panose="020F0502020204030204" pitchFamily="34" charset="0"/>
                        </a:rPr>
                        <a:t>Productivity, Revenue, Quality, Time, Efficiency, Customer satisfaction, Employee engagement</a:t>
                      </a:r>
                      <a:endParaRPr lang="en-US" sz="2500" b="0" dirty="0">
                        <a:solidFill>
                          <a:schemeClr val="bg2">
                            <a:lumMod val="10000"/>
                          </a:schemeClr>
                        </a:solidFill>
                        <a:latin typeface="Calibri" panose="020F0502020204030204" pitchFamily="34" charset="0"/>
                        <a:ea typeface="ＭＳ Ｐゴシック" pitchFamily="1" charset="-128"/>
                        <a:cs typeface="Calibri" panose="020F0502020204030204" pitchFamily="34" charset="0"/>
                      </a:endParaRPr>
                    </a:p>
                  </a:txBody>
                  <a:tcPr marL="97391" marR="97391" marT="48696" marB="48696" anchor="ctr" horzOverflow="overflow">
                    <a:solidFill>
                      <a:schemeClr val="bg1"/>
                    </a:solidFill>
                  </a:tcPr>
                </a:tc>
                <a:extLst>
                  <a:ext uri="{0D108BD9-81ED-4DB2-BD59-A6C34878D82A}">
                    <a16:rowId xmlns:a16="http://schemas.microsoft.com/office/drawing/2014/main" val="10004"/>
                  </a:ext>
                </a:extLst>
              </a:tr>
              <a:tr h="818600">
                <a:tc>
                  <a:txBody>
                    <a:bodyPr/>
                    <a:lstStyle/>
                    <a:p>
                      <a:pPr marL="346075" marR="0" lvl="0" indent="-346075"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5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5.	Return on Investment </a:t>
                      </a:r>
                      <a:endParaRPr kumimoji="0" lang="en-US" sz="25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5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Compares project benefits to the costs</a:t>
                      </a:r>
                      <a:endParaRPr kumimoji="0" lang="en-US" sz="25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defRPr/>
                      </a:pPr>
                      <a:r>
                        <a:rPr lang="en-US" sz="2500" b="0" dirty="0">
                          <a:solidFill>
                            <a:schemeClr val="bg2">
                              <a:lumMod val="10000"/>
                            </a:schemeClr>
                          </a:solidFill>
                          <a:latin typeface="Calibri" panose="020F0502020204030204" pitchFamily="34" charset="0"/>
                          <a:cs typeface="Calibri" panose="020F0502020204030204" pitchFamily="34" charset="0"/>
                        </a:rPr>
                        <a:t>Benefit-Cost Ratio (BCR), ROI%, </a:t>
                      </a:r>
                      <a:br>
                        <a:rPr lang="en-US" sz="2500" b="0" dirty="0">
                          <a:solidFill>
                            <a:schemeClr val="bg2">
                              <a:lumMod val="10000"/>
                            </a:schemeClr>
                          </a:solidFill>
                          <a:latin typeface="Calibri" panose="020F0502020204030204" pitchFamily="34" charset="0"/>
                          <a:cs typeface="Calibri" panose="020F0502020204030204" pitchFamily="34" charset="0"/>
                        </a:rPr>
                      </a:br>
                      <a:r>
                        <a:rPr lang="en-US" sz="2500" b="0" dirty="0">
                          <a:solidFill>
                            <a:schemeClr val="bg2">
                              <a:lumMod val="10000"/>
                            </a:schemeClr>
                          </a:solidFill>
                          <a:latin typeface="Calibri" panose="020F0502020204030204" pitchFamily="34" charset="0"/>
                          <a:cs typeface="Calibri" panose="020F0502020204030204" pitchFamily="34" charset="0"/>
                        </a:rPr>
                        <a:t>Payback period</a:t>
                      </a:r>
                      <a:endParaRPr lang="en-US" sz="2500" b="0" dirty="0">
                        <a:solidFill>
                          <a:schemeClr val="bg2">
                            <a:lumMod val="10000"/>
                          </a:schemeClr>
                        </a:solidFill>
                        <a:latin typeface="Calibri" panose="020F0502020204030204" pitchFamily="34" charset="0"/>
                        <a:ea typeface="ＭＳ Ｐゴシック" pitchFamily="1" charset="-128"/>
                        <a:cs typeface="Calibri" panose="020F0502020204030204" pitchFamily="34" charset="0"/>
                      </a:endParaRPr>
                    </a:p>
                  </a:txBody>
                  <a:tcPr marL="97391" marR="97391" marT="48696" marB="48696" anchor="ctr" horzOverflow="overflow">
                    <a:solidFill>
                      <a:schemeClr val="bg1"/>
                    </a:solidFill>
                  </a:tcPr>
                </a:tc>
                <a:extLst>
                  <a:ext uri="{0D108BD9-81ED-4DB2-BD59-A6C34878D82A}">
                    <a16:rowId xmlns:a16="http://schemas.microsoft.com/office/drawing/2014/main" val="10005"/>
                  </a:ext>
                </a:extLst>
              </a:tr>
            </a:tbl>
          </a:graphicData>
        </a:graphic>
      </p:graphicFrame>
      <p:sp>
        <p:nvSpPr>
          <p:cNvPr id="7" name="TextBox 6">
            <a:extLst>
              <a:ext uri="{FF2B5EF4-FFF2-40B4-BE49-F238E27FC236}">
                <a16:creationId xmlns:a16="http://schemas.microsoft.com/office/drawing/2014/main" id="{D7455D89-FA67-2E4D-B08C-52ED8BED5711}"/>
              </a:ext>
            </a:extLst>
          </p:cNvPr>
          <p:cNvSpPr txBox="1"/>
          <p:nvPr/>
        </p:nvSpPr>
        <p:spPr>
          <a:xfrm>
            <a:off x="457200" y="8592081"/>
            <a:ext cx="17373602" cy="625812"/>
          </a:xfrm>
          <a:prstGeom prst="rect">
            <a:avLst/>
          </a:prstGeom>
          <a:noFill/>
        </p:spPr>
        <p:txBody>
          <a:bodyPr wrap="square" rtlCol="0" anchor="ctr">
            <a:spAutoFit/>
          </a:bodyPr>
          <a:lstStyle/>
          <a:p>
            <a:pPr marL="0" marR="0" lvl="0" indent="0" algn="l" defTabSz="1142817" rtl="0" eaLnBrk="0" fontAlgn="base" latinLnBrk="0" hangingPunct="0">
              <a:lnSpc>
                <a:spcPct val="100000"/>
              </a:lnSpc>
              <a:spcBef>
                <a:spcPct val="0"/>
              </a:spcBef>
              <a:spcAft>
                <a:spcPts val="75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@Phillips Five-Level Evaluation Framework. Copyright 1983-2023. All Rights Reserved.</a:t>
            </a:r>
          </a:p>
          <a:p>
            <a:pPr marL="0" marR="0" lvl="0" indent="0" algn="l" defTabSz="1142817" rtl="0" eaLnBrk="0" fontAlgn="base" latinLnBrk="0" hangingPunct="0">
              <a:lnSpc>
                <a:spcPct val="100000"/>
              </a:lnSpc>
              <a:spcBef>
                <a:spcPct val="0"/>
              </a:spcBef>
              <a:spcAft>
                <a:spcPts val="75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Katzell</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developed four steps of training evaluation; Kirkpatrick wrote about four steps of training evaluation; Phillips added economic theory and operationalized the framework by adding process and standards and applying it in practice.</a:t>
            </a:r>
          </a:p>
        </p:txBody>
      </p:sp>
      <p:sp>
        <p:nvSpPr>
          <p:cNvPr id="8" name="Slide Number Placeholder 20">
            <a:extLst>
              <a:ext uri="{FF2B5EF4-FFF2-40B4-BE49-F238E27FC236}">
                <a16:creationId xmlns:a16="http://schemas.microsoft.com/office/drawing/2014/main" id="{85EC68A6-2F22-7143-8430-5642064893E8}"/>
              </a:ext>
            </a:extLst>
          </p:cNvPr>
          <p:cNvSpPr txBox="1">
            <a:spLocks/>
          </p:cNvSpPr>
          <p:nvPr/>
        </p:nvSpPr>
        <p:spPr>
          <a:xfrm>
            <a:off x="14172794" y="9738941"/>
            <a:ext cx="4114467" cy="547644"/>
          </a:xfrm>
          <a:prstGeom prst="rect">
            <a:avLst/>
          </a:prstGeom>
        </p:spPr>
        <p:txBody>
          <a:bodyPr vert="horz" lIns="182865" tIns="91433" rIns="182865" bIns="91433"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r" defTabSz="1028664" rtl="0" eaLnBrk="1" fontAlgn="base" latinLnBrk="0" hangingPunct="1">
              <a:lnSpc>
                <a:spcPct val="100000"/>
              </a:lnSpc>
              <a:spcBef>
                <a:spcPct val="0"/>
              </a:spcBef>
              <a:spcAft>
                <a:spcPts val="900"/>
              </a:spcAft>
              <a:buClrTx/>
              <a:buSzTx/>
              <a:buFontTx/>
              <a:buNone/>
              <a:tabLst/>
              <a:defRPr/>
            </a:pPr>
            <a:fld id="{5CAF2848-72F5-C442-96E7-D641D54052C2}" type="slidenum">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r" defTabSz="1028664" rtl="0" eaLnBrk="1" fontAlgn="base" latinLnBrk="0" hangingPunct="1">
                <a:lnSpc>
                  <a:spcPct val="100000"/>
                </a:lnSpc>
                <a:spcBef>
                  <a:spcPct val="0"/>
                </a:spcBef>
                <a:spcAft>
                  <a:spcPts val="900"/>
                </a:spcAft>
                <a:buClrTx/>
                <a:buSzTx/>
                <a:buFontTx/>
                <a:buNone/>
                <a:tabLst/>
                <a:defRPr/>
              </a:pPr>
              <a:t>11</a:t>
            </a:fld>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96365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82" name="Group 47">
            <a:extLst>
              <a:ext uri="{FF2B5EF4-FFF2-40B4-BE49-F238E27FC236}">
                <a16:creationId xmlns:a16="http://schemas.microsoft.com/office/drawing/2014/main" id="{98E165BD-75DE-A349-ACFF-62828A826223}"/>
              </a:ext>
            </a:extLst>
          </p:cNvPr>
          <p:cNvGrpSpPr>
            <a:grpSpLocks/>
          </p:cNvGrpSpPr>
          <p:nvPr/>
        </p:nvGrpSpPr>
        <p:grpSpPr bwMode="auto">
          <a:xfrm>
            <a:off x="2337702" y="272685"/>
            <a:ext cx="13716000" cy="9726942"/>
            <a:chOff x="5210" y="144772"/>
            <a:chExt cx="9144000" cy="6484532"/>
          </a:xfrm>
        </p:grpSpPr>
        <p:sp>
          <p:nvSpPr>
            <p:cNvPr id="20494" name="Oval 3">
              <a:extLst>
                <a:ext uri="{FF2B5EF4-FFF2-40B4-BE49-F238E27FC236}">
                  <a16:creationId xmlns:a16="http://schemas.microsoft.com/office/drawing/2014/main" id="{1B2B61F8-E28F-F849-80EB-97EFDE1D5934}"/>
                </a:ext>
              </a:extLst>
            </p:cNvPr>
            <p:cNvSpPr>
              <a:spLocks noChangeArrowheads="1"/>
            </p:cNvSpPr>
            <p:nvPr/>
          </p:nvSpPr>
          <p:spPr bwMode="auto">
            <a:xfrm>
              <a:off x="3733800" y="5625554"/>
              <a:ext cx="1720673" cy="1003750"/>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nchor="b"/>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l" defTabSz="1371600" rtl="0" eaLnBrk="1" fontAlgn="base" latinLnBrk="0" hangingPunct="1">
                <a:lnSpc>
                  <a:spcPct val="100000"/>
                </a:lnSpc>
                <a:spcBef>
                  <a:spcPct val="0"/>
                </a:spcBef>
                <a:spcAft>
                  <a:spcPts val="1500"/>
                </a:spcAft>
                <a:buClrTx/>
                <a:buSzTx/>
                <a:buFont typeface="Wingdings 2" pitchFamily="2" charset="2"/>
                <a:buNone/>
                <a:tabLst/>
                <a:defRPr/>
              </a:pPr>
              <a:endParaRPr kumimoji="0" lang="en-US" altLang="en-US" sz="21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a:p>
              <a:pPr marL="0" marR="0" lvl="0" indent="0" algn="ctr" defTabSz="1371600" rtl="0" eaLnBrk="1" fontAlgn="base" latinLnBrk="0" hangingPunct="1">
                <a:lnSpc>
                  <a:spcPct val="100000"/>
                </a:lnSpc>
                <a:spcBef>
                  <a:spcPct val="0"/>
                </a:spcBef>
                <a:spcAft>
                  <a:spcPct val="0"/>
                </a:spcAft>
                <a:buClrTx/>
                <a:buSzTx/>
                <a:buFont typeface="Wingdings 2" pitchFamily="2" charset="2"/>
                <a:buNone/>
                <a:tabLst/>
                <a:defRPr/>
              </a:pPr>
              <a:r>
                <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Program Process Initiative</a:t>
              </a:r>
            </a:p>
          </p:txBody>
        </p:sp>
        <p:sp>
          <p:nvSpPr>
            <p:cNvPr id="20495" name="Line 4">
              <a:extLst>
                <a:ext uri="{FF2B5EF4-FFF2-40B4-BE49-F238E27FC236}">
                  <a16:creationId xmlns:a16="http://schemas.microsoft.com/office/drawing/2014/main" id="{F8AA17EC-8BF2-4648-AFDD-17FFE2FCE962}"/>
                </a:ext>
              </a:extLst>
            </p:cNvPr>
            <p:cNvSpPr>
              <a:spLocks noChangeShapeType="1"/>
            </p:cNvSpPr>
            <p:nvPr/>
          </p:nvSpPr>
          <p:spPr bwMode="auto">
            <a:xfrm>
              <a:off x="2218694" y="1360710"/>
              <a:ext cx="1485848"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sz="3600" b="0" i="0" u="none" strike="noStrike" kern="1200" cap="none" spc="0" normalizeH="0" baseline="0" noProof="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endParaRPr>
            </a:p>
          </p:txBody>
        </p:sp>
        <p:sp>
          <p:nvSpPr>
            <p:cNvPr id="20496" name="Line 5">
              <a:extLst>
                <a:ext uri="{FF2B5EF4-FFF2-40B4-BE49-F238E27FC236}">
                  <a16:creationId xmlns:a16="http://schemas.microsoft.com/office/drawing/2014/main" id="{43952FD1-0BB4-B64F-9466-B0699D8EBC46}"/>
                </a:ext>
              </a:extLst>
            </p:cNvPr>
            <p:cNvSpPr>
              <a:spLocks noChangeShapeType="1"/>
            </p:cNvSpPr>
            <p:nvPr/>
          </p:nvSpPr>
          <p:spPr bwMode="auto">
            <a:xfrm>
              <a:off x="5342894" y="1360710"/>
              <a:ext cx="1485848"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sz="3600" b="0" i="0" u="none" strike="noStrike" kern="1200" cap="none" spc="0" normalizeH="0" baseline="0" noProof="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endParaRPr>
            </a:p>
          </p:txBody>
        </p:sp>
        <p:sp>
          <p:nvSpPr>
            <p:cNvPr id="20497" name="Text Box 6">
              <a:extLst>
                <a:ext uri="{FF2B5EF4-FFF2-40B4-BE49-F238E27FC236}">
                  <a16:creationId xmlns:a16="http://schemas.microsoft.com/office/drawing/2014/main" id="{160EC2DA-13FB-2B45-AA79-228DEE6966C4}"/>
                </a:ext>
              </a:extLst>
            </p:cNvPr>
            <p:cNvSpPr txBox="1">
              <a:spLocks noChangeArrowheads="1"/>
            </p:cNvSpPr>
            <p:nvPr/>
          </p:nvSpPr>
          <p:spPr bwMode="auto">
            <a:xfrm>
              <a:off x="429259" y="6078262"/>
              <a:ext cx="3051068" cy="276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r" defTabSz="1371600" rtl="0" eaLnBrk="1" fontAlgn="base" latinLnBrk="0" hangingPunct="1">
                <a:lnSpc>
                  <a:spcPct val="100000"/>
                </a:lnSpc>
                <a:spcBef>
                  <a:spcPct val="0"/>
                </a:spcBef>
                <a:spcAft>
                  <a:spcPts val="1500"/>
                </a:spcAft>
                <a:buClrTx/>
                <a:buSzTx/>
                <a:buFont typeface="Wingdings 2" pitchFamily="2" charset="2"/>
                <a:buNone/>
                <a:tabLst/>
                <a:defRPr/>
              </a:pPr>
              <a:r>
                <a:rPr kumimoji="0" lang="en-US" altLang="en-US" sz="24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Alignment and Forecasting</a:t>
              </a:r>
              <a:endParaRPr kumimoji="0" lang="en-US" altLang="en-US" sz="36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498" name="Text Box 7">
              <a:extLst>
                <a:ext uri="{FF2B5EF4-FFF2-40B4-BE49-F238E27FC236}">
                  <a16:creationId xmlns:a16="http://schemas.microsoft.com/office/drawing/2014/main" id="{AFADF891-2734-924C-BBCA-80C007E8DAE2}"/>
                </a:ext>
              </a:extLst>
            </p:cNvPr>
            <p:cNvSpPr txBox="1">
              <a:spLocks noChangeArrowheads="1"/>
            </p:cNvSpPr>
            <p:nvPr/>
          </p:nvSpPr>
          <p:spPr bwMode="auto">
            <a:xfrm>
              <a:off x="5495112" y="6099849"/>
              <a:ext cx="2286000" cy="331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l" defTabSz="1371600" rtl="0" eaLnBrk="1" fontAlgn="base" latinLnBrk="0" hangingPunct="1">
                <a:lnSpc>
                  <a:spcPct val="100000"/>
                </a:lnSpc>
                <a:spcBef>
                  <a:spcPct val="0"/>
                </a:spcBef>
                <a:spcAft>
                  <a:spcPts val="1500"/>
                </a:spcAft>
                <a:buClrTx/>
                <a:buSzTx/>
                <a:buFont typeface="Wingdings 2" pitchFamily="2" charset="2"/>
                <a:buNone/>
                <a:tabLst/>
                <a:defRPr/>
              </a:pPr>
              <a:r>
                <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The ROI Process Model</a:t>
              </a:r>
              <a:endParaRPr kumimoji="0" lang="en-US" altLang="en-US" sz="36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499" name="Text Box 8">
              <a:extLst>
                <a:ext uri="{FF2B5EF4-FFF2-40B4-BE49-F238E27FC236}">
                  <a16:creationId xmlns:a16="http://schemas.microsoft.com/office/drawing/2014/main" id="{37DE1703-02CB-CA45-AA9F-396C2CF47743}"/>
                </a:ext>
              </a:extLst>
            </p:cNvPr>
            <p:cNvSpPr txBox="1">
              <a:spLocks noChangeArrowheads="1"/>
            </p:cNvSpPr>
            <p:nvPr/>
          </p:nvSpPr>
          <p:spPr bwMode="auto">
            <a:xfrm>
              <a:off x="5210" y="144772"/>
              <a:ext cx="9144000" cy="5334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1371600" rtl="0" eaLnBrk="1" fontAlgn="base" latinLnBrk="0" hangingPunct="1">
                <a:lnSpc>
                  <a:spcPct val="100000"/>
                </a:lnSpc>
                <a:spcBef>
                  <a:spcPct val="0"/>
                </a:spcBef>
                <a:spcAft>
                  <a:spcPts val="1500"/>
                </a:spcAft>
                <a:buClrTx/>
                <a:buSzTx/>
                <a:buFont typeface="Wingdings 2" pitchFamily="2" charset="2"/>
                <a:buNone/>
                <a:tabLst/>
                <a:defRPr/>
              </a:pPr>
              <a:r>
                <a:rPr kumimoji="0" lang="en-US" altLang="en-US" sz="5400" b="1"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Alignment Model</a:t>
              </a:r>
            </a:p>
          </p:txBody>
        </p:sp>
        <p:sp>
          <p:nvSpPr>
            <p:cNvPr id="20500" name="Text Box 9">
              <a:extLst>
                <a:ext uri="{FF2B5EF4-FFF2-40B4-BE49-F238E27FC236}">
                  <a16:creationId xmlns:a16="http://schemas.microsoft.com/office/drawing/2014/main" id="{CC31D7A6-946C-9148-AE24-B9EF5CABA821}"/>
                </a:ext>
              </a:extLst>
            </p:cNvPr>
            <p:cNvSpPr txBox="1">
              <a:spLocks noChangeArrowheads="1"/>
            </p:cNvSpPr>
            <p:nvPr/>
          </p:nvSpPr>
          <p:spPr bwMode="auto">
            <a:xfrm>
              <a:off x="805801" y="3609642"/>
              <a:ext cx="1604589"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1371600" rtl="0" eaLnBrk="1" fontAlgn="base" latinLnBrk="0" hangingPunct="1">
                <a:lnSpc>
                  <a:spcPct val="100000"/>
                </a:lnSpc>
                <a:spcBef>
                  <a:spcPct val="0"/>
                </a:spcBef>
                <a:spcAft>
                  <a:spcPts val="1500"/>
                </a:spcAft>
                <a:buClrTx/>
                <a:buSzTx/>
                <a:buFont typeface="Wingdings 2" pitchFamily="2" charset="2"/>
                <a:buNone/>
                <a:tabLst/>
                <a:defRPr/>
              </a:pPr>
              <a:r>
                <a:rPr kumimoji="0" lang="en-US" altLang="en-US" sz="24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Learning Needs</a:t>
              </a:r>
              <a:endParaRPr kumimoji="0" lang="en-US" altLang="en-US" sz="36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01" name="Text Box 10">
              <a:extLst>
                <a:ext uri="{FF2B5EF4-FFF2-40B4-BE49-F238E27FC236}">
                  <a16:creationId xmlns:a16="http://schemas.microsoft.com/office/drawing/2014/main" id="{70B780DD-B2F2-B143-A7BC-EAC090982DD6}"/>
                </a:ext>
              </a:extLst>
            </p:cNvPr>
            <p:cNvSpPr txBox="1">
              <a:spLocks noChangeArrowheads="1"/>
            </p:cNvSpPr>
            <p:nvPr/>
          </p:nvSpPr>
          <p:spPr bwMode="auto">
            <a:xfrm>
              <a:off x="1046460" y="4603947"/>
              <a:ext cx="1782382"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1371600" rtl="0" eaLnBrk="1" fontAlgn="base" latinLnBrk="0" hangingPunct="1">
                <a:lnSpc>
                  <a:spcPct val="100000"/>
                </a:lnSpc>
                <a:spcBef>
                  <a:spcPct val="0"/>
                </a:spcBef>
                <a:spcAft>
                  <a:spcPts val="1500"/>
                </a:spcAft>
                <a:buClrTx/>
                <a:buSzTx/>
                <a:buFont typeface="Wingdings 2" pitchFamily="2" charset="2"/>
                <a:buNone/>
                <a:tabLst/>
                <a:defRPr/>
              </a:pPr>
              <a:r>
                <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Preference Needs</a:t>
              </a:r>
              <a:endParaRPr kumimoji="0" lang="en-US" altLang="en-US" sz="36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02" name="Text Box 12">
              <a:extLst>
                <a:ext uri="{FF2B5EF4-FFF2-40B4-BE49-F238E27FC236}">
                  <a16:creationId xmlns:a16="http://schemas.microsoft.com/office/drawing/2014/main" id="{C33792CA-4D13-7E49-A54C-4F5CD2195F9A}"/>
                </a:ext>
              </a:extLst>
            </p:cNvPr>
            <p:cNvSpPr txBox="1">
              <a:spLocks noChangeArrowheads="1"/>
            </p:cNvSpPr>
            <p:nvPr/>
          </p:nvSpPr>
          <p:spPr bwMode="auto">
            <a:xfrm>
              <a:off x="6359952" y="4603947"/>
              <a:ext cx="91436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l" defTabSz="1371600" rtl="0" eaLnBrk="1" fontAlgn="base" latinLnBrk="0" hangingPunct="1">
                <a:lnSpc>
                  <a:spcPct val="100000"/>
                </a:lnSpc>
                <a:spcBef>
                  <a:spcPct val="0"/>
                </a:spcBef>
                <a:spcAft>
                  <a:spcPts val="1500"/>
                </a:spcAft>
                <a:buClrTx/>
                <a:buSzTx/>
                <a:buFont typeface="Wingdings 2" pitchFamily="2" charset="2"/>
                <a:buNone/>
                <a:tabLst/>
                <a:defRPr/>
              </a:pPr>
              <a:r>
                <a:rPr kumimoji="0" lang="en-US" altLang="en-US" sz="24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Reaction</a:t>
              </a:r>
              <a:endParaRPr kumimoji="0" lang="en-US" altLang="en-US" sz="36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03" name="Text Box 13">
              <a:extLst>
                <a:ext uri="{FF2B5EF4-FFF2-40B4-BE49-F238E27FC236}">
                  <a16:creationId xmlns:a16="http://schemas.microsoft.com/office/drawing/2014/main" id="{5AF095C8-C03C-DE40-B195-FCF9B8C82F28}"/>
                </a:ext>
              </a:extLst>
            </p:cNvPr>
            <p:cNvSpPr txBox="1">
              <a:spLocks noChangeArrowheads="1"/>
            </p:cNvSpPr>
            <p:nvPr/>
          </p:nvSpPr>
          <p:spPr bwMode="auto">
            <a:xfrm>
              <a:off x="6709825" y="3625516"/>
              <a:ext cx="91436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l" defTabSz="1371600" rtl="0" eaLnBrk="1" fontAlgn="base" latinLnBrk="0" hangingPunct="1">
                <a:lnSpc>
                  <a:spcPct val="100000"/>
                </a:lnSpc>
                <a:spcBef>
                  <a:spcPct val="0"/>
                </a:spcBef>
                <a:spcAft>
                  <a:spcPts val="1500"/>
                </a:spcAft>
                <a:buClrTx/>
                <a:buSzTx/>
                <a:buFont typeface="Wingdings 2" pitchFamily="2" charset="2"/>
                <a:buNone/>
                <a:tabLst/>
                <a:defRPr/>
              </a:pPr>
              <a:r>
                <a:rPr kumimoji="0" lang="en-US" altLang="en-US" sz="24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Learning</a:t>
              </a:r>
              <a:endParaRPr kumimoji="0" lang="en-US" altLang="en-US" sz="36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04" name="Text Box 14">
              <a:extLst>
                <a:ext uri="{FF2B5EF4-FFF2-40B4-BE49-F238E27FC236}">
                  <a16:creationId xmlns:a16="http://schemas.microsoft.com/office/drawing/2014/main" id="{602F40E7-9B3B-1944-AD32-60D79608244E}"/>
                </a:ext>
              </a:extLst>
            </p:cNvPr>
            <p:cNvSpPr txBox="1">
              <a:spLocks noChangeArrowheads="1"/>
            </p:cNvSpPr>
            <p:nvPr/>
          </p:nvSpPr>
          <p:spPr bwMode="auto">
            <a:xfrm>
              <a:off x="7029853" y="2704863"/>
              <a:ext cx="1501723" cy="342864"/>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1371600" rtl="0" eaLnBrk="1" fontAlgn="base" latinLnBrk="0" hangingPunct="1">
                <a:lnSpc>
                  <a:spcPct val="100000"/>
                </a:lnSpc>
                <a:spcBef>
                  <a:spcPct val="0"/>
                </a:spcBef>
                <a:spcAft>
                  <a:spcPts val="1500"/>
                </a:spcAft>
                <a:buClrTx/>
                <a:buSzTx/>
                <a:buFont typeface="Wingdings 2" pitchFamily="2" charset="2"/>
                <a:buNone/>
                <a:tabLst/>
                <a:defRPr/>
              </a:pPr>
              <a:r>
                <a:rPr kumimoji="0" lang="en-US" altLang="en-US" sz="24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Application</a:t>
              </a:r>
              <a:endParaRPr kumimoji="0" lang="en-US" altLang="en-US" sz="36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05" name="Text Box 15">
              <a:extLst>
                <a:ext uri="{FF2B5EF4-FFF2-40B4-BE49-F238E27FC236}">
                  <a16:creationId xmlns:a16="http://schemas.microsoft.com/office/drawing/2014/main" id="{8ADDF47B-9141-7B4A-956F-5720696F53CD}"/>
                </a:ext>
              </a:extLst>
            </p:cNvPr>
            <p:cNvSpPr txBox="1">
              <a:spLocks noChangeArrowheads="1"/>
            </p:cNvSpPr>
            <p:nvPr/>
          </p:nvSpPr>
          <p:spPr bwMode="auto">
            <a:xfrm>
              <a:off x="7388616" y="1946118"/>
              <a:ext cx="91436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1371600" rtl="0" eaLnBrk="1" fontAlgn="base" latinLnBrk="0" hangingPunct="1">
                <a:lnSpc>
                  <a:spcPct val="100000"/>
                </a:lnSpc>
                <a:spcBef>
                  <a:spcPct val="0"/>
                </a:spcBef>
                <a:spcAft>
                  <a:spcPts val="1500"/>
                </a:spcAft>
                <a:buClrTx/>
                <a:buSzTx/>
                <a:buFont typeface="Wingdings 2" pitchFamily="2" charset="2"/>
                <a:buNone/>
                <a:tabLst/>
                <a:defRPr/>
              </a:pPr>
              <a:r>
                <a:rPr kumimoji="0" lang="en-US" altLang="en-US" sz="24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Impact</a:t>
              </a:r>
              <a:endParaRPr kumimoji="0" lang="en-US" altLang="en-US" sz="36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06" name="Text Box 16">
              <a:extLst>
                <a:ext uri="{FF2B5EF4-FFF2-40B4-BE49-F238E27FC236}">
                  <a16:creationId xmlns:a16="http://schemas.microsoft.com/office/drawing/2014/main" id="{6E8B50F1-EF77-B842-92A0-862A7B806133}"/>
                </a:ext>
              </a:extLst>
            </p:cNvPr>
            <p:cNvSpPr txBox="1">
              <a:spLocks noChangeArrowheads="1"/>
            </p:cNvSpPr>
            <p:nvPr/>
          </p:nvSpPr>
          <p:spPr bwMode="auto">
            <a:xfrm>
              <a:off x="7617208" y="1207056"/>
              <a:ext cx="91436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1371600" rtl="0" eaLnBrk="1" fontAlgn="base" latinLnBrk="0" hangingPunct="1">
                <a:lnSpc>
                  <a:spcPct val="100000"/>
                </a:lnSpc>
                <a:spcBef>
                  <a:spcPct val="0"/>
                </a:spcBef>
                <a:spcAft>
                  <a:spcPts val="1500"/>
                </a:spcAft>
                <a:buClrTx/>
                <a:buSzTx/>
                <a:buFont typeface="Wingdings 2" pitchFamily="2" charset="2"/>
                <a:buNone/>
                <a:tabLst/>
                <a:defRPr/>
              </a:pPr>
              <a:r>
                <a:rPr kumimoji="0" lang="en-US" altLang="en-US" sz="24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ROI</a:t>
              </a:r>
              <a:endParaRPr kumimoji="0" lang="en-US" altLang="en-US" sz="36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07" name="Text Box 17">
              <a:extLst>
                <a:ext uri="{FF2B5EF4-FFF2-40B4-BE49-F238E27FC236}">
                  <a16:creationId xmlns:a16="http://schemas.microsoft.com/office/drawing/2014/main" id="{A1F2F947-5B6C-FD42-B618-8C1FA783A62C}"/>
                </a:ext>
              </a:extLst>
            </p:cNvPr>
            <p:cNvSpPr txBox="1">
              <a:spLocks noChangeArrowheads="1"/>
            </p:cNvSpPr>
            <p:nvPr/>
          </p:nvSpPr>
          <p:spPr bwMode="auto">
            <a:xfrm>
              <a:off x="3655581" y="4603947"/>
              <a:ext cx="1820481"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1371600" rtl="0" eaLnBrk="1" fontAlgn="base" latinLnBrk="0" hangingPunct="1">
                <a:lnSpc>
                  <a:spcPct val="100000"/>
                </a:lnSpc>
                <a:spcBef>
                  <a:spcPct val="0"/>
                </a:spcBef>
                <a:spcAft>
                  <a:spcPts val="1500"/>
                </a:spcAft>
                <a:buClrTx/>
                <a:buSzTx/>
                <a:buFont typeface="Wingdings 2" pitchFamily="2" charset="2"/>
                <a:buNone/>
                <a:tabLst/>
                <a:defRPr/>
              </a:pPr>
              <a:r>
                <a:rPr kumimoji="0" lang="en-US" altLang="en-US" sz="24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Reaction Objectives</a:t>
              </a:r>
              <a:endParaRPr kumimoji="0" lang="en-US" altLang="en-US" sz="36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08" name="Text Box 18">
              <a:extLst>
                <a:ext uri="{FF2B5EF4-FFF2-40B4-BE49-F238E27FC236}">
                  <a16:creationId xmlns:a16="http://schemas.microsoft.com/office/drawing/2014/main" id="{56BC1812-5E44-654A-964A-DAD791897CF6}"/>
                </a:ext>
              </a:extLst>
            </p:cNvPr>
            <p:cNvSpPr txBox="1">
              <a:spLocks noChangeArrowheads="1"/>
            </p:cNvSpPr>
            <p:nvPr/>
          </p:nvSpPr>
          <p:spPr bwMode="auto">
            <a:xfrm>
              <a:off x="3570494" y="3625516"/>
              <a:ext cx="1924618" cy="318101"/>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1371600" rtl="0" eaLnBrk="1" fontAlgn="base" latinLnBrk="0" hangingPunct="1">
                <a:lnSpc>
                  <a:spcPct val="100000"/>
                </a:lnSpc>
                <a:spcBef>
                  <a:spcPct val="0"/>
                </a:spcBef>
                <a:spcAft>
                  <a:spcPts val="1500"/>
                </a:spcAft>
                <a:buClrTx/>
                <a:buSzTx/>
                <a:buFont typeface="Wingdings 2" pitchFamily="2" charset="2"/>
                <a:buNone/>
                <a:tabLst/>
                <a:defRPr/>
              </a:pPr>
              <a:r>
                <a:rPr kumimoji="0" lang="en-US" altLang="en-US" sz="24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Learning Objectives</a:t>
              </a:r>
              <a:endParaRPr kumimoji="0" lang="en-US" altLang="en-US" sz="36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09" name="Text Box 19">
              <a:extLst>
                <a:ext uri="{FF2B5EF4-FFF2-40B4-BE49-F238E27FC236}">
                  <a16:creationId xmlns:a16="http://schemas.microsoft.com/office/drawing/2014/main" id="{0D92099F-4AC1-A34C-8B02-5FBDCD86BCB1}"/>
                </a:ext>
              </a:extLst>
            </p:cNvPr>
            <p:cNvSpPr txBox="1">
              <a:spLocks noChangeArrowheads="1"/>
            </p:cNvSpPr>
            <p:nvPr/>
          </p:nvSpPr>
          <p:spPr bwMode="auto">
            <a:xfrm>
              <a:off x="3525606" y="2744864"/>
              <a:ext cx="2034274" cy="302863"/>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1371600" rtl="0" eaLnBrk="1" fontAlgn="base" latinLnBrk="0" hangingPunct="1">
                <a:lnSpc>
                  <a:spcPct val="100000"/>
                </a:lnSpc>
                <a:spcBef>
                  <a:spcPct val="0"/>
                </a:spcBef>
                <a:spcAft>
                  <a:spcPts val="1500"/>
                </a:spcAft>
                <a:buClrTx/>
                <a:buSzTx/>
                <a:buFont typeface="Wingdings 2" pitchFamily="2" charset="2"/>
                <a:buNone/>
                <a:tabLst/>
                <a:defRPr/>
              </a:pPr>
              <a:r>
                <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Application Objectives</a:t>
              </a:r>
              <a:endParaRPr kumimoji="0" lang="en-US" altLang="en-US" sz="36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10" name="Text Box 20">
              <a:extLst>
                <a:ext uri="{FF2B5EF4-FFF2-40B4-BE49-F238E27FC236}">
                  <a16:creationId xmlns:a16="http://schemas.microsoft.com/office/drawing/2014/main" id="{36BB031C-7155-5646-96E2-3A5DB880578F}"/>
                </a:ext>
              </a:extLst>
            </p:cNvPr>
            <p:cNvSpPr txBox="1">
              <a:spLocks noChangeArrowheads="1"/>
            </p:cNvSpPr>
            <p:nvPr/>
          </p:nvSpPr>
          <p:spPr bwMode="auto">
            <a:xfrm>
              <a:off x="279633" y="2769943"/>
              <a:ext cx="1917633"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l" defTabSz="1371600" rtl="0" eaLnBrk="1" fontAlgn="base" latinLnBrk="0" hangingPunct="1">
                <a:lnSpc>
                  <a:spcPct val="100000"/>
                </a:lnSpc>
                <a:spcBef>
                  <a:spcPct val="0"/>
                </a:spcBef>
                <a:spcAft>
                  <a:spcPts val="1500"/>
                </a:spcAft>
                <a:buClrTx/>
                <a:buSzTx/>
                <a:buFont typeface="Wingdings 2" pitchFamily="2" charset="2"/>
                <a:buNone/>
                <a:tabLst/>
                <a:defRPr/>
              </a:pPr>
              <a:r>
                <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 Performance Needs</a:t>
              </a:r>
              <a:endParaRPr kumimoji="0" lang="en-US" altLang="en-US" sz="36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11" name="Text Box 21">
              <a:extLst>
                <a:ext uri="{FF2B5EF4-FFF2-40B4-BE49-F238E27FC236}">
                  <a16:creationId xmlns:a16="http://schemas.microsoft.com/office/drawing/2014/main" id="{0B0637AB-9EF4-5E43-9B6E-9E54B2C3CF0D}"/>
                </a:ext>
              </a:extLst>
            </p:cNvPr>
            <p:cNvSpPr txBox="1">
              <a:spLocks noChangeArrowheads="1"/>
            </p:cNvSpPr>
            <p:nvPr/>
          </p:nvSpPr>
          <p:spPr bwMode="auto">
            <a:xfrm>
              <a:off x="3655581" y="1946118"/>
              <a:ext cx="1812227"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1371600" rtl="0" eaLnBrk="1" fontAlgn="base" latinLnBrk="0" hangingPunct="1">
                <a:lnSpc>
                  <a:spcPct val="100000"/>
                </a:lnSpc>
                <a:spcBef>
                  <a:spcPct val="0"/>
                </a:spcBef>
                <a:spcAft>
                  <a:spcPts val="1500"/>
                </a:spcAft>
                <a:buClrTx/>
                <a:buSzTx/>
                <a:buFont typeface="Wingdings 2" pitchFamily="2" charset="2"/>
                <a:buNone/>
                <a:tabLst/>
                <a:defRPr/>
              </a:pPr>
              <a:r>
                <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Impact Objectives</a:t>
              </a:r>
              <a:endParaRPr kumimoji="0" lang="en-US" altLang="en-US" sz="36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12" name="Text Box 22">
              <a:extLst>
                <a:ext uri="{FF2B5EF4-FFF2-40B4-BE49-F238E27FC236}">
                  <a16:creationId xmlns:a16="http://schemas.microsoft.com/office/drawing/2014/main" id="{6DDB57B0-F0AF-164A-9FC6-E6AD84335E71}"/>
                </a:ext>
              </a:extLst>
            </p:cNvPr>
            <p:cNvSpPr txBox="1">
              <a:spLocks noChangeArrowheads="1"/>
            </p:cNvSpPr>
            <p:nvPr/>
          </p:nvSpPr>
          <p:spPr bwMode="auto">
            <a:xfrm>
              <a:off x="300359" y="1946118"/>
              <a:ext cx="1562680"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1371600" rtl="0" eaLnBrk="1" fontAlgn="base" latinLnBrk="0" hangingPunct="1">
                <a:lnSpc>
                  <a:spcPct val="100000"/>
                </a:lnSpc>
                <a:spcBef>
                  <a:spcPct val="0"/>
                </a:spcBef>
                <a:spcAft>
                  <a:spcPts val="1500"/>
                </a:spcAft>
                <a:buClrTx/>
                <a:buSzTx/>
                <a:buFont typeface="Wingdings 2" pitchFamily="2" charset="2"/>
                <a:buNone/>
                <a:tabLst/>
                <a:defRPr/>
              </a:pPr>
              <a:r>
                <a:rPr kumimoji="0" lang="en-US" altLang="en-US" sz="24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Business Needs</a:t>
              </a:r>
              <a:endParaRPr kumimoji="0" lang="en-US" altLang="en-US" sz="36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13" name="Text Box 23">
              <a:extLst>
                <a:ext uri="{FF2B5EF4-FFF2-40B4-BE49-F238E27FC236}">
                  <a16:creationId xmlns:a16="http://schemas.microsoft.com/office/drawing/2014/main" id="{5DAB46D5-6D6A-2D42-B713-8F5543FF26F3}"/>
                </a:ext>
              </a:extLst>
            </p:cNvPr>
            <p:cNvSpPr txBox="1">
              <a:spLocks noChangeArrowheads="1"/>
            </p:cNvSpPr>
            <p:nvPr/>
          </p:nvSpPr>
          <p:spPr bwMode="auto">
            <a:xfrm>
              <a:off x="10175" y="1191183"/>
              <a:ext cx="1438224" cy="319371"/>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1371600" rtl="0" eaLnBrk="1" fontAlgn="base" latinLnBrk="0" hangingPunct="1">
                <a:lnSpc>
                  <a:spcPct val="100000"/>
                </a:lnSpc>
                <a:spcBef>
                  <a:spcPct val="0"/>
                </a:spcBef>
                <a:spcAft>
                  <a:spcPts val="1500"/>
                </a:spcAft>
                <a:buClrTx/>
                <a:buSzTx/>
                <a:buFont typeface="Wingdings 2" pitchFamily="2" charset="2"/>
                <a:buNone/>
                <a:tabLst/>
                <a:defRPr/>
              </a:pPr>
              <a:r>
                <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Payoff Needs</a:t>
              </a:r>
              <a:endParaRPr kumimoji="0" lang="en-US" altLang="en-US" sz="36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14" name="Text Box 24">
              <a:extLst>
                <a:ext uri="{FF2B5EF4-FFF2-40B4-BE49-F238E27FC236}">
                  <a16:creationId xmlns:a16="http://schemas.microsoft.com/office/drawing/2014/main" id="{08E5C134-8214-6541-8080-48DD4CD8ABE8}"/>
                </a:ext>
              </a:extLst>
            </p:cNvPr>
            <p:cNvSpPr txBox="1">
              <a:spLocks noChangeArrowheads="1"/>
            </p:cNvSpPr>
            <p:nvPr/>
          </p:nvSpPr>
          <p:spPr bwMode="auto">
            <a:xfrm>
              <a:off x="3837235" y="1207056"/>
              <a:ext cx="149214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1371600" rtl="0" eaLnBrk="1" fontAlgn="base" latinLnBrk="0" hangingPunct="1">
                <a:lnSpc>
                  <a:spcPct val="100000"/>
                </a:lnSpc>
                <a:spcBef>
                  <a:spcPct val="0"/>
                </a:spcBef>
                <a:spcAft>
                  <a:spcPts val="1500"/>
                </a:spcAft>
                <a:buClrTx/>
                <a:buSzTx/>
                <a:buFont typeface="Wingdings 2" pitchFamily="2" charset="2"/>
                <a:buNone/>
                <a:tabLst/>
                <a:defRPr/>
              </a:pPr>
              <a:r>
                <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ROI Objectives</a:t>
              </a:r>
              <a:endParaRPr kumimoji="0" lang="en-US" altLang="en-US" sz="36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15" name="Text Box 25">
              <a:extLst>
                <a:ext uri="{FF2B5EF4-FFF2-40B4-BE49-F238E27FC236}">
                  <a16:creationId xmlns:a16="http://schemas.microsoft.com/office/drawing/2014/main" id="{46FFC744-D423-6442-8458-DB4AADD6BB6C}"/>
                </a:ext>
              </a:extLst>
            </p:cNvPr>
            <p:cNvSpPr txBox="1">
              <a:spLocks noChangeArrowheads="1"/>
            </p:cNvSpPr>
            <p:nvPr/>
          </p:nvSpPr>
          <p:spPr bwMode="auto">
            <a:xfrm>
              <a:off x="7462863" y="874020"/>
              <a:ext cx="1168359"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l" defTabSz="1371600" rtl="0" eaLnBrk="1" fontAlgn="base" latinLnBrk="0" hangingPunct="1">
                <a:lnSpc>
                  <a:spcPct val="100000"/>
                </a:lnSpc>
                <a:spcBef>
                  <a:spcPct val="0"/>
                </a:spcBef>
                <a:spcAft>
                  <a:spcPts val="1500"/>
                </a:spcAft>
                <a:buClrTx/>
                <a:buSzTx/>
                <a:buFont typeface="Wingdings 2" pitchFamily="2" charset="2"/>
                <a:buNone/>
                <a:tabLst/>
                <a:defRPr/>
              </a:pPr>
              <a:r>
                <a:rPr kumimoji="0" lang="en-US" altLang="en-US" sz="2400" b="1"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End Here</a:t>
              </a:r>
              <a:endParaRPr kumimoji="0" lang="en-US" altLang="en-US" sz="3600" b="1"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16" name="Text Box 26">
              <a:extLst>
                <a:ext uri="{FF2B5EF4-FFF2-40B4-BE49-F238E27FC236}">
                  <a16:creationId xmlns:a16="http://schemas.microsoft.com/office/drawing/2014/main" id="{56D39A50-3739-3043-A10F-86750DF85862}"/>
                </a:ext>
              </a:extLst>
            </p:cNvPr>
            <p:cNvSpPr txBox="1">
              <a:spLocks noChangeArrowheads="1"/>
            </p:cNvSpPr>
            <p:nvPr/>
          </p:nvSpPr>
          <p:spPr bwMode="auto">
            <a:xfrm>
              <a:off x="369135" y="839107"/>
              <a:ext cx="1268051"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1371600" rtl="0" eaLnBrk="1" fontAlgn="base" latinLnBrk="0" hangingPunct="1">
                <a:lnSpc>
                  <a:spcPct val="100000"/>
                </a:lnSpc>
                <a:spcBef>
                  <a:spcPct val="0"/>
                </a:spcBef>
                <a:spcAft>
                  <a:spcPts val="1500"/>
                </a:spcAft>
                <a:buClrTx/>
                <a:buSzTx/>
                <a:buFont typeface="Wingdings 2" pitchFamily="2" charset="2"/>
                <a:buNone/>
                <a:tabLst/>
                <a:defRPr/>
              </a:pPr>
              <a:r>
                <a:rPr kumimoji="0" lang="en-US" altLang="en-US" sz="2400" b="1"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Start Here</a:t>
              </a:r>
              <a:endParaRPr kumimoji="0" lang="en-US" altLang="en-US" sz="3600" b="1"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17" name="Text Box 27">
              <a:extLst>
                <a:ext uri="{FF2B5EF4-FFF2-40B4-BE49-F238E27FC236}">
                  <a16:creationId xmlns:a16="http://schemas.microsoft.com/office/drawing/2014/main" id="{B08901F2-CB51-9848-BD63-4ABBC65E42BF}"/>
                </a:ext>
              </a:extLst>
            </p:cNvPr>
            <p:cNvSpPr txBox="1">
              <a:spLocks noChangeArrowheads="1"/>
            </p:cNvSpPr>
            <p:nvPr/>
          </p:nvSpPr>
          <p:spPr bwMode="auto">
            <a:xfrm>
              <a:off x="6810786" y="1191183"/>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1371600" rtl="0" eaLnBrk="1" fontAlgn="base" latinLnBrk="0" hangingPunct="1">
                <a:lnSpc>
                  <a:spcPct val="100000"/>
                </a:lnSpc>
                <a:spcBef>
                  <a:spcPct val="0"/>
                </a:spcBef>
                <a:spcAft>
                  <a:spcPts val="1500"/>
                </a:spcAft>
                <a:buClrTx/>
                <a:buSzTx/>
                <a:buFont typeface="Wingdings 2" pitchFamily="2" charset="2"/>
                <a:buNone/>
                <a:tabLst/>
                <a:defRPr/>
              </a:pPr>
              <a:r>
                <a:rPr kumimoji="0" lang="en-US" altLang="en-US" sz="30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5</a:t>
              </a:r>
              <a:endParaRPr kumimoji="0" lang="en-US" altLang="en-US" sz="36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18" name="Text Box 28">
              <a:extLst>
                <a:ext uri="{FF2B5EF4-FFF2-40B4-BE49-F238E27FC236}">
                  <a16:creationId xmlns:a16="http://schemas.microsoft.com/office/drawing/2014/main" id="{FD204173-2C5B-5D4E-81B5-EEC61CD217BB}"/>
                </a:ext>
              </a:extLst>
            </p:cNvPr>
            <p:cNvSpPr txBox="1">
              <a:spLocks noChangeArrowheads="1"/>
            </p:cNvSpPr>
            <p:nvPr/>
          </p:nvSpPr>
          <p:spPr bwMode="auto">
            <a:xfrm>
              <a:off x="6598704" y="1930245"/>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1371600" rtl="0" eaLnBrk="1" fontAlgn="base" latinLnBrk="0" hangingPunct="1">
                <a:lnSpc>
                  <a:spcPct val="100000"/>
                </a:lnSpc>
                <a:spcBef>
                  <a:spcPct val="0"/>
                </a:spcBef>
                <a:spcAft>
                  <a:spcPts val="1500"/>
                </a:spcAft>
                <a:buClrTx/>
                <a:buSzTx/>
                <a:buFont typeface="Wingdings 2" pitchFamily="2" charset="2"/>
                <a:buNone/>
                <a:tabLst/>
                <a:defRPr/>
              </a:pPr>
              <a:r>
                <a:rPr kumimoji="0" lang="en-US" altLang="en-US" sz="30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4</a:t>
              </a:r>
              <a:endParaRPr kumimoji="0" lang="en-US" altLang="en-US" sz="36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19" name="Text Box 29">
              <a:extLst>
                <a:ext uri="{FF2B5EF4-FFF2-40B4-BE49-F238E27FC236}">
                  <a16:creationId xmlns:a16="http://schemas.microsoft.com/office/drawing/2014/main" id="{1B3E4150-CF58-A346-B7D8-E4AFC1B64D33}"/>
                </a:ext>
              </a:extLst>
            </p:cNvPr>
            <p:cNvSpPr txBox="1">
              <a:spLocks noChangeArrowheads="1"/>
            </p:cNvSpPr>
            <p:nvPr/>
          </p:nvSpPr>
          <p:spPr bwMode="auto">
            <a:xfrm>
              <a:off x="6274865" y="2744864"/>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1371600" rtl="0" eaLnBrk="1" fontAlgn="base" latinLnBrk="0" hangingPunct="1">
                <a:lnSpc>
                  <a:spcPct val="100000"/>
                </a:lnSpc>
                <a:spcBef>
                  <a:spcPct val="0"/>
                </a:spcBef>
                <a:spcAft>
                  <a:spcPts val="1500"/>
                </a:spcAft>
                <a:buClrTx/>
                <a:buSzTx/>
                <a:buFont typeface="Wingdings 2" pitchFamily="2" charset="2"/>
                <a:buNone/>
                <a:tabLst/>
                <a:defRPr/>
              </a:pPr>
              <a:r>
                <a:rPr kumimoji="0" lang="en-US" altLang="en-US" sz="30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3</a:t>
              </a:r>
              <a:endParaRPr kumimoji="0" lang="en-US" altLang="en-US" sz="36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20" name="Text Box 30">
              <a:extLst>
                <a:ext uri="{FF2B5EF4-FFF2-40B4-BE49-F238E27FC236}">
                  <a16:creationId xmlns:a16="http://schemas.microsoft.com/office/drawing/2014/main" id="{D1EBE336-3A0E-C94C-83FA-AC9DE6BA8588}"/>
                </a:ext>
              </a:extLst>
            </p:cNvPr>
            <p:cNvSpPr txBox="1">
              <a:spLocks noChangeArrowheads="1"/>
            </p:cNvSpPr>
            <p:nvPr/>
          </p:nvSpPr>
          <p:spPr bwMode="auto">
            <a:xfrm>
              <a:off x="5911023" y="3566467"/>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1371600" rtl="0" eaLnBrk="1" fontAlgn="base" latinLnBrk="0" hangingPunct="1">
                <a:lnSpc>
                  <a:spcPct val="100000"/>
                </a:lnSpc>
                <a:spcBef>
                  <a:spcPct val="0"/>
                </a:spcBef>
                <a:spcAft>
                  <a:spcPts val="1500"/>
                </a:spcAft>
                <a:buClrTx/>
                <a:buSzTx/>
                <a:buFont typeface="Wingdings 2" pitchFamily="2" charset="2"/>
                <a:buNone/>
                <a:tabLst/>
                <a:defRPr/>
              </a:pPr>
              <a:r>
                <a:rPr kumimoji="0" lang="en-US" altLang="en-US" sz="30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2</a:t>
              </a:r>
              <a:endParaRPr kumimoji="0" lang="en-US" altLang="en-US" sz="36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21" name="Line 31">
              <a:extLst>
                <a:ext uri="{FF2B5EF4-FFF2-40B4-BE49-F238E27FC236}">
                  <a16:creationId xmlns:a16="http://schemas.microsoft.com/office/drawing/2014/main" id="{65CA78DE-52B8-FC42-80C1-FBD6222C67C8}"/>
                </a:ext>
              </a:extLst>
            </p:cNvPr>
            <p:cNvSpPr>
              <a:spLocks noChangeShapeType="1"/>
            </p:cNvSpPr>
            <p:nvPr/>
          </p:nvSpPr>
          <p:spPr bwMode="auto">
            <a:xfrm>
              <a:off x="2485342" y="2094057"/>
              <a:ext cx="1163279"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sz="3600" b="0" i="0" u="none" strike="noStrike" kern="1200" cap="none" spc="0" normalizeH="0" baseline="0" noProof="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endParaRPr>
            </a:p>
          </p:txBody>
        </p:sp>
        <p:sp>
          <p:nvSpPr>
            <p:cNvPr id="20522" name="Line 32">
              <a:extLst>
                <a:ext uri="{FF2B5EF4-FFF2-40B4-BE49-F238E27FC236}">
                  <a16:creationId xmlns:a16="http://schemas.microsoft.com/office/drawing/2014/main" id="{55AB3418-1F6B-1647-A51E-6D13E61749AD}"/>
                </a:ext>
              </a:extLst>
            </p:cNvPr>
            <p:cNvSpPr>
              <a:spLocks noChangeShapeType="1"/>
            </p:cNvSpPr>
            <p:nvPr/>
          </p:nvSpPr>
          <p:spPr bwMode="auto">
            <a:xfrm>
              <a:off x="5495112" y="2094057"/>
              <a:ext cx="1142960"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sz="3600" b="0" i="0" u="none" strike="noStrike" kern="1200" cap="none" spc="0" normalizeH="0" baseline="0" noProof="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endParaRPr>
            </a:p>
          </p:txBody>
        </p:sp>
        <p:sp>
          <p:nvSpPr>
            <p:cNvPr id="20523" name="Line 33">
              <a:extLst>
                <a:ext uri="{FF2B5EF4-FFF2-40B4-BE49-F238E27FC236}">
                  <a16:creationId xmlns:a16="http://schemas.microsoft.com/office/drawing/2014/main" id="{E7ED0653-6718-AA44-ACC7-350746E05289}"/>
                </a:ext>
              </a:extLst>
            </p:cNvPr>
            <p:cNvSpPr>
              <a:spLocks noChangeShapeType="1"/>
            </p:cNvSpPr>
            <p:nvPr/>
          </p:nvSpPr>
          <p:spPr bwMode="auto">
            <a:xfrm flipV="1">
              <a:off x="2713942" y="2924545"/>
              <a:ext cx="821218"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sz="3600" b="0" i="0" u="none" strike="noStrike" kern="1200" cap="none" spc="0" normalizeH="0" baseline="0" noProof="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endParaRPr>
            </a:p>
          </p:txBody>
        </p:sp>
        <p:sp>
          <p:nvSpPr>
            <p:cNvPr id="20524" name="Line 34">
              <a:extLst>
                <a:ext uri="{FF2B5EF4-FFF2-40B4-BE49-F238E27FC236}">
                  <a16:creationId xmlns:a16="http://schemas.microsoft.com/office/drawing/2014/main" id="{A42818B8-BD04-6345-968B-3C5542AAAC8F}"/>
                </a:ext>
              </a:extLst>
            </p:cNvPr>
            <p:cNvSpPr>
              <a:spLocks noChangeShapeType="1"/>
            </p:cNvSpPr>
            <p:nvPr/>
          </p:nvSpPr>
          <p:spPr bwMode="auto">
            <a:xfrm>
              <a:off x="5559880" y="2915026"/>
              <a:ext cx="887064"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sz="3600" b="0" i="0" u="none" strike="noStrike" kern="1200" cap="none" spc="0" normalizeH="0" baseline="0" noProof="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endParaRPr>
            </a:p>
          </p:txBody>
        </p:sp>
        <p:sp>
          <p:nvSpPr>
            <p:cNvPr id="20525" name="Line 35">
              <a:extLst>
                <a:ext uri="{FF2B5EF4-FFF2-40B4-BE49-F238E27FC236}">
                  <a16:creationId xmlns:a16="http://schemas.microsoft.com/office/drawing/2014/main" id="{F000BDA7-B788-3240-A038-8021DF4D61E3}"/>
                </a:ext>
              </a:extLst>
            </p:cNvPr>
            <p:cNvSpPr>
              <a:spLocks noChangeShapeType="1"/>
            </p:cNvSpPr>
            <p:nvPr/>
          </p:nvSpPr>
          <p:spPr bwMode="auto">
            <a:xfrm flipV="1">
              <a:off x="5454473" y="3778532"/>
              <a:ext cx="562591" cy="11429"/>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sz="3600" b="0" i="0" u="none" strike="noStrike" kern="1200" cap="none" spc="0" normalizeH="0" baseline="0" noProof="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endParaRPr>
            </a:p>
          </p:txBody>
        </p:sp>
        <p:sp>
          <p:nvSpPr>
            <p:cNvPr id="20526" name="Text Box 36">
              <a:extLst>
                <a:ext uri="{FF2B5EF4-FFF2-40B4-BE49-F238E27FC236}">
                  <a16:creationId xmlns:a16="http://schemas.microsoft.com/office/drawing/2014/main" id="{A9A564E1-8CAB-F143-AA17-24D561093A98}"/>
                </a:ext>
              </a:extLst>
            </p:cNvPr>
            <p:cNvSpPr txBox="1">
              <a:spLocks noChangeArrowheads="1"/>
            </p:cNvSpPr>
            <p:nvPr/>
          </p:nvSpPr>
          <p:spPr bwMode="auto">
            <a:xfrm>
              <a:off x="1722074" y="1191183"/>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1371600" rtl="0" eaLnBrk="1" fontAlgn="base" latinLnBrk="0" hangingPunct="1">
                <a:lnSpc>
                  <a:spcPct val="100000"/>
                </a:lnSpc>
                <a:spcBef>
                  <a:spcPct val="0"/>
                </a:spcBef>
                <a:spcAft>
                  <a:spcPts val="1500"/>
                </a:spcAft>
                <a:buClrTx/>
                <a:buSzTx/>
                <a:buFont typeface="Wingdings 2" pitchFamily="2" charset="2"/>
                <a:buNone/>
                <a:tabLst/>
                <a:defRPr/>
              </a:pPr>
              <a:r>
                <a:rPr kumimoji="0" lang="en-US" altLang="en-US" sz="30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5</a:t>
              </a:r>
              <a:endParaRPr kumimoji="0" lang="en-US" altLang="en-US" sz="36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27" name="Text Box 37">
              <a:extLst>
                <a:ext uri="{FF2B5EF4-FFF2-40B4-BE49-F238E27FC236}">
                  <a16:creationId xmlns:a16="http://schemas.microsoft.com/office/drawing/2014/main" id="{EE6A07A4-AE28-8E47-BF03-DDC28347FD7E}"/>
                </a:ext>
              </a:extLst>
            </p:cNvPr>
            <p:cNvSpPr txBox="1">
              <a:spLocks noChangeArrowheads="1"/>
            </p:cNvSpPr>
            <p:nvPr/>
          </p:nvSpPr>
          <p:spPr bwMode="auto">
            <a:xfrm>
              <a:off x="1988130" y="1833735"/>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1371600" rtl="0" eaLnBrk="1" fontAlgn="base" latinLnBrk="0" hangingPunct="1">
                <a:lnSpc>
                  <a:spcPct val="100000"/>
                </a:lnSpc>
                <a:spcBef>
                  <a:spcPct val="0"/>
                </a:spcBef>
                <a:spcAft>
                  <a:spcPts val="1500"/>
                </a:spcAft>
                <a:buClrTx/>
                <a:buSzTx/>
                <a:buFont typeface="Wingdings 2" pitchFamily="2" charset="2"/>
                <a:buNone/>
                <a:tabLst/>
                <a:defRPr/>
              </a:pPr>
              <a:r>
                <a:rPr kumimoji="0" lang="en-US" altLang="en-US" sz="30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4</a:t>
              </a:r>
              <a:endParaRPr kumimoji="0" lang="en-US" altLang="en-US" sz="36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28" name="Text Box 38">
              <a:extLst>
                <a:ext uri="{FF2B5EF4-FFF2-40B4-BE49-F238E27FC236}">
                  <a16:creationId xmlns:a16="http://schemas.microsoft.com/office/drawing/2014/main" id="{9ED46D8F-3DFF-4840-8BC3-7DA6AA4BEB54}"/>
                </a:ext>
              </a:extLst>
            </p:cNvPr>
            <p:cNvSpPr txBox="1">
              <a:spLocks noChangeArrowheads="1"/>
            </p:cNvSpPr>
            <p:nvPr/>
          </p:nvSpPr>
          <p:spPr bwMode="auto">
            <a:xfrm>
              <a:off x="2322128" y="2744864"/>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1371600" rtl="0" eaLnBrk="1" fontAlgn="base" latinLnBrk="0" hangingPunct="1">
                <a:lnSpc>
                  <a:spcPct val="100000"/>
                </a:lnSpc>
                <a:spcBef>
                  <a:spcPct val="0"/>
                </a:spcBef>
                <a:spcAft>
                  <a:spcPts val="1500"/>
                </a:spcAft>
                <a:buClrTx/>
                <a:buSzTx/>
                <a:buFont typeface="Wingdings 2" pitchFamily="2" charset="2"/>
                <a:buNone/>
                <a:tabLst/>
                <a:defRPr/>
              </a:pPr>
              <a:r>
                <a:rPr kumimoji="0" lang="en-US" altLang="en-US" sz="30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3</a:t>
              </a:r>
              <a:endParaRPr kumimoji="0" lang="en-US" altLang="en-US" sz="36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29" name="Text Box 39">
              <a:extLst>
                <a:ext uri="{FF2B5EF4-FFF2-40B4-BE49-F238E27FC236}">
                  <a16:creationId xmlns:a16="http://schemas.microsoft.com/office/drawing/2014/main" id="{765D3061-6999-774C-A77A-DD61FFE0E751}"/>
                </a:ext>
              </a:extLst>
            </p:cNvPr>
            <p:cNvSpPr txBox="1">
              <a:spLocks noChangeArrowheads="1"/>
            </p:cNvSpPr>
            <p:nvPr/>
          </p:nvSpPr>
          <p:spPr bwMode="auto">
            <a:xfrm>
              <a:off x="2644697" y="3609642"/>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1371600" rtl="0" eaLnBrk="1" fontAlgn="base" latinLnBrk="0" hangingPunct="1">
                <a:lnSpc>
                  <a:spcPct val="100000"/>
                </a:lnSpc>
                <a:spcBef>
                  <a:spcPct val="0"/>
                </a:spcBef>
                <a:spcAft>
                  <a:spcPts val="1500"/>
                </a:spcAft>
                <a:buClrTx/>
                <a:buSzTx/>
                <a:buFont typeface="Wingdings 2" pitchFamily="2" charset="2"/>
                <a:buNone/>
                <a:tabLst/>
                <a:defRPr/>
              </a:pPr>
              <a:r>
                <a:rPr kumimoji="0" lang="en-US" altLang="en-US" sz="30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2</a:t>
              </a:r>
              <a:endParaRPr kumimoji="0" lang="en-US" altLang="en-US" sz="36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30" name="Text Box 40">
              <a:extLst>
                <a:ext uri="{FF2B5EF4-FFF2-40B4-BE49-F238E27FC236}">
                  <a16:creationId xmlns:a16="http://schemas.microsoft.com/office/drawing/2014/main" id="{4D637B5B-AEF9-9B41-AD15-C92C7FE8A6DB}"/>
                </a:ext>
              </a:extLst>
            </p:cNvPr>
            <p:cNvSpPr txBox="1">
              <a:spLocks noChangeArrowheads="1"/>
            </p:cNvSpPr>
            <p:nvPr/>
          </p:nvSpPr>
          <p:spPr bwMode="auto">
            <a:xfrm>
              <a:off x="2895600" y="4572000"/>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1371600" rtl="0" eaLnBrk="1" fontAlgn="base" latinLnBrk="0" hangingPunct="1">
                <a:lnSpc>
                  <a:spcPct val="100000"/>
                </a:lnSpc>
                <a:spcBef>
                  <a:spcPct val="0"/>
                </a:spcBef>
                <a:spcAft>
                  <a:spcPts val="1500"/>
                </a:spcAft>
                <a:buClrTx/>
                <a:buSzTx/>
                <a:buFont typeface="Wingdings 2" pitchFamily="2" charset="2"/>
                <a:buNone/>
                <a:tabLst/>
                <a:defRPr/>
              </a:pPr>
              <a:r>
                <a:rPr kumimoji="0" lang="en-US" altLang="en-US" sz="30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1</a:t>
              </a:r>
              <a:endParaRPr kumimoji="0" lang="en-US" altLang="en-US" sz="36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cxnSp>
          <p:nvCxnSpPr>
            <p:cNvPr id="20531" name="AutoShape 41">
              <a:extLst>
                <a:ext uri="{FF2B5EF4-FFF2-40B4-BE49-F238E27FC236}">
                  <a16:creationId xmlns:a16="http://schemas.microsoft.com/office/drawing/2014/main" id="{71F92259-C376-0640-95F7-D8831B07A888}"/>
                </a:ext>
              </a:extLst>
            </p:cNvPr>
            <p:cNvCxnSpPr>
              <a:cxnSpLocks noChangeShapeType="1"/>
            </p:cNvCxnSpPr>
            <p:nvPr/>
          </p:nvCxnSpPr>
          <p:spPr bwMode="auto">
            <a:xfrm>
              <a:off x="1562488" y="1235297"/>
              <a:ext cx="1782383" cy="4702949"/>
            </a:xfrm>
            <a:prstGeom prst="straightConnector1">
              <a:avLst/>
            </a:prstGeom>
            <a:noFill/>
            <a:ln w="50800">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0532" name="Line 42">
              <a:extLst>
                <a:ext uri="{FF2B5EF4-FFF2-40B4-BE49-F238E27FC236}">
                  <a16:creationId xmlns:a16="http://schemas.microsoft.com/office/drawing/2014/main" id="{72A70D04-9408-1D46-BAEE-8C5E88186625}"/>
                </a:ext>
              </a:extLst>
            </p:cNvPr>
            <p:cNvSpPr>
              <a:spLocks noChangeShapeType="1"/>
            </p:cNvSpPr>
            <p:nvPr/>
          </p:nvSpPr>
          <p:spPr bwMode="auto">
            <a:xfrm>
              <a:off x="3314660" y="4743633"/>
              <a:ext cx="300282" cy="8452"/>
            </a:xfrm>
            <a:prstGeom prst="line">
              <a:avLst/>
            </a:prstGeom>
            <a:noFill/>
            <a:ln w="1270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sz="3600" b="0" i="0" u="none" strike="noStrike" kern="1200" cap="none" spc="0" normalizeH="0" baseline="0" noProof="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endParaRPr>
            </a:p>
          </p:txBody>
        </p:sp>
        <p:sp>
          <p:nvSpPr>
            <p:cNvPr id="20533" name="Text Box 43">
              <a:extLst>
                <a:ext uri="{FF2B5EF4-FFF2-40B4-BE49-F238E27FC236}">
                  <a16:creationId xmlns:a16="http://schemas.microsoft.com/office/drawing/2014/main" id="{2CCB8635-600A-974F-9E00-3796137395C0}"/>
                </a:ext>
              </a:extLst>
            </p:cNvPr>
            <p:cNvSpPr txBox="1">
              <a:spLocks noChangeArrowheads="1"/>
            </p:cNvSpPr>
            <p:nvPr/>
          </p:nvSpPr>
          <p:spPr bwMode="auto">
            <a:xfrm>
              <a:off x="5715000" y="4572000"/>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1371600" rtl="0" eaLnBrk="1" fontAlgn="base" latinLnBrk="0" hangingPunct="1">
                <a:lnSpc>
                  <a:spcPct val="100000"/>
                </a:lnSpc>
                <a:spcBef>
                  <a:spcPct val="0"/>
                </a:spcBef>
                <a:spcAft>
                  <a:spcPts val="1500"/>
                </a:spcAft>
                <a:buClrTx/>
                <a:buSzTx/>
                <a:buFont typeface="Wingdings 2" pitchFamily="2" charset="2"/>
                <a:buNone/>
                <a:tabLst/>
                <a:defRPr/>
              </a:pPr>
              <a:r>
                <a:rPr kumimoji="0" lang="en-US" altLang="en-US" sz="30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1</a:t>
              </a:r>
              <a:endParaRPr kumimoji="0" lang="en-US" altLang="en-US" sz="36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34" name="Line 44">
              <a:extLst>
                <a:ext uri="{FF2B5EF4-FFF2-40B4-BE49-F238E27FC236}">
                  <a16:creationId xmlns:a16="http://schemas.microsoft.com/office/drawing/2014/main" id="{6213C319-DA3C-E043-BC52-BC673D6FEEE1}"/>
                </a:ext>
              </a:extLst>
            </p:cNvPr>
            <p:cNvSpPr>
              <a:spLocks noChangeShapeType="1"/>
            </p:cNvSpPr>
            <p:nvPr/>
          </p:nvSpPr>
          <p:spPr bwMode="auto">
            <a:xfrm flipV="1">
              <a:off x="5445668" y="4752085"/>
              <a:ext cx="353786" cy="11429"/>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sz="3600" b="0" i="0" u="none" strike="noStrike" kern="1200" cap="none" spc="0" normalizeH="0" baseline="0" noProof="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endParaRPr>
            </a:p>
          </p:txBody>
        </p:sp>
        <p:cxnSp>
          <p:nvCxnSpPr>
            <p:cNvPr id="20535" name="AutoShape 45">
              <a:extLst>
                <a:ext uri="{FF2B5EF4-FFF2-40B4-BE49-F238E27FC236}">
                  <a16:creationId xmlns:a16="http://schemas.microsoft.com/office/drawing/2014/main" id="{7024779D-C197-9040-91D2-8799F5B435E1}"/>
                </a:ext>
              </a:extLst>
            </p:cNvPr>
            <p:cNvCxnSpPr>
              <a:cxnSpLocks noChangeShapeType="1"/>
            </p:cNvCxnSpPr>
            <p:nvPr/>
          </p:nvCxnSpPr>
          <p:spPr bwMode="auto">
            <a:xfrm flipV="1">
              <a:off x="5791200" y="1207057"/>
              <a:ext cx="1785369" cy="4702948"/>
            </a:xfrm>
            <a:prstGeom prst="straightConnector1">
              <a:avLst/>
            </a:prstGeom>
            <a:noFill/>
            <a:ln w="50800">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0536" name="Line 47">
              <a:extLst>
                <a:ext uri="{FF2B5EF4-FFF2-40B4-BE49-F238E27FC236}">
                  <a16:creationId xmlns:a16="http://schemas.microsoft.com/office/drawing/2014/main" id="{C4EC49AB-8E00-E249-8358-FF7884B87C31}"/>
                </a:ext>
              </a:extLst>
            </p:cNvPr>
            <p:cNvSpPr>
              <a:spLocks noChangeShapeType="1"/>
            </p:cNvSpPr>
            <p:nvPr/>
          </p:nvSpPr>
          <p:spPr bwMode="auto">
            <a:xfrm>
              <a:off x="3045368" y="3772928"/>
              <a:ext cx="629263"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sz="3600" b="0" i="0" u="none" strike="noStrike" kern="1200" cap="none" spc="0" normalizeH="0" baseline="0" noProof="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endParaRPr>
            </a:p>
          </p:txBody>
        </p:sp>
      </p:grpSp>
      <p:sp>
        <p:nvSpPr>
          <p:cNvPr id="20489" name="Text Box 40">
            <a:extLst>
              <a:ext uri="{FF2B5EF4-FFF2-40B4-BE49-F238E27FC236}">
                <a16:creationId xmlns:a16="http://schemas.microsoft.com/office/drawing/2014/main" id="{A89A41FA-32FE-F746-8FF9-3BCB21FB976F}"/>
              </a:ext>
            </a:extLst>
          </p:cNvPr>
          <p:cNvSpPr txBox="1">
            <a:spLocks noChangeArrowheads="1"/>
          </p:cNvSpPr>
          <p:nvPr/>
        </p:nvSpPr>
        <p:spPr bwMode="auto">
          <a:xfrm>
            <a:off x="6858002" y="7772402"/>
            <a:ext cx="804863"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1371600" rtl="0" eaLnBrk="1" fontAlgn="base" latinLnBrk="0" hangingPunct="1">
              <a:lnSpc>
                <a:spcPct val="100000"/>
              </a:lnSpc>
              <a:spcBef>
                <a:spcPct val="0"/>
              </a:spcBef>
              <a:spcAft>
                <a:spcPts val="1500"/>
              </a:spcAft>
              <a:buClrTx/>
              <a:buSzTx/>
              <a:buFont typeface="Wingdings 2" pitchFamily="2" charset="2"/>
              <a:buNone/>
              <a:tabLst/>
              <a:defRPr/>
            </a:pPr>
            <a:r>
              <a:rPr kumimoji="0" lang="en-US" altLang="en-US" sz="30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0</a:t>
            </a:r>
            <a:endParaRPr kumimoji="0" lang="en-US" altLang="en-US" sz="36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490" name="Text Box 40">
            <a:extLst>
              <a:ext uri="{FF2B5EF4-FFF2-40B4-BE49-F238E27FC236}">
                <a16:creationId xmlns:a16="http://schemas.microsoft.com/office/drawing/2014/main" id="{7E6EB98C-2121-0A42-9998-118F274325D4}"/>
              </a:ext>
            </a:extLst>
          </p:cNvPr>
          <p:cNvSpPr txBox="1">
            <a:spLocks noChangeArrowheads="1"/>
          </p:cNvSpPr>
          <p:nvPr/>
        </p:nvSpPr>
        <p:spPr bwMode="auto">
          <a:xfrm>
            <a:off x="10629902" y="7772402"/>
            <a:ext cx="804863"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1371600" rtl="0" eaLnBrk="1" fontAlgn="base" latinLnBrk="0" hangingPunct="1">
              <a:lnSpc>
                <a:spcPct val="100000"/>
              </a:lnSpc>
              <a:spcBef>
                <a:spcPct val="0"/>
              </a:spcBef>
              <a:spcAft>
                <a:spcPts val="1500"/>
              </a:spcAft>
              <a:buClrTx/>
              <a:buSzTx/>
              <a:buFont typeface="Wingdings 2" pitchFamily="2" charset="2"/>
              <a:buNone/>
              <a:tabLst/>
              <a:defRPr/>
            </a:pPr>
            <a:r>
              <a:rPr kumimoji="0" lang="en-US" altLang="en-US" sz="30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0</a:t>
            </a:r>
            <a:endParaRPr kumimoji="0" lang="en-US" altLang="en-US" sz="36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491" name="Line 42">
            <a:extLst>
              <a:ext uri="{FF2B5EF4-FFF2-40B4-BE49-F238E27FC236}">
                <a16:creationId xmlns:a16="http://schemas.microsoft.com/office/drawing/2014/main" id="{A3159C21-38E6-DF4D-B3A2-1CA51C679508}"/>
              </a:ext>
            </a:extLst>
          </p:cNvPr>
          <p:cNvSpPr>
            <a:spLocks noChangeShapeType="1"/>
          </p:cNvSpPr>
          <p:nvPr/>
        </p:nvSpPr>
        <p:spPr bwMode="auto">
          <a:xfrm>
            <a:off x="7477169" y="8001000"/>
            <a:ext cx="423821" cy="0"/>
          </a:xfrm>
          <a:prstGeom prst="line">
            <a:avLst/>
          </a:prstGeom>
          <a:noFill/>
          <a:ln w="1270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sz="3600" b="0" i="0" u="none" strike="noStrike" kern="1200" cap="none" spc="0" normalizeH="0" baseline="0" noProof="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endParaRPr>
          </a:p>
        </p:txBody>
      </p:sp>
      <p:sp>
        <p:nvSpPr>
          <p:cNvPr id="20492" name="Line 42">
            <a:extLst>
              <a:ext uri="{FF2B5EF4-FFF2-40B4-BE49-F238E27FC236}">
                <a16:creationId xmlns:a16="http://schemas.microsoft.com/office/drawing/2014/main" id="{4ADD624E-5DD1-2241-B6A0-55EFBF905047}"/>
              </a:ext>
            </a:extLst>
          </p:cNvPr>
          <p:cNvSpPr>
            <a:spLocks noChangeShapeType="1"/>
          </p:cNvSpPr>
          <p:nvPr/>
        </p:nvSpPr>
        <p:spPr bwMode="auto">
          <a:xfrm>
            <a:off x="10323962" y="8001000"/>
            <a:ext cx="434528" cy="0"/>
          </a:xfrm>
          <a:prstGeom prst="line">
            <a:avLst/>
          </a:prstGeom>
          <a:noFill/>
          <a:ln w="1270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marL="0" marR="0" lvl="0" indent="0" algn="l" defTabSz="1371600" rtl="0" eaLnBrk="0" fontAlgn="base" latinLnBrk="0" hangingPunct="0">
              <a:lnSpc>
                <a:spcPct val="100000"/>
              </a:lnSpc>
              <a:spcBef>
                <a:spcPct val="0"/>
              </a:spcBef>
              <a:spcAft>
                <a:spcPct val="0"/>
              </a:spcAft>
              <a:buClrTx/>
              <a:buSzTx/>
              <a:buFontTx/>
              <a:buNone/>
              <a:tabLst/>
              <a:defRPr/>
            </a:pPr>
            <a:endParaRPr kumimoji="0" lang="en-US" sz="3600" b="0" i="0" u="none" strike="noStrike" kern="1200" cap="none" spc="0" normalizeH="0" baseline="0" noProof="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endParaRPr>
          </a:p>
        </p:txBody>
      </p:sp>
      <p:cxnSp>
        <p:nvCxnSpPr>
          <p:cNvPr id="3" name="Straight Connector 2">
            <a:extLst>
              <a:ext uri="{FF2B5EF4-FFF2-40B4-BE49-F238E27FC236}">
                <a16:creationId xmlns:a16="http://schemas.microsoft.com/office/drawing/2014/main" id="{432057FC-45CD-1743-A084-33B7476D93EA}"/>
              </a:ext>
            </a:extLst>
          </p:cNvPr>
          <p:cNvCxnSpPr>
            <a:cxnSpLocks noChangeShapeType="1"/>
          </p:cNvCxnSpPr>
          <p:nvPr/>
        </p:nvCxnSpPr>
        <p:spPr bwMode="auto">
          <a:xfrm>
            <a:off x="2857500" y="7658100"/>
            <a:ext cx="12573000" cy="0"/>
          </a:xfrm>
          <a:prstGeom prst="line">
            <a:avLst/>
          </a:prstGeom>
          <a:noFill/>
          <a:ln w="3175">
            <a:solidFill>
              <a:srgbClr val="7F7F7F"/>
            </a:solidFill>
            <a:prstDash val="dash"/>
            <a:round/>
            <a:headEnd/>
            <a:tailEnd/>
          </a:ln>
          <a:effectLst>
            <a:outerShdw blurRad="38100" dist="25400" dir="5400000" algn="t" rotWithShape="0">
              <a:srgbClr val="808080">
                <a:alpha val="50000"/>
              </a:srgbClr>
            </a:outerShdw>
          </a:effectLst>
          <a:extLst>
            <a:ext uri="{909E8E84-426E-40DD-AFC4-6F175D3DCCD1}">
              <a14:hiddenFill xmlns:a14="http://schemas.microsoft.com/office/drawing/2010/main">
                <a:noFill/>
              </a14:hiddenFill>
            </a:ext>
          </a:extLst>
        </p:spPr>
      </p:cxnSp>
      <p:pic>
        <p:nvPicPr>
          <p:cNvPr id="61" name="Picture 2" descr="INSTITI ">
            <a:extLst>
              <a:ext uri="{FF2B5EF4-FFF2-40B4-BE49-F238E27FC236}">
                <a16:creationId xmlns:a16="http://schemas.microsoft.com/office/drawing/2014/main" id="{DF67234F-84A9-F14C-B958-BC5FAF8EAB3D}"/>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215758" y="238147"/>
            <a:ext cx="3467528" cy="49665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A227341E-5AA7-49F6-97A3-C5932E90E8E5}"/>
              </a:ext>
            </a:extLst>
          </p:cNvPr>
          <p:cNvPicPr>
            <a:picLocks noChangeAspect="1"/>
          </p:cNvPicPr>
          <p:nvPr/>
        </p:nvPicPr>
        <p:blipFill>
          <a:blip r:embed="rId4"/>
          <a:stretch>
            <a:fillRect/>
          </a:stretch>
        </p:blipFill>
        <p:spPr>
          <a:xfrm>
            <a:off x="2958684" y="7747194"/>
            <a:ext cx="12318036" cy="649281"/>
          </a:xfrm>
          <a:prstGeom prst="rect">
            <a:avLst/>
          </a:prstGeom>
        </p:spPr>
      </p:pic>
      <p:sp>
        <p:nvSpPr>
          <p:cNvPr id="55" name="Text Box 10">
            <a:extLst>
              <a:ext uri="{FF2B5EF4-FFF2-40B4-BE49-F238E27FC236}">
                <a16:creationId xmlns:a16="http://schemas.microsoft.com/office/drawing/2014/main" id="{193329E8-62F8-834A-B1DC-C32B2BF726B8}"/>
              </a:ext>
            </a:extLst>
          </p:cNvPr>
          <p:cNvSpPr txBox="1">
            <a:spLocks noChangeArrowheads="1"/>
          </p:cNvSpPr>
          <p:nvPr/>
        </p:nvSpPr>
        <p:spPr bwMode="auto">
          <a:xfrm>
            <a:off x="622446" y="6900117"/>
            <a:ext cx="2673573" cy="541923"/>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1371600" rtl="0" eaLnBrk="1" fontAlgn="base" latinLnBrk="0" hangingPunct="1">
              <a:lnSpc>
                <a:spcPct val="100000"/>
              </a:lnSpc>
              <a:spcBef>
                <a:spcPct val="0"/>
              </a:spcBef>
              <a:spcAft>
                <a:spcPts val="1500"/>
              </a:spcAft>
              <a:buClrTx/>
              <a:buSzTx/>
              <a:buFont typeface="Wingdings 2" pitchFamily="2" charset="2"/>
              <a:buNone/>
              <a:tabLst/>
              <a:defRPr/>
            </a:pPr>
            <a:r>
              <a:rPr kumimoji="0" lang="en-US" altLang="en-US" sz="2700" b="1" i="0" u="none" strike="noStrike" kern="1200" cap="none" spc="0" normalizeH="0" baseline="0" noProof="0" dirty="0">
                <a:ln>
                  <a:noFill/>
                </a:ln>
                <a:solidFill>
                  <a:srgbClr val="820E2E"/>
                </a:solidFill>
                <a:effectLst/>
                <a:uLnTx/>
                <a:uFillTx/>
                <a:latin typeface="Calibri" panose="020F0502020204030204" pitchFamily="34" charset="0"/>
                <a:ea typeface="ＭＳ Ｐゴシック" panose="020B0600070205080204" pitchFamily="34" charset="-128"/>
                <a:cs typeface="Calibri" panose="020F0502020204030204" pitchFamily="34" charset="0"/>
              </a:rPr>
              <a:t>Initial Analysis</a:t>
            </a:r>
            <a:endParaRPr kumimoji="0" lang="en-US" altLang="en-US" sz="4200" b="1" i="0" u="none" strike="noStrike" kern="1200" cap="none" spc="0" normalizeH="0" baseline="0" noProof="0" dirty="0">
              <a:ln>
                <a:noFill/>
              </a:ln>
              <a:solidFill>
                <a:srgbClr val="820E2E"/>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56" name="Text Box 10">
            <a:extLst>
              <a:ext uri="{FF2B5EF4-FFF2-40B4-BE49-F238E27FC236}">
                <a16:creationId xmlns:a16="http://schemas.microsoft.com/office/drawing/2014/main" id="{E776CCF2-7E23-0C4D-B3DE-871F19267341}"/>
              </a:ext>
            </a:extLst>
          </p:cNvPr>
          <p:cNvSpPr txBox="1">
            <a:spLocks noChangeArrowheads="1"/>
          </p:cNvSpPr>
          <p:nvPr/>
        </p:nvSpPr>
        <p:spPr bwMode="auto">
          <a:xfrm>
            <a:off x="14137970" y="6699741"/>
            <a:ext cx="2673573" cy="800112"/>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1371600" rtl="0" eaLnBrk="1" fontAlgn="base" latinLnBrk="0" hangingPunct="1">
              <a:lnSpc>
                <a:spcPct val="100000"/>
              </a:lnSpc>
              <a:spcBef>
                <a:spcPct val="0"/>
              </a:spcBef>
              <a:spcAft>
                <a:spcPts val="1500"/>
              </a:spcAft>
              <a:buClrTx/>
              <a:buSzTx/>
              <a:buFont typeface="Wingdings 2" pitchFamily="2" charset="2"/>
              <a:buNone/>
              <a:tabLst/>
              <a:defRPr/>
            </a:pPr>
            <a:r>
              <a:rPr kumimoji="0" lang="en-US" altLang="en-US" sz="2700" b="1" i="0" u="none" strike="noStrike" kern="1200" cap="none" spc="0" normalizeH="0" baseline="0" noProof="0" dirty="0">
                <a:ln>
                  <a:noFill/>
                </a:ln>
                <a:solidFill>
                  <a:srgbClr val="820E2E"/>
                </a:solidFill>
                <a:effectLst/>
                <a:uLnTx/>
                <a:uFillTx/>
                <a:latin typeface="Calibri" panose="020F0502020204030204" pitchFamily="34" charset="0"/>
                <a:ea typeface="ＭＳ Ｐゴシック" panose="020B0600070205080204" pitchFamily="34" charset="-128"/>
                <a:cs typeface="Calibri" panose="020F0502020204030204" pitchFamily="34" charset="0"/>
              </a:rPr>
              <a:t>Measurement and Evaluation</a:t>
            </a:r>
            <a:endParaRPr kumimoji="0" lang="en-US" altLang="en-US" sz="4200" b="1" i="0" u="none" strike="noStrike" kern="1200" cap="none" spc="0" normalizeH="0" baseline="0" noProof="0" dirty="0">
              <a:ln>
                <a:noFill/>
              </a:ln>
              <a:solidFill>
                <a:srgbClr val="820E2E"/>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Tree>
    <p:extLst>
      <p:ext uri="{BB962C8B-B14F-4D97-AF65-F5344CB8AC3E}">
        <p14:creationId xmlns:p14="http://schemas.microsoft.com/office/powerpoint/2010/main" val="3280497488"/>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82" name="Group 47">
            <a:extLst>
              <a:ext uri="{FF2B5EF4-FFF2-40B4-BE49-F238E27FC236}">
                <a16:creationId xmlns:a16="http://schemas.microsoft.com/office/drawing/2014/main" id="{98E165BD-75DE-A349-ACFF-62828A826223}"/>
              </a:ext>
            </a:extLst>
          </p:cNvPr>
          <p:cNvGrpSpPr>
            <a:grpSpLocks/>
          </p:cNvGrpSpPr>
          <p:nvPr/>
        </p:nvGrpSpPr>
        <p:grpSpPr bwMode="auto">
          <a:xfrm>
            <a:off x="2337702" y="272685"/>
            <a:ext cx="13716000" cy="9726942"/>
            <a:chOff x="5210" y="144772"/>
            <a:chExt cx="9144000" cy="6484532"/>
          </a:xfrm>
        </p:grpSpPr>
        <p:sp>
          <p:nvSpPr>
            <p:cNvPr id="20494" name="Oval 3">
              <a:extLst>
                <a:ext uri="{FF2B5EF4-FFF2-40B4-BE49-F238E27FC236}">
                  <a16:creationId xmlns:a16="http://schemas.microsoft.com/office/drawing/2014/main" id="{1B2B61F8-E28F-F849-80EB-97EFDE1D5934}"/>
                </a:ext>
              </a:extLst>
            </p:cNvPr>
            <p:cNvSpPr>
              <a:spLocks noChangeArrowheads="1"/>
            </p:cNvSpPr>
            <p:nvPr/>
          </p:nvSpPr>
          <p:spPr bwMode="auto">
            <a:xfrm>
              <a:off x="3733800" y="5625554"/>
              <a:ext cx="1720673" cy="1003750"/>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nchor="b"/>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defTabSz="1371600" eaLnBrk="1" fontAlgn="base" hangingPunct="1">
                <a:spcBef>
                  <a:spcPct val="0"/>
                </a:spcBef>
                <a:spcAft>
                  <a:spcPts val="1500"/>
                </a:spcAft>
                <a:buClrTx/>
                <a:buSzTx/>
                <a:buNone/>
                <a:defRPr/>
              </a:pPr>
              <a:endParaRPr lang="en-US" altLang="en-US" sz="2100" dirty="0">
                <a:solidFill>
                  <a:prstClr val="black"/>
                </a:solidFill>
                <a:latin typeface="Calibri" panose="020F0502020204030204" pitchFamily="34" charset="0"/>
                <a:cs typeface="Calibri" panose="020F0502020204030204" pitchFamily="34" charset="0"/>
              </a:endParaRPr>
            </a:p>
            <a:p>
              <a:pPr algn="ctr" defTabSz="1371600" eaLnBrk="1" fontAlgn="base" hangingPunct="1">
                <a:spcBef>
                  <a:spcPct val="0"/>
                </a:spcBef>
                <a:spcAft>
                  <a:spcPct val="0"/>
                </a:spcAft>
                <a:buClrTx/>
                <a:buSzTx/>
                <a:buNone/>
                <a:defRPr/>
              </a:pPr>
              <a:r>
                <a:rPr lang="en-US" altLang="en-US" sz="2400" dirty="0">
                  <a:solidFill>
                    <a:prstClr val="black"/>
                  </a:solidFill>
                  <a:latin typeface="Calibri" panose="020F0502020204030204" pitchFamily="34" charset="0"/>
                  <a:cs typeface="Calibri" panose="020F0502020204030204" pitchFamily="34" charset="0"/>
                </a:rPr>
                <a:t>Program Process Initiative</a:t>
              </a:r>
            </a:p>
          </p:txBody>
        </p:sp>
        <p:sp>
          <p:nvSpPr>
            <p:cNvPr id="20495" name="Line 4">
              <a:extLst>
                <a:ext uri="{FF2B5EF4-FFF2-40B4-BE49-F238E27FC236}">
                  <a16:creationId xmlns:a16="http://schemas.microsoft.com/office/drawing/2014/main" id="{F8AA17EC-8BF2-4648-AFDD-17FFE2FCE962}"/>
                </a:ext>
              </a:extLst>
            </p:cNvPr>
            <p:cNvSpPr>
              <a:spLocks noChangeShapeType="1"/>
            </p:cNvSpPr>
            <p:nvPr/>
          </p:nvSpPr>
          <p:spPr bwMode="auto">
            <a:xfrm>
              <a:off x="2218694" y="1360710"/>
              <a:ext cx="1485848"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defRPr/>
              </a:pPr>
              <a:endParaRPr lang="en-US" sz="360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496" name="Line 5">
              <a:extLst>
                <a:ext uri="{FF2B5EF4-FFF2-40B4-BE49-F238E27FC236}">
                  <a16:creationId xmlns:a16="http://schemas.microsoft.com/office/drawing/2014/main" id="{43952FD1-0BB4-B64F-9466-B0699D8EBC46}"/>
                </a:ext>
              </a:extLst>
            </p:cNvPr>
            <p:cNvSpPr>
              <a:spLocks noChangeShapeType="1"/>
            </p:cNvSpPr>
            <p:nvPr/>
          </p:nvSpPr>
          <p:spPr bwMode="auto">
            <a:xfrm>
              <a:off x="5342894" y="1360710"/>
              <a:ext cx="1485848"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defRPr/>
              </a:pPr>
              <a:endParaRPr lang="en-US" sz="360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497" name="Text Box 6">
              <a:extLst>
                <a:ext uri="{FF2B5EF4-FFF2-40B4-BE49-F238E27FC236}">
                  <a16:creationId xmlns:a16="http://schemas.microsoft.com/office/drawing/2014/main" id="{160EC2DA-13FB-2B45-AA79-228DEE6966C4}"/>
                </a:ext>
              </a:extLst>
            </p:cNvPr>
            <p:cNvSpPr txBox="1">
              <a:spLocks noChangeArrowheads="1"/>
            </p:cNvSpPr>
            <p:nvPr/>
          </p:nvSpPr>
          <p:spPr bwMode="auto">
            <a:xfrm>
              <a:off x="429259" y="6078262"/>
              <a:ext cx="3051068" cy="276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r" defTabSz="1371600" eaLnBrk="1" fontAlgn="base" hangingPunct="1">
                <a:spcBef>
                  <a:spcPct val="0"/>
                </a:spcBef>
                <a:spcAft>
                  <a:spcPts val="1500"/>
                </a:spcAft>
                <a:buClrTx/>
                <a:buSzTx/>
                <a:buNone/>
                <a:defRPr/>
              </a:pPr>
              <a:r>
                <a:rPr lang="en-US" altLang="en-US" sz="2400">
                  <a:solidFill>
                    <a:prstClr val="black"/>
                  </a:solidFill>
                  <a:latin typeface="Calibri" panose="020F0502020204030204" pitchFamily="34" charset="0"/>
                  <a:cs typeface="Calibri" panose="020F0502020204030204" pitchFamily="34" charset="0"/>
                </a:rPr>
                <a:t>Alignment and Forecasting</a:t>
              </a:r>
              <a:endParaRPr lang="en-US" altLang="en-US" sz="3600">
                <a:solidFill>
                  <a:prstClr val="black"/>
                </a:solidFill>
                <a:latin typeface="Calibri" panose="020F0502020204030204" pitchFamily="34" charset="0"/>
                <a:cs typeface="Calibri" panose="020F0502020204030204" pitchFamily="34" charset="0"/>
              </a:endParaRPr>
            </a:p>
          </p:txBody>
        </p:sp>
        <p:sp>
          <p:nvSpPr>
            <p:cNvPr id="20498" name="Text Box 7">
              <a:extLst>
                <a:ext uri="{FF2B5EF4-FFF2-40B4-BE49-F238E27FC236}">
                  <a16:creationId xmlns:a16="http://schemas.microsoft.com/office/drawing/2014/main" id="{AFADF891-2734-924C-BBCA-80C007E8DAE2}"/>
                </a:ext>
              </a:extLst>
            </p:cNvPr>
            <p:cNvSpPr txBox="1">
              <a:spLocks noChangeArrowheads="1"/>
            </p:cNvSpPr>
            <p:nvPr/>
          </p:nvSpPr>
          <p:spPr bwMode="auto">
            <a:xfrm>
              <a:off x="5495112" y="6099849"/>
              <a:ext cx="2286000" cy="331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defTabSz="1371600" eaLnBrk="1" fontAlgn="base" hangingPunct="1">
                <a:spcBef>
                  <a:spcPct val="0"/>
                </a:spcBef>
                <a:spcAft>
                  <a:spcPts val="1500"/>
                </a:spcAft>
                <a:buClrTx/>
                <a:buSzTx/>
                <a:buNone/>
                <a:defRPr/>
              </a:pPr>
              <a:r>
                <a:rPr lang="en-US" altLang="en-US" sz="2400" dirty="0">
                  <a:solidFill>
                    <a:prstClr val="black"/>
                  </a:solidFill>
                  <a:latin typeface="Calibri" panose="020F0502020204030204" pitchFamily="34" charset="0"/>
                  <a:cs typeface="Calibri" panose="020F0502020204030204" pitchFamily="34" charset="0"/>
                </a:rPr>
                <a:t>The ROI Process Model</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499" name="Text Box 8">
              <a:extLst>
                <a:ext uri="{FF2B5EF4-FFF2-40B4-BE49-F238E27FC236}">
                  <a16:creationId xmlns:a16="http://schemas.microsoft.com/office/drawing/2014/main" id="{37DE1703-02CB-CA45-AA9F-396C2CF47743}"/>
                </a:ext>
              </a:extLst>
            </p:cNvPr>
            <p:cNvSpPr txBox="1">
              <a:spLocks noChangeArrowheads="1"/>
            </p:cNvSpPr>
            <p:nvPr/>
          </p:nvSpPr>
          <p:spPr bwMode="auto">
            <a:xfrm>
              <a:off x="5210" y="144772"/>
              <a:ext cx="9144000" cy="5334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5400" b="1" dirty="0">
                  <a:latin typeface="Calibri" panose="020F0502020204030204" pitchFamily="34" charset="0"/>
                  <a:cs typeface="Calibri" panose="020F0502020204030204" pitchFamily="34" charset="0"/>
                </a:rPr>
                <a:t>Alignment Model</a:t>
              </a:r>
            </a:p>
          </p:txBody>
        </p:sp>
        <p:sp>
          <p:nvSpPr>
            <p:cNvPr id="20500" name="Text Box 9">
              <a:extLst>
                <a:ext uri="{FF2B5EF4-FFF2-40B4-BE49-F238E27FC236}">
                  <a16:creationId xmlns:a16="http://schemas.microsoft.com/office/drawing/2014/main" id="{CC31D7A6-946C-9148-AE24-B9EF5CABA821}"/>
                </a:ext>
              </a:extLst>
            </p:cNvPr>
            <p:cNvSpPr txBox="1">
              <a:spLocks noChangeArrowheads="1"/>
            </p:cNvSpPr>
            <p:nvPr/>
          </p:nvSpPr>
          <p:spPr bwMode="auto">
            <a:xfrm>
              <a:off x="805801" y="3609642"/>
              <a:ext cx="1604589"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2400">
                  <a:solidFill>
                    <a:prstClr val="black"/>
                  </a:solidFill>
                  <a:latin typeface="Calibri" panose="020F0502020204030204" pitchFamily="34" charset="0"/>
                  <a:cs typeface="Calibri" panose="020F0502020204030204" pitchFamily="34" charset="0"/>
                </a:rPr>
                <a:t>Learning Needs</a:t>
              </a:r>
              <a:endParaRPr lang="en-US" altLang="en-US" sz="3600">
                <a:solidFill>
                  <a:prstClr val="black"/>
                </a:solidFill>
                <a:latin typeface="Calibri" panose="020F0502020204030204" pitchFamily="34" charset="0"/>
                <a:cs typeface="Calibri" panose="020F0502020204030204" pitchFamily="34" charset="0"/>
              </a:endParaRPr>
            </a:p>
          </p:txBody>
        </p:sp>
        <p:sp>
          <p:nvSpPr>
            <p:cNvPr id="20501" name="Text Box 10">
              <a:extLst>
                <a:ext uri="{FF2B5EF4-FFF2-40B4-BE49-F238E27FC236}">
                  <a16:creationId xmlns:a16="http://schemas.microsoft.com/office/drawing/2014/main" id="{70B780DD-B2F2-B143-A7BC-EAC090982DD6}"/>
                </a:ext>
              </a:extLst>
            </p:cNvPr>
            <p:cNvSpPr txBox="1">
              <a:spLocks noChangeArrowheads="1"/>
            </p:cNvSpPr>
            <p:nvPr/>
          </p:nvSpPr>
          <p:spPr bwMode="auto">
            <a:xfrm>
              <a:off x="1046460" y="4603947"/>
              <a:ext cx="1782382"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2400" dirty="0">
                  <a:solidFill>
                    <a:prstClr val="black"/>
                  </a:solidFill>
                  <a:latin typeface="Calibri" panose="020F0502020204030204" pitchFamily="34" charset="0"/>
                  <a:cs typeface="Calibri" panose="020F0502020204030204" pitchFamily="34" charset="0"/>
                </a:rPr>
                <a:t>Preference Needs</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02" name="Text Box 12">
              <a:extLst>
                <a:ext uri="{FF2B5EF4-FFF2-40B4-BE49-F238E27FC236}">
                  <a16:creationId xmlns:a16="http://schemas.microsoft.com/office/drawing/2014/main" id="{C33792CA-4D13-7E49-A54C-4F5CD2195F9A}"/>
                </a:ext>
              </a:extLst>
            </p:cNvPr>
            <p:cNvSpPr txBox="1">
              <a:spLocks noChangeArrowheads="1"/>
            </p:cNvSpPr>
            <p:nvPr/>
          </p:nvSpPr>
          <p:spPr bwMode="auto">
            <a:xfrm>
              <a:off x="6359952" y="4603947"/>
              <a:ext cx="91436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defTabSz="1371600" eaLnBrk="1" fontAlgn="base" hangingPunct="1">
                <a:spcBef>
                  <a:spcPct val="0"/>
                </a:spcBef>
                <a:spcAft>
                  <a:spcPts val="1500"/>
                </a:spcAft>
                <a:buClrTx/>
                <a:buSzTx/>
                <a:buNone/>
                <a:defRPr/>
              </a:pPr>
              <a:r>
                <a:rPr lang="en-US" altLang="en-US" sz="2400">
                  <a:solidFill>
                    <a:prstClr val="black"/>
                  </a:solidFill>
                  <a:latin typeface="Calibri" panose="020F0502020204030204" pitchFamily="34" charset="0"/>
                  <a:cs typeface="Calibri" panose="020F0502020204030204" pitchFamily="34" charset="0"/>
                </a:rPr>
                <a:t>Reaction</a:t>
              </a:r>
              <a:endParaRPr lang="en-US" altLang="en-US" sz="3600">
                <a:solidFill>
                  <a:prstClr val="black"/>
                </a:solidFill>
                <a:latin typeface="Calibri" panose="020F0502020204030204" pitchFamily="34" charset="0"/>
                <a:cs typeface="Calibri" panose="020F0502020204030204" pitchFamily="34" charset="0"/>
              </a:endParaRPr>
            </a:p>
          </p:txBody>
        </p:sp>
        <p:sp>
          <p:nvSpPr>
            <p:cNvPr id="20503" name="Text Box 13">
              <a:extLst>
                <a:ext uri="{FF2B5EF4-FFF2-40B4-BE49-F238E27FC236}">
                  <a16:creationId xmlns:a16="http://schemas.microsoft.com/office/drawing/2014/main" id="{5AF095C8-C03C-DE40-B195-FCF9B8C82F28}"/>
                </a:ext>
              </a:extLst>
            </p:cNvPr>
            <p:cNvSpPr txBox="1">
              <a:spLocks noChangeArrowheads="1"/>
            </p:cNvSpPr>
            <p:nvPr/>
          </p:nvSpPr>
          <p:spPr bwMode="auto">
            <a:xfrm>
              <a:off x="6709825" y="3625516"/>
              <a:ext cx="91436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defTabSz="1371600" eaLnBrk="1" fontAlgn="base" hangingPunct="1">
                <a:spcBef>
                  <a:spcPct val="0"/>
                </a:spcBef>
                <a:spcAft>
                  <a:spcPts val="1500"/>
                </a:spcAft>
                <a:buClrTx/>
                <a:buSzTx/>
                <a:buNone/>
                <a:defRPr/>
              </a:pPr>
              <a:r>
                <a:rPr lang="en-US" altLang="en-US" sz="2400">
                  <a:solidFill>
                    <a:prstClr val="black"/>
                  </a:solidFill>
                  <a:latin typeface="Calibri" panose="020F0502020204030204" pitchFamily="34" charset="0"/>
                  <a:cs typeface="Calibri" panose="020F0502020204030204" pitchFamily="34" charset="0"/>
                </a:rPr>
                <a:t>Learning</a:t>
              </a:r>
              <a:endParaRPr lang="en-US" altLang="en-US" sz="3600">
                <a:solidFill>
                  <a:prstClr val="black"/>
                </a:solidFill>
                <a:latin typeface="Calibri" panose="020F0502020204030204" pitchFamily="34" charset="0"/>
                <a:cs typeface="Calibri" panose="020F0502020204030204" pitchFamily="34" charset="0"/>
              </a:endParaRPr>
            </a:p>
          </p:txBody>
        </p:sp>
        <p:sp>
          <p:nvSpPr>
            <p:cNvPr id="20504" name="Text Box 14">
              <a:extLst>
                <a:ext uri="{FF2B5EF4-FFF2-40B4-BE49-F238E27FC236}">
                  <a16:creationId xmlns:a16="http://schemas.microsoft.com/office/drawing/2014/main" id="{602F40E7-9B3B-1944-AD32-60D79608244E}"/>
                </a:ext>
              </a:extLst>
            </p:cNvPr>
            <p:cNvSpPr txBox="1">
              <a:spLocks noChangeArrowheads="1"/>
            </p:cNvSpPr>
            <p:nvPr/>
          </p:nvSpPr>
          <p:spPr bwMode="auto">
            <a:xfrm>
              <a:off x="7029853" y="2704863"/>
              <a:ext cx="1501723" cy="342864"/>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2400">
                  <a:solidFill>
                    <a:prstClr val="black"/>
                  </a:solidFill>
                  <a:latin typeface="Calibri" panose="020F0502020204030204" pitchFamily="34" charset="0"/>
                  <a:cs typeface="Calibri" panose="020F0502020204030204" pitchFamily="34" charset="0"/>
                </a:rPr>
                <a:t>Application</a:t>
              </a:r>
              <a:endParaRPr lang="en-US" altLang="en-US" sz="3600">
                <a:solidFill>
                  <a:prstClr val="black"/>
                </a:solidFill>
                <a:latin typeface="Calibri" panose="020F0502020204030204" pitchFamily="34" charset="0"/>
                <a:cs typeface="Calibri" panose="020F0502020204030204" pitchFamily="34" charset="0"/>
              </a:endParaRPr>
            </a:p>
          </p:txBody>
        </p:sp>
        <p:sp>
          <p:nvSpPr>
            <p:cNvPr id="20505" name="Text Box 15">
              <a:extLst>
                <a:ext uri="{FF2B5EF4-FFF2-40B4-BE49-F238E27FC236}">
                  <a16:creationId xmlns:a16="http://schemas.microsoft.com/office/drawing/2014/main" id="{8ADDF47B-9141-7B4A-956F-5720696F53CD}"/>
                </a:ext>
              </a:extLst>
            </p:cNvPr>
            <p:cNvSpPr txBox="1">
              <a:spLocks noChangeArrowheads="1"/>
            </p:cNvSpPr>
            <p:nvPr/>
          </p:nvSpPr>
          <p:spPr bwMode="auto">
            <a:xfrm>
              <a:off x="7388616" y="1946118"/>
              <a:ext cx="91436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2400">
                  <a:solidFill>
                    <a:prstClr val="black"/>
                  </a:solidFill>
                  <a:latin typeface="Calibri" panose="020F0502020204030204" pitchFamily="34" charset="0"/>
                  <a:cs typeface="Calibri" panose="020F0502020204030204" pitchFamily="34" charset="0"/>
                </a:rPr>
                <a:t>Impact</a:t>
              </a:r>
              <a:endParaRPr lang="en-US" altLang="en-US" sz="3600">
                <a:solidFill>
                  <a:prstClr val="black"/>
                </a:solidFill>
                <a:latin typeface="Calibri" panose="020F0502020204030204" pitchFamily="34" charset="0"/>
                <a:cs typeface="Calibri" panose="020F0502020204030204" pitchFamily="34" charset="0"/>
              </a:endParaRPr>
            </a:p>
          </p:txBody>
        </p:sp>
        <p:sp>
          <p:nvSpPr>
            <p:cNvPr id="20506" name="Text Box 16">
              <a:extLst>
                <a:ext uri="{FF2B5EF4-FFF2-40B4-BE49-F238E27FC236}">
                  <a16:creationId xmlns:a16="http://schemas.microsoft.com/office/drawing/2014/main" id="{6E8B50F1-EF77-B842-92A0-862A7B806133}"/>
                </a:ext>
              </a:extLst>
            </p:cNvPr>
            <p:cNvSpPr txBox="1">
              <a:spLocks noChangeArrowheads="1"/>
            </p:cNvSpPr>
            <p:nvPr/>
          </p:nvSpPr>
          <p:spPr bwMode="auto">
            <a:xfrm>
              <a:off x="7617208" y="1207056"/>
              <a:ext cx="91436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2400">
                  <a:solidFill>
                    <a:prstClr val="black"/>
                  </a:solidFill>
                  <a:latin typeface="Calibri" panose="020F0502020204030204" pitchFamily="34" charset="0"/>
                  <a:cs typeface="Calibri" panose="020F0502020204030204" pitchFamily="34" charset="0"/>
                </a:rPr>
                <a:t>ROI</a:t>
              </a:r>
              <a:endParaRPr lang="en-US" altLang="en-US" sz="3600">
                <a:solidFill>
                  <a:prstClr val="black"/>
                </a:solidFill>
                <a:latin typeface="Calibri" panose="020F0502020204030204" pitchFamily="34" charset="0"/>
                <a:cs typeface="Calibri" panose="020F0502020204030204" pitchFamily="34" charset="0"/>
              </a:endParaRPr>
            </a:p>
          </p:txBody>
        </p:sp>
        <p:sp>
          <p:nvSpPr>
            <p:cNvPr id="20507" name="Text Box 17">
              <a:extLst>
                <a:ext uri="{FF2B5EF4-FFF2-40B4-BE49-F238E27FC236}">
                  <a16:creationId xmlns:a16="http://schemas.microsoft.com/office/drawing/2014/main" id="{A1F2F947-5B6C-FD42-B618-8C1FA783A62C}"/>
                </a:ext>
              </a:extLst>
            </p:cNvPr>
            <p:cNvSpPr txBox="1">
              <a:spLocks noChangeArrowheads="1"/>
            </p:cNvSpPr>
            <p:nvPr/>
          </p:nvSpPr>
          <p:spPr bwMode="auto">
            <a:xfrm>
              <a:off x="3655581" y="4603947"/>
              <a:ext cx="1820481"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2400">
                  <a:solidFill>
                    <a:prstClr val="black"/>
                  </a:solidFill>
                  <a:latin typeface="Calibri" panose="020F0502020204030204" pitchFamily="34" charset="0"/>
                  <a:cs typeface="Calibri" panose="020F0502020204030204" pitchFamily="34" charset="0"/>
                </a:rPr>
                <a:t>Reaction Objectives</a:t>
              </a:r>
              <a:endParaRPr lang="en-US" altLang="en-US" sz="3600">
                <a:solidFill>
                  <a:prstClr val="black"/>
                </a:solidFill>
                <a:latin typeface="Calibri" panose="020F0502020204030204" pitchFamily="34" charset="0"/>
                <a:cs typeface="Calibri" panose="020F0502020204030204" pitchFamily="34" charset="0"/>
              </a:endParaRPr>
            </a:p>
          </p:txBody>
        </p:sp>
        <p:sp>
          <p:nvSpPr>
            <p:cNvPr id="20508" name="Text Box 18">
              <a:extLst>
                <a:ext uri="{FF2B5EF4-FFF2-40B4-BE49-F238E27FC236}">
                  <a16:creationId xmlns:a16="http://schemas.microsoft.com/office/drawing/2014/main" id="{56BC1812-5E44-654A-964A-DAD791897CF6}"/>
                </a:ext>
              </a:extLst>
            </p:cNvPr>
            <p:cNvSpPr txBox="1">
              <a:spLocks noChangeArrowheads="1"/>
            </p:cNvSpPr>
            <p:nvPr/>
          </p:nvSpPr>
          <p:spPr bwMode="auto">
            <a:xfrm>
              <a:off x="3570494" y="3625516"/>
              <a:ext cx="1924618" cy="318101"/>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2400">
                  <a:solidFill>
                    <a:prstClr val="black"/>
                  </a:solidFill>
                  <a:latin typeface="Calibri" panose="020F0502020204030204" pitchFamily="34" charset="0"/>
                  <a:cs typeface="Calibri" panose="020F0502020204030204" pitchFamily="34" charset="0"/>
                </a:rPr>
                <a:t>Learning Objectives</a:t>
              </a:r>
              <a:endParaRPr lang="en-US" altLang="en-US" sz="3600">
                <a:solidFill>
                  <a:prstClr val="black"/>
                </a:solidFill>
                <a:latin typeface="Calibri" panose="020F0502020204030204" pitchFamily="34" charset="0"/>
                <a:cs typeface="Calibri" panose="020F0502020204030204" pitchFamily="34" charset="0"/>
              </a:endParaRPr>
            </a:p>
          </p:txBody>
        </p:sp>
        <p:sp>
          <p:nvSpPr>
            <p:cNvPr id="20509" name="Text Box 19">
              <a:extLst>
                <a:ext uri="{FF2B5EF4-FFF2-40B4-BE49-F238E27FC236}">
                  <a16:creationId xmlns:a16="http://schemas.microsoft.com/office/drawing/2014/main" id="{0D92099F-4AC1-A34C-8B02-5FBDCD86BCB1}"/>
                </a:ext>
              </a:extLst>
            </p:cNvPr>
            <p:cNvSpPr txBox="1">
              <a:spLocks noChangeArrowheads="1"/>
            </p:cNvSpPr>
            <p:nvPr/>
          </p:nvSpPr>
          <p:spPr bwMode="auto">
            <a:xfrm>
              <a:off x="3525606" y="2744864"/>
              <a:ext cx="2034274" cy="302863"/>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2400" dirty="0">
                  <a:solidFill>
                    <a:prstClr val="black"/>
                  </a:solidFill>
                  <a:latin typeface="Calibri" panose="020F0502020204030204" pitchFamily="34" charset="0"/>
                  <a:cs typeface="Calibri" panose="020F0502020204030204" pitchFamily="34" charset="0"/>
                </a:rPr>
                <a:t>Application Objectives</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10" name="Text Box 20">
              <a:extLst>
                <a:ext uri="{FF2B5EF4-FFF2-40B4-BE49-F238E27FC236}">
                  <a16:creationId xmlns:a16="http://schemas.microsoft.com/office/drawing/2014/main" id="{36BB031C-7155-5646-96E2-3A5DB880578F}"/>
                </a:ext>
              </a:extLst>
            </p:cNvPr>
            <p:cNvSpPr txBox="1">
              <a:spLocks noChangeArrowheads="1"/>
            </p:cNvSpPr>
            <p:nvPr/>
          </p:nvSpPr>
          <p:spPr bwMode="auto">
            <a:xfrm>
              <a:off x="279633" y="2769943"/>
              <a:ext cx="1917633"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defTabSz="1371600" eaLnBrk="1" fontAlgn="base" hangingPunct="1">
                <a:spcBef>
                  <a:spcPct val="0"/>
                </a:spcBef>
                <a:spcAft>
                  <a:spcPts val="1500"/>
                </a:spcAft>
                <a:buClrTx/>
                <a:buSzTx/>
                <a:buNone/>
                <a:defRPr/>
              </a:pPr>
              <a:r>
                <a:rPr lang="en-US" altLang="en-US" sz="2400" dirty="0">
                  <a:solidFill>
                    <a:prstClr val="black"/>
                  </a:solidFill>
                  <a:latin typeface="Calibri" panose="020F0502020204030204" pitchFamily="34" charset="0"/>
                  <a:cs typeface="Calibri" panose="020F0502020204030204" pitchFamily="34" charset="0"/>
                </a:rPr>
                <a:t> Performance Needs</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11" name="Text Box 21">
              <a:extLst>
                <a:ext uri="{FF2B5EF4-FFF2-40B4-BE49-F238E27FC236}">
                  <a16:creationId xmlns:a16="http://schemas.microsoft.com/office/drawing/2014/main" id="{0B0637AB-9EF4-5E43-9B6E-9E54B2C3CF0D}"/>
                </a:ext>
              </a:extLst>
            </p:cNvPr>
            <p:cNvSpPr txBox="1">
              <a:spLocks noChangeArrowheads="1"/>
            </p:cNvSpPr>
            <p:nvPr/>
          </p:nvSpPr>
          <p:spPr bwMode="auto">
            <a:xfrm>
              <a:off x="3655581" y="1946118"/>
              <a:ext cx="1812227"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2400" dirty="0">
                  <a:solidFill>
                    <a:prstClr val="black"/>
                  </a:solidFill>
                  <a:latin typeface="Calibri" panose="020F0502020204030204" pitchFamily="34" charset="0"/>
                  <a:cs typeface="Calibri" panose="020F0502020204030204" pitchFamily="34" charset="0"/>
                </a:rPr>
                <a:t>Impact Objectives</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12" name="Text Box 22">
              <a:extLst>
                <a:ext uri="{FF2B5EF4-FFF2-40B4-BE49-F238E27FC236}">
                  <a16:creationId xmlns:a16="http://schemas.microsoft.com/office/drawing/2014/main" id="{6DDB57B0-F0AF-164A-9FC6-E6AD84335E71}"/>
                </a:ext>
              </a:extLst>
            </p:cNvPr>
            <p:cNvSpPr txBox="1">
              <a:spLocks noChangeArrowheads="1"/>
            </p:cNvSpPr>
            <p:nvPr/>
          </p:nvSpPr>
          <p:spPr bwMode="auto">
            <a:xfrm>
              <a:off x="300359" y="1946118"/>
              <a:ext cx="1562680"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2400">
                  <a:solidFill>
                    <a:prstClr val="black"/>
                  </a:solidFill>
                  <a:latin typeface="Calibri" panose="020F0502020204030204" pitchFamily="34" charset="0"/>
                  <a:cs typeface="Calibri" panose="020F0502020204030204" pitchFamily="34" charset="0"/>
                </a:rPr>
                <a:t>Business Needs</a:t>
              </a:r>
              <a:endParaRPr lang="en-US" altLang="en-US" sz="3600">
                <a:solidFill>
                  <a:prstClr val="black"/>
                </a:solidFill>
                <a:latin typeface="Calibri" panose="020F0502020204030204" pitchFamily="34" charset="0"/>
                <a:cs typeface="Calibri" panose="020F0502020204030204" pitchFamily="34" charset="0"/>
              </a:endParaRPr>
            </a:p>
          </p:txBody>
        </p:sp>
        <p:sp>
          <p:nvSpPr>
            <p:cNvPr id="20513" name="Text Box 23">
              <a:extLst>
                <a:ext uri="{FF2B5EF4-FFF2-40B4-BE49-F238E27FC236}">
                  <a16:creationId xmlns:a16="http://schemas.microsoft.com/office/drawing/2014/main" id="{5DAB46D5-6D6A-2D42-B713-8F5543FF26F3}"/>
                </a:ext>
              </a:extLst>
            </p:cNvPr>
            <p:cNvSpPr txBox="1">
              <a:spLocks noChangeArrowheads="1"/>
            </p:cNvSpPr>
            <p:nvPr/>
          </p:nvSpPr>
          <p:spPr bwMode="auto">
            <a:xfrm>
              <a:off x="10175" y="1191183"/>
              <a:ext cx="1438224" cy="319371"/>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2400" dirty="0">
                  <a:solidFill>
                    <a:prstClr val="black"/>
                  </a:solidFill>
                  <a:latin typeface="Calibri" panose="020F0502020204030204" pitchFamily="34" charset="0"/>
                  <a:cs typeface="Calibri" panose="020F0502020204030204" pitchFamily="34" charset="0"/>
                </a:rPr>
                <a:t>Payoff Needs</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14" name="Text Box 24">
              <a:extLst>
                <a:ext uri="{FF2B5EF4-FFF2-40B4-BE49-F238E27FC236}">
                  <a16:creationId xmlns:a16="http://schemas.microsoft.com/office/drawing/2014/main" id="{08E5C134-8214-6541-8080-48DD4CD8ABE8}"/>
                </a:ext>
              </a:extLst>
            </p:cNvPr>
            <p:cNvSpPr txBox="1">
              <a:spLocks noChangeArrowheads="1"/>
            </p:cNvSpPr>
            <p:nvPr/>
          </p:nvSpPr>
          <p:spPr bwMode="auto">
            <a:xfrm>
              <a:off x="3837235" y="1207056"/>
              <a:ext cx="149214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2400" dirty="0">
                  <a:solidFill>
                    <a:prstClr val="black"/>
                  </a:solidFill>
                  <a:latin typeface="Calibri" panose="020F0502020204030204" pitchFamily="34" charset="0"/>
                  <a:cs typeface="Calibri" panose="020F0502020204030204" pitchFamily="34" charset="0"/>
                </a:rPr>
                <a:t>ROI Objectives</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15" name="Text Box 25">
              <a:extLst>
                <a:ext uri="{FF2B5EF4-FFF2-40B4-BE49-F238E27FC236}">
                  <a16:creationId xmlns:a16="http://schemas.microsoft.com/office/drawing/2014/main" id="{46FFC744-D423-6442-8458-DB4AADD6BB6C}"/>
                </a:ext>
              </a:extLst>
            </p:cNvPr>
            <p:cNvSpPr txBox="1">
              <a:spLocks noChangeArrowheads="1"/>
            </p:cNvSpPr>
            <p:nvPr/>
          </p:nvSpPr>
          <p:spPr bwMode="auto">
            <a:xfrm>
              <a:off x="7462863" y="874020"/>
              <a:ext cx="1168359"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defTabSz="1371600" eaLnBrk="1" fontAlgn="base" hangingPunct="1">
                <a:spcBef>
                  <a:spcPct val="0"/>
                </a:spcBef>
                <a:spcAft>
                  <a:spcPts val="1500"/>
                </a:spcAft>
                <a:buClrTx/>
                <a:buSzTx/>
                <a:buNone/>
                <a:defRPr/>
              </a:pPr>
              <a:r>
                <a:rPr lang="en-US" altLang="en-US" sz="2400" b="1" dirty="0">
                  <a:solidFill>
                    <a:prstClr val="black"/>
                  </a:solidFill>
                  <a:latin typeface="Calibri" panose="020F0502020204030204" pitchFamily="34" charset="0"/>
                  <a:cs typeface="Calibri" panose="020F0502020204030204" pitchFamily="34" charset="0"/>
                </a:rPr>
                <a:t>End Here</a:t>
              </a:r>
              <a:endParaRPr lang="en-US" altLang="en-US" sz="3600" b="1" dirty="0">
                <a:solidFill>
                  <a:prstClr val="black"/>
                </a:solidFill>
                <a:latin typeface="Calibri" panose="020F0502020204030204" pitchFamily="34" charset="0"/>
                <a:cs typeface="Calibri" panose="020F0502020204030204" pitchFamily="34" charset="0"/>
              </a:endParaRPr>
            </a:p>
          </p:txBody>
        </p:sp>
        <p:sp>
          <p:nvSpPr>
            <p:cNvPr id="20516" name="Text Box 26">
              <a:extLst>
                <a:ext uri="{FF2B5EF4-FFF2-40B4-BE49-F238E27FC236}">
                  <a16:creationId xmlns:a16="http://schemas.microsoft.com/office/drawing/2014/main" id="{56D39A50-3739-3043-A10F-86750DF85862}"/>
                </a:ext>
              </a:extLst>
            </p:cNvPr>
            <p:cNvSpPr txBox="1">
              <a:spLocks noChangeArrowheads="1"/>
            </p:cNvSpPr>
            <p:nvPr/>
          </p:nvSpPr>
          <p:spPr bwMode="auto">
            <a:xfrm>
              <a:off x="369135" y="839107"/>
              <a:ext cx="1268051"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2400" b="1" dirty="0">
                  <a:solidFill>
                    <a:prstClr val="black"/>
                  </a:solidFill>
                  <a:latin typeface="Calibri" panose="020F0502020204030204" pitchFamily="34" charset="0"/>
                  <a:cs typeface="Calibri" panose="020F0502020204030204" pitchFamily="34" charset="0"/>
                </a:rPr>
                <a:t>Start Here</a:t>
              </a:r>
              <a:endParaRPr lang="en-US" altLang="en-US" sz="3600" b="1" dirty="0">
                <a:solidFill>
                  <a:prstClr val="black"/>
                </a:solidFill>
                <a:latin typeface="Calibri" panose="020F0502020204030204" pitchFamily="34" charset="0"/>
                <a:cs typeface="Calibri" panose="020F0502020204030204" pitchFamily="34" charset="0"/>
              </a:endParaRPr>
            </a:p>
          </p:txBody>
        </p:sp>
        <p:sp>
          <p:nvSpPr>
            <p:cNvPr id="20517" name="Text Box 27">
              <a:extLst>
                <a:ext uri="{FF2B5EF4-FFF2-40B4-BE49-F238E27FC236}">
                  <a16:creationId xmlns:a16="http://schemas.microsoft.com/office/drawing/2014/main" id="{B08901F2-CB51-9848-BD63-4ABBC65E42BF}"/>
                </a:ext>
              </a:extLst>
            </p:cNvPr>
            <p:cNvSpPr txBox="1">
              <a:spLocks noChangeArrowheads="1"/>
            </p:cNvSpPr>
            <p:nvPr/>
          </p:nvSpPr>
          <p:spPr bwMode="auto">
            <a:xfrm>
              <a:off x="6810786" y="1191183"/>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3000">
                  <a:solidFill>
                    <a:prstClr val="black"/>
                  </a:solidFill>
                  <a:latin typeface="Calibri" panose="020F0502020204030204" pitchFamily="34" charset="0"/>
                  <a:cs typeface="Calibri" panose="020F0502020204030204" pitchFamily="34" charset="0"/>
                </a:rPr>
                <a:t>5</a:t>
              </a:r>
              <a:endParaRPr lang="en-US" altLang="en-US" sz="3600">
                <a:solidFill>
                  <a:prstClr val="black"/>
                </a:solidFill>
                <a:latin typeface="Calibri" panose="020F0502020204030204" pitchFamily="34" charset="0"/>
                <a:cs typeface="Calibri" panose="020F0502020204030204" pitchFamily="34" charset="0"/>
              </a:endParaRPr>
            </a:p>
          </p:txBody>
        </p:sp>
        <p:sp>
          <p:nvSpPr>
            <p:cNvPr id="20518" name="Text Box 28">
              <a:extLst>
                <a:ext uri="{FF2B5EF4-FFF2-40B4-BE49-F238E27FC236}">
                  <a16:creationId xmlns:a16="http://schemas.microsoft.com/office/drawing/2014/main" id="{FD204173-2C5B-5D4E-81B5-EEC61CD217BB}"/>
                </a:ext>
              </a:extLst>
            </p:cNvPr>
            <p:cNvSpPr txBox="1">
              <a:spLocks noChangeArrowheads="1"/>
            </p:cNvSpPr>
            <p:nvPr/>
          </p:nvSpPr>
          <p:spPr bwMode="auto">
            <a:xfrm>
              <a:off x="6598704" y="1930245"/>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3000">
                  <a:solidFill>
                    <a:prstClr val="black"/>
                  </a:solidFill>
                  <a:latin typeface="Calibri" panose="020F0502020204030204" pitchFamily="34" charset="0"/>
                  <a:cs typeface="Calibri" panose="020F0502020204030204" pitchFamily="34" charset="0"/>
                </a:rPr>
                <a:t>4</a:t>
              </a:r>
              <a:endParaRPr lang="en-US" altLang="en-US" sz="3600">
                <a:solidFill>
                  <a:prstClr val="black"/>
                </a:solidFill>
                <a:latin typeface="Calibri" panose="020F0502020204030204" pitchFamily="34" charset="0"/>
                <a:cs typeface="Calibri" panose="020F0502020204030204" pitchFamily="34" charset="0"/>
              </a:endParaRPr>
            </a:p>
          </p:txBody>
        </p:sp>
        <p:sp>
          <p:nvSpPr>
            <p:cNvPr id="20519" name="Text Box 29">
              <a:extLst>
                <a:ext uri="{FF2B5EF4-FFF2-40B4-BE49-F238E27FC236}">
                  <a16:creationId xmlns:a16="http://schemas.microsoft.com/office/drawing/2014/main" id="{1B3E4150-CF58-A346-B7D8-E4AFC1B64D33}"/>
                </a:ext>
              </a:extLst>
            </p:cNvPr>
            <p:cNvSpPr txBox="1">
              <a:spLocks noChangeArrowheads="1"/>
            </p:cNvSpPr>
            <p:nvPr/>
          </p:nvSpPr>
          <p:spPr bwMode="auto">
            <a:xfrm>
              <a:off x="6274865" y="2744864"/>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3000">
                  <a:solidFill>
                    <a:prstClr val="black"/>
                  </a:solidFill>
                  <a:latin typeface="Calibri" panose="020F0502020204030204" pitchFamily="34" charset="0"/>
                  <a:cs typeface="Calibri" panose="020F0502020204030204" pitchFamily="34" charset="0"/>
                </a:rPr>
                <a:t>3</a:t>
              </a:r>
              <a:endParaRPr lang="en-US" altLang="en-US" sz="3600">
                <a:solidFill>
                  <a:prstClr val="black"/>
                </a:solidFill>
                <a:latin typeface="Calibri" panose="020F0502020204030204" pitchFamily="34" charset="0"/>
                <a:cs typeface="Calibri" panose="020F0502020204030204" pitchFamily="34" charset="0"/>
              </a:endParaRPr>
            </a:p>
          </p:txBody>
        </p:sp>
        <p:sp>
          <p:nvSpPr>
            <p:cNvPr id="20520" name="Text Box 30">
              <a:extLst>
                <a:ext uri="{FF2B5EF4-FFF2-40B4-BE49-F238E27FC236}">
                  <a16:creationId xmlns:a16="http://schemas.microsoft.com/office/drawing/2014/main" id="{D1EBE336-3A0E-C94C-83FA-AC9DE6BA8588}"/>
                </a:ext>
              </a:extLst>
            </p:cNvPr>
            <p:cNvSpPr txBox="1">
              <a:spLocks noChangeArrowheads="1"/>
            </p:cNvSpPr>
            <p:nvPr/>
          </p:nvSpPr>
          <p:spPr bwMode="auto">
            <a:xfrm>
              <a:off x="5911023" y="3566467"/>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3000">
                  <a:solidFill>
                    <a:prstClr val="black"/>
                  </a:solidFill>
                  <a:latin typeface="Calibri" panose="020F0502020204030204" pitchFamily="34" charset="0"/>
                  <a:cs typeface="Calibri" panose="020F0502020204030204" pitchFamily="34" charset="0"/>
                </a:rPr>
                <a:t>2</a:t>
              </a:r>
              <a:endParaRPr lang="en-US" altLang="en-US" sz="3600">
                <a:solidFill>
                  <a:prstClr val="black"/>
                </a:solidFill>
                <a:latin typeface="Calibri" panose="020F0502020204030204" pitchFamily="34" charset="0"/>
                <a:cs typeface="Calibri" panose="020F0502020204030204" pitchFamily="34" charset="0"/>
              </a:endParaRPr>
            </a:p>
          </p:txBody>
        </p:sp>
        <p:sp>
          <p:nvSpPr>
            <p:cNvPr id="20521" name="Line 31">
              <a:extLst>
                <a:ext uri="{FF2B5EF4-FFF2-40B4-BE49-F238E27FC236}">
                  <a16:creationId xmlns:a16="http://schemas.microsoft.com/office/drawing/2014/main" id="{65CA78DE-52B8-FC42-80C1-FBD6222C67C8}"/>
                </a:ext>
              </a:extLst>
            </p:cNvPr>
            <p:cNvSpPr>
              <a:spLocks noChangeShapeType="1"/>
            </p:cNvSpPr>
            <p:nvPr/>
          </p:nvSpPr>
          <p:spPr bwMode="auto">
            <a:xfrm>
              <a:off x="2485342" y="2094057"/>
              <a:ext cx="1163279"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defRPr/>
              </a:pPr>
              <a:endParaRPr lang="en-US" sz="360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522" name="Line 32">
              <a:extLst>
                <a:ext uri="{FF2B5EF4-FFF2-40B4-BE49-F238E27FC236}">
                  <a16:creationId xmlns:a16="http://schemas.microsoft.com/office/drawing/2014/main" id="{55AB3418-1F6B-1647-A51E-6D13E61749AD}"/>
                </a:ext>
              </a:extLst>
            </p:cNvPr>
            <p:cNvSpPr>
              <a:spLocks noChangeShapeType="1"/>
            </p:cNvSpPr>
            <p:nvPr/>
          </p:nvSpPr>
          <p:spPr bwMode="auto">
            <a:xfrm>
              <a:off x="5495112" y="2094057"/>
              <a:ext cx="1142960"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defRPr/>
              </a:pPr>
              <a:endParaRPr lang="en-US" sz="360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523" name="Line 33">
              <a:extLst>
                <a:ext uri="{FF2B5EF4-FFF2-40B4-BE49-F238E27FC236}">
                  <a16:creationId xmlns:a16="http://schemas.microsoft.com/office/drawing/2014/main" id="{E7ED0653-6718-AA44-ACC7-350746E05289}"/>
                </a:ext>
              </a:extLst>
            </p:cNvPr>
            <p:cNvSpPr>
              <a:spLocks noChangeShapeType="1"/>
            </p:cNvSpPr>
            <p:nvPr/>
          </p:nvSpPr>
          <p:spPr bwMode="auto">
            <a:xfrm flipV="1">
              <a:off x="2713942" y="2924545"/>
              <a:ext cx="821218"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defRPr/>
              </a:pPr>
              <a:endParaRPr lang="en-US" sz="360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524" name="Line 34">
              <a:extLst>
                <a:ext uri="{FF2B5EF4-FFF2-40B4-BE49-F238E27FC236}">
                  <a16:creationId xmlns:a16="http://schemas.microsoft.com/office/drawing/2014/main" id="{A42818B8-BD04-6345-968B-3C5542AAAC8F}"/>
                </a:ext>
              </a:extLst>
            </p:cNvPr>
            <p:cNvSpPr>
              <a:spLocks noChangeShapeType="1"/>
            </p:cNvSpPr>
            <p:nvPr/>
          </p:nvSpPr>
          <p:spPr bwMode="auto">
            <a:xfrm>
              <a:off x="5559880" y="2915026"/>
              <a:ext cx="887064"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defRPr/>
              </a:pPr>
              <a:endParaRPr lang="en-US" sz="360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525" name="Line 35">
              <a:extLst>
                <a:ext uri="{FF2B5EF4-FFF2-40B4-BE49-F238E27FC236}">
                  <a16:creationId xmlns:a16="http://schemas.microsoft.com/office/drawing/2014/main" id="{F000BDA7-B788-3240-A038-8021DF4D61E3}"/>
                </a:ext>
              </a:extLst>
            </p:cNvPr>
            <p:cNvSpPr>
              <a:spLocks noChangeShapeType="1"/>
            </p:cNvSpPr>
            <p:nvPr/>
          </p:nvSpPr>
          <p:spPr bwMode="auto">
            <a:xfrm flipV="1">
              <a:off x="5454473" y="3778532"/>
              <a:ext cx="562591" cy="11429"/>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defRPr/>
              </a:pPr>
              <a:endParaRPr lang="en-US" sz="360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526" name="Text Box 36">
              <a:extLst>
                <a:ext uri="{FF2B5EF4-FFF2-40B4-BE49-F238E27FC236}">
                  <a16:creationId xmlns:a16="http://schemas.microsoft.com/office/drawing/2014/main" id="{A9A564E1-8CAB-F143-AA17-24D561093A98}"/>
                </a:ext>
              </a:extLst>
            </p:cNvPr>
            <p:cNvSpPr txBox="1">
              <a:spLocks noChangeArrowheads="1"/>
            </p:cNvSpPr>
            <p:nvPr/>
          </p:nvSpPr>
          <p:spPr bwMode="auto">
            <a:xfrm>
              <a:off x="1722074" y="1191183"/>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3000">
                  <a:solidFill>
                    <a:prstClr val="black"/>
                  </a:solidFill>
                  <a:latin typeface="Calibri" panose="020F0502020204030204" pitchFamily="34" charset="0"/>
                  <a:cs typeface="Calibri" panose="020F0502020204030204" pitchFamily="34" charset="0"/>
                </a:rPr>
                <a:t>5</a:t>
              </a:r>
              <a:endParaRPr lang="en-US" altLang="en-US" sz="3600">
                <a:solidFill>
                  <a:prstClr val="black"/>
                </a:solidFill>
                <a:latin typeface="Calibri" panose="020F0502020204030204" pitchFamily="34" charset="0"/>
                <a:cs typeface="Calibri" panose="020F0502020204030204" pitchFamily="34" charset="0"/>
              </a:endParaRPr>
            </a:p>
          </p:txBody>
        </p:sp>
        <p:sp>
          <p:nvSpPr>
            <p:cNvPr id="20527" name="Text Box 37">
              <a:extLst>
                <a:ext uri="{FF2B5EF4-FFF2-40B4-BE49-F238E27FC236}">
                  <a16:creationId xmlns:a16="http://schemas.microsoft.com/office/drawing/2014/main" id="{EE6A07A4-AE28-8E47-BF03-DDC28347FD7E}"/>
                </a:ext>
              </a:extLst>
            </p:cNvPr>
            <p:cNvSpPr txBox="1">
              <a:spLocks noChangeArrowheads="1"/>
            </p:cNvSpPr>
            <p:nvPr/>
          </p:nvSpPr>
          <p:spPr bwMode="auto">
            <a:xfrm>
              <a:off x="1988130" y="1833735"/>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3000">
                  <a:solidFill>
                    <a:prstClr val="black"/>
                  </a:solidFill>
                  <a:latin typeface="Calibri" panose="020F0502020204030204" pitchFamily="34" charset="0"/>
                  <a:cs typeface="Calibri" panose="020F0502020204030204" pitchFamily="34" charset="0"/>
                </a:rPr>
                <a:t>4</a:t>
              </a:r>
              <a:endParaRPr lang="en-US" altLang="en-US" sz="3600">
                <a:solidFill>
                  <a:prstClr val="black"/>
                </a:solidFill>
                <a:latin typeface="Calibri" panose="020F0502020204030204" pitchFamily="34" charset="0"/>
                <a:cs typeface="Calibri" panose="020F0502020204030204" pitchFamily="34" charset="0"/>
              </a:endParaRPr>
            </a:p>
          </p:txBody>
        </p:sp>
        <p:sp>
          <p:nvSpPr>
            <p:cNvPr id="20528" name="Text Box 38">
              <a:extLst>
                <a:ext uri="{FF2B5EF4-FFF2-40B4-BE49-F238E27FC236}">
                  <a16:creationId xmlns:a16="http://schemas.microsoft.com/office/drawing/2014/main" id="{9ED46D8F-3DFF-4840-8BC3-7DA6AA4BEB54}"/>
                </a:ext>
              </a:extLst>
            </p:cNvPr>
            <p:cNvSpPr txBox="1">
              <a:spLocks noChangeArrowheads="1"/>
            </p:cNvSpPr>
            <p:nvPr/>
          </p:nvSpPr>
          <p:spPr bwMode="auto">
            <a:xfrm>
              <a:off x="2322128" y="2744864"/>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3000">
                  <a:solidFill>
                    <a:prstClr val="black"/>
                  </a:solidFill>
                  <a:latin typeface="Calibri" panose="020F0502020204030204" pitchFamily="34" charset="0"/>
                  <a:cs typeface="Calibri" panose="020F0502020204030204" pitchFamily="34" charset="0"/>
                </a:rPr>
                <a:t>3</a:t>
              </a:r>
              <a:endParaRPr lang="en-US" altLang="en-US" sz="3600">
                <a:solidFill>
                  <a:prstClr val="black"/>
                </a:solidFill>
                <a:latin typeface="Calibri" panose="020F0502020204030204" pitchFamily="34" charset="0"/>
                <a:cs typeface="Calibri" panose="020F0502020204030204" pitchFamily="34" charset="0"/>
              </a:endParaRPr>
            </a:p>
          </p:txBody>
        </p:sp>
        <p:sp>
          <p:nvSpPr>
            <p:cNvPr id="20529" name="Text Box 39">
              <a:extLst>
                <a:ext uri="{FF2B5EF4-FFF2-40B4-BE49-F238E27FC236}">
                  <a16:creationId xmlns:a16="http://schemas.microsoft.com/office/drawing/2014/main" id="{765D3061-6999-774C-A77A-DD61FFE0E751}"/>
                </a:ext>
              </a:extLst>
            </p:cNvPr>
            <p:cNvSpPr txBox="1">
              <a:spLocks noChangeArrowheads="1"/>
            </p:cNvSpPr>
            <p:nvPr/>
          </p:nvSpPr>
          <p:spPr bwMode="auto">
            <a:xfrm>
              <a:off x="2644697" y="3609642"/>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3000">
                  <a:solidFill>
                    <a:prstClr val="black"/>
                  </a:solidFill>
                  <a:latin typeface="Calibri" panose="020F0502020204030204" pitchFamily="34" charset="0"/>
                  <a:cs typeface="Calibri" panose="020F0502020204030204" pitchFamily="34" charset="0"/>
                </a:rPr>
                <a:t>2</a:t>
              </a:r>
              <a:endParaRPr lang="en-US" altLang="en-US" sz="3600">
                <a:solidFill>
                  <a:prstClr val="black"/>
                </a:solidFill>
                <a:latin typeface="Calibri" panose="020F0502020204030204" pitchFamily="34" charset="0"/>
                <a:cs typeface="Calibri" panose="020F0502020204030204" pitchFamily="34" charset="0"/>
              </a:endParaRPr>
            </a:p>
          </p:txBody>
        </p:sp>
        <p:sp>
          <p:nvSpPr>
            <p:cNvPr id="20530" name="Text Box 40">
              <a:extLst>
                <a:ext uri="{FF2B5EF4-FFF2-40B4-BE49-F238E27FC236}">
                  <a16:creationId xmlns:a16="http://schemas.microsoft.com/office/drawing/2014/main" id="{4D637B5B-AEF9-9B41-AD15-C92C7FE8A6DB}"/>
                </a:ext>
              </a:extLst>
            </p:cNvPr>
            <p:cNvSpPr txBox="1">
              <a:spLocks noChangeArrowheads="1"/>
            </p:cNvSpPr>
            <p:nvPr/>
          </p:nvSpPr>
          <p:spPr bwMode="auto">
            <a:xfrm>
              <a:off x="2895600" y="4572000"/>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3000">
                  <a:solidFill>
                    <a:prstClr val="black"/>
                  </a:solidFill>
                  <a:latin typeface="Calibri" panose="020F0502020204030204" pitchFamily="34" charset="0"/>
                  <a:cs typeface="Calibri" panose="020F0502020204030204" pitchFamily="34" charset="0"/>
                </a:rPr>
                <a:t>1</a:t>
              </a:r>
              <a:endParaRPr lang="en-US" altLang="en-US" sz="3600">
                <a:solidFill>
                  <a:prstClr val="black"/>
                </a:solidFill>
                <a:latin typeface="Calibri" panose="020F0502020204030204" pitchFamily="34" charset="0"/>
                <a:cs typeface="Calibri" panose="020F0502020204030204" pitchFamily="34" charset="0"/>
              </a:endParaRPr>
            </a:p>
          </p:txBody>
        </p:sp>
        <p:cxnSp>
          <p:nvCxnSpPr>
            <p:cNvPr id="20531" name="AutoShape 41">
              <a:extLst>
                <a:ext uri="{FF2B5EF4-FFF2-40B4-BE49-F238E27FC236}">
                  <a16:creationId xmlns:a16="http://schemas.microsoft.com/office/drawing/2014/main" id="{71F92259-C376-0640-95F7-D8831B07A888}"/>
                </a:ext>
              </a:extLst>
            </p:cNvPr>
            <p:cNvCxnSpPr>
              <a:cxnSpLocks noChangeShapeType="1"/>
            </p:cNvCxnSpPr>
            <p:nvPr/>
          </p:nvCxnSpPr>
          <p:spPr bwMode="auto">
            <a:xfrm>
              <a:off x="1562488" y="1235297"/>
              <a:ext cx="1782383" cy="4702949"/>
            </a:xfrm>
            <a:prstGeom prst="straightConnector1">
              <a:avLst/>
            </a:prstGeom>
            <a:noFill/>
            <a:ln w="50800">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0532" name="Line 42">
              <a:extLst>
                <a:ext uri="{FF2B5EF4-FFF2-40B4-BE49-F238E27FC236}">
                  <a16:creationId xmlns:a16="http://schemas.microsoft.com/office/drawing/2014/main" id="{72A70D04-9408-1D46-BAEE-8C5E88186625}"/>
                </a:ext>
              </a:extLst>
            </p:cNvPr>
            <p:cNvSpPr>
              <a:spLocks noChangeShapeType="1"/>
            </p:cNvSpPr>
            <p:nvPr/>
          </p:nvSpPr>
          <p:spPr bwMode="auto">
            <a:xfrm>
              <a:off x="3314660" y="4743633"/>
              <a:ext cx="300282" cy="8452"/>
            </a:xfrm>
            <a:prstGeom prst="line">
              <a:avLst/>
            </a:prstGeom>
            <a:noFill/>
            <a:ln w="1270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defRPr/>
              </a:pPr>
              <a:endParaRPr lang="en-US" sz="360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533" name="Text Box 43">
              <a:extLst>
                <a:ext uri="{FF2B5EF4-FFF2-40B4-BE49-F238E27FC236}">
                  <a16:creationId xmlns:a16="http://schemas.microsoft.com/office/drawing/2014/main" id="{2CCB8635-600A-974F-9E00-3796137395C0}"/>
                </a:ext>
              </a:extLst>
            </p:cNvPr>
            <p:cNvSpPr txBox="1">
              <a:spLocks noChangeArrowheads="1"/>
            </p:cNvSpPr>
            <p:nvPr/>
          </p:nvSpPr>
          <p:spPr bwMode="auto">
            <a:xfrm>
              <a:off x="5715000" y="4572000"/>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3000">
                  <a:solidFill>
                    <a:prstClr val="black"/>
                  </a:solidFill>
                  <a:latin typeface="Calibri" panose="020F0502020204030204" pitchFamily="34" charset="0"/>
                  <a:cs typeface="Calibri" panose="020F0502020204030204" pitchFamily="34" charset="0"/>
                </a:rPr>
                <a:t>1</a:t>
              </a:r>
              <a:endParaRPr lang="en-US" altLang="en-US" sz="3600">
                <a:solidFill>
                  <a:prstClr val="black"/>
                </a:solidFill>
                <a:latin typeface="Calibri" panose="020F0502020204030204" pitchFamily="34" charset="0"/>
                <a:cs typeface="Calibri" panose="020F0502020204030204" pitchFamily="34" charset="0"/>
              </a:endParaRPr>
            </a:p>
          </p:txBody>
        </p:sp>
        <p:sp>
          <p:nvSpPr>
            <p:cNvPr id="20534" name="Line 44">
              <a:extLst>
                <a:ext uri="{FF2B5EF4-FFF2-40B4-BE49-F238E27FC236}">
                  <a16:creationId xmlns:a16="http://schemas.microsoft.com/office/drawing/2014/main" id="{6213C319-DA3C-E043-BC52-BC673D6FEEE1}"/>
                </a:ext>
              </a:extLst>
            </p:cNvPr>
            <p:cNvSpPr>
              <a:spLocks noChangeShapeType="1"/>
            </p:cNvSpPr>
            <p:nvPr/>
          </p:nvSpPr>
          <p:spPr bwMode="auto">
            <a:xfrm flipV="1">
              <a:off x="5445668" y="4752085"/>
              <a:ext cx="353786" cy="11429"/>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defRPr/>
              </a:pPr>
              <a:endParaRPr lang="en-US" sz="3600">
                <a:solidFill>
                  <a:prstClr val="black"/>
                </a:solidFill>
                <a:latin typeface="Calibri" panose="020F0502020204030204" pitchFamily="34" charset="0"/>
                <a:ea typeface="ＭＳ Ｐゴシック" pitchFamily="-111" charset="-128"/>
                <a:cs typeface="Calibri" panose="020F0502020204030204" pitchFamily="34" charset="0"/>
              </a:endParaRPr>
            </a:p>
          </p:txBody>
        </p:sp>
        <p:cxnSp>
          <p:nvCxnSpPr>
            <p:cNvPr id="20535" name="AutoShape 45">
              <a:extLst>
                <a:ext uri="{FF2B5EF4-FFF2-40B4-BE49-F238E27FC236}">
                  <a16:creationId xmlns:a16="http://schemas.microsoft.com/office/drawing/2014/main" id="{7024779D-C197-9040-91D2-8799F5B435E1}"/>
                </a:ext>
              </a:extLst>
            </p:cNvPr>
            <p:cNvCxnSpPr>
              <a:cxnSpLocks noChangeShapeType="1"/>
            </p:cNvCxnSpPr>
            <p:nvPr/>
          </p:nvCxnSpPr>
          <p:spPr bwMode="auto">
            <a:xfrm flipV="1">
              <a:off x="5791200" y="1207057"/>
              <a:ext cx="1785369" cy="4702948"/>
            </a:xfrm>
            <a:prstGeom prst="straightConnector1">
              <a:avLst/>
            </a:prstGeom>
            <a:noFill/>
            <a:ln w="50800">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0536" name="Line 47">
              <a:extLst>
                <a:ext uri="{FF2B5EF4-FFF2-40B4-BE49-F238E27FC236}">
                  <a16:creationId xmlns:a16="http://schemas.microsoft.com/office/drawing/2014/main" id="{C4EC49AB-8E00-E249-8358-FF7884B87C31}"/>
                </a:ext>
              </a:extLst>
            </p:cNvPr>
            <p:cNvSpPr>
              <a:spLocks noChangeShapeType="1"/>
            </p:cNvSpPr>
            <p:nvPr/>
          </p:nvSpPr>
          <p:spPr bwMode="auto">
            <a:xfrm>
              <a:off x="3045368" y="3772928"/>
              <a:ext cx="629263"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defRPr/>
              </a:pPr>
              <a:endParaRPr lang="en-US" sz="3600">
                <a:solidFill>
                  <a:prstClr val="black"/>
                </a:solidFill>
                <a:latin typeface="Calibri" panose="020F0502020204030204" pitchFamily="34" charset="0"/>
                <a:ea typeface="ＭＳ Ｐゴシック" pitchFamily="-111" charset="-128"/>
                <a:cs typeface="Calibri" panose="020F0502020204030204" pitchFamily="34" charset="0"/>
              </a:endParaRPr>
            </a:p>
          </p:txBody>
        </p:sp>
      </p:grpSp>
      <p:sp>
        <p:nvSpPr>
          <p:cNvPr id="20489" name="Text Box 40">
            <a:extLst>
              <a:ext uri="{FF2B5EF4-FFF2-40B4-BE49-F238E27FC236}">
                <a16:creationId xmlns:a16="http://schemas.microsoft.com/office/drawing/2014/main" id="{A89A41FA-32FE-F746-8FF9-3BCB21FB976F}"/>
              </a:ext>
            </a:extLst>
          </p:cNvPr>
          <p:cNvSpPr txBox="1">
            <a:spLocks noChangeArrowheads="1"/>
          </p:cNvSpPr>
          <p:nvPr/>
        </p:nvSpPr>
        <p:spPr bwMode="auto">
          <a:xfrm>
            <a:off x="6858002" y="7772402"/>
            <a:ext cx="804863"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3000">
                <a:solidFill>
                  <a:prstClr val="black"/>
                </a:solidFill>
                <a:latin typeface="Calibri" panose="020F0502020204030204" pitchFamily="34" charset="0"/>
                <a:cs typeface="Calibri" panose="020F0502020204030204" pitchFamily="34" charset="0"/>
              </a:rPr>
              <a:t>0</a:t>
            </a:r>
            <a:endParaRPr lang="en-US" altLang="en-US" sz="3600">
              <a:solidFill>
                <a:prstClr val="black"/>
              </a:solidFill>
              <a:latin typeface="Calibri" panose="020F0502020204030204" pitchFamily="34" charset="0"/>
              <a:cs typeface="Calibri" panose="020F0502020204030204" pitchFamily="34" charset="0"/>
            </a:endParaRPr>
          </a:p>
        </p:txBody>
      </p:sp>
      <p:sp>
        <p:nvSpPr>
          <p:cNvPr id="20490" name="Text Box 40">
            <a:extLst>
              <a:ext uri="{FF2B5EF4-FFF2-40B4-BE49-F238E27FC236}">
                <a16:creationId xmlns:a16="http://schemas.microsoft.com/office/drawing/2014/main" id="{7E6EB98C-2121-0A42-9998-118F274325D4}"/>
              </a:ext>
            </a:extLst>
          </p:cNvPr>
          <p:cNvSpPr txBox="1">
            <a:spLocks noChangeArrowheads="1"/>
          </p:cNvSpPr>
          <p:nvPr/>
        </p:nvSpPr>
        <p:spPr bwMode="auto">
          <a:xfrm>
            <a:off x="10629902" y="7772402"/>
            <a:ext cx="804863"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3000">
                <a:solidFill>
                  <a:prstClr val="black"/>
                </a:solidFill>
                <a:latin typeface="Calibri" panose="020F0502020204030204" pitchFamily="34" charset="0"/>
                <a:cs typeface="Calibri" panose="020F0502020204030204" pitchFamily="34" charset="0"/>
              </a:rPr>
              <a:t>0</a:t>
            </a:r>
            <a:endParaRPr lang="en-US" altLang="en-US" sz="3600">
              <a:solidFill>
                <a:prstClr val="black"/>
              </a:solidFill>
              <a:latin typeface="Calibri" panose="020F0502020204030204" pitchFamily="34" charset="0"/>
              <a:cs typeface="Calibri" panose="020F0502020204030204" pitchFamily="34" charset="0"/>
            </a:endParaRPr>
          </a:p>
        </p:txBody>
      </p:sp>
      <p:sp>
        <p:nvSpPr>
          <p:cNvPr id="20491" name="Line 42">
            <a:extLst>
              <a:ext uri="{FF2B5EF4-FFF2-40B4-BE49-F238E27FC236}">
                <a16:creationId xmlns:a16="http://schemas.microsoft.com/office/drawing/2014/main" id="{A3159C21-38E6-DF4D-B3A2-1CA51C679508}"/>
              </a:ext>
            </a:extLst>
          </p:cNvPr>
          <p:cNvSpPr>
            <a:spLocks noChangeShapeType="1"/>
          </p:cNvSpPr>
          <p:nvPr/>
        </p:nvSpPr>
        <p:spPr bwMode="auto">
          <a:xfrm>
            <a:off x="7477169" y="8001000"/>
            <a:ext cx="423821" cy="0"/>
          </a:xfrm>
          <a:prstGeom prst="line">
            <a:avLst/>
          </a:prstGeom>
          <a:noFill/>
          <a:ln w="1270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defRPr/>
            </a:pPr>
            <a:endParaRPr lang="en-US" sz="360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492" name="Line 42">
            <a:extLst>
              <a:ext uri="{FF2B5EF4-FFF2-40B4-BE49-F238E27FC236}">
                <a16:creationId xmlns:a16="http://schemas.microsoft.com/office/drawing/2014/main" id="{4ADD624E-5DD1-2241-B6A0-55EFBF905047}"/>
              </a:ext>
            </a:extLst>
          </p:cNvPr>
          <p:cNvSpPr>
            <a:spLocks noChangeShapeType="1"/>
          </p:cNvSpPr>
          <p:nvPr/>
        </p:nvSpPr>
        <p:spPr bwMode="auto">
          <a:xfrm>
            <a:off x="10323962" y="8001000"/>
            <a:ext cx="434528" cy="0"/>
          </a:xfrm>
          <a:prstGeom prst="line">
            <a:avLst/>
          </a:prstGeom>
          <a:noFill/>
          <a:ln w="1270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defRPr/>
            </a:pPr>
            <a:endParaRPr lang="en-US" sz="3600">
              <a:solidFill>
                <a:prstClr val="black"/>
              </a:solidFill>
              <a:latin typeface="Calibri" panose="020F0502020204030204" pitchFamily="34" charset="0"/>
              <a:ea typeface="ＭＳ Ｐゴシック" pitchFamily="-111" charset="-128"/>
              <a:cs typeface="Calibri" panose="020F0502020204030204" pitchFamily="34" charset="0"/>
            </a:endParaRPr>
          </a:p>
        </p:txBody>
      </p:sp>
      <p:cxnSp>
        <p:nvCxnSpPr>
          <p:cNvPr id="3" name="Straight Connector 2">
            <a:extLst>
              <a:ext uri="{FF2B5EF4-FFF2-40B4-BE49-F238E27FC236}">
                <a16:creationId xmlns:a16="http://schemas.microsoft.com/office/drawing/2014/main" id="{432057FC-45CD-1743-A084-33B7476D93EA}"/>
              </a:ext>
            </a:extLst>
          </p:cNvPr>
          <p:cNvCxnSpPr>
            <a:cxnSpLocks noChangeShapeType="1"/>
          </p:cNvCxnSpPr>
          <p:nvPr/>
        </p:nvCxnSpPr>
        <p:spPr bwMode="auto">
          <a:xfrm>
            <a:off x="2857500" y="7658100"/>
            <a:ext cx="12573000" cy="0"/>
          </a:xfrm>
          <a:prstGeom prst="line">
            <a:avLst/>
          </a:prstGeom>
          <a:noFill/>
          <a:ln w="3175">
            <a:solidFill>
              <a:srgbClr val="7F7F7F"/>
            </a:solidFill>
            <a:prstDash val="dash"/>
            <a:round/>
            <a:headEnd/>
            <a:tailEnd/>
          </a:ln>
          <a:effectLst>
            <a:outerShdw blurRad="38100" dist="25400" dir="5400000" algn="t" rotWithShape="0">
              <a:srgbClr val="808080">
                <a:alpha val="50000"/>
              </a:srgbClr>
            </a:outerShdw>
          </a:effectLst>
          <a:extLst>
            <a:ext uri="{909E8E84-426E-40DD-AFC4-6F175D3DCCD1}">
              <a14:hiddenFill xmlns:a14="http://schemas.microsoft.com/office/drawing/2010/main">
                <a:noFill/>
              </a14:hiddenFill>
            </a:ext>
          </a:extLst>
        </p:spPr>
      </p:cxnSp>
      <p:pic>
        <p:nvPicPr>
          <p:cNvPr id="61" name="Picture 2" descr="INSTITI ">
            <a:extLst>
              <a:ext uri="{FF2B5EF4-FFF2-40B4-BE49-F238E27FC236}">
                <a16:creationId xmlns:a16="http://schemas.microsoft.com/office/drawing/2014/main" id="{DF67234F-84A9-F14C-B958-BC5FAF8EAB3D}"/>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215758" y="238147"/>
            <a:ext cx="3467528" cy="496652"/>
          </a:xfrm>
          <a:prstGeom prst="rect">
            <a:avLst/>
          </a:prstGeom>
          <a:noFill/>
          <a:extLst>
            <a:ext uri="{909E8E84-426E-40DD-AFC4-6F175D3DCCD1}">
              <a14:hiddenFill xmlns:a14="http://schemas.microsoft.com/office/drawing/2010/main">
                <a:solidFill>
                  <a:srgbClr val="FFFFFF"/>
                </a:solidFill>
              </a14:hiddenFill>
            </a:ext>
          </a:extLst>
        </p:spPr>
      </p:pic>
      <p:sp>
        <p:nvSpPr>
          <p:cNvPr id="60" name="Left Brace 59">
            <a:extLst>
              <a:ext uri="{FF2B5EF4-FFF2-40B4-BE49-F238E27FC236}">
                <a16:creationId xmlns:a16="http://schemas.microsoft.com/office/drawing/2014/main" id="{B7DD8522-62D1-8B49-A7C8-3F82A7B33669}"/>
              </a:ext>
            </a:extLst>
          </p:cNvPr>
          <p:cNvSpPr/>
          <p:nvPr/>
        </p:nvSpPr>
        <p:spPr>
          <a:xfrm>
            <a:off x="1959233" y="2056145"/>
            <a:ext cx="516350" cy="1315757"/>
          </a:xfrm>
          <a:prstGeom prst="leftBrac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371600" eaLnBrk="0" fontAlgn="base" hangingPunct="0">
              <a:spcBef>
                <a:spcPct val="0"/>
              </a:spcBef>
              <a:spcAft>
                <a:spcPct val="0"/>
              </a:spcAft>
              <a:defRPr/>
            </a:pPr>
            <a:endParaRPr lang="en-US" sz="2700">
              <a:solidFill>
                <a:prstClr val="black"/>
              </a:solidFill>
              <a:latin typeface="Calibri" panose="020F0502020204030204"/>
            </a:endParaRPr>
          </a:p>
        </p:txBody>
      </p:sp>
      <p:sp>
        <p:nvSpPr>
          <p:cNvPr id="62" name="TextBox 61">
            <a:extLst>
              <a:ext uri="{FF2B5EF4-FFF2-40B4-BE49-F238E27FC236}">
                <a16:creationId xmlns:a16="http://schemas.microsoft.com/office/drawing/2014/main" id="{ACDC13EB-7A24-8743-95AB-8260A1B5A49E}"/>
              </a:ext>
            </a:extLst>
          </p:cNvPr>
          <p:cNvSpPr txBox="1"/>
          <p:nvPr/>
        </p:nvSpPr>
        <p:spPr>
          <a:xfrm>
            <a:off x="714170" y="2408058"/>
            <a:ext cx="1257300" cy="507831"/>
          </a:xfrm>
          <a:prstGeom prst="rect">
            <a:avLst/>
          </a:prstGeom>
          <a:noFill/>
        </p:spPr>
        <p:txBody>
          <a:bodyPr wrap="square" rtlCol="0" anchor="t">
            <a:spAutoFit/>
          </a:bodyPr>
          <a:lstStyle/>
          <a:p>
            <a:pPr defTabSz="1371600" eaLnBrk="0" fontAlgn="base" hangingPunct="0">
              <a:spcBef>
                <a:spcPct val="0"/>
              </a:spcBef>
              <a:spcAft>
                <a:spcPct val="0"/>
              </a:spcAft>
              <a:defRPr/>
            </a:pPr>
            <a:r>
              <a:rPr lang="en-US" sz="2700" dirty="0">
                <a:solidFill>
                  <a:prstClr val="black"/>
                </a:solidFill>
                <a:latin typeface="Verdana" pitchFamily="34" charset="0"/>
                <a:ea typeface="ＭＳ Ｐゴシック" pitchFamily="-111" charset="-128"/>
              </a:rPr>
              <a:t>Why?</a:t>
            </a:r>
          </a:p>
        </p:txBody>
      </p:sp>
      <p:pic>
        <p:nvPicPr>
          <p:cNvPr id="5" name="Picture 4">
            <a:extLst>
              <a:ext uri="{FF2B5EF4-FFF2-40B4-BE49-F238E27FC236}">
                <a16:creationId xmlns:a16="http://schemas.microsoft.com/office/drawing/2014/main" id="{A227341E-5AA7-49F6-97A3-C5932E90E8E5}"/>
              </a:ext>
            </a:extLst>
          </p:cNvPr>
          <p:cNvPicPr>
            <a:picLocks noChangeAspect="1"/>
          </p:cNvPicPr>
          <p:nvPr/>
        </p:nvPicPr>
        <p:blipFill>
          <a:blip r:embed="rId4"/>
          <a:stretch>
            <a:fillRect/>
          </a:stretch>
        </p:blipFill>
        <p:spPr>
          <a:xfrm>
            <a:off x="2958684" y="7747194"/>
            <a:ext cx="12318036" cy="649281"/>
          </a:xfrm>
          <a:prstGeom prst="rect">
            <a:avLst/>
          </a:prstGeom>
        </p:spPr>
      </p:pic>
      <p:sp>
        <p:nvSpPr>
          <p:cNvPr id="55" name="Text Box 10">
            <a:extLst>
              <a:ext uri="{FF2B5EF4-FFF2-40B4-BE49-F238E27FC236}">
                <a16:creationId xmlns:a16="http://schemas.microsoft.com/office/drawing/2014/main" id="{193329E8-62F8-834A-B1DC-C32B2BF726B8}"/>
              </a:ext>
            </a:extLst>
          </p:cNvPr>
          <p:cNvSpPr txBox="1">
            <a:spLocks noChangeArrowheads="1"/>
          </p:cNvSpPr>
          <p:nvPr/>
        </p:nvSpPr>
        <p:spPr bwMode="auto">
          <a:xfrm>
            <a:off x="622446" y="6900117"/>
            <a:ext cx="2673573" cy="541923"/>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2700" b="1" dirty="0">
                <a:solidFill>
                  <a:srgbClr val="820E2E"/>
                </a:solidFill>
                <a:latin typeface="Calibri" panose="020F0502020204030204" pitchFamily="34" charset="0"/>
                <a:cs typeface="Calibri" panose="020F0502020204030204" pitchFamily="34" charset="0"/>
              </a:rPr>
              <a:t>Initial Analysis</a:t>
            </a:r>
            <a:endParaRPr lang="en-US" altLang="en-US" sz="4200" b="1" dirty="0">
              <a:solidFill>
                <a:srgbClr val="820E2E"/>
              </a:solidFill>
              <a:latin typeface="Calibri" panose="020F0502020204030204" pitchFamily="34" charset="0"/>
              <a:cs typeface="Calibri" panose="020F0502020204030204" pitchFamily="34" charset="0"/>
            </a:endParaRPr>
          </a:p>
        </p:txBody>
      </p:sp>
      <p:sp>
        <p:nvSpPr>
          <p:cNvPr id="56" name="Text Box 10">
            <a:extLst>
              <a:ext uri="{FF2B5EF4-FFF2-40B4-BE49-F238E27FC236}">
                <a16:creationId xmlns:a16="http://schemas.microsoft.com/office/drawing/2014/main" id="{E776CCF2-7E23-0C4D-B3DE-871F19267341}"/>
              </a:ext>
            </a:extLst>
          </p:cNvPr>
          <p:cNvSpPr txBox="1">
            <a:spLocks noChangeArrowheads="1"/>
          </p:cNvSpPr>
          <p:nvPr/>
        </p:nvSpPr>
        <p:spPr bwMode="auto">
          <a:xfrm>
            <a:off x="14137970" y="6699741"/>
            <a:ext cx="2673573" cy="800112"/>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2700" b="1" dirty="0">
                <a:solidFill>
                  <a:srgbClr val="820E2E"/>
                </a:solidFill>
                <a:latin typeface="Calibri" panose="020F0502020204030204" pitchFamily="34" charset="0"/>
                <a:cs typeface="Calibri" panose="020F0502020204030204" pitchFamily="34" charset="0"/>
              </a:rPr>
              <a:t>Measurement and Evaluation</a:t>
            </a:r>
            <a:endParaRPr lang="en-US" altLang="en-US" sz="4200" b="1" dirty="0">
              <a:solidFill>
                <a:srgbClr val="820E2E"/>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5500839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82" name="Group 47">
            <a:extLst>
              <a:ext uri="{FF2B5EF4-FFF2-40B4-BE49-F238E27FC236}">
                <a16:creationId xmlns:a16="http://schemas.microsoft.com/office/drawing/2014/main" id="{98E165BD-75DE-A349-ACFF-62828A826223}"/>
              </a:ext>
            </a:extLst>
          </p:cNvPr>
          <p:cNvGrpSpPr>
            <a:grpSpLocks/>
          </p:cNvGrpSpPr>
          <p:nvPr/>
        </p:nvGrpSpPr>
        <p:grpSpPr bwMode="auto">
          <a:xfrm>
            <a:off x="2337702" y="272685"/>
            <a:ext cx="13716000" cy="9726942"/>
            <a:chOff x="5210" y="144772"/>
            <a:chExt cx="9144000" cy="6484532"/>
          </a:xfrm>
        </p:grpSpPr>
        <p:sp>
          <p:nvSpPr>
            <p:cNvPr id="20494" name="Oval 3">
              <a:extLst>
                <a:ext uri="{FF2B5EF4-FFF2-40B4-BE49-F238E27FC236}">
                  <a16:creationId xmlns:a16="http://schemas.microsoft.com/office/drawing/2014/main" id="{1B2B61F8-E28F-F849-80EB-97EFDE1D5934}"/>
                </a:ext>
              </a:extLst>
            </p:cNvPr>
            <p:cNvSpPr>
              <a:spLocks noChangeArrowheads="1"/>
            </p:cNvSpPr>
            <p:nvPr/>
          </p:nvSpPr>
          <p:spPr bwMode="auto">
            <a:xfrm>
              <a:off x="3733800" y="5625554"/>
              <a:ext cx="1720673" cy="1003750"/>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nchor="b"/>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defTabSz="1371600" eaLnBrk="1" fontAlgn="base" hangingPunct="1">
                <a:spcBef>
                  <a:spcPct val="0"/>
                </a:spcBef>
                <a:spcAft>
                  <a:spcPts val="1500"/>
                </a:spcAft>
                <a:buClrTx/>
                <a:buSzTx/>
                <a:buNone/>
                <a:defRPr/>
              </a:pPr>
              <a:endParaRPr lang="en-US" altLang="en-US" sz="2100" dirty="0">
                <a:solidFill>
                  <a:prstClr val="black"/>
                </a:solidFill>
                <a:latin typeface="Calibri" panose="020F0502020204030204" pitchFamily="34" charset="0"/>
                <a:cs typeface="Calibri" panose="020F0502020204030204" pitchFamily="34" charset="0"/>
              </a:endParaRPr>
            </a:p>
            <a:p>
              <a:pPr algn="ctr" defTabSz="1371600" eaLnBrk="1" fontAlgn="base" hangingPunct="1">
                <a:spcBef>
                  <a:spcPct val="0"/>
                </a:spcBef>
                <a:spcAft>
                  <a:spcPct val="0"/>
                </a:spcAft>
                <a:buClrTx/>
                <a:buSzTx/>
                <a:buNone/>
                <a:defRPr/>
              </a:pPr>
              <a:r>
                <a:rPr lang="en-US" altLang="en-US" sz="2400" dirty="0">
                  <a:solidFill>
                    <a:prstClr val="black"/>
                  </a:solidFill>
                  <a:latin typeface="Calibri" panose="020F0502020204030204" pitchFamily="34" charset="0"/>
                  <a:cs typeface="Calibri" panose="020F0502020204030204" pitchFamily="34" charset="0"/>
                </a:rPr>
                <a:t>Program Process Initiative</a:t>
              </a:r>
            </a:p>
          </p:txBody>
        </p:sp>
        <p:sp>
          <p:nvSpPr>
            <p:cNvPr id="20495" name="Line 4">
              <a:extLst>
                <a:ext uri="{FF2B5EF4-FFF2-40B4-BE49-F238E27FC236}">
                  <a16:creationId xmlns:a16="http://schemas.microsoft.com/office/drawing/2014/main" id="{F8AA17EC-8BF2-4648-AFDD-17FFE2FCE962}"/>
                </a:ext>
              </a:extLst>
            </p:cNvPr>
            <p:cNvSpPr>
              <a:spLocks noChangeShapeType="1"/>
            </p:cNvSpPr>
            <p:nvPr/>
          </p:nvSpPr>
          <p:spPr bwMode="auto">
            <a:xfrm>
              <a:off x="2218694" y="1360710"/>
              <a:ext cx="1485848"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defRPr/>
              </a:pPr>
              <a:endParaRPr lang="en-US" sz="360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496" name="Line 5">
              <a:extLst>
                <a:ext uri="{FF2B5EF4-FFF2-40B4-BE49-F238E27FC236}">
                  <a16:creationId xmlns:a16="http://schemas.microsoft.com/office/drawing/2014/main" id="{43952FD1-0BB4-B64F-9466-B0699D8EBC46}"/>
                </a:ext>
              </a:extLst>
            </p:cNvPr>
            <p:cNvSpPr>
              <a:spLocks noChangeShapeType="1"/>
            </p:cNvSpPr>
            <p:nvPr/>
          </p:nvSpPr>
          <p:spPr bwMode="auto">
            <a:xfrm>
              <a:off x="5342894" y="1360710"/>
              <a:ext cx="1485848"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defRPr/>
              </a:pPr>
              <a:endParaRPr lang="en-US" sz="360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497" name="Text Box 6">
              <a:extLst>
                <a:ext uri="{FF2B5EF4-FFF2-40B4-BE49-F238E27FC236}">
                  <a16:creationId xmlns:a16="http://schemas.microsoft.com/office/drawing/2014/main" id="{160EC2DA-13FB-2B45-AA79-228DEE6966C4}"/>
                </a:ext>
              </a:extLst>
            </p:cNvPr>
            <p:cNvSpPr txBox="1">
              <a:spLocks noChangeArrowheads="1"/>
            </p:cNvSpPr>
            <p:nvPr/>
          </p:nvSpPr>
          <p:spPr bwMode="auto">
            <a:xfrm>
              <a:off x="429259" y="6078262"/>
              <a:ext cx="3051068" cy="276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r" defTabSz="1371600" eaLnBrk="1" fontAlgn="base" hangingPunct="1">
                <a:spcBef>
                  <a:spcPct val="0"/>
                </a:spcBef>
                <a:spcAft>
                  <a:spcPts val="1500"/>
                </a:spcAft>
                <a:buClrTx/>
                <a:buSzTx/>
                <a:buNone/>
                <a:defRPr/>
              </a:pPr>
              <a:r>
                <a:rPr lang="en-US" altLang="en-US" sz="2400">
                  <a:solidFill>
                    <a:prstClr val="black"/>
                  </a:solidFill>
                  <a:latin typeface="Calibri" panose="020F0502020204030204" pitchFamily="34" charset="0"/>
                  <a:cs typeface="Calibri" panose="020F0502020204030204" pitchFamily="34" charset="0"/>
                </a:rPr>
                <a:t>Alignment and Forecasting</a:t>
              </a:r>
              <a:endParaRPr lang="en-US" altLang="en-US" sz="3600">
                <a:solidFill>
                  <a:prstClr val="black"/>
                </a:solidFill>
                <a:latin typeface="Calibri" panose="020F0502020204030204" pitchFamily="34" charset="0"/>
                <a:cs typeface="Calibri" panose="020F0502020204030204" pitchFamily="34" charset="0"/>
              </a:endParaRPr>
            </a:p>
          </p:txBody>
        </p:sp>
        <p:sp>
          <p:nvSpPr>
            <p:cNvPr id="20498" name="Text Box 7">
              <a:extLst>
                <a:ext uri="{FF2B5EF4-FFF2-40B4-BE49-F238E27FC236}">
                  <a16:creationId xmlns:a16="http://schemas.microsoft.com/office/drawing/2014/main" id="{AFADF891-2734-924C-BBCA-80C007E8DAE2}"/>
                </a:ext>
              </a:extLst>
            </p:cNvPr>
            <p:cNvSpPr txBox="1">
              <a:spLocks noChangeArrowheads="1"/>
            </p:cNvSpPr>
            <p:nvPr/>
          </p:nvSpPr>
          <p:spPr bwMode="auto">
            <a:xfrm>
              <a:off x="5495112" y="6099849"/>
              <a:ext cx="2286000" cy="331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defTabSz="1371600" eaLnBrk="1" fontAlgn="base" hangingPunct="1">
                <a:spcBef>
                  <a:spcPct val="0"/>
                </a:spcBef>
                <a:spcAft>
                  <a:spcPts val="1500"/>
                </a:spcAft>
                <a:buClrTx/>
                <a:buSzTx/>
                <a:buNone/>
                <a:defRPr/>
              </a:pPr>
              <a:r>
                <a:rPr lang="en-US" altLang="en-US" sz="2400" dirty="0">
                  <a:solidFill>
                    <a:prstClr val="black"/>
                  </a:solidFill>
                  <a:latin typeface="Calibri" panose="020F0502020204030204" pitchFamily="34" charset="0"/>
                  <a:cs typeface="Calibri" panose="020F0502020204030204" pitchFamily="34" charset="0"/>
                </a:rPr>
                <a:t>The ROI Process Model</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499" name="Text Box 8">
              <a:extLst>
                <a:ext uri="{FF2B5EF4-FFF2-40B4-BE49-F238E27FC236}">
                  <a16:creationId xmlns:a16="http://schemas.microsoft.com/office/drawing/2014/main" id="{37DE1703-02CB-CA45-AA9F-396C2CF47743}"/>
                </a:ext>
              </a:extLst>
            </p:cNvPr>
            <p:cNvSpPr txBox="1">
              <a:spLocks noChangeArrowheads="1"/>
            </p:cNvSpPr>
            <p:nvPr/>
          </p:nvSpPr>
          <p:spPr bwMode="auto">
            <a:xfrm>
              <a:off x="5210" y="144772"/>
              <a:ext cx="9144000" cy="5334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5400" b="1" dirty="0">
                  <a:latin typeface="Calibri" panose="020F0502020204030204" pitchFamily="34" charset="0"/>
                  <a:cs typeface="Calibri" panose="020F0502020204030204" pitchFamily="34" charset="0"/>
                </a:rPr>
                <a:t>Alignment Model</a:t>
              </a:r>
            </a:p>
          </p:txBody>
        </p:sp>
        <p:sp>
          <p:nvSpPr>
            <p:cNvPr id="20500" name="Text Box 9">
              <a:extLst>
                <a:ext uri="{FF2B5EF4-FFF2-40B4-BE49-F238E27FC236}">
                  <a16:creationId xmlns:a16="http://schemas.microsoft.com/office/drawing/2014/main" id="{CC31D7A6-946C-9148-AE24-B9EF5CABA821}"/>
                </a:ext>
              </a:extLst>
            </p:cNvPr>
            <p:cNvSpPr txBox="1">
              <a:spLocks noChangeArrowheads="1"/>
            </p:cNvSpPr>
            <p:nvPr/>
          </p:nvSpPr>
          <p:spPr bwMode="auto">
            <a:xfrm>
              <a:off x="805801" y="3609642"/>
              <a:ext cx="1604589"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2400">
                  <a:solidFill>
                    <a:prstClr val="black"/>
                  </a:solidFill>
                  <a:latin typeface="Calibri" panose="020F0502020204030204" pitchFamily="34" charset="0"/>
                  <a:cs typeface="Calibri" panose="020F0502020204030204" pitchFamily="34" charset="0"/>
                </a:rPr>
                <a:t>Learning Needs</a:t>
              </a:r>
              <a:endParaRPr lang="en-US" altLang="en-US" sz="3600">
                <a:solidFill>
                  <a:prstClr val="black"/>
                </a:solidFill>
                <a:latin typeface="Calibri" panose="020F0502020204030204" pitchFamily="34" charset="0"/>
                <a:cs typeface="Calibri" panose="020F0502020204030204" pitchFamily="34" charset="0"/>
              </a:endParaRPr>
            </a:p>
          </p:txBody>
        </p:sp>
        <p:sp>
          <p:nvSpPr>
            <p:cNvPr id="20501" name="Text Box 10">
              <a:extLst>
                <a:ext uri="{FF2B5EF4-FFF2-40B4-BE49-F238E27FC236}">
                  <a16:creationId xmlns:a16="http://schemas.microsoft.com/office/drawing/2014/main" id="{70B780DD-B2F2-B143-A7BC-EAC090982DD6}"/>
                </a:ext>
              </a:extLst>
            </p:cNvPr>
            <p:cNvSpPr txBox="1">
              <a:spLocks noChangeArrowheads="1"/>
            </p:cNvSpPr>
            <p:nvPr/>
          </p:nvSpPr>
          <p:spPr bwMode="auto">
            <a:xfrm>
              <a:off x="1046460" y="4603947"/>
              <a:ext cx="1782382"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2400" dirty="0">
                  <a:solidFill>
                    <a:prstClr val="black"/>
                  </a:solidFill>
                  <a:latin typeface="Calibri" panose="020F0502020204030204" pitchFamily="34" charset="0"/>
                  <a:cs typeface="Calibri" panose="020F0502020204030204" pitchFamily="34" charset="0"/>
                </a:rPr>
                <a:t>Preference Needs</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02" name="Text Box 12">
              <a:extLst>
                <a:ext uri="{FF2B5EF4-FFF2-40B4-BE49-F238E27FC236}">
                  <a16:creationId xmlns:a16="http://schemas.microsoft.com/office/drawing/2014/main" id="{C33792CA-4D13-7E49-A54C-4F5CD2195F9A}"/>
                </a:ext>
              </a:extLst>
            </p:cNvPr>
            <p:cNvSpPr txBox="1">
              <a:spLocks noChangeArrowheads="1"/>
            </p:cNvSpPr>
            <p:nvPr/>
          </p:nvSpPr>
          <p:spPr bwMode="auto">
            <a:xfrm>
              <a:off x="6359952" y="4603947"/>
              <a:ext cx="91436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defTabSz="1371600" eaLnBrk="1" fontAlgn="base" hangingPunct="1">
                <a:spcBef>
                  <a:spcPct val="0"/>
                </a:spcBef>
                <a:spcAft>
                  <a:spcPts val="1500"/>
                </a:spcAft>
                <a:buClrTx/>
                <a:buSzTx/>
                <a:buNone/>
                <a:defRPr/>
              </a:pPr>
              <a:r>
                <a:rPr lang="en-US" altLang="en-US" sz="2400">
                  <a:solidFill>
                    <a:prstClr val="black"/>
                  </a:solidFill>
                  <a:latin typeface="Calibri" panose="020F0502020204030204" pitchFamily="34" charset="0"/>
                  <a:cs typeface="Calibri" panose="020F0502020204030204" pitchFamily="34" charset="0"/>
                </a:rPr>
                <a:t>Reaction</a:t>
              </a:r>
              <a:endParaRPr lang="en-US" altLang="en-US" sz="3600">
                <a:solidFill>
                  <a:prstClr val="black"/>
                </a:solidFill>
                <a:latin typeface="Calibri" panose="020F0502020204030204" pitchFamily="34" charset="0"/>
                <a:cs typeface="Calibri" panose="020F0502020204030204" pitchFamily="34" charset="0"/>
              </a:endParaRPr>
            </a:p>
          </p:txBody>
        </p:sp>
        <p:sp>
          <p:nvSpPr>
            <p:cNvPr id="20503" name="Text Box 13">
              <a:extLst>
                <a:ext uri="{FF2B5EF4-FFF2-40B4-BE49-F238E27FC236}">
                  <a16:creationId xmlns:a16="http://schemas.microsoft.com/office/drawing/2014/main" id="{5AF095C8-C03C-DE40-B195-FCF9B8C82F28}"/>
                </a:ext>
              </a:extLst>
            </p:cNvPr>
            <p:cNvSpPr txBox="1">
              <a:spLocks noChangeArrowheads="1"/>
            </p:cNvSpPr>
            <p:nvPr/>
          </p:nvSpPr>
          <p:spPr bwMode="auto">
            <a:xfrm>
              <a:off x="6709825" y="3625516"/>
              <a:ext cx="91436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defTabSz="1371600" eaLnBrk="1" fontAlgn="base" hangingPunct="1">
                <a:spcBef>
                  <a:spcPct val="0"/>
                </a:spcBef>
                <a:spcAft>
                  <a:spcPts val="1500"/>
                </a:spcAft>
                <a:buClrTx/>
                <a:buSzTx/>
                <a:buNone/>
                <a:defRPr/>
              </a:pPr>
              <a:r>
                <a:rPr lang="en-US" altLang="en-US" sz="2400">
                  <a:solidFill>
                    <a:prstClr val="black"/>
                  </a:solidFill>
                  <a:latin typeface="Calibri" panose="020F0502020204030204" pitchFamily="34" charset="0"/>
                  <a:cs typeface="Calibri" panose="020F0502020204030204" pitchFamily="34" charset="0"/>
                </a:rPr>
                <a:t>Learning</a:t>
              </a:r>
              <a:endParaRPr lang="en-US" altLang="en-US" sz="3600">
                <a:solidFill>
                  <a:prstClr val="black"/>
                </a:solidFill>
                <a:latin typeface="Calibri" panose="020F0502020204030204" pitchFamily="34" charset="0"/>
                <a:cs typeface="Calibri" panose="020F0502020204030204" pitchFamily="34" charset="0"/>
              </a:endParaRPr>
            </a:p>
          </p:txBody>
        </p:sp>
        <p:sp>
          <p:nvSpPr>
            <p:cNvPr id="20504" name="Text Box 14">
              <a:extLst>
                <a:ext uri="{FF2B5EF4-FFF2-40B4-BE49-F238E27FC236}">
                  <a16:creationId xmlns:a16="http://schemas.microsoft.com/office/drawing/2014/main" id="{602F40E7-9B3B-1944-AD32-60D79608244E}"/>
                </a:ext>
              </a:extLst>
            </p:cNvPr>
            <p:cNvSpPr txBox="1">
              <a:spLocks noChangeArrowheads="1"/>
            </p:cNvSpPr>
            <p:nvPr/>
          </p:nvSpPr>
          <p:spPr bwMode="auto">
            <a:xfrm>
              <a:off x="7029853" y="2704863"/>
              <a:ext cx="1501723" cy="342864"/>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2400">
                  <a:solidFill>
                    <a:prstClr val="black"/>
                  </a:solidFill>
                  <a:latin typeface="Calibri" panose="020F0502020204030204" pitchFamily="34" charset="0"/>
                  <a:cs typeface="Calibri" panose="020F0502020204030204" pitchFamily="34" charset="0"/>
                </a:rPr>
                <a:t>Application</a:t>
              </a:r>
              <a:endParaRPr lang="en-US" altLang="en-US" sz="3600">
                <a:solidFill>
                  <a:prstClr val="black"/>
                </a:solidFill>
                <a:latin typeface="Calibri" panose="020F0502020204030204" pitchFamily="34" charset="0"/>
                <a:cs typeface="Calibri" panose="020F0502020204030204" pitchFamily="34" charset="0"/>
              </a:endParaRPr>
            </a:p>
          </p:txBody>
        </p:sp>
        <p:sp>
          <p:nvSpPr>
            <p:cNvPr id="20505" name="Text Box 15">
              <a:extLst>
                <a:ext uri="{FF2B5EF4-FFF2-40B4-BE49-F238E27FC236}">
                  <a16:creationId xmlns:a16="http://schemas.microsoft.com/office/drawing/2014/main" id="{8ADDF47B-9141-7B4A-956F-5720696F53CD}"/>
                </a:ext>
              </a:extLst>
            </p:cNvPr>
            <p:cNvSpPr txBox="1">
              <a:spLocks noChangeArrowheads="1"/>
            </p:cNvSpPr>
            <p:nvPr/>
          </p:nvSpPr>
          <p:spPr bwMode="auto">
            <a:xfrm>
              <a:off x="7388616" y="1946118"/>
              <a:ext cx="91436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2400">
                  <a:solidFill>
                    <a:prstClr val="black"/>
                  </a:solidFill>
                  <a:latin typeface="Calibri" panose="020F0502020204030204" pitchFamily="34" charset="0"/>
                  <a:cs typeface="Calibri" panose="020F0502020204030204" pitchFamily="34" charset="0"/>
                </a:rPr>
                <a:t>Impact</a:t>
              </a:r>
              <a:endParaRPr lang="en-US" altLang="en-US" sz="3600">
                <a:solidFill>
                  <a:prstClr val="black"/>
                </a:solidFill>
                <a:latin typeface="Calibri" panose="020F0502020204030204" pitchFamily="34" charset="0"/>
                <a:cs typeface="Calibri" panose="020F0502020204030204" pitchFamily="34" charset="0"/>
              </a:endParaRPr>
            </a:p>
          </p:txBody>
        </p:sp>
        <p:sp>
          <p:nvSpPr>
            <p:cNvPr id="20506" name="Text Box 16">
              <a:extLst>
                <a:ext uri="{FF2B5EF4-FFF2-40B4-BE49-F238E27FC236}">
                  <a16:creationId xmlns:a16="http://schemas.microsoft.com/office/drawing/2014/main" id="{6E8B50F1-EF77-B842-92A0-862A7B806133}"/>
                </a:ext>
              </a:extLst>
            </p:cNvPr>
            <p:cNvSpPr txBox="1">
              <a:spLocks noChangeArrowheads="1"/>
            </p:cNvSpPr>
            <p:nvPr/>
          </p:nvSpPr>
          <p:spPr bwMode="auto">
            <a:xfrm>
              <a:off x="7617208" y="1207056"/>
              <a:ext cx="91436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2400">
                  <a:solidFill>
                    <a:prstClr val="black"/>
                  </a:solidFill>
                  <a:latin typeface="Calibri" panose="020F0502020204030204" pitchFamily="34" charset="0"/>
                  <a:cs typeface="Calibri" panose="020F0502020204030204" pitchFamily="34" charset="0"/>
                </a:rPr>
                <a:t>ROI</a:t>
              </a:r>
              <a:endParaRPr lang="en-US" altLang="en-US" sz="3600">
                <a:solidFill>
                  <a:prstClr val="black"/>
                </a:solidFill>
                <a:latin typeface="Calibri" panose="020F0502020204030204" pitchFamily="34" charset="0"/>
                <a:cs typeface="Calibri" panose="020F0502020204030204" pitchFamily="34" charset="0"/>
              </a:endParaRPr>
            </a:p>
          </p:txBody>
        </p:sp>
        <p:sp>
          <p:nvSpPr>
            <p:cNvPr id="20507" name="Text Box 17">
              <a:extLst>
                <a:ext uri="{FF2B5EF4-FFF2-40B4-BE49-F238E27FC236}">
                  <a16:creationId xmlns:a16="http://schemas.microsoft.com/office/drawing/2014/main" id="{A1F2F947-5B6C-FD42-B618-8C1FA783A62C}"/>
                </a:ext>
              </a:extLst>
            </p:cNvPr>
            <p:cNvSpPr txBox="1">
              <a:spLocks noChangeArrowheads="1"/>
            </p:cNvSpPr>
            <p:nvPr/>
          </p:nvSpPr>
          <p:spPr bwMode="auto">
            <a:xfrm>
              <a:off x="3655581" y="4603947"/>
              <a:ext cx="1820481"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2400">
                  <a:solidFill>
                    <a:prstClr val="black"/>
                  </a:solidFill>
                  <a:latin typeface="Calibri" panose="020F0502020204030204" pitchFamily="34" charset="0"/>
                  <a:cs typeface="Calibri" panose="020F0502020204030204" pitchFamily="34" charset="0"/>
                </a:rPr>
                <a:t>Reaction Objectives</a:t>
              </a:r>
              <a:endParaRPr lang="en-US" altLang="en-US" sz="3600">
                <a:solidFill>
                  <a:prstClr val="black"/>
                </a:solidFill>
                <a:latin typeface="Calibri" panose="020F0502020204030204" pitchFamily="34" charset="0"/>
                <a:cs typeface="Calibri" panose="020F0502020204030204" pitchFamily="34" charset="0"/>
              </a:endParaRPr>
            </a:p>
          </p:txBody>
        </p:sp>
        <p:sp>
          <p:nvSpPr>
            <p:cNvPr id="20508" name="Text Box 18">
              <a:extLst>
                <a:ext uri="{FF2B5EF4-FFF2-40B4-BE49-F238E27FC236}">
                  <a16:creationId xmlns:a16="http://schemas.microsoft.com/office/drawing/2014/main" id="{56BC1812-5E44-654A-964A-DAD791897CF6}"/>
                </a:ext>
              </a:extLst>
            </p:cNvPr>
            <p:cNvSpPr txBox="1">
              <a:spLocks noChangeArrowheads="1"/>
            </p:cNvSpPr>
            <p:nvPr/>
          </p:nvSpPr>
          <p:spPr bwMode="auto">
            <a:xfrm>
              <a:off x="3570494" y="3625516"/>
              <a:ext cx="1924618" cy="318101"/>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2400">
                  <a:solidFill>
                    <a:prstClr val="black"/>
                  </a:solidFill>
                  <a:latin typeface="Calibri" panose="020F0502020204030204" pitchFamily="34" charset="0"/>
                  <a:cs typeface="Calibri" panose="020F0502020204030204" pitchFamily="34" charset="0"/>
                </a:rPr>
                <a:t>Learning Objectives</a:t>
              </a:r>
              <a:endParaRPr lang="en-US" altLang="en-US" sz="3600">
                <a:solidFill>
                  <a:prstClr val="black"/>
                </a:solidFill>
                <a:latin typeface="Calibri" panose="020F0502020204030204" pitchFamily="34" charset="0"/>
                <a:cs typeface="Calibri" panose="020F0502020204030204" pitchFamily="34" charset="0"/>
              </a:endParaRPr>
            </a:p>
          </p:txBody>
        </p:sp>
        <p:sp>
          <p:nvSpPr>
            <p:cNvPr id="20509" name="Text Box 19">
              <a:extLst>
                <a:ext uri="{FF2B5EF4-FFF2-40B4-BE49-F238E27FC236}">
                  <a16:creationId xmlns:a16="http://schemas.microsoft.com/office/drawing/2014/main" id="{0D92099F-4AC1-A34C-8B02-5FBDCD86BCB1}"/>
                </a:ext>
              </a:extLst>
            </p:cNvPr>
            <p:cNvSpPr txBox="1">
              <a:spLocks noChangeArrowheads="1"/>
            </p:cNvSpPr>
            <p:nvPr/>
          </p:nvSpPr>
          <p:spPr bwMode="auto">
            <a:xfrm>
              <a:off x="3525606" y="2744864"/>
              <a:ext cx="2034274" cy="302863"/>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2400" dirty="0">
                  <a:solidFill>
                    <a:prstClr val="black"/>
                  </a:solidFill>
                  <a:latin typeface="Calibri" panose="020F0502020204030204" pitchFamily="34" charset="0"/>
                  <a:cs typeface="Calibri" panose="020F0502020204030204" pitchFamily="34" charset="0"/>
                </a:rPr>
                <a:t>Application Objectives</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10" name="Text Box 20">
              <a:extLst>
                <a:ext uri="{FF2B5EF4-FFF2-40B4-BE49-F238E27FC236}">
                  <a16:creationId xmlns:a16="http://schemas.microsoft.com/office/drawing/2014/main" id="{36BB031C-7155-5646-96E2-3A5DB880578F}"/>
                </a:ext>
              </a:extLst>
            </p:cNvPr>
            <p:cNvSpPr txBox="1">
              <a:spLocks noChangeArrowheads="1"/>
            </p:cNvSpPr>
            <p:nvPr/>
          </p:nvSpPr>
          <p:spPr bwMode="auto">
            <a:xfrm>
              <a:off x="279633" y="2769943"/>
              <a:ext cx="1917633"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defTabSz="1371600" eaLnBrk="1" fontAlgn="base" hangingPunct="1">
                <a:spcBef>
                  <a:spcPct val="0"/>
                </a:spcBef>
                <a:spcAft>
                  <a:spcPts val="1500"/>
                </a:spcAft>
                <a:buClrTx/>
                <a:buSzTx/>
                <a:buNone/>
                <a:defRPr/>
              </a:pPr>
              <a:r>
                <a:rPr lang="en-US" altLang="en-US" sz="2400" dirty="0">
                  <a:solidFill>
                    <a:prstClr val="black"/>
                  </a:solidFill>
                  <a:latin typeface="Calibri" panose="020F0502020204030204" pitchFamily="34" charset="0"/>
                  <a:cs typeface="Calibri" panose="020F0502020204030204" pitchFamily="34" charset="0"/>
                </a:rPr>
                <a:t> Performance Needs</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11" name="Text Box 21">
              <a:extLst>
                <a:ext uri="{FF2B5EF4-FFF2-40B4-BE49-F238E27FC236}">
                  <a16:creationId xmlns:a16="http://schemas.microsoft.com/office/drawing/2014/main" id="{0B0637AB-9EF4-5E43-9B6E-9E54B2C3CF0D}"/>
                </a:ext>
              </a:extLst>
            </p:cNvPr>
            <p:cNvSpPr txBox="1">
              <a:spLocks noChangeArrowheads="1"/>
            </p:cNvSpPr>
            <p:nvPr/>
          </p:nvSpPr>
          <p:spPr bwMode="auto">
            <a:xfrm>
              <a:off x="3655581" y="1946118"/>
              <a:ext cx="1812227"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2400" dirty="0">
                  <a:solidFill>
                    <a:prstClr val="black"/>
                  </a:solidFill>
                  <a:latin typeface="Calibri" panose="020F0502020204030204" pitchFamily="34" charset="0"/>
                  <a:cs typeface="Calibri" panose="020F0502020204030204" pitchFamily="34" charset="0"/>
                </a:rPr>
                <a:t>Impact Objectives</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12" name="Text Box 22">
              <a:extLst>
                <a:ext uri="{FF2B5EF4-FFF2-40B4-BE49-F238E27FC236}">
                  <a16:creationId xmlns:a16="http://schemas.microsoft.com/office/drawing/2014/main" id="{6DDB57B0-F0AF-164A-9FC6-E6AD84335E71}"/>
                </a:ext>
              </a:extLst>
            </p:cNvPr>
            <p:cNvSpPr txBox="1">
              <a:spLocks noChangeArrowheads="1"/>
            </p:cNvSpPr>
            <p:nvPr/>
          </p:nvSpPr>
          <p:spPr bwMode="auto">
            <a:xfrm>
              <a:off x="300359" y="1946118"/>
              <a:ext cx="1562680"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2400">
                  <a:solidFill>
                    <a:prstClr val="black"/>
                  </a:solidFill>
                  <a:latin typeface="Calibri" panose="020F0502020204030204" pitchFamily="34" charset="0"/>
                  <a:cs typeface="Calibri" panose="020F0502020204030204" pitchFamily="34" charset="0"/>
                </a:rPr>
                <a:t>Business Needs</a:t>
              </a:r>
              <a:endParaRPr lang="en-US" altLang="en-US" sz="3600">
                <a:solidFill>
                  <a:prstClr val="black"/>
                </a:solidFill>
                <a:latin typeface="Calibri" panose="020F0502020204030204" pitchFamily="34" charset="0"/>
                <a:cs typeface="Calibri" panose="020F0502020204030204" pitchFamily="34" charset="0"/>
              </a:endParaRPr>
            </a:p>
          </p:txBody>
        </p:sp>
        <p:sp>
          <p:nvSpPr>
            <p:cNvPr id="20513" name="Text Box 23">
              <a:extLst>
                <a:ext uri="{FF2B5EF4-FFF2-40B4-BE49-F238E27FC236}">
                  <a16:creationId xmlns:a16="http://schemas.microsoft.com/office/drawing/2014/main" id="{5DAB46D5-6D6A-2D42-B713-8F5543FF26F3}"/>
                </a:ext>
              </a:extLst>
            </p:cNvPr>
            <p:cNvSpPr txBox="1">
              <a:spLocks noChangeArrowheads="1"/>
            </p:cNvSpPr>
            <p:nvPr/>
          </p:nvSpPr>
          <p:spPr bwMode="auto">
            <a:xfrm>
              <a:off x="10175" y="1191183"/>
              <a:ext cx="1438224" cy="319371"/>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2400" dirty="0">
                  <a:solidFill>
                    <a:prstClr val="black"/>
                  </a:solidFill>
                  <a:latin typeface="Calibri" panose="020F0502020204030204" pitchFamily="34" charset="0"/>
                  <a:cs typeface="Calibri" panose="020F0502020204030204" pitchFamily="34" charset="0"/>
                </a:rPr>
                <a:t>Payoff Needs</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14" name="Text Box 24">
              <a:extLst>
                <a:ext uri="{FF2B5EF4-FFF2-40B4-BE49-F238E27FC236}">
                  <a16:creationId xmlns:a16="http://schemas.microsoft.com/office/drawing/2014/main" id="{08E5C134-8214-6541-8080-48DD4CD8ABE8}"/>
                </a:ext>
              </a:extLst>
            </p:cNvPr>
            <p:cNvSpPr txBox="1">
              <a:spLocks noChangeArrowheads="1"/>
            </p:cNvSpPr>
            <p:nvPr/>
          </p:nvSpPr>
          <p:spPr bwMode="auto">
            <a:xfrm>
              <a:off x="3837235" y="1207056"/>
              <a:ext cx="149214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2400" dirty="0">
                  <a:solidFill>
                    <a:prstClr val="black"/>
                  </a:solidFill>
                  <a:latin typeface="Calibri" panose="020F0502020204030204" pitchFamily="34" charset="0"/>
                  <a:cs typeface="Calibri" panose="020F0502020204030204" pitchFamily="34" charset="0"/>
                </a:rPr>
                <a:t>ROI Objectives</a:t>
              </a:r>
              <a:endParaRPr lang="en-US" altLang="en-US" sz="3600" dirty="0">
                <a:solidFill>
                  <a:prstClr val="black"/>
                </a:solidFill>
                <a:latin typeface="Calibri" panose="020F0502020204030204" pitchFamily="34" charset="0"/>
                <a:cs typeface="Calibri" panose="020F0502020204030204" pitchFamily="34" charset="0"/>
              </a:endParaRPr>
            </a:p>
          </p:txBody>
        </p:sp>
        <p:sp>
          <p:nvSpPr>
            <p:cNvPr id="20515" name="Text Box 25">
              <a:extLst>
                <a:ext uri="{FF2B5EF4-FFF2-40B4-BE49-F238E27FC236}">
                  <a16:creationId xmlns:a16="http://schemas.microsoft.com/office/drawing/2014/main" id="{46FFC744-D423-6442-8458-DB4AADD6BB6C}"/>
                </a:ext>
              </a:extLst>
            </p:cNvPr>
            <p:cNvSpPr txBox="1">
              <a:spLocks noChangeArrowheads="1"/>
            </p:cNvSpPr>
            <p:nvPr/>
          </p:nvSpPr>
          <p:spPr bwMode="auto">
            <a:xfrm>
              <a:off x="7462863" y="874020"/>
              <a:ext cx="1168359"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defTabSz="1371600" eaLnBrk="1" fontAlgn="base" hangingPunct="1">
                <a:spcBef>
                  <a:spcPct val="0"/>
                </a:spcBef>
                <a:spcAft>
                  <a:spcPts val="1500"/>
                </a:spcAft>
                <a:buClrTx/>
                <a:buSzTx/>
                <a:buNone/>
                <a:defRPr/>
              </a:pPr>
              <a:r>
                <a:rPr lang="en-US" altLang="en-US" sz="2400" b="1" dirty="0">
                  <a:solidFill>
                    <a:prstClr val="black"/>
                  </a:solidFill>
                  <a:latin typeface="Calibri" panose="020F0502020204030204" pitchFamily="34" charset="0"/>
                  <a:cs typeface="Calibri" panose="020F0502020204030204" pitchFamily="34" charset="0"/>
                </a:rPr>
                <a:t>End Here</a:t>
              </a:r>
              <a:endParaRPr lang="en-US" altLang="en-US" sz="3600" b="1" dirty="0">
                <a:solidFill>
                  <a:prstClr val="black"/>
                </a:solidFill>
                <a:latin typeface="Calibri" panose="020F0502020204030204" pitchFamily="34" charset="0"/>
                <a:cs typeface="Calibri" panose="020F0502020204030204" pitchFamily="34" charset="0"/>
              </a:endParaRPr>
            </a:p>
          </p:txBody>
        </p:sp>
        <p:sp>
          <p:nvSpPr>
            <p:cNvPr id="20516" name="Text Box 26">
              <a:extLst>
                <a:ext uri="{FF2B5EF4-FFF2-40B4-BE49-F238E27FC236}">
                  <a16:creationId xmlns:a16="http://schemas.microsoft.com/office/drawing/2014/main" id="{56D39A50-3739-3043-A10F-86750DF85862}"/>
                </a:ext>
              </a:extLst>
            </p:cNvPr>
            <p:cNvSpPr txBox="1">
              <a:spLocks noChangeArrowheads="1"/>
            </p:cNvSpPr>
            <p:nvPr/>
          </p:nvSpPr>
          <p:spPr bwMode="auto">
            <a:xfrm>
              <a:off x="369135" y="839107"/>
              <a:ext cx="1268051"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2400" b="1" dirty="0">
                  <a:solidFill>
                    <a:prstClr val="black"/>
                  </a:solidFill>
                  <a:latin typeface="Calibri" panose="020F0502020204030204" pitchFamily="34" charset="0"/>
                  <a:cs typeface="Calibri" panose="020F0502020204030204" pitchFamily="34" charset="0"/>
                </a:rPr>
                <a:t>Start Here</a:t>
              </a:r>
              <a:endParaRPr lang="en-US" altLang="en-US" sz="3600" b="1" dirty="0">
                <a:solidFill>
                  <a:prstClr val="black"/>
                </a:solidFill>
                <a:latin typeface="Calibri" panose="020F0502020204030204" pitchFamily="34" charset="0"/>
                <a:cs typeface="Calibri" panose="020F0502020204030204" pitchFamily="34" charset="0"/>
              </a:endParaRPr>
            </a:p>
          </p:txBody>
        </p:sp>
        <p:sp>
          <p:nvSpPr>
            <p:cNvPr id="20517" name="Text Box 27">
              <a:extLst>
                <a:ext uri="{FF2B5EF4-FFF2-40B4-BE49-F238E27FC236}">
                  <a16:creationId xmlns:a16="http://schemas.microsoft.com/office/drawing/2014/main" id="{B08901F2-CB51-9848-BD63-4ABBC65E42BF}"/>
                </a:ext>
              </a:extLst>
            </p:cNvPr>
            <p:cNvSpPr txBox="1">
              <a:spLocks noChangeArrowheads="1"/>
            </p:cNvSpPr>
            <p:nvPr/>
          </p:nvSpPr>
          <p:spPr bwMode="auto">
            <a:xfrm>
              <a:off x="6810786" y="1191183"/>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3000">
                  <a:solidFill>
                    <a:prstClr val="black"/>
                  </a:solidFill>
                  <a:latin typeface="Calibri" panose="020F0502020204030204" pitchFamily="34" charset="0"/>
                  <a:cs typeface="Calibri" panose="020F0502020204030204" pitchFamily="34" charset="0"/>
                </a:rPr>
                <a:t>5</a:t>
              </a:r>
              <a:endParaRPr lang="en-US" altLang="en-US" sz="3600">
                <a:solidFill>
                  <a:prstClr val="black"/>
                </a:solidFill>
                <a:latin typeface="Calibri" panose="020F0502020204030204" pitchFamily="34" charset="0"/>
                <a:cs typeface="Calibri" panose="020F0502020204030204" pitchFamily="34" charset="0"/>
              </a:endParaRPr>
            </a:p>
          </p:txBody>
        </p:sp>
        <p:sp>
          <p:nvSpPr>
            <p:cNvPr id="20518" name="Text Box 28">
              <a:extLst>
                <a:ext uri="{FF2B5EF4-FFF2-40B4-BE49-F238E27FC236}">
                  <a16:creationId xmlns:a16="http://schemas.microsoft.com/office/drawing/2014/main" id="{FD204173-2C5B-5D4E-81B5-EEC61CD217BB}"/>
                </a:ext>
              </a:extLst>
            </p:cNvPr>
            <p:cNvSpPr txBox="1">
              <a:spLocks noChangeArrowheads="1"/>
            </p:cNvSpPr>
            <p:nvPr/>
          </p:nvSpPr>
          <p:spPr bwMode="auto">
            <a:xfrm>
              <a:off x="6598704" y="1930245"/>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3000">
                  <a:solidFill>
                    <a:prstClr val="black"/>
                  </a:solidFill>
                  <a:latin typeface="Calibri" panose="020F0502020204030204" pitchFamily="34" charset="0"/>
                  <a:cs typeface="Calibri" panose="020F0502020204030204" pitchFamily="34" charset="0"/>
                </a:rPr>
                <a:t>4</a:t>
              </a:r>
              <a:endParaRPr lang="en-US" altLang="en-US" sz="3600">
                <a:solidFill>
                  <a:prstClr val="black"/>
                </a:solidFill>
                <a:latin typeface="Calibri" panose="020F0502020204030204" pitchFamily="34" charset="0"/>
                <a:cs typeface="Calibri" panose="020F0502020204030204" pitchFamily="34" charset="0"/>
              </a:endParaRPr>
            </a:p>
          </p:txBody>
        </p:sp>
        <p:sp>
          <p:nvSpPr>
            <p:cNvPr id="20519" name="Text Box 29">
              <a:extLst>
                <a:ext uri="{FF2B5EF4-FFF2-40B4-BE49-F238E27FC236}">
                  <a16:creationId xmlns:a16="http://schemas.microsoft.com/office/drawing/2014/main" id="{1B3E4150-CF58-A346-B7D8-E4AFC1B64D33}"/>
                </a:ext>
              </a:extLst>
            </p:cNvPr>
            <p:cNvSpPr txBox="1">
              <a:spLocks noChangeArrowheads="1"/>
            </p:cNvSpPr>
            <p:nvPr/>
          </p:nvSpPr>
          <p:spPr bwMode="auto">
            <a:xfrm>
              <a:off x="6274865" y="2744864"/>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3000">
                  <a:solidFill>
                    <a:prstClr val="black"/>
                  </a:solidFill>
                  <a:latin typeface="Calibri" panose="020F0502020204030204" pitchFamily="34" charset="0"/>
                  <a:cs typeface="Calibri" panose="020F0502020204030204" pitchFamily="34" charset="0"/>
                </a:rPr>
                <a:t>3</a:t>
              </a:r>
              <a:endParaRPr lang="en-US" altLang="en-US" sz="3600">
                <a:solidFill>
                  <a:prstClr val="black"/>
                </a:solidFill>
                <a:latin typeface="Calibri" panose="020F0502020204030204" pitchFamily="34" charset="0"/>
                <a:cs typeface="Calibri" panose="020F0502020204030204" pitchFamily="34" charset="0"/>
              </a:endParaRPr>
            </a:p>
          </p:txBody>
        </p:sp>
        <p:sp>
          <p:nvSpPr>
            <p:cNvPr id="20520" name="Text Box 30">
              <a:extLst>
                <a:ext uri="{FF2B5EF4-FFF2-40B4-BE49-F238E27FC236}">
                  <a16:creationId xmlns:a16="http://schemas.microsoft.com/office/drawing/2014/main" id="{D1EBE336-3A0E-C94C-83FA-AC9DE6BA8588}"/>
                </a:ext>
              </a:extLst>
            </p:cNvPr>
            <p:cNvSpPr txBox="1">
              <a:spLocks noChangeArrowheads="1"/>
            </p:cNvSpPr>
            <p:nvPr/>
          </p:nvSpPr>
          <p:spPr bwMode="auto">
            <a:xfrm>
              <a:off x="5911023" y="3566467"/>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3000">
                  <a:solidFill>
                    <a:prstClr val="black"/>
                  </a:solidFill>
                  <a:latin typeface="Calibri" panose="020F0502020204030204" pitchFamily="34" charset="0"/>
                  <a:cs typeface="Calibri" panose="020F0502020204030204" pitchFamily="34" charset="0"/>
                </a:rPr>
                <a:t>2</a:t>
              </a:r>
              <a:endParaRPr lang="en-US" altLang="en-US" sz="3600">
                <a:solidFill>
                  <a:prstClr val="black"/>
                </a:solidFill>
                <a:latin typeface="Calibri" panose="020F0502020204030204" pitchFamily="34" charset="0"/>
                <a:cs typeface="Calibri" panose="020F0502020204030204" pitchFamily="34" charset="0"/>
              </a:endParaRPr>
            </a:p>
          </p:txBody>
        </p:sp>
        <p:sp>
          <p:nvSpPr>
            <p:cNvPr id="20521" name="Line 31">
              <a:extLst>
                <a:ext uri="{FF2B5EF4-FFF2-40B4-BE49-F238E27FC236}">
                  <a16:creationId xmlns:a16="http://schemas.microsoft.com/office/drawing/2014/main" id="{65CA78DE-52B8-FC42-80C1-FBD6222C67C8}"/>
                </a:ext>
              </a:extLst>
            </p:cNvPr>
            <p:cNvSpPr>
              <a:spLocks noChangeShapeType="1"/>
            </p:cNvSpPr>
            <p:nvPr/>
          </p:nvSpPr>
          <p:spPr bwMode="auto">
            <a:xfrm>
              <a:off x="2485342" y="2094057"/>
              <a:ext cx="1163279"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defRPr/>
              </a:pPr>
              <a:endParaRPr lang="en-US" sz="360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522" name="Line 32">
              <a:extLst>
                <a:ext uri="{FF2B5EF4-FFF2-40B4-BE49-F238E27FC236}">
                  <a16:creationId xmlns:a16="http://schemas.microsoft.com/office/drawing/2014/main" id="{55AB3418-1F6B-1647-A51E-6D13E61749AD}"/>
                </a:ext>
              </a:extLst>
            </p:cNvPr>
            <p:cNvSpPr>
              <a:spLocks noChangeShapeType="1"/>
            </p:cNvSpPr>
            <p:nvPr/>
          </p:nvSpPr>
          <p:spPr bwMode="auto">
            <a:xfrm>
              <a:off x="5495112" y="2094057"/>
              <a:ext cx="1142960"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defRPr/>
              </a:pPr>
              <a:endParaRPr lang="en-US" sz="360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523" name="Line 33">
              <a:extLst>
                <a:ext uri="{FF2B5EF4-FFF2-40B4-BE49-F238E27FC236}">
                  <a16:creationId xmlns:a16="http://schemas.microsoft.com/office/drawing/2014/main" id="{E7ED0653-6718-AA44-ACC7-350746E05289}"/>
                </a:ext>
              </a:extLst>
            </p:cNvPr>
            <p:cNvSpPr>
              <a:spLocks noChangeShapeType="1"/>
            </p:cNvSpPr>
            <p:nvPr/>
          </p:nvSpPr>
          <p:spPr bwMode="auto">
            <a:xfrm flipV="1">
              <a:off x="2713942" y="2924545"/>
              <a:ext cx="821218"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defRPr/>
              </a:pPr>
              <a:endParaRPr lang="en-US" sz="360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524" name="Line 34">
              <a:extLst>
                <a:ext uri="{FF2B5EF4-FFF2-40B4-BE49-F238E27FC236}">
                  <a16:creationId xmlns:a16="http://schemas.microsoft.com/office/drawing/2014/main" id="{A42818B8-BD04-6345-968B-3C5542AAAC8F}"/>
                </a:ext>
              </a:extLst>
            </p:cNvPr>
            <p:cNvSpPr>
              <a:spLocks noChangeShapeType="1"/>
            </p:cNvSpPr>
            <p:nvPr/>
          </p:nvSpPr>
          <p:spPr bwMode="auto">
            <a:xfrm>
              <a:off x="5559880" y="2915026"/>
              <a:ext cx="887064"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defRPr/>
              </a:pPr>
              <a:endParaRPr lang="en-US" sz="360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525" name="Line 35">
              <a:extLst>
                <a:ext uri="{FF2B5EF4-FFF2-40B4-BE49-F238E27FC236}">
                  <a16:creationId xmlns:a16="http://schemas.microsoft.com/office/drawing/2014/main" id="{F000BDA7-B788-3240-A038-8021DF4D61E3}"/>
                </a:ext>
              </a:extLst>
            </p:cNvPr>
            <p:cNvSpPr>
              <a:spLocks noChangeShapeType="1"/>
            </p:cNvSpPr>
            <p:nvPr/>
          </p:nvSpPr>
          <p:spPr bwMode="auto">
            <a:xfrm flipV="1">
              <a:off x="5454473" y="3778532"/>
              <a:ext cx="562591" cy="11429"/>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defRPr/>
              </a:pPr>
              <a:endParaRPr lang="en-US" sz="360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526" name="Text Box 36">
              <a:extLst>
                <a:ext uri="{FF2B5EF4-FFF2-40B4-BE49-F238E27FC236}">
                  <a16:creationId xmlns:a16="http://schemas.microsoft.com/office/drawing/2014/main" id="{A9A564E1-8CAB-F143-AA17-24D561093A98}"/>
                </a:ext>
              </a:extLst>
            </p:cNvPr>
            <p:cNvSpPr txBox="1">
              <a:spLocks noChangeArrowheads="1"/>
            </p:cNvSpPr>
            <p:nvPr/>
          </p:nvSpPr>
          <p:spPr bwMode="auto">
            <a:xfrm>
              <a:off x="1722074" y="1191183"/>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3000">
                  <a:solidFill>
                    <a:prstClr val="black"/>
                  </a:solidFill>
                  <a:latin typeface="Calibri" panose="020F0502020204030204" pitchFamily="34" charset="0"/>
                  <a:cs typeface="Calibri" panose="020F0502020204030204" pitchFamily="34" charset="0"/>
                </a:rPr>
                <a:t>5</a:t>
              </a:r>
              <a:endParaRPr lang="en-US" altLang="en-US" sz="3600">
                <a:solidFill>
                  <a:prstClr val="black"/>
                </a:solidFill>
                <a:latin typeface="Calibri" panose="020F0502020204030204" pitchFamily="34" charset="0"/>
                <a:cs typeface="Calibri" panose="020F0502020204030204" pitchFamily="34" charset="0"/>
              </a:endParaRPr>
            </a:p>
          </p:txBody>
        </p:sp>
        <p:sp>
          <p:nvSpPr>
            <p:cNvPr id="20527" name="Text Box 37">
              <a:extLst>
                <a:ext uri="{FF2B5EF4-FFF2-40B4-BE49-F238E27FC236}">
                  <a16:creationId xmlns:a16="http://schemas.microsoft.com/office/drawing/2014/main" id="{EE6A07A4-AE28-8E47-BF03-DDC28347FD7E}"/>
                </a:ext>
              </a:extLst>
            </p:cNvPr>
            <p:cNvSpPr txBox="1">
              <a:spLocks noChangeArrowheads="1"/>
            </p:cNvSpPr>
            <p:nvPr/>
          </p:nvSpPr>
          <p:spPr bwMode="auto">
            <a:xfrm>
              <a:off x="1988130" y="1833735"/>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3000">
                  <a:solidFill>
                    <a:prstClr val="black"/>
                  </a:solidFill>
                  <a:latin typeface="Calibri" panose="020F0502020204030204" pitchFamily="34" charset="0"/>
                  <a:cs typeface="Calibri" panose="020F0502020204030204" pitchFamily="34" charset="0"/>
                </a:rPr>
                <a:t>4</a:t>
              </a:r>
              <a:endParaRPr lang="en-US" altLang="en-US" sz="3600">
                <a:solidFill>
                  <a:prstClr val="black"/>
                </a:solidFill>
                <a:latin typeface="Calibri" panose="020F0502020204030204" pitchFamily="34" charset="0"/>
                <a:cs typeface="Calibri" panose="020F0502020204030204" pitchFamily="34" charset="0"/>
              </a:endParaRPr>
            </a:p>
          </p:txBody>
        </p:sp>
        <p:sp>
          <p:nvSpPr>
            <p:cNvPr id="20528" name="Text Box 38">
              <a:extLst>
                <a:ext uri="{FF2B5EF4-FFF2-40B4-BE49-F238E27FC236}">
                  <a16:creationId xmlns:a16="http://schemas.microsoft.com/office/drawing/2014/main" id="{9ED46D8F-3DFF-4840-8BC3-7DA6AA4BEB54}"/>
                </a:ext>
              </a:extLst>
            </p:cNvPr>
            <p:cNvSpPr txBox="1">
              <a:spLocks noChangeArrowheads="1"/>
            </p:cNvSpPr>
            <p:nvPr/>
          </p:nvSpPr>
          <p:spPr bwMode="auto">
            <a:xfrm>
              <a:off x="2322128" y="2744864"/>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3000">
                  <a:solidFill>
                    <a:prstClr val="black"/>
                  </a:solidFill>
                  <a:latin typeface="Calibri" panose="020F0502020204030204" pitchFamily="34" charset="0"/>
                  <a:cs typeface="Calibri" panose="020F0502020204030204" pitchFamily="34" charset="0"/>
                </a:rPr>
                <a:t>3</a:t>
              </a:r>
              <a:endParaRPr lang="en-US" altLang="en-US" sz="3600">
                <a:solidFill>
                  <a:prstClr val="black"/>
                </a:solidFill>
                <a:latin typeface="Calibri" panose="020F0502020204030204" pitchFamily="34" charset="0"/>
                <a:cs typeface="Calibri" panose="020F0502020204030204" pitchFamily="34" charset="0"/>
              </a:endParaRPr>
            </a:p>
          </p:txBody>
        </p:sp>
        <p:sp>
          <p:nvSpPr>
            <p:cNvPr id="20529" name="Text Box 39">
              <a:extLst>
                <a:ext uri="{FF2B5EF4-FFF2-40B4-BE49-F238E27FC236}">
                  <a16:creationId xmlns:a16="http://schemas.microsoft.com/office/drawing/2014/main" id="{765D3061-6999-774C-A77A-DD61FFE0E751}"/>
                </a:ext>
              </a:extLst>
            </p:cNvPr>
            <p:cNvSpPr txBox="1">
              <a:spLocks noChangeArrowheads="1"/>
            </p:cNvSpPr>
            <p:nvPr/>
          </p:nvSpPr>
          <p:spPr bwMode="auto">
            <a:xfrm>
              <a:off x="2644697" y="3609642"/>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3000">
                  <a:solidFill>
                    <a:prstClr val="black"/>
                  </a:solidFill>
                  <a:latin typeface="Calibri" panose="020F0502020204030204" pitchFamily="34" charset="0"/>
                  <a:cs typeface="Calibri" panose="020F0502020204030204" pitchFamily="34" charset="0"/>
                </a:rPr>
                <a:t>2</a:t>
              </a:r>
              <a:endParaRPr lang="en-US" altLang="en-US" sz="3600">
                <a:solidFill>
                  <a:prstClr val="black"/>
                </a:solidFill>
                <a:latin typeface="Calibri" panose="020F0502020204030204" pitchFamily="34" charset="0"/>
                <a:cs typeface="Calibri" panose="020F0502020204030204" pitchFamily="34" charset="0"/>
              </a:endParaRPr>
            </a:p>
          </p:txBody>
        </p:sp>
        <p:sp>
          <p:nvSpPr>
            <p:cNvPr id="20530" name="Text Box 40">
              <a:extLst>
                <a:ext uri="{FF2B5EF4-FFF2-40B4-BE49-F238E27FC236}">
                  <a16:creationId xmlns:a16="http://schemas.microsoft.com/office/drawing/2014/main" id="{4D637B5B-AEF9-9B41-AD15-C92C7FE8A6DB}"/>
                </a:ext>
              </a:extLst>
            </p:cNvPr>
            <p:cNvSpPr txBox="1">
              <a:spLocks noChangeArrowheads="1"/>
            </p:cNvSpPr>
            <p:nvPr/>
          </p:nvSpPr>
          <p:spPr bwMode="auto">
            <a:xfrm>
              <a:off x="2895600" y="4572000"/>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3000">
                  <a:solidFill>
                    <a:prstClr val="black"/>
                  </a:solidFill>
                  <a:latin typeface="Calibri" panose="020F0502020204030204" pitchFamily="34" charset="0"/>
                  <a:cs typeface="Calibri" panose="020F0502020204030204" pitchFamily="34" charset="0"/>
                </a:rPr>
                <a:t>1</a:t>
              </a:r>
              <a:endParaRPr lang="en-US" altLang="en-US" sz="3600">
                <a:solidFill>
                  <a:prstClr val="black"/>
                </a:solidFill>
                <a:latin typeface="Calibri" panose="020F0502020204030204" pitchFamily="34" charset="0"/>
                <a:cs typeface="Calibri" panose="020F0502020204030204" pitchFamily="34" charset="0"/>
              </a:endParaRPr>
            </a:p>
          </p:txBody>
        </p:sp>
        <p:cxnSp>
          <p:nvCxnSpPr>
            <p:cNvPr id="20531" name="AutoShape 41">
              <a:extLst>
                <a:ext uri="{FF2B5EF4-FFF2-40B4-BE49-F238E27FC236}">
                  <a16:creationId xmlns:a16="http://schemas.microsoft.com/office/drawing/2014/main" id="{71F92259-C376-0640-95F7-D8831B07A888}"/>
                </a:ext>
              </a:extLst>
            </p:cNvPr>
            <p:cNvCxnSpPr>
              <a:cxnSpLocks noChangeShapeType="1"/>
            </p:cNvCxnSpPr>
            <p:nvPr/>
          </p:nvCxnSpPr>
          <p:spPr bwMode="auto">
            <a:xfrm>
              <a:off x="1562488" y="1235297"/>
              <a:ext cx="1782383" cy="4702949"/>
            </a:xfrm>
            <a:prstGeom prst="straightConnector1">
              <a:avLst/>
            </a:prstGeom>
            <a:noFill/>
            <a:ln w="50800">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0532" name="Line 42">
              <a:extLst>
                <a:ext uri="{FF2B5EF4-FFF2-40B4-BE49-F238E27FC236}">
                  <a16:creationId xmlns:a16="http://schemas.microsoft.com/office/drawing/2014/main" id="{72A70D04-9408-1D46-BAEE-8C5E88186625}"/>
                </a:ext>
              </a:extLst>
            </p:cNvPr>
            <p:cNvSpPr>
              <a:spLocks noChangeShapeType="1"/>
            </p:cNvSpPr>
            <p:nvPr/>
          </p:nvSpPr>
          <p:spPr bwMode="auto">
            <a:xfrm>
              <a:off x="3314660" y="4743633"/>
              <a:ext cx="300282" cy="8452"/>
            </a:xfrm>
            <a:prstGeom prst="line">
              <a:avLst/>
            </a:prstGeom>
            <a:noFill/>
            <a:ln w="1270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defRPr/>
              </a:pPr>
              <a:endParaRPr lang="en-US" sz="360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533" name="Text Box 43">
              <a:extLst>
                <a:ext uri="{FF2B5EF4-FFF2-40B4-BE49-F238E27FC236}">
                  <a16:creationId xmlns:a16="http://schemas.microsoft.com/office/drawing/2014/main" id="{2CCB8635-600A-974F-9E00-3796137395C0}"/>
                </a:ext>
              </a:extLst>
            </p:cNvPr>
            <p:cNvSpPr txBox="1">
              <a:spLocks noChangeArrowheads="1"/>
            </p:cNvSpPr>
            <p:nvPr/>
          </p:nvSpPr>
          <p:spPr bwMode="auto">
            <a:xfrm>
              <a:off x="5715000" y="4572000"/>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3000">
                  <a:solidFill>
                    <a:prstClr val="black"/>
                  </a:solidFill>
                  <a:latin typeface="Calibri" panose="020F0502020204030204" pitchFamily="34" charset="0"/>
                  <a:cs typeface="Calibri" panose="020F0502020204030204" pitchFamily="34" charset="0"/>
                </a:rPr>
                <a:t>1</a:t>
              </a:r>
              <a:endParaRPr lang="en-US" altLang="en-US" sz="3600">
                <a:solidFill>
                  <a:prstClr val="black"/>
                </a:solidFill>
                <a:latin typeface="Calibri" panose="020F0502020204030204" pitchFamily="34" charset="0"/>
                <a:cs typeface="Calibri" panose="020F0502020204030204" pitchFamily="34" charset="0"/>
              </a:endParaRPr>
            </a:p>
          </p:txBody>
        </p:sp>
        <p:sp>
          <p:nvSpPr>
            <p:cNvPr id="20534" name="Line 44">
              <a:extLst>
                <a:ext uri="{FF2B5EF4-FFF2-40B4-BE49-F238E27FC236}">
                  <a16:creationId xmlns:a16="http://schemas.microsoft.com/office/drawing/2014/main" id="{6213C319-DA3C-E043-BC52-BC673D6FEEE1}"/>
                </a:ext>
              </a:extLst>
            </p:cNvPr>
            <p:cNvSpPr>
              <a:spLocks noChangeShapeType="1"/>
            </p:cNvSpPr>
            <p:nvPr/>
          </p:nvSpPr>
          <p:spPr bwMode="auto">
            <a:xfrm flipV="1">
              <a:off x="5445668" y="4752085"/>
              <a:ext cx="353786" cy="11429"/>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defRPr/>
              </a:pPr>
              <a:endParaRPr lang="en-US" sz="3600">
                <a:solidFill>
                  <a:prstClr val="black"/>
                </a:solidFill>
                <a:latin typeface="Calibri" panose="020F0502020204030204" pitchFamily="34" charset="0"/>
                <a:ea typeface="ＭＳ Ｐゴシック" pitchFamily="-111" charset="-128"/>
                <a:cs typeface="Calibri" panose="020F0502020204030204" pitchFamily="34" charset="0"/>
              </a:endParaRPr>
            </a:p>
          </p:txBody>
        </p:sp>
        <p:cxnSp>
          <p:nvCxnSpPr>
            <p:cNvPr id="20535" name="AutoShape 45">
              <a:extLst>
                <a:ext uri="{FF2B5EF4-FFF2-40B4-BE49-F238E27FC236}">
                  <a16:creationId xmlns:a16="http://schemas.microsoft.com/office/drawing/2014/main" id="{7024779D-C197-9040-91D2-8799F5B435E1}"/>
                </a:ext>
              </a:extLst>
            </p:cNvPr>
            <p:cNvCxnSpPr>
              <a:cxnSpLocks noChangeShapeType="1"/>
            </p:cNvCxnSpPr>
            <p:nvPr/>
          </p:nvCxnSpPr>
          <p:spPr bwMode="auto">
            <a:xfrm flipV="1">
              <a:off x="5791200" y="1207057"/>
              <a:ext cx="1785369" cy="4702948"/>
            </a:xfrm>
            <a:prstGeom prst="straightConnector1">
              <a:avLst/>
            </a:prstGeom>
            <a:noFill/>
            <a:ln w="50800">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0536" name="Line 47">
              <a:extLst>
                <a:ext uri="{FF2B5EF4-FFF2-40B4-BE49-F238E27FC236}">
                  <a16:creationId xmlns:a16="http://schemas.microsoft.com/office/drawing/2014/main" id="{C4EC49AB-8E00-E249-8358-FF7884B87C31}"/>
                </a:ext>
              </a:extLst>
            </p:cNvPr>
            <p:cNvSpPr>
              <a:spLocks noChangeShapeType="1"/>
            </p:cNvSpPr>
            <p:nvPr/>
          </p:nvSpPr>
          <p:spPr bwMode="auto">
            <a:xfrm>
              <a:off x="3045368" y="3772928"/>
              <a:ext cx="629263"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defRPr/>
              </a:pPr>
              <a:endParaRPr lang="en-US" sz="3600">
                <a:solidFill>
                  <a:prstClr val="black"/>
                </a:solidFill>
                <a:latin typeface="Calibri" panose="020F0502020204030204" pitchFamily="34" charset="0"/>
                <a:ea typeface="ＭＳ Ｐゴシック" pitchFamily="-111" charset="-128"/>
                <a:cs typeface="Calibri" panose="020F0502020204030204" pitchFamily="34" charset="0"/>
              </a:endParaRPr>
            </a:p>
          </p:txBody>
        </p:sp>
      </p:grpSp>
      <p:sp>
        <p:nvSpPr>
          <p:cNvPr id="20489" name="Text Box 40">
            <a:extLst>
              <a:ext uri="{FF2B5EF4-FFF2-40B4-BE49-F238E27FC236}">
                <a16:creationId xmlns:a16="http://schemas.microsoft.com/office/drawing/2014/main" id="{A89A41FA-32FE-F746-8FF9-3BCB21FB976F}"/>
              </a:ext>
            </a:extLst>
          </p:cNvPr>
          <p:cNvSpPr txBox="1">
            <a:spLocks noChangeArrowheads="1"/>
          </p:cNvSpPr>
          <p:nvPr/>
        </p:nvSpPr>
        <p:spPr bwMode="auto">
          <a:xfrm>
            <a:off x="6858002" y="7772402"/>
            <a:ext cx="804863"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3000">
                <a:solidFill>
                  <a:prstClr val="black"/>
                </a:solidFill>
                <a:latin typeface="Calibri" panose="020F0502020204030204" pitchFamily="34" charset="0"/>
                <a:cs typeface="Calibri" panose="020F0502020204030204" pitchFamily="34" charset="0"/>
              </a:rPr>
              <a:t>0</a:t>
            </a:r>
            <a:endParaRPr lang="en-US" altLang="en-US" sz="3600">
              <a:solidFill>
                <a:prstClr val="black"/>
              </a:solidFill>
              <a:latin typeface="Calibri" panose="020F0502020204030204" pitchFamily="34" charset="0"/>
              <a:cs typeface="Calibri" panose="020F0502020204030204" pitchFamily="34" charset="0"/>
            </a:endParaRPr>
          </a:p>
        </p:txBody>
      </p:sp>
      <p:sp>
        <p:nvSpPr>
          <p:cNvPr id="20490" name="Text Box 40">
            <a:extLst>
              <a:ext uri="{FF2B5EF4-FFF2-40B4-BE49-F238E27FC236}">
                <a16:creationId xmlns:a16="http://schemas.microsoft.com/office/drawing/2014/main" id="{7E6EB98C-2121-0A42-9998-118F274325D4}"/>
              </a:ext>
            </a:extLst>
          </p:cNvPr>
          <p:cNvSpPr txBox="1">
            <a:spLocks noChangeArrowheads="1"/>
          </p:cNvSpPr>
          <p:nvPr/>
        </p:nvSpPr>
        <p:spPr bwMode="auto">
          <a:xfrm>
            <a:off x="10629902" y="7772402"/>
            <a:ext cx="804863"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1371600" eaLnBrk="1" fontAlgn="base" hangingPunct="1">
              <a:spcBef>
                <a:spcPct val="0"/>
              </a:spcBef>
              <a:spcAft>
                <a:spcPts val="1500"/>
              </a:spcAft>
              <a:buClrTx/>
              <a:buSzTx/>
              <a:buNone/>
              <a:defRPr/>
            </a:pPr>
            <a:r>
              <a:rPr lang="en-US" altLang="en-US" sz="3000">
                <a:solidFill>
                  <a:prstClr val="black"/>
                </a:solidFill>
                <a:latin typeface="Calibri" panose="020F0502020204030204" pitchFamily="34" charset="0"/>
                <a:cs typeface="Calibri" panose="020F0502020204030204" pitchFamily="34" charset="0"/>
              </a:rPr>
              <a:t>0</a:t>
            </a:r>
            <a:endParaRPr lang="en-US" altLang="en-US" sz="3600">
              <a:solidFill>
                <a:prstClr val="black"/>
              </a:solidFill>
              <a:latin typeface="Calibri" panose="020F0502020204030204" pitchFamily="34" charset="0"/>
              <a:cs typeface="Calibri" panose="020F0502020204030204" pitchFamily="34" charset="0"/>
            </a:endParaRPr>
          </a:p>
        </p:txBody>
      </p:sp>
      <p:sp>
        <p:nvSpPr>
          <p:cNvPr id="20491" name="Line 42">
            <a:extLst>
              <a:ext uri="{FF2B5EF4-FFF2-40B4-BE49-F238E27FC236}">
                <a16:creationId xmlns:a16="http://schemas.microsoft.com/office/drawing/2014/main" id="{A3159C21-38E6-DF4D-B3A2-1CA51C679508}"/>
              </a:ext>
            </a:extLst>
          </p:cNvPr>
          <p:cNvSpPr>
            <a:spLocks noChangeShapeType="1"/>
          </p:cNvSpPr>
          <p:nvPr/>
        </p:nvSpPr>
        <p:spPr bwMode="auto">
          <a:xfrm>
            <a:off x="7477169" y="8001000"/>
            <a:ext cx="423821" cy="0"/>
          </a:xfrm>
          <a:prstGeom prst="line">
            <a:avLst/>
          </a:prstGeom>
          <a:noFill/>
          <a:ln w="1270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defRPr/>
            </a:pPr>
            <a:endParaRPr lang="en-US" sz="360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492" name="Line 42">
            <a:extLst>
              <a:ext uri="{FF2B5EF4-FFF2-40B4-BE49-F238E27FC236}">
                <a16:creationId xmlns:a16="http://schemas.microsoft.com/office/drawing/2014/main" id="{4ADD624E-5DD1-2241-B6A0-55EFBF905047}"/>
              </a:ext>
            </a:extLst>
          </p:cNvPr>
          <p:cNvSpPr>
            <a:spLocks noChangeShapeType="1"/>
          </p:cNvSpPr>
          <p:nvPr/>
        </p:nvSpPr>
        <p:spPr bwMode="auto">
          <a:xfrm>
            <a:off x="10323962" y="8001000"/>
            <a:ext cx="434528" cy="0"/>
          </a:xfrm>
          <a:prstGeom prst="line">
            <a:avLst/>
          </a:prstGeom>
          <a:noFill/>
          <a:ln w="1270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1371600" eaLnBrk="0" fontAlgn="base" hangingPunct="0">
              <a:spcBef>
                <a:spcPct val="0"/>
              </a:spcBef>
              <a:spcAft>
                <a:spcPct val="0"/>
              </a:spcAft>
              <a:defRPr/>
            </a:pPr>
            <a:endParaRPr lang="en-US" sz="3600">
              <a:solidFill>
                <a:prstClr val="black"/>
              </a:solidFill>
              <a:latin typeface="Calibri" panose="020F0502020204030204" pitchFamily="34" charset="0"/>
              <a:ea typeface="ＭＳ Ｐゴシック" pitchFamily="-111" charset="-128"/>
              <a:cs typeface="Calibri" panose="020F0502020204030204" pitchFamily="34" charset="0"/>
            </a:endParaRPr>
          </a:p>
        </p:txBody>
      </p:sp>
      <p:cxnSp>
        <p:nvCxnSpPr>
          <p:cNvPr id="3" name="Straight Connector 2">
            <a:extLst>
              <a:ext uri="{FF2B5EF4-FFF2-40B4-BE49-F238E27FC236}">
                <a16:creationId xmlns:a16="http://schemas.microsoft.com/office/drawing/2014/main" id="{432057FC-45CD-1743-A084-33B7476D93EA}"/>
              </a:ext>
            </a:extLst>
          </p:cNvPr>
          <p:cNvCxnSpPr>
            <a:cxnSpLocks noChangeShapeType="1"/>
          </p:cNvCxnSpPr>
          <p:nvPr/>
        </p:nvCxnSpPr>
        <p:spPr bwMode="auto">
          <a:xfrm>
            <a:off x="2857500" y="7658100"/>
            <a:ext cx="12573000" cy="0"/>
          </a:xfrm>
          <a:prstGeom prst="line">
            <a:avLst/>
          </a:prstGeom>
          <a:noFill/>
          <a:ln w="3175">
            <a:solidFill>
              <a:srgbClr val="7F7F7F"/>
            </a:solidFill>
            <a:prstDash val="dash"/>
            <a:round/>
            <a:headEnd/>
            <a:tailEnd/>
          </a:ln>
          <a:effectLst>
            <a:outerShdw blurRad="38100" dist="25400" dir="5400000" algn="t" rotWithShape="0">
              <a:srgbClr val="808080">
                <a:alpha val="50000"/>
              </a:srgbClr>
            </a:outerShdw>
          </a:effectLst>
          <a:extLst>
            <a:ext uri="{909E8E84-426E-40DD-AFC4-6F175D3DCCD1}">
              <a14:hiddenFill xmlns:a14="http://schemas.microsoft.com/office/drawing/2010/main">
                <a:noFill/>
              </a14:hiddenFill>
            </a:ext>
          </a:extLst>
        </p:spPr>
      </p:cxnSp>
      <p:pic>
        <p:nvPicPr>
          <p:cNvPr id="61" name="Picture 2" descr="INSTITI ">
            <a:extLst>
              <a:ext uri="{FF2B5EF4-FFF2-40B4-BE49-F238E27FC236}">
                <a16:creationId xmlns:a16="http://schemas.microsoft.com/office/drawing/2014/main" id="{DF67234F-84A9-F14C-B958-BC5FAF8EAB3D}"/>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15758" y="238147"/>
            <a:ext cx="3467528" cy="496652"/>
          </a:xfrm>
          <a:prstGeom prst="rect">
            <a:avLst/>
          </a:prstGeom>
          <a:noFill/>
          <a:extLst>
            <a:ext uri="{909E8E84-426E-40DD-AFC4-6F175D3DCCD1}">
              <a14:hiddenFill xmlns:a14="http://schemas.microsoft.com/office/drawing/2010/main">
                <a:solidFill>
                  <a:srgbClr val="FFFFFF"/>
                </a:solidFill>
              </a14:hiddenFill>
            </a:ext>
          </a:extLst>
        </p:spPr>
      </p:pic>
      <p:sp>
        <p:nvSpPr>
          <p:cNvPr id="2" name="Left Brace 1">
            <a:extLst>
              <a:ext uri="{FF2B5EF4-FFF2-40B4-BE49-F238E27FC236}">
                <a16:creationId xmlns:a16="http://schemas.microsoft.com/office/drawing/2014/main" id="{5E33A699-1EBF-C643-9C82-870EB4ABD15B}"/>
              </a:ext>
            </a:extLst>
          </p:cNvPr>
          <p:cNvSpPr/>
          <p:nvPr/>
        </p:nvSpPr>
        <p:spPr>
          <a:xfrm>
            <a:off x="1943100" y="4343400"/>
            <a:ext cx="571500" cy="3200400"/>
          </a:xfrm>
          <a:prstGeom prst="leftBrac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371600" eaLnBrk="0" fontAlgn="base" hangingPunct="0">
              <a:spcBef>
                <a:spcPct val="0"/>
              </a:spcBef>
              <a:spcAft>
                <a:spcPct val="0"/>
              </a:spcAft>
              <a:defRPr/>
            </a:pPr>
            <a:endParaRPr lang="en-US" sz="2700">
              <a:solidFill>
                <a:prstClr val="black"/>
              </a:solidFill>
              <a:latin typeface="Calibri" panose="020F0502020204030204"/>
            </a:endParaRPr>
          </a:p>
        </p:txBody>
      </p:sp>
      <p:sp>
        <p:nvSpPr>
          <p:cNvPr id="4" name="TextBox 3">
            <a:extLst>
              <a:ext uri="{FF2B5EF4-FFF2-40B4-BE49-F238E27FC236}">
                <a16:creationId xmlns:a16="http://schemas.microsoft.com/office/drawing/2014/main" id="{DC6AA24A-764C-8D4E-A43D-35441E5DFEA9}"/>
              </a:ext>
            </a:extLst>
          </p:cNvPr>
          <p:cNvSpPr txBox="1"/>
          <p:nvPr/>
        </p:nvSpPr>
        <p:spPr>
          <a:xfrm>
            <a:off x="228600" y="5600700"/>
            <a:ext cx="1828800" cy="923330"/>
          </a:xfrm>
          <a:prstGeom prst="rect">
            <a:avLst/>
          </a:prstGeom>
          <a:noFill/>
        </p:spPr>
        <p:txBody>
          <a:bodyPr wrap="square" rtlCol="0" anchor="t">
            <a:spAutoFit/>
          </a:bodyPr>
          <a:lstStyle/>
          <a:p>
            <a:pPr defTabSz="1371600" eaLnBrk="0" fontAlgn="base" hangingPunct="0">
              <a:spcBef>
                <a:spcPct val="0"/>
              </a:spcBef>
              <a:spcAft>
                <a:spcPct val="0"/>
              </a:spcAft>
              <a:defRPr/>
            </a:pPr>
            <a:r>
              <a:rPr lang="en-US" sz="2700" dirty="0">
                <a:solidFill>
                  <a:prstClr val="black"/>
                </a:solidFill>
                <a:latin typeface="Verdana" pitchFamily="34" charset="0"/>
                <a:ea typeface="ＭＳ Ｐゴシック" pitchFamily="-111" charset="-128"/>
              </a:rPr>
              <a:t>Feasible Solution</a:t>
            </a:r>
          </a:p>
        </p:txBody>
      </p:sp>
      <p:sp>
        <p:nvSpPr>
          <p:cNvPr id="60" name="Left Brace 59">
            <a:extLst>
              <a:ext uri="{FF2B5EF4-FFF2-40B4-BE49-F238E27FC236}">
                <a16:creationId xmlns:a16="http://schemas.microsoft.com/office/drawing/2014/main" id="{B7DD8522-62D1-8B49-A7C8-3F82A7B33669}"/>
              </a:ext>
            </a:extLst>
          </p:cNvPr>
          <p:cNvSpPr/>
          <p:nvPr/>
        </p:nvSpPr>
        <p:spPr>
          <a:xfrm>
            <a:off x="1959233" y="2056145"/>
            <a:ext cx="516350" cy="1315757"/>
          </a:xfrm>
          <a:prstGeom prst="leftBrac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371600" eaLnBrk="0" fontAlgn="base" hangingPunct="0">
              <a:spcBef>
                <a:spcPct val="0"/>
              </a:spcBef>
              <a:spcAft>
                <a:spcPct val="0"/>
              </a:spcAft>
              <a:defRPr/>
            </a:pPr>
            <a:endParaRPr lang="en-US" sz="2700">
              <a:solidFill>
                <a:prstClr val="black"/>
              </a:solidFill>
              <a:latin typeface="Calibri" panose="020F0502020204030204"/>
            </a:endParaRPr>
          </a:p>
        </p:txBody>
      </p:sp>
      <p:sp>
        <p:nvSpPr>
          <p:cNvPr id="62" name="TextBox 61">
            <a:extLst>
              <a:ext uri="{FF2B5EF4-FFF2-40B4-BE49-F238E27FC236}">
                <a16:creationId xmlns:a16="http://schemas.microsoft.com/office/drawing/2014/main" id="{ACDC13EB-7A24-8743-95AB-8260A1B5A49E}"/>
              </a:ext>
            </a:extLst>
          </p:cNvPr>
          <p:cNvSpPr txBox="1"/>
          <p:nvPr/>
        </p:nvSpPr>
        <p:spPr>
          <a:xfrm>
            <a:off x="714170" y="2408058"/>
            <a:ext cx="1257300" cy="507831"/>
          </a:xfrm>
          <a:prstGeom prst="rect">
            <a:avLst/>
          </a:prstGeom>
          <a:noFill/>
        </p:spPr>
        <p:txBody>
          <a:bodyPr wrap="square" rtlCol="0" anchor="t">
            <a:spAutoFit/>
          </a:bodyPr>
          <a:lstStyle/>
          <a:p>
            <a:pPr defTabSz="1371600" eaLnBrk="0" fontAlgn="base" hangingPunct="0">
              <a:spcBef>
                <a:spcPct val="0"/>
              </a:spcBef>
              <a:spcAft>
                <a:spcPct val="0"/>
              </a:spcAft>
              <a:defRPr/>
            </a:pPr>
            <a:r>
              <a:rPr lang="en-US" sz="2700" dirty="0">
                <a:solidFill>
                  <a:prstClr val="black"/>
                </a:solidFill>
                <a:latin typeface="Verdana" pitchFamily="34" charset="0"/>
                <a:ea typeface="ＭＳ Ｐゴシック" pitchFamily="-111" charset="-128"/>
              </a:rPr>
              <a:t>Why?</a:t>
            </a:r>
          </a:p>
        </p:txBody>
      </p:sp>
      <p:pic>
        <p:nvPicPr>
          <p:cNvPr id="5" name="Picture 4">
            <a:extLst>
              <a:ext uri="{FF2B5EF4-FFF2-40B4-BE49-F238E27FC236}">
                <a16:creationId xmlns:a16="http://schemas.microsoft.com/office/drawing/2014/main" id="{A227341E-5AA7-49F6-97A3-C5932E90E8E5}"/>
              </a:ext>
            </a:extLst>
          </p:cNvPr>
          <p:cNvPicPr>
            <a:picLocks noChangeAspect="1"/>
          </p:cNvPicPr>
          <p:nvPr/>
        </p:nvPicPr>
        <p:blipFill>
          <a:blip r:embed="rId4"/>
          <a:stretch>
            <a:fillRect/>
          </a:stretch>
        </p:blipFill>
        <p:spPr>
          <a:xfrm>
            <a:off x="2958684" y="7747194"/>
            <a:ext cx="12318036" cy="649281"/>
          </a:xfrm>
          <a:prstGeom prst="rect">
            <a:avLst/>
          </a:prstGeom>
        </p:spPr>
      </p:pic>
      <p:sp>
        <p:nvSpPr>
          <p:cNvPr id="57" name="Slide Number Placeholder 3">
            <a:extLst>
              <a:ext uri="{FF2B5EF4-FFF2-40B4-BE49-F238E27FC236}">
                <a16:creationId xmlns:a16="http://schemas.microsoft.com/office/drawing/2014/main" id="{E6B92731-C3AF-8A40-8E89-4553D71334CD}"/>
              </a:ext>
            </a:extLst>
          </p:cNvPr>
          <p:cNvSpPr txBox="1">
            <a:spLocks/>
          </p:cNvSpPr>
          <p:nvPr/>
        </p:nvSpPr>
        <p:spPr>
          <a:xfrm>
            <a:off x="14173170" y="9739298"/>
            <a:ext cx="4114800" cy="547688"/>
          </a:xfrm>
          <a:prstGeom prst="rect">
            <a:avLst/>
          </a:prstGeom>
        </p:spPr>
        <p:txBody>
          <a:bodyPr vert="horz" lIns="137160" tIns="68580" rIns="137160" bIns="6858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371600">
              <a:spcAft>
                <a:spcPts val="900"/>
              </a:spcAft>
              <a:defRPr/>
            </a:pPr>
            <a:fld id="{F66EDC32-54A6-47F9-995D-CF87818BE538}" type="slidenum">
              <a:rPr lang="en-US" sz="1800">
                <a:solidFill>
                  <a:prstClr val="white">
                    <a:lumMod val="50000"/>
                  </a:prstClr>
                </a:solidFill>
                <a:latin typeface="Calibri" panose="020F0502020204030204"/>
              </a:rPr>
              <a:pPr defTabSz="1371600">
                <a:spcAft>
                  <a:spcPts val="900"/>
                </a:spcAft>
                <a:defRPr/>
              </a:pPr>
              <a:t>14</a:t>
            </a:fld>
            <a:endParaRPr lang="en-US" sz="1800" dirty="0">
              <a:solidFill>
                <a:prstClr val="white">
                  <a:lumMod val="50000"/>
                </a:prstClr>
              </a:solidFill>
              <a:latin typeface="Calibri" panose="020F0502020204030204"/>
            </a:endParaRPr>
          </a:p>
        </p:txBody>
      </p:sp>
    </p:spTree>
    <p:extLst>
      <p:ext uri="{BB962C8B-B14F-4D97-AF65-F5344CB8AC3E}">
        <p14:creationId xmlns:p14="http://schemas.microsoft.com/office/powerpoint/2010/main" val="72150868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6241C2C0-B5C5-834E-91CA-4B5E31A41D74}"/>
              </a:ext>
            </a:extLst>
          </p:cNvPr>
          <p:cNvGrpSpPr/>
          <p:nvPr/>
        </p:nvGrpSpPr>
        <p:grpSpPr>
          <a:xfrm>
            <a:off x="533400" y="2757616"/>
            <a:ext cx="17297400" cy="6691590"/>
            <a:chOff x="30877" y="2969218"/>
            <a:chExt cx="15095393" cy="5554545"/>
          </a:xfrm>
        </p:grpSpPr>
        <p:sp>
          <p:nvSpPr>
            <p:cNvPr id="7" name="Google Shape;1864;p37">
              <a:extLst>
                <a:ext uri="{FF2B5EF4-FFF2-40B4-BE49-F238E27FC236}">
                  <a16:creationId xmlns:a16="http://schemas.microsoft.com/office/drawing/2014/main" id="{E2A38444-7EE1-5741-AAA8-B482A8B00A75}"/>
                </a:ext>
              </a:extLst>
            </p:cNvPr>
            <p:cNvSpPr/>
            <p:nvPr/>
          </p:nvSpPr>
          <p:spPr>
            <a:xfrm rot="10800000">
              <a:off x="11694804" y="2976979"/>
              <a:ext cx="3352754" cy="4094992"/>
            </a:xfrm>
            <a:prstGeom prst="roundRect">
              <a:avLst>
                <a:gd name="adj" fmla="val 12184"/>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114260" tIns="57114" rIns="114260" bIns="57114" anchor="ctr" anchorCtr="0">
              <a:noAutofit/>
            </a:bodyPr>
            <a:lstStyle/>
            <a:p>
              <a:pPr algn="ctr" defTabSz="1142817">
                <a:buClr>
                  <a:srgbClr val="FFFFFF"/>
                </a:buClr>
                <a:buSzPts val="1351"/>
              </a:pPr>
              <a:endParaRPr sz="1688" kern="0">
                <a:solidFill>
                  <a:srgbClr val="FFFFFF"/>
                </a:solidFill>
                <a:latin typeface="Calibri"/>
                <a:ea typeface="Calibri"/>
                <a:cs typeface="Calibri"/>
                <a:sym typeface="Calibri"/>
              </a:endParaRPr>
            </a:p>
          </p:txBody>
        </p:sp>
        <p:sp>
          <p:nvSpPr>
            <p:cNvPr id="8" name="Google Shape;1529;p25">
              <a:extLst>
                <a:ext uri="{FF2B5EF4-FFF2-40B4-BE49-F238E27FC236}">
                  <a16:creationId xmlns:a16="http://schemas.microsoft.com/office/drawing/2014/main" id="{10214365-9AA5-D141-98ED-EB2DF11B5122}"/>
                </a:ext>
              </a:extLst>
            </p:cNvPr>
            <p:cNvSpPr/>
            <p:nvPr/>
          </p:nvSpPr>
          <p:spPr>
            <a:xfrm rot="10800000">
              <a:off x="3649806" y="2969658"/>
              <a:ext cx="3307620" cy="4094992"/>
            </a:xfrm>
            <a:prstGeom prst="roundRect">
              <a:avLst>
                <a:gd name="adj" fmla="val 9278"/>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114260" tIns="57114" rIns="114260" bIns="57114" anchor="ctr" anchorCtr="0">
              <a:noAutofit/>
            </a:bodyPr>
            <a:lstStyle/>
            <a:p>
              <a:pPr algn="ctr" defTabSz="1142817">
                <a:buClr>
                  <a:srgbClr val="FFFFFF"/>
                </a:buClr>
                <a:buSzPts val="1351"/>
              </a:pPr>
              <a:endParaRPr sz="1688" kern="0">
                <a:solidFill>
                  <a:srgbClr val="FFFFFF"/>
                </a:solidFill>
                <a:latin typeface="Calibri"/>
                <a:ea typeface="Calibri"/>
                <a:cs typeface="Calibri"/>
                <a:sym typeface="Calibri"/>
              </a:endParaRPr>
            </a:p>
          </p:txBody>
        </p:sp>
        <p:cxnSp>
          <p:nvCxnSpPr>
            <p:cNvPr id="9" name="Google Shape;1530;p25">
              <a:extLst>
                <a:ext uri="{FF2B5EF4-FFF2-40B4-BE49-F238E27FC236}">
                  <a16:creationId xmlns:a16="http://schemas.microsoft.com/office/drawing/2014/main" id="{B456FD94-CA57-AD46-A357-67BC6C90F1B9}"/>
                </a:ext>
              </a:extLst>
            </p:cNvPr>
            <p:cNvCxnSpPr/>
            <p:nvPr/>
          </p:nvCxnSpPr>
          <p:spPr>
            <a:xfrm>
              <a:off x="4019318" y="5073626"/>
              <a:ext cx="269950"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0" name="Google Shape;1534;p25">
              <a:extLst>
                <a:ext uri="{FF2B5EF4-FFF2-40B4-BE49-F238E27FC236}">
                  <a16:creationId xmlns:a16="http://schemas.microsoft.com/office/drawing/2014/main" id="{E277A682-41D2-984C-8DAD-AC913756D830}"/>
                </a:ext>
              </a:extLst>
            </p:cNvPr>
            <p:cNvSpPr/>
            <p:nvPr/>
          </p:nvSpPr>
          <p:spPr>
            <a:xfrm rot="10800000">
              <a:off x="92133" y="2969658"/>
              <a:ext cx="3432494" cy="4094992"/>
            </a:xfrm>
            <a:prstGeom prst="roundRect">
              <a:avLst>
                <a:gd name="adj" fmla="val 10176"/>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114260" tIns="57114" rIns="114260" bIns="57114" anchor="ctr" anchorCtr="0">
              <a:noAutofit/>
            </a:bodyPr>
            <a:lstStyle/>
            <a:p>
              <a:pPr algn="ctr" defTabSz="1142817">
                <a:buClr>
                  <a:srgbClr val="FFFFFF"/>
                </a:buClr>
                <a:buSzPts val="1351"/>
              </a:pPr>
              <a:endParaRPr sz="1688" kern="0">
                <a:solidFill>
                  <a:srgbClr val="FFFFFF"/>
                </a:solidFill>
                <a:latin typeface="Calibri"/>
                <a:ea typeface="Calibri"/>
                <a:cs typeface="Calibri"/>
                <a:sym typeface="Calibri"/>
              </a:endParaRPr>
            </a:p>
          </p:txBody>
        </p:sp>
        <p:sp>
          <p:nvSpPr>
            <p:cNvPr id="12" name="Google Shape;1538;p25">
              <a:extLst>
                <a:ext uri="{FF2B5EF4-FFF2-40B4-BE49-F238E27FC236}">
                  <a16:creationId xmlns:a16="http://schemas.microsoft.com/office/drawing/2014/main" id="{553DD2CF-8CA7-FE45-9816-2F7FA0905D0D}"/>
                </a:ext>
              </a:extLst>
            </p:cNvPr>
            <p:cNvSpPr/>
            <p:nvPr/>
          </p:nvSpPr>
          <p:spPr>
            <a:xfrm rot="10800000">
              <a:off x="7056550" y="2969218"/>
              <a:ext cx="4605837" cy="4094992"/>
            </a:xfrm>
            <a:prstGeom prst="roundRect">
              <a:avLst>
                <a:gd name="adj" fmla="val 7470"/>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114260" tIns="57114" rIns="114260" bIns="57114" anchor="ctr" anchorCtr="0">
              <a:noAutofit/>
            </a:bodyPr>
            <a:lstStyle/>
            <a:p>
              <a:pPr algn="ctr" defTabSz="1142817">
                <a:buClr>
                  <a:srgbClr val="FFFFFF"/>
                </a:buClr>
                <a:buSzPts val="1351"/>
              </a:pPr>
              <a:endParaRPr sz="1688" kern="0">
                <a:solidFill>
                  <a:srgbClr val="FFFFFF"/>
                </a:solidFill>
                <a:latin typeface="Calibri"/>
                <a:ea typeface="Calibri"/>
                <a:cs typeface="Calibri"/>
                <a:sym typeface="Calibri"/>
              </a:endParaRPr>
            </a:p>
          </p:txBody>
        </p:sp>
        <p:sp>
          <p:nvSpPr>
            <p:cNvPr id="13" name="Google Shape;1539;p25">
              <a:extLst>
                <a:ext uri="{FF2B5EF4-FFF2-40B4-BE49-F238E27FC236}">
                  <a16:creationId xmlns:a16="http://schemas.microsoft.com/office/drawing/2014/main" id="{091A7C93-6451-C341-B6D5-ADA8F1E68928}"/>
                </a:ext>
              </a:extLst>
            </p:cNvPr>
            <p:cNvSpPr/>
            <p:nvPr/>
          </p:nvSpPr>
          <p:spPr>
            <a:xfrm>
              <a:off x="7627648" y="3183146"/>
              <a:ext cx="2520996" cy="423120"/>
            </a:xfrm>
            <a:prstGeom prst="rect">
              <a:avLst/>
            </a:prstGeom>
            <a:noFill/>
            <a:ln>
              <a:noFill/>
            </a:ln>
          </p:spPr>
          <p:txBody>
            <a:bodyPr spcFirstLastPara="1" wrap="square" lIns="114260" tIns="57114" rIns="114260" bIns="57114" anchor="t" anchorCtr="0">
              <a:spAutoFit/>
            </a:bodyPr>
            <a:lstStyle/>
            <a:p>
              <a:pPr defTabSz="1142817">
                <a:buClr>
                  <a:srgbClr val="000000"/>
                </a:buClr>
                <a:buSzPts val="1600"/>
              </a:pPr>
              <a:r>
                <a:rPr lang="en-US" sz="2000" kern="0">
                  <a:solidFill>
                    <a:srgbClr val="595959"/>
                  </a:solidFill>
                  <a:latin typeface="Calibri"/>
                  <a:ea typeface="Calibri"/>
                  <a:cs typeface="Calibri"/>
                  <a:sym typeface="Calibri"/>
                </a:rPr>
                <a:t>ANALYZE DATA</a:t>
              </a:r>
              <a:endParaRPr sz="2000" kern="0">
                <a:solidFill>
                  <a:srgbClr val="595959"/>
                </a:solidFill>
                <a:latin typeface="Calibri"/>
                <a:ea typeface="Calibri"/>
                <a:cs typeface="Calibri"/>
                <a:sym typeface="Calibri"/>
              </a:endParaRPr>
            </a:p>
          </p:txBody>
        </p:sp>
        <p:sp>
          <p:nvSpPr>
            <p:cNvPr id="14" name="Google Shape;1540;p25">
              <a:extLst>
                <a:ext uri="{FF2B5EF4-FFF2-40B4-BE49-F238E27FC236}">
                  <a16:creationId xmlns:a16="http://schemas.microsoft.com/office/drawing/2014/main" id="{FA922FDB-9679-F44D-9CAF-C2B6FACDCE73}"/>
                </a:ext>
              </a:extLst>
            </p:cNvPr>
            <p:cNvSpPr/>
            <p:nvPr/>
          </p:nvSpPr>
          <p:spPr>
            <a:xfrm>
              <a:off x="11753511" y="3163844"/>
              <a:ext cx="3175881" cy="423120"/>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1600"/>
              </a:pPr>
              <a:r>
                <a:rPr lang="en-US" sz="2000" kern="0">
                  <a:solidFill>
                    <a:srgbClr val="595959"/>
                  </a:solidFill>
                  <a:latin typeface="Calibri"/>
                  <a:ea typeface="Calibri"/>
                  <a:cs typeface="Calibri"/>
                  <a:sym typeface="Calibri"/>
                </a:rPr>
                <a:t>OPTIMIZE RESULTS</a:t>
              </a:r>
              <a:endParaRPr sz="2000" kern="0">
                <a:solidFill>
                  <a:srgbClr val="595959"/>
                </a:solidFill>
                <a:latin typeface="Calibri"/>
                <a:ea typeface="Calibri"/>
                <a:cs typeface="Calibri"/>
                <a:sym typeface="Calibri"/>
              </a:endParaRPr>
            </a:p>
          </p:txBody>
        </p:sp>
        <p:sp>
          <p:nvSpPr>
            <p:cNvPr id="15" name="Google Shape;1541;p25">
              <a:extLst>
                <a:ext uri="{FF2B5EF4-FFF2-40B4-BE49-F238E27FC236}">
                  <a16:creationId xmlns:a16="http://schemas.microsoft.com/office/drawing/2014/main" id="{381650F7-F8F4-E843-8A67-4062D08752DF}"/>
                </a:ext>
              </a:extLst>
            </p:cNvPr>
            <p:cNvSpPr/>
            <p:nvPr/>
          </p:nvSpPr>
          <p:spPr>
            <a:xfrm>
              <a:off x="10017366" y="5419440"/>
              <a:ext cx="1493163" cy="288468"/>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5: ROI</a:t>
              </a:r>
              <a:endParaRPr sz="2250" kern="0">
                <a:solidFill>
                  <a:srgbClr val="000000"/>
                </a:solidFill>
                <a:latin typeface="Calibri"/>
                <a:ea typeface="Calibri"/>
                <a:cs typeface="Calibri"/>
                <a:sym typeface="Calibri"/>
              </a:endParaRPr>
            </a:p>
          </p:txBody>
        </p:sp>
        <p:sp>
          <p:nvSpPr>
            <p:cNvPr id="16" name="Google Shape;1542;p25">
              <a:extLst>
                <a:ext uri="{FF2B5EF4-FFF2-40B4-BE49-F238E27FC236}">
                  <a16:creationId xmlns:a16="http://schemas.microsoft.com/office/drawing/2014/main" id="{4626890D-23A3-954D-8230-E42B41D0C0B5}"/>
                </a:ext>
              </a:extLst>
            </p:cNvPr>
            <p:cNvSpPr/>
            <p:nvPr/>
          </p:nvSpPr>
          <p:spPr>
            <a:xfrm>
              <a:off x="3905639" y="3951994"/>
              <a:ext cx="1894728" cy="461592"/>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1: REACTION AND PLANNED ACTION</a:t>
              </a:r>
              <a:endParaRPr sz="1750" kern="0">
                <a:solidFill>
                  <a:srgbClr val="000000"/>
                </a:solidFill>
                <a:latin typeface="Arial"/>
                <a:ea typeface="Arial"/>
                <a:cs typeface="Arial"/>
                <a:sym typeface="Arial"/>
              </a:endParaRPr>
            </a:p>
          </p:txBody>
        </p:sp>
        <p:sp>
          <p:nvSpPr>
            <p:cNvPr id="17" name="Google Shape;1543;p25">
              <a:extLst>
                <a:ext uri="{FF2B5EF4-FFF2-40B4-BE49-F238E27FC236}">
                  <a16:creationId xmlns:a16="http://schemas.microsoft.com/office/drawing/2014/main" id="{A556E245-A86D-CF4A-8E3D-BE646099479C}"/>
                </a:ext>
              </a:extLst>
            </p:cNvPr>
            <p:cNvSpPr/>
            <p:nvPr/>
          </p:nvSpPr>
          <p:spPr>
            <a:xfrm>
              <a:off x="5711390" y="3953152"/>
              <a:ext cx="1282068" cy="467876"/>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3:</a:t>
              </a:r>
              <a:endParaRPr sz="1166" kern="0">
                <a:solidFill>
                  <a:srgbClr val="595959"/>
                </a:solidFill>
                <a:latin typeface="Calibri"/>
                <a:ea typeface="Calibri"/>
                <a:cs typeface="Calibri"/>
                <a:sym typeface="Calibri"/>
              </a:endParaRPr>
            </a:p>
            <a:p>
              <a:pPr algn="ctr" defTabSz="1142817">
                <a:buClr>
                  <a:srgbClr val="595959"/>
                </a:buClr>
                <a:buSzPts val="933"/>
              </a:pPr>
              <a:r>
                <a:rPr lang="en-US" sz="1166" kern="0">
                  <a:solidFill>
                    <a:srgbClr val="595959"/>
                  </a:solidFill>
                  <a:latin typeface="Calibri"/>
                  <a:ea typeface="Calibri"/>
                  <a:cs typeface="Calibri"/>
                  <a:sym typeface="Calibri"/>
                </a:rPr>
                <a:t>APPLICATION</a:t>
              </a:r>
              <a:endParaRPr sz="1750" kern="0">
                <a:solidFill>
                  <a:srgbClr val="000000"/>
                </a:solidFill>
                <a:latin typeface="Arial"/>
                <a:ea typeface="Arial"/>
                <a:cs typeface="Arial"/>
                <a:sym typeface="Arial"/>
              </a:endParaRPr>
            </a:p>
          </p:txBody>
        </p:sp>
        <p:sp>
          <p:nvSpPr>
            <p:cNvPr id="18" name="Google Shape;1544;p25">
              <a:extLst>
                <a:ext uri="{FF2B5EF4-FFF2-40B4-BE49-F238E27FC236}">
                  <a16:creationId xmlns:a16="http://schemas.microsoft.com/office/drawing/2014/main" id="{4107272A-4934-ED4A-A459-4C3813552567}"/>
                </a:ext>
              </a:extLst>
            </p:cNvPr>
            <p:cNvSpPr/>
            <p:nvPr/>
          </p:nvSpPr>
          <p:spPr>
            <a:xfrm>
              <a:off x="3907729" y="5876928"/>
              <a:ext cx="1745927" cy="288468"/>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2: LEARNING</a:t>
              </a:r>
              <a:endParaRPr sz="1750" kern="0">
                <a:solidFill>
                  <a:srgbClr val="000000"/>
                </a:solidFill>
                <a:latin typeface="Arial"/>
                <a:ea typeface="Arial"/>
                <a:cs typeface="Arial"/>
                <a:sym typeface="Arial"/>
              </a:endParaRPr>
            </a:p>
          </p:txBody>
        </p:sp>
        <p:sp>
          <p:nvSpPr>
            <p:cNvPr id="19" name="Google Shape;1545;p25">
              <a:extLst>
                <a:ext uri="{FF2B5EF4-FFF2-40B4-BE49-F238E27FC236}">
                  <a16:creationId xmlns:a16="http://schemas.microsoft.com/office/drawing/2014/main" id="{0219F611-A7AE-E14E-8074-02CD770FE01D}"/>
                </a:ext>
              </a:extLst>
            </p:cNvPr>
            <p:cNvSpPr/>
            <p:nvPr/>
          </p:nvSpPr>
          <p:spPr>
            <a:xfrm>
              <a:off x="5637386" y="5872139"/>
              <a:ext cx="1479276" cy="288468"/>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4: IMPACT</a:t>
              </a:r>
              <a:endParaRPr sz="1166" kern="0">
                <a:solidFill>
                  <a:srgbClr val="595959"/>
                </a:solidFill>
                <a:latin typeface="Calibri"/>
                <a:ea typeface="Calibri"/>
                <a:cs typeface="Calibri"/>
                <a:sym typeface="Calibri"/>
              </a:endParaRPr>
            </a:p>
          </p:txBody>
        </p:sp>
        <p:sp>
          <p:nvSpPr>
            <p:cNvPr id="20" name="Google Shape;1546;p25">
              <a:extLst>
                <a:ext uri="{FF2B5EF4-FFF2-40B4-BE49-F238E27FC236}">
                  <a16:creationId xmlns:a16="http://schemas.microsoft.com/office/drawing/2014/main" id="{2100A262-31E3-CD47-B480-EE30F7F6CB8C}"/>
                </a:ext>
              </a:extLst>
            </p:cNvPr>
            <p:cNvSpPr/>
            <p:nvPr/>
          </p:nvSpPr>
          <p:spPr>
            <a:xfrm>
              <a:off x="9808950" y="6765252"/>
              <a:ext cx="2047527" cy="294752"/>
            </a:xfrm>
            <a:prstGeom prst="rect">
              <a:avLst/>
            </a:prstGeom>
            <a:noFill/>
            <a:ln>
              <a:noFill/>
            </a:ln>
          </p:spPr>
          <p:txBody>
            <a:bodyPr spcFirstLastPara="1" wrap="square" lIns="114260" tIns="57114" rIns="114260" bIns="57114" anchor="t" anchorCtr="0">
              <a:spAutoFit/>
            </a:bodyPr>
            <a:lstStyle/>
            <a:p>
              <a:pPr defTabSz="1142817">
                <a:buClr>
                  <a:srgbClr val="595959"/>
                </a:buClr>
                <a:buSzPts val="933"/>
              </a:pPr>
              <a:r>
                <a:rPr lang="en-US" sz="1166" kern="0">
                  <a:solidFill>
                    <a:srgbClr val="595959"/>
                  </a:solidFill>
                  <a:latin typeface="Calibri"/>
                  <a:ea typeface="Calibri"/>
                  <a:cs typeface="Calibri"/>
                  <a:sym typeface="Calibri"/>
                </a:rPr>
                <a:t>INTANGIBLE BENEFITS</a:t>
              </a:r>
              <a:endParaRPr sz="1750" kern="0">
                <a:solidFill>
                  <a:srgbClr val="000000"/>
                </a:solidFill>
                <a:latin typeface="Arial"/>
                <a:ea typeface="Arial"/>
                <a:cs typeface="Arial"/>
                <a:sym typeface="Arial"/>
              </a:endParaRPr>
            </a:p>
          </p:txBody>
        </p:sp>
        <p:cxnSp>
          <p:nvCxnSpPr>
            <p:cNvPr id="21" name="Google Shape;1547;p25">
              <a:extLst>
                <a:ext uri="{FF2B5EF4-FFF2-40B4-BE49-F238E27FC236}">
                  <a16:creationId xmlns:a16="http://schemas.microsoft.com/office/drawing/2014/main" id="{1A497B46-DE75-B547-8A92-DFF1DC01E087}"/>
                </a:ext>
              </a:extLst>
            </p:cNvPr>
            <p:cNvCxnSpPr/>
            <p:nvPr/>
          </p:nvCxnSpPr>
          <p:spPr>
            <a:xfrm>
              <a:off x="1360960" y="5052170"/>
              <a:ext cx="228558"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2" name="Google Shape;1548;p25">
              <a:extLst>
                <a:ext uri="{FF2B5EF4-FFF2-40B4-BE49-F238E27FC236}">
                  <a16:creationId xmlns:a16="http://schemas.microsoft.com/office/drawing/2014/main" id="{B9D67BAA-A799-B445-8BF4-C42D733BFB63}"/>
                </a:ext>
              </a:extLst>
            </p:cNvPr>
            <p:cNvCxnSpPr/>
            <p:nvPr/>
          </p:nvCxnSpPr>
          <p:spPr>
            <a:xfrm>
              <a:off x="10697355" y="4212835"/>
              <a:ext cx="0" cy="342837"/>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3" name="Google Shape;1549;p25">
              <a:extLst>
                <a:ext uri="{FF2B5EF4-FFF2-40B4-BE49-F238E27FC236}">
                  <a16:creationId xmlns:a16="http://schemas.microsoft.com/office/drawing/2014/main" id="{C220B553-270C-264E-9662-2931DE59DD45}"/>
                </a:ext>
              </a:extLst>
            </p:cNvPr>
            <p:cNvCxnSpPr/>
            <p:nvPr/>
          </p:nvCxnSpPr>
          <p:spPr>
            <a:xfrm rot="10800000" flipH="1">
              <a:off x="10987307" y="5065437"/>
              <a:ext cx="767589" cy="16378"/>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4" name="Google Shape;1550;p25">
              <a:extLst>
                <a:ext uri="{FF2B5EF4-FFF2-40B4-BE49-F238E27FC236}">
                  <a16:creationId xmlns:a16="http://schemas.microsoft.com/office/drawing/2014/main" id="{4E0C5423-49D2-2247-BDBE-3F2799F83F5E}"/>
                </a:ext>
              </a:extLst>
            </p:cNvPr>
            <p:cNvCxnSpPr/>
            <p:nvPr/>
          </p:nvCxnSpPr>
          <p:spPr>
            <a:xfrm rot="10800000">
              <a:off x="11638459" y="5769369"/>
              <a:ext cx="0" cy="666625"/>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5" name="Google Shape;1551;p25">
              <a:extLst>
                <a:ext uri="{FF2B5EF4-FFF2-40B4-BE49-F238E27FC236}">
                  <a16:creationId xmlns:a16="http://schemas.microsoft.com/office/drawing/2014/main" id="{712E5496-A0DE-5248-A660-5B114EF26A64}"/>
                </a:ext>
              </a:extLst>
            </p:cNvPr>
            <p:cNvCxnSpPr/>
            <p:nvPr/>
          </p:nvCxnSpPr>
          <p:spPr>
            <a:xfrm rot="10800000">
              <a:off x="10457930" y="6416250"/>
              <a:ext cx="1183727" cy="0"/>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26" name="Google Shape;1552;p25">
              <a:extLst>
                <a:ext uri="{FF2B5EF4-FFF2-40B4-BE49-F238E27FC236}">
                  <a16:creationId xmlns:a16="http://schemas.microsoft.com/office/drawing/2014/main" id="{503627D4-8CC5-A54D-B816-22498D4015DD}"/>
                </a:ext>
              </a:extLst>
            </p:cNvPr>
            <p:cNvCxnSpPr/>
            <p:nvPr/>
          </p:nvCxnSpPr>
          <p:spPr>
            <a:xfrm>
              <a:off x="9754358" y="5054601"/>
              <a:ext cx="524537"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7" name="Google Shape;1553;p25">
              <a:extLst>
                <a:ext uri="{FF2B5EF4-FFF2-40B4-BE49-F238E27FC236}">
                  <a16:creationId xmlns:a16="http://schemas.microsoft.com/office/drawing/2014/main" id="{C9584B16-7DA8-6C49-8F38-46C205D78770}"/>
                </a:ext>
              </a:extLst>
            </p:cNvPr>
            <p:cNvCxnSpPr/>
            <p:nvPr/>
          </p:nvCxnSpPr>
          <p:spPr>
            <a:xfrm rot="10800000" flipH="1">
              <a:off x="9872042" y="5039440"/>
              <a:ext cx="25317" cy="1315210"/>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28" name="Google Shape;1554;p25">
              <a:extLst>
                <a:ext uri="{FF2B5EF4-FFF2-40B4-BE49-F238E27FC236}">
                  <a16:creationId xmlns:a16="http://schemas.microsoft.com/office/drawing/2014/main" id="{D708C74B-FC91-644F-AF59-43A82CD2C3CE}"/>
                </a:ext>
              </a:extLst>
            </p:cNvPr>
            <p:cNvCxnSpPr/>
            <p:nvPr/>
          </p:nvCxnSpPr>
          <p:spPr>
            <a:xfrm rot="10800000" flipH="1">
              <a:off x="9872042" y="6354650"/>
              <a:ext cx="289168" cy="16036"/>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9" name="Google Shape;1555;p25">
              <a:extLst>
                <a:ext uri="{FF2B5EF4-FFF2-40B4-BE49-F238E27FC236}">
                  <a16:creationId xmlns:a16="http://schemas.microsoft.com/office/drawing/2014/main" id="{346DEE09-BF3D-7C4D-B9DE-819BBF38157D}"/>
                </a:ext>
              </a:extLst>
            </p:cNvPr>
            <p:cNvCxnSpPr/>
            <p:nvPr/>
          </p:nvCxnSpPr>
          <p:spPr>
            <a:xfrm>
              <a:off x="5452470" y="5031901"/>
              <a:ext cx="228558"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30" name="Google Shape;1556;p25">
              <a:extLst>
                <a:ext uri="{FF2B5EF4-FFF2-40B4-BE49-F238E27FC236}">
                  <a16:creationId xmlns:a16="http://schemas.microsoft.com/office/drawing/2014/main" id="{A7A5068A-E6A5-544D-9826-BCB1D1EE25D6}"/>
                </a:ext>
              </a:extLst>
            </p:cNvPr>
            <p:cNvCxnSpPr/>
            <p:nvPr/>
          </p:nvCxnSpPr>
          <p:spPr>
            <a:xfrm>
              <a:off x="2820690" y="5052170"/>
              <a:ext cx="269950"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31" name="Google Shape;1557;p25">
              <a:extLst>
                <a:ext uri="{FF2B5EF4-FFF2-40B4-BE49-F238E27FC236}">
                  <a16:creationId xmlns:a16="http://schemas.microsoft.com/office/drawing/2014/main" id="{01B52CDD-60E7-8F4F-A803-ACE5376DEDA8}"/>
                </a:ext>
              </a:extLst>
            </p:cNvPr>
            <p:cNvCxnSpPr/>
            <p:nvPr/>
          </p:nvCxnSpPr>
          <p:spPr>
            <a:xfrm>
              <a:off x="6845149" y="5054585"/>
              <a:ext cx="228558"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32" name="Google Shape;1558;p25">
              <a:extLst>
                <a:ext uri="{FF2B5EF4-FFF2-40B4-BE49-F238E27FC236}">
                  <a16:creationId xmlns:a16="http://schemas.microsoft.com/office/drawing/2014/main" id="{58A6334C-C84D-3D46-9523-75129761B167}"/>
                </a:ext>
              </a:extLst>
            </p:cNvPr>
            <p:cNvCxnSpPr/>
            <p:nvPr/>
          </p:nvCxnSpPr>
          <p:spPr>
            <a:xfrm>
              <a:off x="8023151" y="5045339"/>
              <a:ext cx="342837"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33" name="Google Shape;1559;p25">
              <a:extLst>
                <a:ext uri="{FF2B5EF4-FFF2-40B4-BE49-F238E27FC236}">
                  <a16:creationId xmlns:a16="http://schemas.microsoft.com/office/drawing/2014/main" id="{FE62C551-3D36-6949-9AA2-33920F09E127}"/>
                </a:ext>
              </a:extLst>
            </p:cNvPr>
            <p:cNvSpPr/>
            <p:nvPr/>
          </p:nvSpPr>
          <p:spPr>
            <a:xfrm>
              <a:off x="205374" y="4384255"/>
              <a:ext cx="1161697" cy="1401344"/>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67"/>
              </a:pPr>
              <a:r>
                <a:rPr lang="en-US" sz="1334" b="1" kern="0">
                  <a:solidFill>
                    <a:srgbClr val="FFFFFF"/>
                  </a:solidFill>
                  <a:latin typeface="Calibri"/>
                  <a:ea typeface="Calibri"/>
                  <a:cs typeface="Calibri"/>
                  <a:sym typeface="Calibri"/>
                </a:rPr>
                <a:t>Start with Why</a:t>
              </a:r>
              <a:r>
                <a:rPr lang="en-US" sz="1334" kern="0">
                  <a:solidFill>
                    <a:srgbClr val="FFFFFF"/>
                  </a:solidFill>
                  <a:latin typeface="Calibri"/>
                  <a:ea typeface="Calibri"/>
                  <a:cs typeface="Calibri"/>
                  <a:sym typeface="Calibri"/>
                </a:rPr>
                <a:t>: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Align Programs</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 With the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Business</a:t>
              </a:r>
              <a:endParaRPr sz="1750" kern="0">
                <a:solidFill>
                  <a:srgbClr val="000000"/>
                </a:solidFill>
                <a:latin typeface="Arial"/>
                <a:ea typeface="Arial"/>
                <a:cs typeface="Arial"/>
                <a:sym typeface="Arial"/>
              </a:endParaRPr>
            </a:p>
          </p:txBody>
        </p:sp>
        <p:sp>
          <p:nvSpPr>
            <p:cNvPr id="34" name="Google Shape;1560;p25">
              <a:extLst>
                <a:ext uri="{FF2B5EF4-FFF2-40B4-BE49-F238E27FC236}">
                  <a16:creationId xmlns:a16="http://schemas.microsoft.com/office/drawing/2014/main" id="{1EB0470B-39DB-8C49-9D0C-096D7CD6C45F}"/>
                </a:ext>
              </a:extLst>
            </p:cNvPr>
            <p:cNvSpPr/>
            <p:nvPr/>
          </p:nvSpPr>
          <p:spPr>
            <a:xfrm>
              <a:off x="1581005" y="4412349"/>
              <a:ext cx="1321065" cy="1385310"/>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a:solidFill>
                    <a:srgbClr val="FFFFFF"/>
                  </a:solidFill>
                  <a:latin typeface="Calibri"/>
                  <a:ea typeface="Calibri"/>
                  <a:cs typeface="Calibri"/>
                  <a:sym typeface="Calibri"/>
                </a:rPr>
                <a:t>Make it Feasible</a:t>
              </a:r>
              <a:r>
                <a:rPr lang="en-US" sz="1312" kern="0">
                  <a:solidFill>
                    <a:srgbClr val="FFFFFF"/>
                  </a:solidFill>
                  <a:latin typeface="Calibri"/>
                  <a:ea typeface="Calibri"/>
                  <a:cs typeface="Calibri"/>
                  <a:sym typeface="Calibri"/>
                </a:rPr>
                <a:t>:</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 Select the Right</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 Solution</a:t>
              </a:r>
              <a:endParaRPr sz="1750" kern="0">
                <a:solidFill>
                  <a:srgbClr val="000000"/>
                </a:solidFill>
                <a:latin typeface="Arial"/>
                <a:ea typeface="Arial"/>
                <a:cs typeface="Arial"/>
                <a:sym typeface="Arial"/>
              </a:endParaRPr>
            </a:p>
          </p:txBody>
        </p:sp>
        <p:sp>
          <p:nvSpPr>
            <p:cNvPr id="35" name="Google Shape;1561;p25">
              <a:extLst>
                <a:ext uri="{FF2B5EF4-FFF2-40B4-BE49-F238E27FC236}">
                  <a16:creationId xmlns:a16="http://schemas.microsoft.com/office/drawing/2014/main" id="{8DCC5647-57D2-AA43-AD39-3938393FB7BA}"/>
                </a:ext>
              </a:extLst>
            </p:cNvPr>
            <p:cNvSpPr/>
            <p:nvPr/>
          </p:nvSpPr>
          <p:spPr>
            <a:xfrm>
              <a:off x="4265215" y="4429081"/>
              <a:ext cx="1187255" cy="1401344"/>
            </a:xfrm>
            <a:prstGeom prst="roundRect">
              <a:avLst>
                <a:gd name="adj" fmla="val 16667"/>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dirty="0">
                  <a:solidFill>
                    <a:srgbClr val="FFFFFF"/>
                  </a:solidFill>
                  <a:latin typeface="Calibri"/>
                  <a:ea typeface="Calibri"/>
                  <a:cs typeface="Calibri"/>
                  <a:sym typeface="Calibri"/>
                </a:rPr>
                <a:t>Make it Matter:</a:t>
              </a:r>
              <a:endParaRPr sz="1334" b="1" kern="0" dirty="0">
                <a:solidFill>
                  <a:srgbClr val="FFFFFF"/>
                </a:solidFill>
                <a:latin typeface="Calibri"/>
                <a:ea typeface="Calibri"/>
                <a:cs typeface="Calibri"/>
                <a:sym typeface="Calibri"/>
              </a:endParaRPr>
            </a:p>
            <a:p>
              <a:pPr algn="ctr" defTabSz="1142817">
                <a:buClr>
                  <a:srgbClr val="FFFFFF"/>
                </a:buClr>
                <a:buSzPts val="1067"/>
              </a:pPr>
              <a:r>
                <a:rPr lang="en-US" sz="1334" kern="0" dirty="0">
                  <a:solidFill>
                    <a:srgbClr val="FFFFFF"/>
                  </a:solidFill>
                  <a:latin typeface="Calibri"/>
                  <a:ea typeface="Calibri"/>
                  <a:cs typeface="Calibri"/>
                  <a:sym typeface="Calibri"/>
                </a:rPr>
                <a:t>Design for Input, </a:t>
              </a:r>
              <a:endParaRPr sz="1750" kern="0" dirty="0">
                <a:solidFill>
                  <a:srgbClr val="000000"/>
                </a:solidFill>
                <a:latin typeface="Arial"/>
                <a:ea typeface="Arial"/>
                <a:cs typeface="Arial"/>
                <a:sym typeface="Arial"/>
              </a:endParaRPr>
            </a:p>
            <a:p>
              <a:pPr algn="ctr" defTabSz="1142817">
                <a:buClr>
                  <a:srgbClr val="FFFFFF"/>
                </a:buClr>
                <a:buSzPts val="1067"/>
              </a:pPr>
              <a:r>
                <a:rPr lang="en-US" sz="1334" kern="0" dirty="0">
                  <a:solidFill>
                    <a:srgbClr val="FFFFFF"/>
                  </a:solidFill>
                  <a:latin typeface="Calibri"/>
                  <a:ea typeface="Calibri"/>
                  <a:cs typeface="Calibri"/>
                  <a:sym typeface="Calibri"/>
                </a:rPr>
                <a:t>Reaction and</a:t>
              </a:r>
              <a:endParaRPr sz="1750" kern="0" dirty="0">
                <a:solidFill>
                  <a:srgbClr val="000000"/>
                </a:solidFill>
                <a:latin typeface="Arial"/>
                <a:ea typeface="Arial"/>
                <a:cs typeface="Arial"/>
                <a:sym typeface="Arial"/>
              </a:endParaRPr>
            </a:p>
            <a:p>
              <a:pPr algn="ctr" defTabSz="1142817">
                <a:buClr>
                  <a:srgbClr val="FFFFFF"/>
                </a:buClr>
                <a:buSzPts val="1067"/>
              </a:pPr>
              <a:r>
                <a:rPr lang="en-US" sz="1334" kern="0" dirty="0">
                  <a:solidFill>
                    <a:srgbClr val="FFFFFF"/>
                  </a:solidFill>
                  <a:latin typeface="Calibri"/>
                  <a:ea typeface="Calibri"/>
                  <a:cs typeface="Calibri"/>
                  <a:sym typeface="Calibri"/>
                </a:rPr>
                <a:t> Learning</a:t>
              </a:r>
              <a:endParaRPr sz="1750" kern="0" dirty="0">
                <a:solidFill>
                  <a:srgbClr val="000000"/>
                </a:solidFill>
                <a:latin typeface="Arial"/>
                <a:ea typeface="Arial"/>
                <a:cs typeface="Arial"/>
                <a:sym typeface="Arial"/>
              </a:endParaRPr>
            </a:p>
          </p:txBody>
        </p:sp>
        <p:sp>
          <p:nvSpPr>
            <p:cNvPr id="36" name="Google Shape;1562;p25">
              <a:extLst>
                <a:ext uri="{FF2B5EF4-FFF2-40B4-BE49-F238E27FC236}">
                  <a16:creationId xmlns:a16="http://schemas.microsoft.com/office/drawing/2014/main" id="{856796AF-674D-CE4F-B795-C6B9217FE338}"/>
                </a:ext>
              </a:extLst>
            </p:cNvPr>
            <p:cNvSpPr/>
            <p:nvPr/>
          </p:nvSpPr>
          <p:spPr>
            <a:xfrm>
              <a:off x="7115038" y="4405465"/>
              <a:ext cx="1070877" cy="1385308"/>
            </a:xfrm>
            <a:prstGeom prst="roundRect">
              <a:avLst>
                <a:gd name="adj" fmla="val 16667"/>
              </a:avLst>
            </a:prstGeom>
            <a:solidFill>
              <a:srgbClr val="820E2E"/>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67"/>
              </a:pPr>
              <a:r>
                <a:rPr lang="en-US" sz="1334" b="1" kern="0" dirty="0">
                  <a:solidFill>
                    <a:srgbClr val="FFFFFF"/>
                  </a:solidFill>
                  <a:latin typeface="Calibri"/>
                  <a:ea typeface="Calibri"/>
                  <a:cs typeface="Calibri"/>
                  <a:sym typeface="Calibri"/>
                </a:rPr>
                <a:t>Make it</a:t>
              </a:r>
              <a:endParaRPr sz="1750" kern="0" dirty="0">
                <a:solidFill>
                  <a:srgbClr val="000000"/>
                </a:solidFill>
                <a:latin typeface="Arial"/>
                <a:ea typeface="Arial"/>
                <a:cs typeface="Arial"/>
                <a:sym typeface="Arial"/>
              </a:endParaRPr>
            </a:p>
            <a:p>
              <a:pPr algn="ctr" defTabSz="1142817">
                <a:buClr>
                  <a:srgbClr val="FFFFFF"/>
                </a:buClr>
                <a:buSzPts val="1050"/>
              </a:pPr>
              <a:r>
                <a:rPr lang="en-US" sz="1312" b="1" kern="0" dirty="0">
                  <a:solidFill>
                    <a:srgbClr val="FFFFFF"/>
                  </a:solidFill>
                  <a:latin typeface="Calibri"/>
                  <a:ea typeface="Calibri"/>
                  <a:cs typeface="Calibri"/>
                  <a:sym typeface="Calibri"/>
                </a:rPr>
                <a:t> Credible: </a:t>
              </a:r>
              <a:endParaRPr sz="1312" b="1" kern="0" dirty="0">
                <a:solidFill>
                  <a:srgbClr val="FFFFFF"/>
                </a:solidFill>
                <a:latin typeface="Calibri"/>
                <a:ea typeface="Calibri"/>
                <a:cs typeface="Calibri"/>
                <a:sym typeface="Calibri"/>
              </a:endParaRPr>
            </a:p>
            <a:p>
              <a:pPr algn="ctr" defTabSz="1142817">
                <a:buClr>
                  <a:srgbClr val="FFFFFF"/>
                </a:buClr>
                <a:buSzPts val="1067"/>
              </a:pPr>
              <a:r>
                <a:rPr lang="en-US" sz="1334" kern="0" dirty="0">
                  <a:solidFill>
                    <a:srgbClr val="FFFFFF"/>
                  </a:solidFill>
                  <a:latin typeface="Calibri"/>
                  <a:ea typeface="Calibri"/>
                  <a:cs typeface="Calibri"/>
                  <a:sym typeface="Calibri"/>
                </a:rPr>
                <a:t>Isolate the</a:t>
              </a:r>
              <a:endParaRPr sz="1750" kern="0" dirty="0">
                <a:solidFill>
                  <a:srgbClr val="000000"/>
                </a:solidFill>
                <a:latin typeface="Arial"/>
                <a:ea typeface="Arial"/>
                <a:cs typeface="Arial"/>
                <a:sym typeface="Arial"/>
              </a:endParaRPr>
            </a:p>
            <a:p>
              <a:pPr algn="ctr" defTabSz="1142817">
                <a:buClr>
                  <a:srgbClr val="FFFFFF"/>
                </a:buClr>
                <a:buSzPts val="1067"/>
              </a:pPr>
              <a:r>
                <a:rPr lang="en-US" sz="1334" kern="0" dirty="0">
                  <a:solidFill>
                    <a:srgbClr val="FFFFFF"/>
                  </a:solidFill>
                  <a:latin typeface="Calibri"/>
                  <a:ea typeface="Calibri"/>
                  <a:cs typeface="Calibri"/>
                  <a:sym typeface="Calibri"/>
                </a:rPr>
                <a:t> Effects of the Program</a:t>
              </a:r>
              <a:endParaRPr sz="1750" kern="0" dirty="0">
                <a:solidFill>
                  <a:srgbClr val="000000"/>
                </a:solidFill>
                <a:latin typeface="Arial"/>
                <a:ea typeface="Arial"/>
                <a:cs typeface="Arial"/>
                <a:sym typeface="Arial"/>
              </a:endParaRPr>
            </a:p>
          </p:txBody>
        </p:sp>
        <p:sp>
          <p:nvSpPr>
            <p:cNvPr id="37" name="Google Shape;1563;p25">
              <a:extLst>
                <a:ext uri="{FF2B5EF4-FFF2-40B4-BE49-F238E27FC236}">
                  <a16:creationId xmlns:a16="http://schemas.microsoft.com/office/drawing/2014/main" id="{1F742A57-3812-074D-BCC9-410134C52859}"/>
                </a:ext>
              </a:extLst>
            </p:cNvPr>
            <p:cNvSpPr/>
            <p:nvPr/>
          </p:nvSpPr>
          <p:spPr>
            <a:xfrm>
              <a:off x="8359292" y="4384255"/>
              <a:ext cx="1461814" cy="1430265"/>
            </a:xfrm>
            <a:prstGeom prst="roundRect">
              <a:avLst>
                <a:gd name="adj" fmla="val 16667"/>
              </a:avLst>
            </a:prstGeom>
            <a:solidFill>
              <a:srgbClr val="820E2E"/>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a:solidFill>
                    <a:srgbClr val="FFFFFF"/>
                  </a:solidFill>
                  <a:latin typeface="Calibri"/>
                  <a:ea typeface="Calibri"/>
                  <a:cs typeface="Calibri"/>
                  <a:sym typeface="Calibri"/>
                </a:rPr>
                <a:t>Make it Credible: </a:t>
              </a:r>
              <a:endParaRPr sz="1334" b="1" kern="0">
                <a:solidFill>
                  <a:srgbClr val="FFFFFF"/>
                </a:solidFill>
                <a:latin typeface="Calibri"/>
                <a:ea typeface="Calibri"/>
                <a:cs typeface="Calibri"/>
                <a:sym typeface="Calibri"/>
              </a:endParaRPr>
            </a:p>
            <a:p>
              <a:pPr algn="ctr" defTabSz="1142817">
                <a:buClr>
                  <a:srgbClr val="FFFFFF"/>
                </a:buClr>
                <a:buSzPts val="1067"/>
              </a:pPr>
              <a:r>
                <a:rPr lang="en-US" sz="1334" kern="0">
                  <a:solidFill>
                    <a:srgbClr val="FFFFFF"/>
                  </a:solidFill>
                  <a:latin typeface="Calibri"/>
                  <a:ea typeface="Calibri"/>
                  <a:cs typeface="Calibri"/>
                  <a:sym typeface="Calibri"/>
                </a:rPr>
                <a:t>Convert Data to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Monetary Value</a:t>
              </a:r>
              <a:endParaRPr sz="1750" kern="0">
                <a:solidFill>
                  <a:srgbClr val="000000"/>
                </a:solidFill>
                <a:latin typeface="Arial"/>
                <a:ea typeface="Arial"/>
                <a:cs typeface="Arial"/>
                <a:sym typeface="Arial"/>
              </a:endParaRPr>
            </a:p>
          </p:txBody>
        </p:sp>
        <p:sp>
          <p:nvSpPr>
            <p:cNvPr id="38" name="Google Shape;1564;p25">
              <a:extLst>
                <a:ext uri="{FF2B5EF4-FFF2-40B4-BE49-F238E27FC236}">
                  <a16:creationId xmlns:a16="http://schemas.microsoft.com/office/drawing/2014/main" id="{D52228C0-05EF-314F-88F3-5D709BAE2295}"/>
                </a:ext>
              </a:extLst>
            </p:cNvPr>
            <p:cNvSpPr/>
            <p:nvPr/>
          </p:nvSpPr>
          <p:spPr>
            <a:xfrm>
              <a:off x="9965962" y="3154140"/>
              <a:ext cx="1598478" cy="1165410"/>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dirty="0">
                  <a:solidFill>
                    <a:srgbClr val="FFFFFF"/>
                  </a:solidFill>
                  <a:latin typeface="Calibri"/>
                  <a:ea typeface="Calibri"/>
                  <a:cs typeface="Calibri"/>
                  <a:sym typeface="Calibri"/>
                </a:rPr>
                <a:t>Make it Credible: </a:t>
              </a:r>
              <a:endParaRPr sz="1334" b="1" kern="0" dirty="0">
                <a:solidFill>
                  <a:srgbClr val="FFFFFF"/>
                </a:solidFill>
                <a:latin typeface="Calibri"/>
                <a:ea typeface="Calibri"/>
                <a:cs typeface="Calibri"/>
                <a:sym typeface="Calibri"/>
              </a:endParaRPr>
            </a:p>
            <a:p>
              <a:pPr algn="ctr" defTabSz="1142817">
                <a:buClr>
                  <a:srgbClr val="FFFFFF"/>
                </a:buClr>
                <a:buSzPts val="1067"/>
              </a:pPr>
              <a:r>
                <a:rPr lang="en-US" sz="1334" kern="0" dirty="0">
                  <a:solidFill>
                    <a:srgbClr val="FFFFFF"/>
                  </a:solidFill>
                  <a:latin typeface="Calibri"/>
                  <a:ea typeface="Calibri"/>
                  <a:cs typeface="Calibri"/>
                  <a:sym typeface="Calibri"/>
                </a:rPr>
                <a:t>Capture Costs of </a:t>
              </a:r>
              <a:endParaRPr sz="1750" kern="0" dirty="0">
                <a:solidFill>
                  <a:srgbClr val="000000"/>
                </a:solidFill>
                <a:latin typeface="Arial"/>
                <a:ea typeface="Arial"/>
                <a:cs typeface="Arial"/>
                <a:sym typeface="Arial"/>
              </a:endParaRPr>
            </a:p>
            <a:p>
              <a:pPr algn="ctr" defTabSz="1142817">
                <a:buClr>
                  <a:srgbClr val="FFFFFF"/>
                </a:buClr>
                <a:buSzPts val="1067"/>
              </a:pPr>
              <a:r>
                <a:rPr lang="en-US" sz="1334" kern="0" dirty="0">
                  <a:solidFill>
                    <a:srgbClr val="FFFFFF"/>
                  </a:solidFill>
                  <a:latin typeface="Calibri"/>
                  <a:ea typeface="Calibri"/>
                  <a:cs typeface="Calibri"/>
                  <a:sym typeface="Calibri"/>
                </a:rPr>
                <a:t>Program</a:t>
              </a:r>
              <a:endParaRPr sz="1750" kern="0" dirty="0">
                <a:solidFill>
                  <a:srgbClr val="000000"/>
                </a:solidFill>
                <a:latin typeface="Arial"/>
                <a:ea typeface="Arial"/>
                <a:cs typeface="Arial"/>
                <a:sym typeface="Arial"/>
              </a:endParaRPr>
            </a:p>
          </p:txBody>
        </p:sp>
        <p:sp>
          <p:nvSpPr>
            <p:cNvPr id="39" name="Google Shape;1565;p25">
              <a:extLst>
                <a:ext uri="{FF2B5EF4-FFF2-40B4-BE49-F238E27FC236}">
                  <a16:creationId xmlns:a16="http://schemas.microsoft.com/office/drawing/2014/main" id="{EC2D84E6-5637-1140-A351-25FC645DFDCD}"/>
                </a:ext>
              </a:extLst>
            </p:cNvPr>
            <p:cNvSpPr/>
            <p:nvPr/>
          </p:nvSpPr>
          <p:spPr>
            <a:xfrm>
              <a:off x="9977867" y="4512968"/>
              <a:ext cx="1586575" cy="890459"/>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a:solidFill>
                    <a:srgbClr val="FFFFFF"/>
                  </a:solidFill>
                  <a:latin typeface="Calibri"/>
                  <a:ea typeface="Calibri"/>
                  <a:cs typeface="Calibri"/>
                  <a:sym typeface="Calibri"/>
                </a:rPr>
                <a:t>Make it Credible: </a:t>
              </a:r>
              <a:endParaRPr sz="1334" b="1" kern="0">
                <a:solidFill>
                  <a:srgbClr val="FFFFFF"/>
                </a:solidFill>
                <a:latin typeface="Calibri"/>
                <a:ea typeface="Calibri"/>
                <a:cs typeface="Calibri"/>
                <a:sym typeface="Calibri"/>
              </a:endParaRPr>
            </a:p>
            <a:p>
              <a:pPr algn="ctr" defTabSz="1142817">
                <a:buClr>
                  <a:srgbClr val="FFFFFF"/>
                </a:buClr>
                <a:buSzPts val="1067"/>
              </a:pPr>
              <a:r>
                <a:rPr lang="en-US" sz="1334" kern="0">
                  <a:solidFill>
                    <a:srgbClr val="FFFFFF"/>
                  </a:solidFill>
                  <a:latin typeface="Calibri"/>
                  <a:ea typeface="Calibri"/>
                  <a:cs typeface="Calibri"/>
                  <a:sym typeface="Calibri"/>
                </a:rPr>
                <a:t>Calculate ROI</a:t>
              </a:r>
              <a:endParaRPr sz="1750" kern="0">
                <a:solidFill>
                  <a:srgbClr val="000000"/>
                </a:solidFill>
                <a:latin typeface="Arial"/>
                <a:ea typeface="Arial"/>
                <a:cs typeface="Arial"/>
                <a:sym typeface="Arial"/>
              </a:endParaRPr>
            </a:p>
          </p:txBody>
        </p:sp>
        <p:sp>
          <p:nvSpPr>
            <p:cNvPr id="40" name="Google Shape;1566;p25">
              <a:extLst>
                <a:ext uri="{FF2B5EF4-FFF2-40B4-BE49-F238E27FC236}">
                  <a16:creationId xmlns:a16="http://schemas.microsoft.com/office/drawing/2014/main" id="{ACE1BB6B-55DC-CB40-888D-05643ACA1873}"/>
                </a:ext>
              </a:extLst>
            </p:cNvPr>
            <p:cNvSpPr/>
            <p:nvPr/>
          </p:nvSpPr>
          <p:spPr>
            <a:xfrm>
              <a:off x="9821106" y="5734527"/>
              <a:ext cx="1743336" cy="969052"/>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dirty="0">
                  <a:solidFill>
                    <a:srgbClr val="FFFFFF"/>
                  </a:solidFill>
                  <a:latin typeface="Calibri"/>
                  <a:ea typeface="Calibri"/>
                  <a:cs typeface="Calibri"/>
                  <a:sym typeface="Calibri"/>
                </a:rPr>
                <a:t>Make it Credible: </a:t>
              </a:r>
              <a:endParaRPr sz="1334" b="1" kern="0" dirty="0">
                <a:solidFill>
                  <a:srgbClr val="FFFFFF"/>
                </a:solidFill>
                <a:latin typeface="Calibri"/>
                <a:ea typeface="Calibri"/>
                <a:cs typeface="Calibri"/>
                <a:sym typeface="Calibri"/>
              </a:endParaRPr>
            </a:p>
            <a:p>
              <a:pPr algn="ctr" defTabSz="1142817">
                <a:buClr>
                  <a:srgbClr val="FFFFFF"/>
                </a:buClr>
                <a:buSzPts val="1067"/>
              </a:pPr>
              <a:r>
                <a:rPr lang="en-US" sz="1334" kern="0" dirty="0">
                  <a:solidFill>
                    <a:srgbClr val="FFFFFF"/>
                  </a:solidFill>
                  <a:latin typeface="Calibri"/>
                  <a:ea typeface="Calibri"/>
                  <a:cs typeface="Calibri"/>
                  <a:sym typeface="Calibri"/>
                </a:rPr>
                <a:t>Identify Intangible Measures</a:t>
              </a:r>
              <a:endParaRPr sz="1750" kern="0" dirty="0">
                <a:solidFill>
                  <a:srgbClr val="000000"/>
                </a:solidFill>
                <a:latin typeface="Arial"/>
                <a:ea typeface="Arial"/>
                <a:cs typeface="Arial"/>
                <a:sym typeface="Arial"/>
              </a:endParaRPr>
            </a:p>
          </p:txBody>
        </p:sp>
        <p:sp>
          <p:nvSpPr>
            <p:cNvPr id="41" name="Google Shape;1567;p25">
              <a:extLst>
                <a:ext uri="{FF2B5EF4-FFF2-40B4-BE49-F238E27FC236}">
                  <a16:creationId xmlns:a16="http://schemas.microsoft.com/office/drawing/2014/main" id="{17F4C80C-29CA-8346-87F2-AD290F3AD467}"/>
                </a:ext>
              </a:extLst>
            </p:cNvPr>
            <p:cNvSpPr/>
            <p:nvPr/>
          </p:nvSpPr>
          <p:spPr>
            <a:xfrm>
              <a:off x="11685957" y="4290231"/>
              <a:ext cx="1559430" cy="1492041"/>
            </a:xfrm>
            <a:prstGeom prst="ellipse">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endParaRPr sz="1750" kern="0">
                <a:solidFill>
                  <a:srgbClr val="000000"/>
                </a:solidFill>
                <a:latin typeface="Arial"/>
                <a:ea typeface="Arial"/>
                <a:cs typeface="Arial"/>
                <a:sym typeface="Arial"/>
              </a:endParaRPr>
            </a:p>
          </p:txBody>
        </p:sp>
        <p:sp>
          <p:nvSpPr>
            <p:cNvPr id="42" name="Google Shape;1568;p25">
              <a:extLst>
                <a:ext uri="{FF2B5EF4-FFF2-40B4-BE49-F238E27FC236}">
                  <a16:creationId xmlns:a16="http://schemas.microsoft.com/office/drawing/2014/main" id="{3C56C5FD-0548-BE41-8C95-D23A32A24E8C}"/>
                </a:ext>
              </a:extLst>
            </p:cNvPr>
            <p:cNvSpPr/>
            <p:nvPr/>
          </p:nvSpPr>
          <p:spPr>
            <a:xfrm>
              <a:off x="3090640" y="4429211"/>
              <a:ext cx="947924" cy="1385310"/>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67"/>
              </a:pPr>
              <a:r>
                <a:rPr lang="en-US" sz="1334" b="1" kern="0">
                  <a:solidFill>
                    <a:srgbClr val="FFFFFF"/>
                  </a:solidFill>
                  <a:latin typeface="Calibri"/>
                  <a:ea typeface="Calibri"/>
                  <a:cs typeface="Calibri"/>
                  <a:sym typeface="Calibri"/>
                </a:rPr>
                <a:t>Expect </a:t>
              </a:r>
              <a:endParaRPr sz="1750" kern="0">
                <a:solidFill>
                  <a:srgbClr val="000000"/>
                </a:solidFill>
                <a:latin typeface="Arial"/>
                <a:ea typeface="Arial"/>
                <a:cs typeface="Arial"/>
                <a:sym typeface="Arial"/>
              </a:endParaRPr>
            </a:p>
            <a:p>
              <a:pPr algn="ctr" defTabSz="1142817">
                <a:buClr>
                  <a:srgbClr val="FFFFFF"/>
                </a:buClr>
                <a:buSzPts val="1067"/>
              </a:pPr>
              <a:r>
                <a:rPr lang="en-US" sz="1334" b="1" kern="0">
                  <a:solidFill>
                    <a:srgbClr val="FFFFFF"/>
                  </a:solidFill>
                  <a:latin typeface="Calibri"/>
                  <a:ea typeface="Calibri"/>
                  <a:cs typeface="Calibri"/>
                  <a:sym typeface="Calibri"/>
                </a:rPr>
                <a:t>Success</a:t>
              </a:r>
              <a:r>
                <a:rPr lang="en-US" sz="1334" kern="0">
                  <a:solidFill>
                    <a:srgbClr val="FFFFFF"/>
                  </a:solidFill>
                  <a:latin typeface="Calibri"/>
                  <a:ea typeface="Calibri"/>
                  <a:cs typeface="Calibri"/>
                  <a:sym typeface="Calibri"/>
                </a:rPr>
                <a:t>:</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 Plan for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Results</a:t>
              </a:r>
              <a:endParaRPr sz="1750" kern="0">
                <a:solidFill>
                  <a:srgbClr val="000000"/>
                </a:solidFill>
                <a:latin typeface="Arial"/>
                <a:ea typeface="Arial"/>
                <a:cs typeface="Arial"/>
                <a:sym typeface="Arial"/>
              </a:endParaRPr>
            </a:p>
          </p:txBody>
        </p:sp>
        <p:sp>
          <p:nvSpPr>
            <p:cNvPr id="43" name="Google Shape;1569;p25">
              <a:extLst>
                <a:ext uri="{FF2B5EF4-FFF2-40B4-BE49-F238E27FC236}">
                  <a16:creationId xmlns:a16="http://schemas.microsoft.com/office/drawing/2014/main" id="{E2DD09A0-986E-BE44-940C-5652F758E09F}"/>
                </a:ext>
              </a:extLst>
            </p:cNvPr>
            <p:cNvSpPr/>
            <p:nvPr/>
          </p:nvSpPr>
          <p:spPr>
            <a:xfrm>
              <a:off x="5690126" y="4430279"/>
              <a:ext cx="1187255" cy="1401344"/>
            </a:xfrm>
            <a:prstGeom prst="roundRect">
              <a:avLst>
                <a:gd name="adj" fmla="val 16667"/>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a:solidFill>
                    <a:srgbClr val="FFFFFF"/>
                  </a:solidFill>
                  <a:latin typeface="Calibri"/>
                  <a:ea typeface="Calibri"/>
                  <a:cs typeface="Calibri"/>
                  <a:sym typeface="Calibri"/>
                </a:rPr>
                <a:t>Make it Stick:</a:t>
              </a:r>
              <a:endParaRPr sz="1334" b="1" kern="0">
                <a:solidFill>
                  <a:srgbClr val="FFFFFF"/>
                </a:solidFill>
                <a:latin typeface="Calibri"/>
                <a:ea typeface="Calibri"/>
                <a:cs typeface="Calibri"/>
                <a:sym typeface="Calibri"/>
              </a:endParaRPr>
            </a:p>
            <a:p>
              <a:pPr algn="ctr" defTabSz="1142817">
                <a:buClr>
                  <a:srgbClr val="FFFFFF"/>
                </a:buClr>
                <a:buSzPts val="1067"/>
              </a:pPr>
              <a:r>
                <a:rPr lang="en-US" sz="1334" kern="0">
                  <a:solidFill>
                    <a:srgbClr val="FFFFFF"/>
                  </a:solidFill>
                  <a:latin typeface="Calibri"/>
                  <a:ea typeface="Calibri"/>
                  <a:cs typeface="Calibri"/>
                  <a:sym typeface="Calibri"/>
                </a:rPr>
                <a:t>Design for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Application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and Impact</a:t>
              </a:r>
              <a:endParaRPr sz="1750" kern="0">
                <a:solidFill>
                  <a:srgbClr val="000000"/>
                </a:solidFill>
                <a:latin typeface="Arial"/>
                <a:ea typeface="Arial"/>
                <a:cs typeface="Arial"/>
                <a:sym typeface="Arial"/>
              </a:endParaRPr>
            </a:p>
          </p:txBody>
        </p:sp>
        <p:cxnSp>
          <p:nvCxnSpPr>
            <p:cNvPr id="44" name="Google Shape;1570;p25">
              <a:extLst>
                <a:ext uri="{FF2B5EF4-FFF2-40B4-BE49-F238E27FC236}">
                  <a16:creationId xmlns:a16="http://schemas.microsoft.com/office/drawing/2014/main" id="{EF0E68E4-3261-EC42-81AF-250DC14691A8}"/>
                </a:ext>
              </a:extLst>
            </p:cNvPr>
            <p:cNvCxnSpPr/>
            <p:nvPr/>
          </p:nvCxnSpPr>
          <p:spPr>
            <a:xfrm>
              <a:off x="13245386" y="5054585"/>
              <a:ext cx="217390"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45" name="Google Shape;1571;p25">
              <a:extLst>
                <a:ext uri="{FF2B5EF4-FFF2-40B4-BE49-F238E27FC236}">
                  <a16:creationId xmlns:a16="http://schemas.microsoft.com/office/drawing/2014/main" id="{B54997CB-1C62-9E4D-85B3-4739256DFA10}"/>
                </a:ext>
              </a:extLst>
            </p:cNvPr>
            <p:cNvSpPr/>
            <p:nvPr/>
          </p:nvSpPr>
          <p:spPr>
            <a:xfrm>
              <a:off x="13442040" y="4196936"/>
              <a:ext cx="1605518" cy="1684043"/>
            </a:xfrm>
            <a:prstGeom prst="diamond">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114260" tIns="57114" rIns="114260" bIns="57114" anchor="b" anchorCtr="0">
              <a:noAutofit/>
            </a:bodyPr>
            <a:lstStyle/>
            <a:p>
              <a:pPr algn="ctr" defTabSz="1142817">
                <a:buClr>
                  <a:srgbClr val="FFFFFF"/>
                </a:buClr>
                <a:buSzPts val="1067"/>
              </a:pPr>
              <a:endParaRPr sz="1750" kern="0">
                <a:solidFill>
                  <a:srgbClr val="000000"/>
                </a:solidFill>
                <a:latin typeface="Arial"/>
                <a:ea typeface="Arial"/>
                <a:cs typeface="Arial"/>
                <a:sym typeface="Arial"/>
              </a:endParaRPr>
            </a:p>
          </p:txBody>
        </p:sp>
        <p:sp>
          <p:nvSpPr>
            <p:cNvPr id="46" name="Google Shape;1572;p25">
              <a:extLst>
                <a:ext uri="{FF2B5EF4-FFF2-40B4-BE49-F238E27FC236}">
                  <a16:creationId xmlns:a16="http://schemas.microsoft.com/office/drawing/2014/main" id="{97D36EDB-BC21-5C4B-8577-E3AE7AA84B1A}"/>
                </a:ext>
              </a:extLst>
            </p:cNvPr>
            <p:cNvSpPr/>
            <p:nvPr/>
          </p:nvSpPr>
          <p:spPr>
            <a:xfrm>
              <a:off x="1150250" y="4117064"/>
              <a:ext cx="1894728" cy="288468"/>
            </a:xfrm>
            <a:prstGeom prst="rect">
              <a:avLst/>
            </a:prstGeom>
            <a:noFill/>
            <a:ln>
              <a:noFill/>
            </a:ln>
          </p:spPr>
          <p:txBody>
            <a:bodyPr spcFirstLastPara="1" wrap="square" lIns="114260" tIns="57114" rIns="114260" bIns="57114" anchor="t" anchorCtr="0">
              <a:spAutoFit/>
            </a:bodyPr>
            <a:lstStyle/>
            <a:p>
              <a:pPr defTabSz="1142817">
                <a:buClr>
                  <a:srgbClr val="595959"/>
                </a:buClr>
                <a:buSzPts val="900"/>
              </a:pPr>
              <a:r>
                <a:rPr lang="en-US" sz="1125" kern="0">
                  <a:solidFill>
                    <a:srgbClr val="595959"/>
                  </a:solidFill>
                  <a:latin typeface="Calibri"/>
                  <a:ea typeface="Calibri"/>
                  <a:cs typeface="Calibri"/>
                  <a:sym typeface="Calibri"/>
                </a:rPr>
                <a:t>LEVEL 0: INPUT</a:t>
              </a:r>
              <a:endParaRPr sz="1125" kern="0">
                <a:solidFill>
                  <a:srgbClr val="595959"/>
                </a:solidFill>
                <a:latin typeface="Calibri"/>
                <a:ea typeface="Calibri"/>
                <a:cs typeface="Calibri"/>
                <a:sym typeface="Calibri"/>
              </a:endParaRPr>
            </a:p>
          </p:txBody>
        </p:sp>
        <p:sp>
          <p:nvSpPr>
            <p:cNvPr id="47" name="Google Shape;1574;p25">
              <a:extLst>
                <a:ext uri="{FF2B5EF4-FFF2-40B4-BE49-F238E27FC236}">
                  <a16:creationId xmlns:a16="http://schemas.microsoft.com/office/drawing/2014/main" id="{91CE5AFC-E8C7-7F46-8236-4659B8FBCFAB}"/>
                </a:ext>
              </a:extLst>
            </p:cNvPr>
            <p:cNvSpPr txBox="1"/>
            <p:nvPr/>
          </p:nvSpPr>
          <p:spPr>
            <a:xfrm>
              <a:off x="30877" y="8216059"/>
              <a:ext cx="11774510" cy="307704"/>
            </a:xfrm>
            <a:prstGeom prst="rect">
              <a:avLst/>
            </a:prstGeom>
            <a:noFill/>
            <a:ln>
              <a:noFill/>
            </a:ln>
          </p:spPr>
          <p:txBody>
            <a:bodyPr spcFirstLastPara="1" wrap="square" lIns="114260" tIns="57114" rIns="114260" bIns="57114" anchor="t" anchorCtr="0">
              <a:spAutoFit/>
            </a:bodyPr>
            <a:lstStyle/>
            <a:p>
              <a:pPr defTabSz="1142817">
                <a:buClr>
                  <a:srgbClr val="000000"/>
                </a:buClr>
                <a:buSzPts val="1000"/>
              </a:pPr>
              <a:r>
                <a:rPr lang="en-US" sz="1250" kern="0" dirty="0">
                  <a:solidFill>
                    <a:srgbClr val="000000"/>
                  </a:solidFill>
                  <a:latin typeface="Calibri"/>
                  <a:ea typeface="Calibri"/>
                  <a:cs typeface="Calibri"/>
                  <a:sym typeface="Calibri"/>
                </a:rPr>
                <a:t>©2023 ROI Institute Inc. All Rights Reserved.</a:t>
              </a:r>
              <a:endParaRPr lang="en-US" sz="1750" kern="0" dirty="0">
                <a:solidFill>
                  <a:srgbClr val="000000"/>
                </a:solidFill>
                <a:latin typeface="Arial"/>
                <a:ea typeface="Arial"/>
                <a:cs typeface="Arial"/>
                <a:sym typeface="Arial"/>
              </a:endParaRPr>
            </a:p>
          </p:txBody>
        </p:sp>
        <p:pic>
          <p:nvPicPr>
            <p:cNvPr id="48" name="Google Shape;1575;p25" descr="INSTITI ">
              <a:extLst>
                <a:ext uri="{FF2B5EF4-FFF2-40B4-BE49-F238E27FC236}">
                  <a16:creationId xmlns:a16="http://schemas.microsoft.com/office/drawing/2014/main" id="{4387792C-EA0F-3E4F-A767-DC033B081680}"/>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2416643" y="7903829"/>
              <a:ext cx="2709627" cy="388098"/>
            </a:xfrm>
            <a:prstGeom prst="rect">
              <a:avLst/>
            </a:prstGeom>
            <a:noFill/>
            <a:ln>
              <a:noFill/>
            </a:ln>
          </p:spPr>
        </p:pic>
        <p:sp>
          <p:nvSpPr>
            <p:cNvPr id="49" name="Google Shape;1576;p25">
              <a:extLst>
                <a:ext uri="{FF2B5EF4-FFF2-40B4-BE49-F238E27FC236}">
                  <a16:creationId xmlns:a16="http://schemas.microsoft.com/office/drawing/2014/main" id="{CAB3ED3B-58B5-6348-8090-5F56F3FCB434}"/>
                </a:ext>
              </a:extLst>
            </p:cNvPr>
            <p:cNvSpPr txBox="1"/>
            <p:nvPr/>
          </p:nvSpPr>
          <p:spPr>
            <a:xfrm>
              <a:off x="13428105" y="4395349"/>
              <a:ext cx="1638244" cy="1292589"/>
            </a:xfrm>
            <a:prstGeom prst="rect">
              <a:avLst/>
            </a:prstGeom>
            <a:noFill/>
            <a:ln>
              <a:noFill/>
            </a:ln>
          </p:spPr>
          <p:txBody>
            <a:bodyPr spcFirstLastPara="1" wrap="square" lIns="114260" tIns="57114" rIns="114260" bIns="57114" anchor="t" anchorCtr="0">
              <a:spAutoFit/>
            </a:bodyPr>
            <a:lstStyle/>
            <a:p>
              <a:pPr algn="ctr" defTabSz="1142817">
                <a:buClr>
                  <a:srgbClr val="FFFFFF"/>
                </a:buClr>
                <a:buSzPts val="1067"/>
              </a:pPr>
              <a:r>
                <a:rPr lang="en-US" sz="1275" b="1" kern="0" dirty="0">
                  <a:solidFill>
                    <a:srgbClr val="FFFFFF"/>
                  </a:solidFill>
                  <a:latin typeface="Calibri"/>
                  <a:ea typeface="Calibri"/>
                  <a:cs typeface="Calibri"/>
                  <a:sym typeface="Calibri"/>
                </a:rPr>
                <a:t>Optimize </a:t>
              </a:r>
              <a:endParaRPr sz="1275" kern="0" dirty="0">
                <a:solidFill>
                  <a:srgbClr val="FFFFFF"/>
                </a:solidFill>
                <a:latin typeface="Arial"/>
                <a:ea typeface="Arial"/>
                <a:cs typeface="Arial"/>
                <a:sym typeface="Arial"/>
              </a:endParaRPr>
            </a:p>
            <a:p>
              <a:pPr algn="ctr" defTabSz="1142817">
                <a:buClr>
                  <a:srgbClr val="FFFFFF"/>
                </a:buClr>
                <a:buSzPts val="1050"/>
              </a:pPr>
              <a:r>
                <a:rPr lang="en-US" sz="1275" b="1" kern="0" dirty="0">
                  <a:solidFill>
                    <a:srgbClr val="FFFFFF"/>
                  </a:solidFill>
                  <a:latin typeface="Calibri"/>
                  <a:ea typeface="Calibri"/>
                  <a:cs typeface="Calibri"/>
                  <a:sym typeface="Calibri"/>
                </a:rPr>
                <a:t>Results:</a:t>
              </a:r>
              <a:endParaRPr sz="1275" kern="0" dirty="0">
                <a:solidFill>
                  <a:srgbClr val="FFFFFF"/>
                </a:solidFill>
                <a:latin typeface="Calibri"/>
                <a:ea typeface="Calibri"/>
                <a:cs typeface="Calibri"/>
                <a:sym typeface="Calibri"/>
              </a:endParaRPr>
            </a:p>
            <a:p>
              <a:pPr algn="ctr" defTabSz="1142817">
                <a:buClr>
                  <a:srgbClr val="FFFFFF"/>
                </a:buClr>
                <a:buSzPts val="900"/>
              </a:pPr>
              <a:r>
                <a:rPr lang="en-US" sz="1275" kern="0" dirty="0">
                  <a:solidFill>
                    <a:srgbClr val="FFFFFF"/>
                  </a:solidFill>
                  <a:latin typeface="Calibri"/>
                  <a:ea typeface="Calibri"/>
                  <a:cs typeface="Calibri"/>
                  <a:sym typeface="Calibri"/>
                </a:rPr>
                <a:t>Use Black Box </a:t>
              </a:r>
              <a:endParaRPr sz="1275" kern="0" dirty="0">
                <a:solidFill>
                  <a:srgbClr val="FFFFFF"/>
                </a:solidFill>
                <a:latin typeface="Arial"/>
                <a:ea typeface="Arial"/>
                <a:cs typeface="Arial"/>
                <a:sym typeface="Arial"/>
              </a:endParaRPr>
            </a:p>
            <a:p>
              <a:pPr algn="ctr" defTabSz="1142817">
                <a:buClr>
                  <a:srgbClr val="FFFFFF"/>
                </a:buClr>
                <a:buSzPts val="900"/>
              </a:pPr>
              <a:r>
                <a:rPr lang="en-US" sz="1275" kern="0" dirty="0">
                  <a:solidFill>
                    <a:srgbClr val="FFFFFF"/>
                  </a:solidFill>
                  <a:latin typeface="Calibri"/>
                  <a:ea typeface="Calibri"/>
                  <a:cs typeface="Calibri"/>
                  <a:sym typeface="Calibri"/>
                </a:rPr>
                <a:t>Thinking to</a:t>
              </a:r>
              <a:r>
                <a:rPr lang="en-US" sz="1275" kern="0" dirty="0">
                  <a:solidFill>
                    <a:srgbClr val="FFFFFF"/>
                  </a:solidFill>
                  <a:latin typeface="Arial"/>
                  <a:ea typeface="Arial"/>
                  <a:cs typeface="Arial"/>
                  <a:sym typeface="Arial"/>
                </a:rPr>
                <a:t> </a:t>
              </a:r>
              <a:br>
                <a:rPr lang="en-US" sz="1275" kern="0" dirty="0">
                  <a:solidFill>
                    <a:srgbClr val="FFFFFF"/>
                  </a:solidFill>
                  <a:latin typeface="Arial"/>
                  <a:ea typeface="Arial"/>
                  <a:cs typeface="Arial"/>
                  <a:sym typeface="Arial"/>
                </a:rPr>
              </a:br>
              <a:r>
                <a:rPr lang="en-US" sz="1275" kern="0" dirty="0">
                  <a:solidFill>
                    <a:srgbClr val="FFFFFF"/>
                  </a:solidFill>
                  <a:latin typeface="Calibri"/>
                  <a:ea typeface="Calibri"/>
                  <a:cs typeface="Calibri"/>
                  <a:sym typeface="Calibri"/>
                </a:rPr>
                <a:t>Increase </a:t>
              </a:r>
              <a:br>
                <a:rPr lang="en-US" sz="1275" kern="0" dirty="0">
                  <a:solidFill>
                    <a:srgbClr val="FFFFFF"/>
                  </a:solidFill>
                  <a:latin typeface="Calibri"/>
                  <a:ea typeface="Calibri"/>
                  <a:cs typeface="Calibri"/>
                  <a:sym typeface="Calibri"/>
                </a:rPr>
              </a:br>
              <a:r>
                <a:rPr lang="en-US" sz="1275" kern="0" dirty="0">
                  <a:solidFill>
                    <a:srgbClr val="FFFFFF"/>
                  </a:solidFill>
                  <a:latin typeface="Calibri"/>
                  <a:ea typeface="Calibri"/>
                  <a:cs typeface="Calibri"/>
                  <a:sym typeface="Calibri"/>
                </a:rPr>
                <a:t>Funding</a:t>
              </a:r>
              <a:endParaRPr sz="1275" kern="0" dirty="0">
                <a:solidFill>
                  <a:srgbClr val="FFFFFF"/>
                </a:solidFill>
                <a:latin typeface="Arial"/>
                <a:ea typeface="Arial"/>
                <a:cs typeface="Arial"/>
                <a:sym typeface="Arial"/>
              </a:endParaRPr>
            </a:p>
          </p:txBody>
        </p:sp>
        <p:sp>
          <p:nvSpPr>
            <p:cNvPr id="50" name="Google Shape;1577;p25">
              <a:extLst>
                <a:ext uri="{FF2B5EF4-FFF2-40B4-BE49-F238E27FC236}">
                  <a16:creationId xmlns:a16="http://schemas.microsoft.com/office/drawing/2014/main" id="{017CC89C-3B24-D84C-B26C-83E250F4EB29}"/>
                </a:ext>
              </a:extLst>
            </p:cNvPr>
            <p:cNvSpPr txBox="1"/>
            <p:nvPr/>
          </p:nvSpPr>
          <p:spPr>
            <a:xfrm>
              <a:off x="11624214" y="4582184"/>
              <a:ext cx="1691765" cy="923001"/>
            </a:xfrm>
            <a:prstGeom prst="rect">
              <a:avLst/>
            </a:prstGeom>
            <a:noFill/>
            <a:ln>
              <a:noFill/>
            </a:ln>
          </p:spPr>
          <p:txBody>
            <a:bodyPr spcFirstLastPara="1" wrap="square" lIns="114260" tIns="57114" rIns="114260" bIns="57114" anchor="t" anchorCtr="0">
              <a:spAutoFit/>
            </a:bodyPr>
            <a:lstStyle/>
            <a:p>
              <a:pPr algn="ctr" defTabSz="1142817">
                <a:buClr>
                  <a:srgbClr val="FFFFFF"/>
                </a:buClr>
                <a:buSzPts val="1050"/>
              </a:pPr>
              <a:r>
                <a:rPr lang="en-US" sz="1312" b="1" kern="0">
                  <a:solidFill>
                    <a:srgbClr val="FFFFFF"/>
                  </a:solidFill>
                  <a:latin typeface="Calibri"/>
                  <a:ea typeface="Calibri"/>
                  <a:cs typeface="Calibri"/>
                  <a:sym typeface="Calibri"/>
                </a:rPr>
                <a:t>Tell the Story:</a:t>
              </a:r>
              <a:endParaRPr sz="1750" kern="0">
                <a:solidFill>
                  <a:srgbClr val="000000"/>
                </a:solidFill>
                <a:latin typeface="Arial"/>
                <a:cs typeface="Arial"/>
                <a:sym typeface="Arial"/>
              </a:endParaRPr>
            </a:p>
            <a:p>
              <a:pPr algn="ctr" defTabSz="1142817">
                <a:buClr>
                  <a:srgbClr val="FFFFFF"/>
                </a:buClr>
                <a:buSzPts val="1067"/>
              </a:pPr>
              <a:r>
                <a:rPr lang="en-US" sz="1312" kern="0">
                  <a:solidFill>
                    <a:srgbClr val="FFFFFF"/>
                  </a:solidFill>
                  <a:latin typeface="Calibri"/>
                  <a:ea typeface="Calibri"/>
                  <a:cs typeface="Calibri"/>
                  <a:sym typeface="Calibri"/>
                </a:rPr>
                <a:t>Communicate </a:t>
              </a:r>
              <a:endParaRPr sz="1312" kern="0">
                <a:solidFill>
                  <a:srgbClr val="FFFFFF"/>
                </a:solidFill>
                <a:latin typeface="Arial"/>
                <a:ea typeface="Arial"/>
                <a:cs typeface="Arial"/>
                <a:sym typeface="Arial"/>
              </a:endParaRPr>
            </a:p>
            <a:p>
              <a:pPr algn="ctr" defTabSz="1142817">
                <a:buClr>
                  <a:srgbClr val="FFFFFF"/>
                </a:buClr>
                <a:buSzPts val="1067"/>
              </a:pPr>
              <a:r>
                <a:rPr lang="en-US" sz="1312" kern="0">
                  <a:solidFill>
                    <a:srgbClr val="FFFFFF"/>
                  </a:solidFill>
                  <a:latin typeface="Calibri"/>
                  <a:ea typeface="Calibri"/>
                  <a:cs typeface="Calibri"/>
                  <a:sym typeface="Calibri"/>
                </a:rPr>
                <a:t>Results to Key </a:t>
              </a:r>
              <a:endParaRPr sz="1312" kern="0">
                <a:solidFill>
                  <a:srgbClr val="FFFFFF"/>
                </a:solidFill>
                <a:latin typeface="Arial"/>
                <a:ea typeface="Arial"/>
                <a:cs typeface="Arial"/>
                <a:sym typeface="Arial"/>
              </a:endParaRPr>
            </a:p>
            <a:p>
              <a:pPr algn="ctr" defTabSz="1142817">
                <a:buClr>
                  <a:srgbClr val="FFFFFF"/>
                </a:buClr>
                <a:buSzPts val="1067"/>
              </a:pPr>
              <a:r>
                <a:rPr lang="en-US" sz="1312" kern="0">
                  <a:solidFill>
                    <a:srgbClr val="FFFFFF"/>
                  </a:solidFill>
                  <a:latin typeface="Calibri"/>
                  <a:ea typeface="Calibri"/>
                  <a:cs typeface="Calibri"/>
                  <a:sym typeface="Calibri"/>
                </a:rPr>
                <a:t>Stakeholder</a:t>
              </a:r>
              <a:endParaRPr sz="1312" kern="0">
                <a:solidFill>
                  <a:srgbClr val="FFFFFF"/>
                </a:solidFill>
                <a:latin typeface="Arial"/>
                <a:ea typeface="Arial"/>
                <a:cs typeface="Arial"/>
                <a:sym typeface="Arial"/>
              </a:endParaRPr>
            </a:p>
          </p:txBody>
        </p:sp>
        <p:sp>
          <p:nvSpPr>
            <p:cNvPr id="51" name="Google Shape;1914;p38">
              <a:extLst>
                <a:ext uri="{FF2B5EF4-FFF2-40B4-BE49-F238E27FC236}">
                  <a16:creationId xmlns:a16="http://schemas.microsoft.com/office/drawing/2014/main" id="{7763FF30-E4EF-1E4F-870A-382F86135D82}"/>
                </a:ext>
              </a:extLst>
            </p:cNvPr>
            <p:cNvSpPr/>
            <p:nvPr/>
          </p:nvSpPr>
          <p:spPr>
            <a:xfrm>
              <a:off x="134125" y="3182868"/>
              <a:ext cx="3616930" cy="423120"/>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1600"/>
              </a:pPr>
              <a:r>
                <a:rPr lang="en-US" sz="2000" kern="0" dirty="0">
                  <a:solidFill>
                    <a:srgbClr val="595959"/>
                  </a:solidFill>
                  <a:latin typeface="Calibri"/>
                  <a:ea typeface="Calibri"/>
                  <a:cs typeface="Calibri"/>
                  <a:sym typeface="Calibri"/>
                </a:rPr>
                <a:t>PLAN THE EVALUATION</a:t>
              </a:r>
              <a:endParaRPr sz="1750" kern="0" dirty="0">
                <a:solidFill>
                  <a:srgbClr val="000000"/>
                </a:solidFill>
                <a:latin typeface="Arial"/>
                <a:ea typeface="Arial"/>
                <a:cs typeface="Arial"/>
                <a:sym typeface="Arial"/>
              </a:endParaRPr>
            </a:p>
          </p:txBody>
        </p:sp>
        <p:sp>
          <p:nvSpPr>
            <p:cNvPr id="52" name="Google Shape;1915;p38">
              <a:extLst>
                <a:ext uri="{FF2B5EF4-FFF2-40B4-BE49-F238E27FC236}">
                  <a16:creationId xmlns:a16="http://schemas.microsoft.com/office/drawing/2014/main" id="{A6C8456C-F7FE-1547-99E2-CF6964EC623A}"/>
                </a:ext>
              </a:extLst>
            </p:cNvPr>
            <p:cNvSpPr/>
            <p:nvPr/>
          </p:nvSpPr>
          <p:spPr>
            <a:xfrm>
              <a:off x="3751056" y="3155833"/>
              <a:ext cx="3322652" cy="423120"/>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1600"/>
              </a:pPr>
              <a:r>
                <a:rPr lang="en-US" sz="2000" kern="0" dirty="0">
                  <a:solidFill>
                    <a:srgbClr val="595959"/>
                  </a:solidFill>
                  <a:latin typeface="Calibri"/>
                  <a:ea typeface="Calibri"/>
                  <a:cs typeface="Calibri"/>
                  <a:sym typeface="Calibri"/>
                </a:rPr>
                <a:t>COLLECT DATA </a:t>
              </a:r>
              <a:endParaRPr sz="1750" kern="0" dirty="0">
                <a:solidFill>
                  <a:srgbClr val="000000"/>
                </a:solidFill>
                <a:latin typeface="Arial"/>
                <a:ea typeface="Arial"/>
                <a:cs typeface="Arial"/>
                <a:sym typeface="Arial"/>
              </a:endParaRPr>
            </a:p>
          </p:txBody>
        </p:sp>
      </p:grpSp>
      <p:sp>
        <p:nvSpPr>
          <p:cNvPr id="53" name="Slide Number Placeholder 20">
            <a:extLst>
              <a:ext uri="{FF2B5EF4-FFF2-40B4-BE49-F238E27FC236}">
                <a16:creationId xmlns:a16="http://schemas.microsoft.com/office/drawing/2014/main" id="{CD13A429-29EE-E440-9D3D-8FF55A336AFD}"/>
              </a:ext>
            </a:extLst>
          </p:cNvPr>
          <p:cNvSpPr txBox="1">
            <a:spLocks/>
          </p:cNvSpPr>
          <p:nvPr/>
        </p:nvSpPr>
        <p:spPr>
          <a:xfrm>
            <a:off x="14172793" y="9738941"/>
            <a:ext cx="4114467" cy="547643"/>
          </a:xfrm>
          <a:prstGeom prst="rect">
            <a:avLst/>
          </a:prstGeom>
        </p:spPr>
        <p:txBody>
          <a:bodyPr vert="horz" lIns="182865" tIns="91433" rIns="182865" bIns="91433"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1028621" fontAlgn="base">
              <a:spcBef>
                <a:spcPct val="0"/>
              </a:spcBef>
              <a:spcAft>
                <a:spcPts val="900"/>
              </a:spcAft>
              <a:defRPr/>
            </a:pPr>
            <a:fld id="{5CAF2848-72F5-C442-96E7-D641D54052C2}" type="slidenum">
              <a:rPr lang="en-US" sz="2400">
                <a:solidFill>
                  <a:prstClr val="white"/>
                </a:solidFill>
                <a:latin typeface="Calibri" panose="020F0502020204030204" pitchFamily="34" charset="0"/>
                <a:cs typeface="Calibri" panose="020F0502020204030204" pitchFamily="34" charset="0"/>
              </a:rPr>
              <a:pPr defTabSz="1028621" fontAlgn="base">
                <a:spcBef>
                  <a:spcPct val="0"/>
                </a:spcBef>
                <a:spcAft>
                  <a:spcPts val="900"/>
                </a:spcAft>
                <a:defRPr/>
              </a:pPr>
              <a:t>15</a:t>
            </a:fld>
            <a:endParaRPr lang="en-US" sz="2400" dirty="0">
              <a:solidFill>
                <a:prstClr val="white"/>
              </a:solidFill>
              <a:latin typeface="Calibri" panose="020F0502020204030204" pitchFamily="34" charset="0"/>
              <a:cs typeface="Calibri" panose="020F0502020204030204" pitchFamily="34" charset="0"/>
            </a:endParaRPr>
          </a:p>
        </p:txBody>
      </p:sp>
      <p:sp>
        <p:nvSpPr>
          <p:cNvPr id="55" name="Title 4">
            <a:extLst>
              <a:ext uri="{FF2B5EF4-FFF2-40B4-BE49-F238E27FC236}">
                <a16:creationId xmlns:a16="http://schemas.microsoft.com/office/drawing/2014/main" id="{9067A3D8-63C6-C0A0-6989-12FF45D3BA86}"/>
              </a:ext>
            </a:extLst>
          </p:cNvPr>
          <p:cNvSpPr>
            <a:spLocks noGrp="1"/>
          </p:cNvSpPr>
          <p:nvPr>
            <p:ph type="title"/>
          </p:nvPr>
        </p:nvSpPr>
        <p:spPr>
          <a:xfrm>
            <a:off x="914400" y="4353"/>
            <a:ext cx="16408400" cy="1320378"/>
          </a:xfrm>
        </p:spPr>
        <p:txBody>
          <a:bodyPr>
            <a:normAutofit/>
          </a:bodyPr>
          <a:lstStyle/>
          <a:p>
            <a:r>
              <a:rPr lang="en-US" dirty="0">
                <a:latin typeface="Calibri" panose="020F0502020204030204" pitchFamily="34" charset="0"/>
                <a:cs typeface="Calibri" panose="020F0502020204030204" pitchFamily="34" charset="0"/>
              </a:rPr>
              <a:t>The ROI Methodology Process Model</a:t>
            </a:r>
          </a:p>
        </p:txBody>
      </p:sp>
    </p:spTree>
    <p:extLst>
      <p:ext uri="{BB962C8B-B14F-4D97-AF65-F5344CB8AC3E}">
        <p14:creationId xmlns:p14="http://schemas.microsoft.com/office/powerpoint/2010/main" val="38953040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14400" y="0"/>
            <a:ext cx="16408400" cy="1358901"/>
          </a:xfrm>
        </p:spPr>
        <p:txBody>
          <a:bodyPr anchor="ctr">
            <a:normAutofit/>
          </a:bodyPr>
          <a:lstStyle/>
          <a:p>
            <a:r>
              <a:rPr lang="en-US" dirty="0">
                <a:latin typeface="Calibri" panose="020F0502020204030204" pitchFamily="34" charset="0"/>
                <a:cs typeface="Calibri" panose="020F0502020204030204" pitchFamily="34" charset="0"/>
              </a:rPr>
              <a:t>The ROI Methodology Process Model</a:t>
            </a:r>
          </a:p>
        </p:txBody>
      </p:sp>
      <p:grpSp>
        <p:nvGrpSpPr>
          <p:cNvPr id="6" name="Group 5">
            <a:extLst>
              <a:ext uri="{FF2B5EF4-FFF2-40B4-BE49-F238E27FC236}">
                <a16:creationId xmlns:a16="http://schemas.microsoft.com/office/drawing/2014/main" id="{6241C2C0-B5C5-834E-91CA-4B5E31A41D74}"/>
              </a:ext>
            </a:extLst>
          </p:cNvPr>
          <p:cNvGrpSpPr/>
          <p:nvPr/>
        </p:nvGrpSpPr>
        <p:grpSpPr>
          <a:xfrm>
            <a:off x="533400" y="2757616"/>
            <a:ext cx="17297400" cy="6691590"/>
            <a:chOff x="30877" y="2969218"/>
            <a:chExt cx="15095393" cy="5554545"/>
          </a:xfrm>
        </p:grpSpPr>
        <p:sp>
          <p:nvSpPr>
            <p:cNvPr id="7" name="Google Shape;1864;p37">
              <a:extLst>
                <a:ext uri="{FF2B5EF4-FFF2-40B4-BE49-F238E27FC236}">
                  <a16:creationId xmlns:a16="http://schemas.microsoft.com/office/drawing/2014/main" id="{E2A38444-7EE1-5741-AAA8-B482A8B00A75}"/>
                </a:ext>
              </a:extLst>
            </p:cNvPr>
            <p:cNvSpPr/>
            <p:nvPr/>
          </p:nvSpPr>
          <p:spPr>
            <a:xfrm rot="10800000">
              <a:off x="11694804" y="2976979"/>
              <a:ext cx="3352754" cy="4094992"/>
            </a:xfrm>
            <a:prstGeom prst="roundRect">
              <a:avLst>
                <a:gd name="adj" fmla="val 12184"/>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114260" tIns="57114" rIns="114260" bIns="57114" anchor="ctr" anchorCtr="0">
              <a:noAutofit/>
            </a:bodyPr>
            <a:lstStyle/>
            <a:p>
              <a:pPr algn="ctr" defTabSz="1142817">
                <a:buClr>
                  <a:srgbClr val="FFFFFF"/>
                </a:buClr>
                <a:buSzPts val="1351"/>
              </a:pPr>
              <a:endParaRPr sz="1688" kern="0">
                <a:solidFill>
                  <a:srgbClr val="FFFFFF"/>
                </a:solidFill>
                <a:latin typeface="Calibri"/>
                <a:ea typeface="Calibri"/>
                <a:cs typeface="Calibri"/>
                <a:sym typeface="Calibri"/>
              </a:endParaRPr>
            </a:p>
          </p:txBody>
        </p:sp>
        <p:sp>
          <p:nvSpPr>
            <p:cNvPr id="8" name="Google Shape;1529;p25">
              <a:extLst>
                <a:ext uri="{FF2B5EF4-FFF2-40B4-BE49-F238E27FC236}">
                  <a16:creationId xmlns:a16="http://schemas.microsoft.com/office/drawing/2014/main" id="{10214365-9AA5-D141-98ED-EB2DF11B5122}"/>
                </a:ext>
              </a:extLst>
            </p:cNvPr>
            <p:cNvSpPr/>
            <p:nvPr/>
          </p:nvSpPr>
          <p:spPr>
            <a:xfrm rot="10800000">
              <a:off x="3649806" y="2969658"/>
              <a:ext cx="3307620" cy="4094992"/>
            </a:xfrm>
            <a:prstGeom prst="roundRect">
              <a:avLst>
                <a:gd name="adj" fmla="val 9278"/>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114260" tIns="57114" rIns="114260" bIns="57114" anchor="ctr" anchorCtr="0">
              <a:noAutofit/>
            </a:bodyPr>
            <a:lstStyle/>
            <a:p>
              <a:pPr algn="ctr" defTabSz="1142817">
                <a:buClr>
                  <a:srgbClr val="FFFFFF"/>
                </a:buClr>
                <a:buSzPts val="1351"/>
              </a:pPr>
              <a:endParaRPr sz="1688" kern="0">
                <a:solidFill>
                  <a:srgbClr val="FFFFFF"/>
                </a:solidFill>
                <a:latin typeface="Calibri"/>
                <a:ea typeface="Calibri"/>
                <a:cs typeface="Calibri"/>
                <a:sym typeface="Calibri"/>
              </a:endParaRPr>
            </a:p>
          </p:txBody>
        </p:sp>
        <p:cxnSp>
          <p:nvCxnSpPr>
            <p:cNvPr id="9" name="Google Shape;1530;p25">
              <a:extLst>
                <a:ext uri="{FF2B5EF4-FFF2-40B4-BE49-F238E27FC236}">
                  <a16:creationId xmlns:a16="http://schemas.microsoft.com/office/drawing/2014/main" id="{B456FD94-CA57-AD46-A357-67BC6C90F1B9}"/>
                </a:ext>
              </a:extLst>
            </p:cNvPr>
            <p:cNvCxnSpPr/>
            <p:nvPr/>
          </p:nvCxnSpPr>
          <p:spPr>
            <a:xfrm>
              <a:off x="4019318" y="5073626"/>
              <a:ext cx="269950"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0" name="Google Shape;1534;p25">
              <a:extLst>
                <a:ext uri="{FF2B5EF4-FFF2-40B4-BE49-F238E27FC236}">
                  <a16:creationId xmlns:a16="http://schemas.microsoft.com/office/drawing/2014/main" id="{E277A682-41D2-984C-8DAD-AC913756D830}"/>
                </a:ext>
              </a:extLst>
            </p:cNvPr>
            <p:cNvSpPr/>
            <p:nvPr/>
          </p:nvSpPr>
          <p:spPr>
            <a:xfrm rot="10800000">
              <a:off x="92133" y="2969658"/>
              <a:ext cx="3432494" cy="4094992"/>
            </a:xfrm>
            <a:prstGeom prst="roundRect">
              <a:avLst>
                <a:gd name="adj" fmla="val 10176"/>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114260" tIns="57114" rIns="114260" bIns="57114" anchor="ctr" anchorCtr="0">
              <a:noAutofit/>
            </a:bodyPr>
            <a:lstStyle/>
            <a:p>
              <a:pPr algn="ctr" defTabSz="1142817">
                <a:buClr>
                  <a:srgbClr val="FFFFFF"/>
                </a:buClr>
                <a:buSzPts val="1351"/>
              </a:pPr>
              <a:endParaRPr sz="1688" kern="0">
                <a:solidFill>
                  <a:srgbClr val="FFFFFF"/>
                </a:solidFill>
                <a:latin typeface="Calibri"/>
                <a:ea typeface="Calibri"/>
                <a:cs typeface="Calibri"/>
                <a:sym typeface="Calibri"/>
              </a:endParaRPr>
            </a:p>
          </p:txBody>
        </p:sp>
        <p:sp>
          <p:nvSpPr>
            <p:cNvPr id="11" name="Google Shape;1535;p25">
              <a:extLst>
                <a:ext uri="{FF2B5EF4-FFF2-40B4-BE49-F238E27FC236}">
                  <a16:creationId xmlns:a16="http://schemas.microsoft.com/office/drawing/2014/main" id="{AF1C4112-319A-2943-9DCF-53825520E56E}"/>
                </a:ext>
              </a:extLst>
            </p:cNvPr>
            <p:cNvSpPr/>
            <p:nvPr/>
          </p:nvSpPr>
          <p:spPr>
            <a:xfrm rot="10800000">
              <a:off x="108593" y="3017941"/>
              <a:ext cx="3432494" cy="4094992"/>
            </a:xfrm>
            <a:prstGeom prst="roundRect">
              <a:avLst>
                <a:gd name="adj" fmla="val 10176"/>
              </a:avLst>
            </a:prstGeom>
            <a:gradFill>
              <a:gsLst>
                <a:gs pos="0">
                  <a:schemeClr val="lt1"/>
                </a:gs>
                <a:gs pos="1000">
                  <a:schemeClr val="lt1"/>
                </a:gs>
                <a:gs pos="16000">
                  <a:schemeClr val="lt1"/>
                </a:gs>
                <a:gs pos="83000">
                  <a:srgbClr val="F2F2F2"/>
                </a:gs>
                <a:gs pos="100000">
                  <a:srgbClr val="D8D8D8"/>
                </a:gs>
              </a:gsLst>
              <a:lin ang="0" scaled="0"/>
            </a:gradFill>
            <a:ln w="76200" cap="flat" cmpd="sng">
              <a:solidFill>
                <a:srgbClr val="757070"/>
              </a:solidFill>
              <a:prstDash val="dash"/>
              <a:miter lim="800000"/>
              <a:headEnd type="none" w="sm" len="sm"/>
              <a:tailEnd type="none" w="sm" len="sm"/>
            </a:ln>
          </p:spPr>
          <p:txBody>
            <a:bodyPr spcFirstLastPara="1" wrap="square" lIns="114260" tIns="57114" rIns="114260" bIns="57114" anchor="ctr" anchorCtr="0">
              <a:noAutofit/>
            </a:bodyPr>
            <a:lstStyle/>
            <a:p>
              <a:pPr algn="ctr" defTabSz="1142817">
                <a:buClr>
                  <a:srgbClr val="FFFFFF"/>
                </a:buClr>
                <a:buSzPts val="1351"/>
              </a:pPr>
              <a:endParaRPr sz="1688" kern="0">
                <a:solidFill>
                  <a:srgbClr val="FFFFFF"/>
                </a:solidFill>
                <a:latin typeface="Calibri"/>
                <a:ea typeface="Calibri"/>
                <a:cs typeface="Calibri"/>
                <a:sym typeface="Calibri"/>
              </a:endParaRPr>
            </a:p>
          </p:txBody>
        </p:sp>
        <p:sp>
          <p:nvSpPr>
            <p:cNvPr id="12" name="Google Shape;1538;p25">
              <a:extLst>
                <a:ext uri="{FF2B5EF4-FFF2-40B4-BE49-F238E27FC236}">
                  <a16:creationId xmlns:a16="http://schemas.microsoft.com/office/drawing/2014/main" id="{553DD2CF-8CA7-FE45-9816-2F7FA0905D0D}"/>
                </a:ext>
              </a:extLst>
            </p:cNvPr>
            <p:cNvSpPr/>
            <p:nvPr/>
          </p:nvSpPr>
          <p:spPr>
            <a:xfrm rot="10800000">
              <a:off x="7056550" y="2969218"/>
              <a:ext cx="4605837" cy="4094992"/>
            </a:xfrm>
            <a:prstGeom prst="roundRect">
              <a:avLst>
                <a:gd name="adj" fmla="val 7470"/>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114260" tIns="57114" rIns="114260" bIns="57114" anchor="ctr" anchorCtr="0">
              <a:noAutofit/>
            </a:bodyPr>
            <a:lstStyle/>
            <a:p>
              <a:pPr algn="ctr" defTabSz="1142817">
                <a:buClr>
                  <a:srgbClr val="FFFFFF"/>
                </a:buClr>
                <a:buSzPts val="1351"/>
              </a:pPr>
              <a:endParaRPr sz="1688" kern="0">
                <a:solidFill>
                  <a:srgbClr val="FFFFFF"/>
                </a:solidFill>
                <a:latin typeface="Calibri"/>
                <a:ea typeface="Calibri"/>
                <a:cs typeface="Calibri"/>
                <a:sym typeface="Calibri"/>
              </a:endParaRPr>
            </a:p>
          </p:txBody>
        </p:sp>
        <p:sp>
          <p:nvSpPr>
            <p:cNvPr id="13" name="Google Shape;1539;p25">
              <a:extLst>
                <a:ext uri="{FF2B5EF4-FFF2-40B4-BE49-F238E27FC236}">
                  <a16:creationId xmlns:a16="http://schemas.microsoft.com/office/drawing/2014/main" id="{091A7C93-6451-C341-B6D5-ADA8F1E68928}"/>
                </a:ext>
              </a:extLst>
            </p:cNvPr>
            <p:cNvSpPr/>
            <p:nvPr/>
          </p:nvSpPr>
          <p:spPr>
            <a:xfrm>
              <a:off x="7627648" y="3183146"/>
              <a:ext cx="2520996" cy="423120"/>
            </a:xfrm>
            <a:prstGeom prst="rect">
              <a:avLst/>
            </a:prstGeom>
            <a:noFill/>
            <a:ln>
              <a:noFill/>
            </a:ln>
          </p:spPr>
          <p:txBody>
            <a:bodyPr spcFirstLastPara="1" wrap="square" lIns="114260" tIns="57114" rIns="114260" bIns="57114" anchor="t" anchorCtr="0">
              <a:spAutoFit/>
            </a:bodyPr>
            <a:lstStyle/>
            <a:p>
              <a:pPr defTabSz="1142817">
                <a:buClr>
                  <a:srgbClr val="000000"/>
                </a:buClr>
                <a:buSzPts val="1600"/>
              </a:pPr>
              <a:r>
                <a:rPr lang="en-US" sz="2000" kern="0">
                  <a:solidFill>
                    <a:srgbClr val="595959"/>
                  </a:solidFill>
                  <a:latin typeface="Calibri"/>
                  <a:ea typeface="Calibri"/>
                  <a:cs typeface="Calibri"/>
                  <a:sym typeface="Calibri"/>
                </a:rPr>
                <a:t>ANALYZE DATA</a:t>
              </a:r>
              <a:endParaRPr sz="2000" kern="0">
                <a:solidFill>
                  <a:srgbClr val="595959"/>
                </a:solidFill>
                <a:latin typeface="Calibri"/>
                <a:ea typeface="Calibri"/>
                <a:cs typeface="Calibri"/>
                <a:sym typeface="Calibri"/>
              </a:endParaRPr>
            </a:p>
          </p:txBody>
        </p:sp>
        <p:sp>
          <p:nvSpPr>
            <p:cNvPr id="14" name="Google Shape;1540;p25">
              <a:extLst>
                <a:ext uri="{FF2B5EF4-FFF2-40B4-BE49-F238E27FC236}">
                  <a16:creationId xmlns:a16="http://schemas.microsoft.com/office/drawing/2014/main" id="{FA922FDB-9679-F44D-9CAF-C2B6FACDCE73}"/>
                </a:ext>
              </a:extLst>
            </p:cNvPr>
            <p:cNvSpPr/>
            <p:nvPr/>
          </p:nvSpPr>
          <p:spPr>
            <a:xfrm>
              <a:off x="11753511" y="3163844"/>
              <a:ext cx="3175881" cy="423120"/>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1600"/>
              </a:pPr>
              <a:r>
                <a:rPr lang="en-US" sz="2000" kern="0">
                  <a:solidFill>
                    <a:srgbClr val="595959"/>
                  </a:solidFill>
                  <a:latin typeface="Calibri"/>
                  <a:ea typeface="Calibri"/>
                  <a:cs typeface="Calibri"/>
                  <a:sym typeface="Calibri"/>
                </a:rPr>
                <a:t>OPTIMIZE RESULTS</a:t>
              </a:r>
              <a:endParaRPr sz="2000" kern="0">
                <a:solidFill>
                  <a:srgbClr val="595959"/>
                </a:solidFill>
                <a:latin typeface="Calibri"/>
                <a:ea typeface="Calibri"/>
                <a:cs typeface="Calibri"/>
                <a:sym typeface="Calibri"/>
              </a:endParaRPr>
            </a:p>
          </p:txBody>
        </p:sp>
        <p:sp>
          <p:nvSpPr>
            <p:cNvPr id="15" name="Google Shape;1541;p25">
              <a:extLst>
                <a:ext uri="{FF2B5EF4-FFF2-40B4-BE49-F238E27FC236}">
                  <a16:creationId xmlns:a16="http://schemas.microsoft.com/office/drawing/2014/main" id="{381650F7-F8F4-E843-8A67-4062D08752DF}"/>
                </a:ext>
              </a:extLst>
            </p:cNvPr>
            <p:cNvSpPr/>
            <p:nvPr/>
          </p:nvSpPr>
          <p:spPr>
            <a:xfrm>
              <a:off x="10017366" y="5419440"/>
              <a:ext cx="1493163" cy="288468"/>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5: ROI</a:t>
              </a:r>
              <a:endParaRPr sz="2250" kern="0">
                <a:solidFill>
                  <a:srgbClr val="000000"/>
                </a:solidFill>
                <a:latin typeface="Calibri"/>
                <a:ea typeface="Calibri"/>
                <a:cs typeface="Calibri"/>
                <a:sym typeface="Calibri"/>
              </a:endParaRPr>
            </a:p>
          </p:txBody>
        </p:sp>
        <p:sp>
          <p:nvSpPr>
            <p:cNvPr id="16" name="Google Shape;1542;p25">
              <a:extLst>
                <a:ext uri="{FF2B5EF4-FFF2-40B4-BE49-F238E27FC236}">
                  <a16:creationId xmlns:a16="http://schemas.microsoft.com/office/drawing/2014/main" id="{4626890D-23A3-954D-8230-E42B41D0C0B5}"/>
                </a:ext>
              </a:extLst>
            </p:cNvPr>
            <p:cNvSpPr/>
            <p:nvPr/>
          </p:nvSpPr>
          <p:spPr>
            <a:xfrm>
              <a:off x="3905639" y="3951994"/>
              <a:ext cx="1894728" cy="461592"/>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1: REACTION AND PLANNED ACTION</a:t>
              </a:r>
              <a:endParaRPr sz="1750" kern="0">
                <a:solidFill>
                  <a:srgbClr val="000000"/>
                </a:solidFill>
                <a:latin typeface="Arial"/>
                <a:ea typeface="Arial"/>
                <a:cs typeface="Arial"/>
                <a:sym typeface="Arial"/>
              </a:endParaRPr>
            </a:p>
          </p:txBody>
        </p:sp>
        <p:sp>
          <p:nvSpPr>
            <p:cNvPr id="17" name="Google Shape;1543;p25">
              <a:extLst>
                <a:ext uri="{FF2B5EF4-FFF2-40B4-BE49-F238E27FC236}">
                  <a16:creationId xmlns:a16="http://schemas.microsoft.com/office/drawing/2014/main" id="{A556E245-A86D-CF4A-8E3D-BE646099479C}"/>
                </a:ext>
              </a:extLst>
            </p:cNvPr>
            <p:cNvSpPr/>
            <p:nvPr/>
          </p:nvSpPr>
          <p:spPr>
            <a:xfrm>
              <a:off x="5711390" y="3953152"/>
              <a:ext cx="1282068" cy="467876"/>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3:</a:t>
              </a:r>
              <a:endParaRPr sz="1166" kern="0">
                <a:solidFill>
                  <a:srgbClr val="595959"/>
                </a:solidFill>
                <a:latin typeface="Calibri"/>
                <a:ea typeface="Calibri"/>
                <a:cs typeface="Calibri"/>
                <a:sym typeface="Calibri"/>
              </a:endParaRPr>
            </a:p>
            <a:p>
              <a:pPr algn="ctr" defTabSz="1142817">
                <a:buClr>
                  <a:srgbClr val="595959"/>
                </a:buClr>
                <a:buSzPts val="933"/>
              </a:pPr>
              <a:r>
                <a:rPr lang="en-US" sz="1166" kern="0">
                  <a:solidFill>
                    <a:srgbClr val="595959"/>
                  </a:solidFill>
                  <a:latin typeface="Calibri"/>
                  <a:ea typeface="Calibri"/>
                  <a:cs typeface="Calibri"/>
                  <a:sym typeface="Calibri"/>
                </a:rPr>
                <a:t>APPLICATION</a:t>
              </a:r>
              <a:endParaRPr sz="1750" kern="0">
                <a:solidFill>
                  <a:srgbClr val="000000"/>
                </a:solidFill>
                <a:latin typeface="Arial"/>
                <a:ea typeface="Arial"/>
                <a:cs typeface="Arial"/>
                <a:sym typeface="Arial"/>
              </a:endParaRPr>
            </a:p>
          </p:txBody>
        </p:sp>
        <p:sp>
          <p:nvSpPr>
            <p:cNvPr id="18" name="Google Shape;1544;p25">
              <a:extLst>
                <a:ext uri="{FF2B5EF4-FFF2-40B4-BE49-F238E27FC236}">
                  <a16:creationId xmlns:a16="http://schemas.microsoft.com/office/drawing/2014/main" id="{4107272A-4934-ED4A-A459-4C3813552567}"/>
                </a:ext>
              </a:extLst>
            </p:cNvPr>
            <p:cNvSpPr/>
            <p:nvPr/>
          </p:nvSpPr>
          <p:spPr>
            <a:xfrm>
              <a:off x="3907729" y="5876928"/>
              <a:ext cx="1745927" cy="288468"/>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2: LEARNING</a:t>
              </a:r>
              <a:endParaRPr sz="1750" kern="0">
                <a:solidFill>
                  <a:srgbClr val="000000"/>
                </a:solidFill>
                <a:latin typeface="Arial"/>
                <a:ea typeface="Arial"/>
                <a:cs typeface="Arial"/>
                <a:sym typeface="Arial"/>
              </a:endParaRPr>
            </a:p>
          </p:txBody>
        </p:sp>
        <p:sp>
          <p:nvSpPr>
            <p:cNvPr id="19" name="Google Shape;1545;p25">
              <a:extLst>
                <a:ext uri="{FF2B5EF4-FFF2-40B4-BE49-F238E27FC236}">
                  <a16:creationId xmlns:a16="http://schemas.microsoft.com/office/drawing/2014/main" id="{0219F611-A7AE-E14E-8074-02CD770FE01D}"/>
                </a:ext>
              </a:extLst>
            </p:cNvPr>
            <p:cNvSpPr/>
            <p:nvPr/>
          </p:nvSpPr>
          <p:spPr>
            <a:xfrm>
              <a:off x="5637386" y="5872139"/>
              <a:ext cx="1479276" cy="288468"/>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4: IMPACT</a:t>
              </a:r>
              <a:endParaRPr sz="1166" kern="0">
                <a:solidFill>
                  <a:srgbClr val="595959"/>
                </a:solidFill>
                <a:latin typeface="Calibri"/>
                <a:ea typeface="Calibri"/>
                <a:cs typeface="Calibri"/>
                <a:sym typeface="Calibri"/>
              </a:endParaRPr>
            </a:p>
          </p:txBody>
        </p:sp>
        <p:sp>
          <p:nvSpPr>
            <p:cNvPr id="20" name="Google Shape;1546;p25">
              <a:extLst>
                <a:ext uri="{FF2B5EF4-FFF2-40B4-BE49-F238E27FC236}">
                  <a16:creationId xmlns:a16="http://schemas.microsoft.com/office/drawing/2014/main" id="{2100A262-31E3-CD47-B480-EE30F7F6CB8C}"/>
                </a:ext>
              </a:extLst>
            </p:cNvPr>
            <p:cNvSpPr/>
            <p:nvPr/>
          </p:nvSpPr>
          <p:spPr>
            <a:xfrm>
              <a:off x="9808950" y="6765252"/>
              <a:ext cx="2047527" cy="294752"/>
            </a:xfrm>
            <a:prstGeom prst="rect">
              <a:avLst/>
            </a:prstGeom>
            <a:noFill/>
            <a:ln>
              <a:noFill/>
            </a:ln>
          </p:spPr>
          <p:txBody>
            <a:bodyPr spcFirstLastPara="1" wrap="square" lIns="114260" tIns="57114" rIns="114260" bIns="57114" anchor="t" anchorCtr="0">
              <a:spAutoFit/>
            </a:bodyPr>
            <a:lstStyle/>
            <a:p>
              <a:pPr defTabSz="1142817">
                <a:buClr>
                  <a:srgbClr val="595959"/>
                </a:buClr>
                <a:buSzPts val="933"/>
              </a:pPr>
              <a:r>
                <a:rPr lang="en-US" sz="1166" kern="0">
                  <a:solidFill>
                    <a:srgbClr val="595959"/>
                  </a:solidFill>
                  <a:latin typeface="Calibri"/>
                  <a:ea typeface="Calibri"/>
                  <a:cs typeface="Calibri"/>
                  <a:sym typeface="Calibri"/>
                </a:rPr>
                <a:t>INTANGIBLE BENEFITS</a:t>
              </a:r>
              <a:endParaRPr sz="1750" kern="0">
                <a:solidFill>
                  <a:srgbClr val="000000"/>
                </a:solidFill>
                <a:latin typeface="Arial"/>
                <a:ea typeface="Arial"/>
                <a:cs typeface="Arial"/>
                <a:sym typeface="Arial"/>
              </a:endParaRPr>
            </a:p>
          </p:txBody>
        </p:sp>
        <p:cxnSp>
          <p:nvCxnSpPr>
            <p:cNvPr id="21" name="Google Shape;1547;p25">
              <a:extLst>
                <a:ext uri="{FF2B5EF4-FFF2-40B4-BE49-F238E27FC236}">
                  <a16:creationId xmlns:a16="http://schemas.microsoft.com/office/drawing/2014/main" id="{1A497B46-DE75-B547-8A92-DFF1DC01E087}"/>
                </a:ext>
              </a:extLst>
            </p:cNvPr>
            <p:cNvCxnSpPr/>
            <p:nvPr/>
          </p:nvCxnSpPr>
          <p:spPr>
            <a:xfrm>
              <a:off x="1360960" y="5052170"/>
              <a:ext cx="228558"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2" name="Google Shape;1548;p25">
              <a:extLst>
                <a:ext uri="{FF2B5EF4-FFF2-40B4-BE49-F238E27FC236}">
                  <a16:creationId xmlns:a16="http://schemas.microsoft.com/office/drawing/2014/main" id="{B9D67BAA-A799-B445-8BF4-C42D733BFB63}"/>
                </a:ext>
              </a:extLst>
            </p:cNvPr>
            <p:cNvCxnSpPr/>
            <p:nvPr/>
          </p:nvCxnSpPr>
          <p:spPr>
            <a:xfrm>
              <a:off x="10697355" y="4212835"/>
              <a:ext cx="0" cy="342837"/>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3" name="Google Shape;1549;p25">
              <a:extLst>
                <a:ext uri="{FF2B5EF4-FFF2-40B4-BE49-F238E27FC236}">
                  <a16:creationId xmlns:a16="http://schemas.microsoft.com/office/drawing/2014/main" id="{C220B553-270C-264E-9662-2931DE59DD45}"/>
                </a:ext>
              </a:extLst>
            </p:cNvPr>
            <p:cNvCxnSpPr/>
            <p:nvPr/>
          </p:nvCxnSpPr>
          <p:spPr>
            <a:xfrm rot="10800000" flipH="1">
              <a:off x="10987307" y="5065437"/>
              <a:ext cx="767589" cy="16378"/>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4" name="Google Shape;1550;p25">
              <a:extLst>
                <a:ext uri="{FF2B5EF4-FFF2-40B4-BE49-F238E27FC236}">
                  <a16:creationId xmlns:a16="http://schemas.microsoft.com/office/drawing/2014/main" id="{4E0C5423-49D2-2247-BDBE-3F2799F83F5E}"/>
                </a:ext>
              </a:extLst>
            </p:cNvPr>
            <p:cNvCxnSpPr/>
            <p:nvPr/>
          </p:nvCxnSpPr>
          <p:spPr>
            <a:xfrm rot="10800000">
              <a:off x="11638459" y="5769369"/>
              <a:ext cx="0" cy="666625"/>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5" name="Google Shape;1551;p25">
              <a:extLst>
                <a:ext uri="{FF2B5EF4-FFF2-40B4-BE49-F238E27FC236}">
                  <a16:creationId xmlns:a16="http://schemas.microsoft.com/office/drawing/2014/main" id="{712E5496-A0DE-5248-A660-5B114EF26A64}"/>
                </a:ext>
              </a:extLst>
            </p:cNvPr>
            <p:cNvCxnSpPr/>
            <p:nvPr/>
          </p:nvCxnSpPr>
          <p:spPr>
            <a:xfrm rot="10800000">
              <a:off x="10457930" y="6416250"/>
              <a:ext cx="1183727" cy="0"/>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26" name="Google Shape;1552;p25">
              <a:extLst>
                <a:ext uri="{FF2B5EF4-FFF2-40B4-BE49-F238E27FC236}">
                  <a16:creationId xmlns:a16="http://schemas.microsoft.com/office/drawing/2014/main" id="{503627D4-8CC5-A54D-B816-22498D4015DD}"/>
                </a:ext>
              </a:extLst>
            </p:cNvPr>
            <p:cNvCxnSpPr/>
            <p:nvPr/>
          </p:nvCxnSpPr>
          <p:spPr>
            <a:xfrm>
              <a:off x="9754358" y="5054601"/>
              <a:ext cx="524537"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7" name="Google Shape;1553;p25">
              <a:extLst>
                <a:ext uri="{FF2B5EF4-FFF2-40B4-BE49-F238E27FC236}">
                  <a16:creationId xmlns:a16="http://schemas.microsoft.com/office/drawing/2014/main" id="{C9584B16-7DA8-6C49-8F38-46C205D78770}"/>
                </a:ext>
              </a:extLst>
            </p:cNvPr>
            <p:cNvCxnSpPr/>
            <p:nvPr/>
          </p:nvCxnSpPr>
          <p:spPr>
            <a:xfrm rot="10800000" flipH="1">
              <a:off x="9872042" y="5039440"/>
              <a:ext cx="25317" cy="1315210"/>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28" name="Google Shape;1554;p25">
              <a:extLst>
                <a:ext uri="{FF2B5EF4-FFF2-40B4-BE49-F238E27FC236}">
                  <a16:creationId xmlns:a16="http://schemas.microsoft.com/office/drawing/2014/main" id="{D708C74B-FC91-644F-AF59-43A82CD2C3CE}"/>
                </a:ext>
              </a:extLst>
            </p:cNvPr>
            <p:cNvCxnSpPr/>
            <p:nvPr/>
          </p:nvCxnSpPr>
          <p:spPr>
            <a:xfrm rot="10800000" flipH="1">
              <a:off x="9872042" y="6354650"/>
              <a:ext cx="289168" cy="16036"/>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9" name="Google Shape;1555;p25">
              <a:extLst>
                <a:ext uri="{FF2B5EF4-FFF2-40B4-BE49-F238E27FC236}">
                  <a16:creationId xmlns:a16="http://schemas.microsoft.com/office/drawing/2014/main" id="{346DEE09-BF3D-7C4D-B9DE-819BBF38157D}"/>
                </a:ext>
              </a:extLst>
            </p:cNvPr>
            <p:cNvCxnSpPr/>
            <p:nvPr/>
          </p:nvCxnSpPr>
          <p:spPr>
            <a:xfrm>
              <a:off x="5452470" y="5031901"/>
              <a:ext cx="228558"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30" name="Google Shape;1556;p25">
              <a:extLst>
                <a:ext uri="{FF2B5EF4-FFF2-40B4-BE49-F238E27FC236}">
                  <a16:creationId xmlns:a16="http://schemas.microsoft.com/office/drawing/2014/main" id="{A7A5068A-E6A5-544D-9826-BCB1D1EE25D6}"/>
                </a:ext>
              </a:extLst>
            </p:cNvPr>
            <p:cNvCxnSpPr/>
            <p:nvPr/>
          </p:nvCxnSpPr>
          <p:spPr>
            <a:xfrm>
              <a:off x="2820690" y="5052170"/>
              <a:ext cx="269950"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31" name="Google Shape;1557;p25">
              <a:extLst>
                <a:ext uri="{FF2B5EF4-FFF2-40B4-BE49-F238E27FC236}">
                  <a16:creationId xmlns:a16="http://schemas.microsoft.com/office/drawing/2014/main" id="{01B52CDD-60E7-8F4F-A803-ACE5376DEDA8}"/>
                </a:ext>
              </a:extLst>
            </p:cNvPr>
            <p:cNvCxnSpPr/>
            <p:nvPr/>
          </p:nvCxnSpPr>
          <p:spPr>
            <a:xfrm>
              <a:off x="6845149" y="5054585"/>
              <a:ext cx="228558"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32" name="Google Shape;1558;p25">
              <a:extLst>
                <a:ext uri="{FF2B5EF4-FFF2-40B4-BE49-F238E27FC236}">
                  <a16:creationId xmlns:a16="http://schemas.microsoft.com/office/drawing/2014/main" id="{58A6334C-C84D-3D46-9523-75129761B167}"/>
                </a:ext>
              </a:extLst>
            </p:cNvPr>
            <p:cNvCxnSpPr/>
            <p:nvPr/>
          </p:nvCxnSpPr>
          <p:spPr>
            <a:xfrm>
              <a:off x="8023151" y="5045339"/>
              <a:ext cx="342837"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33" name="Google Shape;1559;p25">
              <a:extLst>
                <a:ext uri="{FF2B5EF4-FFF2-40B4-BE49-F238E27FC236}">
                  <a16:creationId xmlns:a16="http://schemas.microsoft.com/office/drawing/2014/main" id="{FE62C551-3D36-6949-9AA2-33920F09E127}"/>
                </a:ext>
              </a:extLst>
            </p:cNvPr>
            <p:cNvSpPr/>
            <p:nvPr/>
          </p:nvSpPr>
          <p:spPr>
            <a:xfrm>
              <a:off x="205374" y="4384255"/>
              <a:ext cx="1161697" cy="1401344"/>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67"/>
              </a:pPr>
              <a:r>
                <a:rPr lang="en-US" sz="1334" b="1" kern="0">
                  <a:solidFill>
                    <a:srgbClr val="FFFFFF"/>
                  </a:solidFill>
                  <a:latin typeface="Calibri"/>
                  <a:ea typeface="Calibri"/>
                  <a:cs typeface="Calibri"/>
                  <a:sym typeface="Calibri"/>
                </a:rPr>
                <a:t>Start with Why</a:t>
              </a:r>
              <a:r>
                <a:rPr lang="en-US" sz="1334" kern="0">
                  <a:solidFill>
                    <a:srgbClr val="FFFFFF"/>
                  </a:solidFill>
                  <a:latin typeface="Calibri"/>
                  <a:ea typeface="Calibri"/>
                  <a:cs typeface="Calibri"/>
                  <a:sym typeface="Calibri"/>
                </a:rPr>
                <a:t>: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Align Programs</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 With the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Business</a:t>
              </a:r>
              <a:endParaRPr sz="1750" kern="0">
                <a:solidFill>
                  <a:srgbClr val="000000"/>
                </a:solidFill>
                <a:latin typeface="Arial"/>
                <a:ea typeface="Arial"/>
                <a:cs typeface="Arial"/>
                <a:sym typeface="Arial"/>
              </a:endParaRPr>
            </a:p>
          </p:txBody>
        </p:sp>
        <p:sp>
          <p:nvSpPr>
            <p:cNvPr id="34" name="Google Shape;1560;p25">
              <a:extLst>
                <a:ext uri="{FF2B5EF4-FFF2-40B4-BE49-F238E27FC236}">
                  <a16:creationId xmlns:a16="http://schemas.microsoft.com/office/drawing/2014/main" id="{1EB0470B-39DB-8C49-9D0C-096D7CD6C45F}"/>
                </a:ext>
              </a:extLst>
            </p:cNvPr>
            <p:cNvSpPr/>
            <p:nvPr/>
          </p:nvSpPr>
          <p:spPr>
            <a:xfrm>
              <a:off x="1581005" y="4412349"/>
              <a:ext cx="1321065" cy="1385310"/>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a:solidFill>
                    <a:srgbClr val="FFFFFF"/>
                  </a:solidFill>
                  <a:latin typeface="Calibri"/>
                  <a:ea typeface="Calibri"/>
                  <a:cs typeface="Calibri"/>
                  <a:sym typeface="Calibri"/>
                </a:rPr>
                <a:t>Make it Feasible</a:t>
              </a:r>
              <a:r>
                <a:rPr lang="en-US" sz="1312" kern="0">
                  <a:solidFill>
                    <a:srgbClr val="FFFFFF"/>
                  </a:solidFill>
                  <a:latin typeface="Calibri"/>
                  <a:ea typeface="Calibri"/>
                  <a:cs typeface="Calibri"/>
                  <a:sym typeface="Calibri"/>
                </a:rPr>
                <a:t>:</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 Select the Right</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 Solution</a:t>
              </a:r>
              <a:endParaRPr sz="1750" kern="0">
                <a:solidFill>
                  <a:srgbClr val="000000"/>
                </a:solidFill>
                <a:latin typeface="Arial"/>
                <a:ea typeface="Arial"/>
                <a:cs typeface="Arial"/>
                <a:sym typeface="Arial"/>
              </a:endParaRPr>
            </a:p>
          </p:txBody>
        </p:sp>
        <p:sp>
          <p:nvSpPr>
            <p:cNvPr id="35" name="Google Shape;1561;p25">
              <a:extLst>
                <a:ext uri="{FF2B5EF4-FFF2-40B4-BE49-F238E27FC236}">
                  <a16:creationId xmlns:a16="http://schemas.microsoft.com/office/drawing/2014/main" id="{8DCC5647-57D2-AA43-AD39-3938393FB7BA}"/>
                </a:ext>
              </a:extLst>
            </p:cNvPr>
            <p:cNvSpPr/>
            <p:nvPr/>
          </p:nvSpPr>
          <p:spPr>
            <a:xfrm>
              <a:off x="4265215" y="4429081"/>
              <a:ext cx="1187255" cy="1401344"/>
            </a:xfrm>
            <a:prstGeom prst="roundRect">
              <a:avLst>
                <a:gd name="adj" fmla="val 16667"/>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dirty="0">
                  <a:solidFill>
                    <a:srgbClr val="FFFFFF"/>
                  </a:solidFill>
                  <a:latin typeface="Calibri"/>
                  <a:ea typeface="Calibri"/>
                  <a:cs typeface="Calibri"/>
                  <a:sym typeface="Calibri"/>
                </a:rPr>
                <a:t>Make it Matter:</a:t>
              </a:r>
              <a:endParaRPr sz="1334" b="1" kern="0" dirty="0">
                <a:solidFill>
                  <a:srgbClr val="FFFFFF"/>
                </a:solidFill>
                <a:latin typeface="Calibri"/>
                <a:ea typeface="Calibri"/>
                <a:cs typeface="Calibri"/>
                <a:sym typeface="Calibri"/>
              </a:endParaRPr>
            </a:p>
            <a:p>
              <a:pPr algn="ctr" defTabSz="1142817">
                <a:buClr>
                  <a:srgbClr val="FFFFFF"/>
                </a:buClr>
                <a:buSzPts val="1067"/>
              </a:pPr>
              <a:r>
                <a:rPr lang="en-US" sz="1334" kern="0" dirty="0">
                  <a:solidFill>
                    <a:srgbClr val="FFFFFF"/>
                  </a:solidFill>
                  <a:latin typeface="Calibri"/>
                  <a:ea typeface="Calibri"/>
                  <a:cs typeface="Calibri"/>
                  <a:sym typeface="Calibri"/>
                </a:rPr>
                <a:t>Design for Input, </a:t>
              </a:r>
              <a:endParaRPr sz="1750" kern="0" dirty="0">
                <a:solidFill>
                  <a:srgbClr val="000000"/>
                </a:solidFill>
                <a:latin typeface="Arial"/>
                <a:ea typeface="Arial"/>
                <a:cs typeface="Arial"/>
                <a:sym typeface="Arial"/>
              </a:endParaRPr>
            </a:p>
            <a:p>
              <a:pPr algn="ctr" defTabSz="1142817">
                <a:buClr>
                  <a:srgbClr val="FFFFFF"/>
                </a:buClr>
                <a:buSzPts val="1067"/>
              </a:pPr>
              <a:r>
                <a:rPr lang="en-US" sz="1334" kern="0" dirty="0">
                  <a:solidFill>
                    <a:srgbClr val="FFFFFF"/>
                  </a:solidFill>
                  <a:latin typeface="Calibri"/>
                  <a:ea typeface="Calibri"/>
                  <a:cs typeface="Calibri"/>
                  <a:sym typeface="Calibri"/>
                </a:rPr>
                <a:t>Reaction and</a:t>
              </a:r>
              <a:endParaRPr sz="1750" kern="0" dirty="0">
                <a:solidFill>
                  <a:srgbClr val="000000"/>
                </a:solidFill>
                <a:latin typeface="Arial"/>
                <a:ea typeface="Arial"/>
                <a:cs typeface="Arial"/>
                <a:sym typeface="Arial"/>
              </a:endParaRPr>
            </a:p>
            <a:p>
              <a:pPr algn="ctr" defTabSz="1142817">
                <a:buClr>
                  <a:srgbClr val="FFFFFF"/>
                </a:buClr>
                <a:buSzPts val="1067"/>
              </a:pPr>
              <a:r>
                <a:rPr lang="en-US" sz="1334" kern="0" dirty="0">
                  <a:solidFill>
                    <a:srgbClr val="FFFFFF"/>
                  </a:solidFill>
                  <a:latin typeface="Calibri"/>
                  <a:ea typeface="Calibri"/>
                  <a:cs typeface="Calibri"/>
                  <a:sym typeface="Calibri"/>
                </a:rPr>
                <a:t> Learning</a:t>
              </a:r>
              <a:endParaRPr sz="1750" kern="0" dirty="0">
                <a:solidFill>
                  <a:srgbClr val="000000"/>
                </a:solidFill>
                <a:latin typeface="Arial"/>
                <a:ea typeface="Arial"/>
                <a:cs typeface="Arial"/>
                <a:sym typeface="Arial"/>
              </a:endParaRPr>
            </a:p>
          </p:txBody>
        </p:sp>
        <p:sp>
          <p:nvSpPr>
            <p:cNvPr id="36" name="Google Shape;1562;p25">
              <a:extLst>
                <a:ext uri="{FF2B5EF4-FFF2-40B4-BE49-F238E27FC236}">
                  <a16:creationId xmlns:a16="http://schemas.microsoft.com/office/drawing/2014/main" id="{856796AF-674D-CE4F-B795-C6B9217FE338}"/>
                </a:ext>
              </a:extLst>
            </p:cNvPr>
            <p:cNvSpPr/>
            <p:nvPr/>
          </p:nvSpPr>
          <p:spPr>
            <a:xfrm>
              <a:off x="7115038" y="4405465"/>
              <a:ext cx="1070877" cy="1385308"/>
            </a:xfrm>
            <a:prstGeom prst="roundRect">
              <a:avLst>
                <a:gd name="adj" fmla="val 16667"/>
              </a:avLst>
            </a:prstGeom>
            <a:solidFill>
              <a:srgbClr val="820E2E"/>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67"/>
              </a:pPr>
              <a:r>
                <a:rPr lang="en-US" sz="1334" b="1" kern="0" dirty="0">
                  <a:solidFill>
                    <a:srgbClr val="FFFFFF"/>
                  </a:solidFill>
                  <a:latin typeface="Calibri"/>
                  <a:ea typeface="Calibri"/>
                  <a:cs typeface="Calibri"/>
                  <a:sym typeface="Calibri"/>
                </a:rPr>
                <a:t>Make it</a:t>
              </a:r>
              <a:endParaRPr sz="1750" kern="0" dirty="0">
                <a:solidFill>
                  <a:srgbClr val="000000"/>
                </a:solidFill>
                <a:latin typeface="Arial"/>
                <a:ea typeface="Arial"/>
                <a:cs typeface="Arial"/>
                <a:sym typeface="Arial"/>
              </a:endParaRPr>
            </a:p>
            <a:p>
              <a:pPr algn="ctr" defTabSz="1142817">
                <a:buClr>
                  <a:srgbClr val="FFFFFF"/>
                </a:buClr>
                <a:buSzPts val="1050"/>
              </a:pPr>
              <a:r>
                <a:rPr lang="en-US" sz="1312" b="1" kern="0" dirty="0">
                  <a:solidFill>
                    <a:srgbClr val="FFFFFF"/>
                  </a:solidFill>
                  <a:latin typeface="Calibri"/>
                  <a:ea typeface="Calibri"/>
                  <a:cs typeface="Calibri"/>
                  <a:sym typeface="Calibri"/>
                </a:rPr>
                <a:t> Credible: </a:t>
              </a:r>
              <a:endParaRPr sz="1312" b="1" kern="0" dirty="0">
                <a:solidFill>
                  <a:srgbClr val="FFFFFF"/>
                </a:solidFill>
                <a:latin typeface="Calibri"/>
                <a:ea typeface="Calibri"/>
                <a:cs typeface="Calibri"/>
                <a:sym typeface="Calibri"/>
              </a:endParaRPr>
            </a:p>
            <a:p>
              <a:pPr algn="ctr" defTabSz="1142817">
                <a:buClr>
                  <a:srgbClr val="FFFFFF"/>
                </a:buClr>
                <a:buSzPts val="1067"/>
              </a:pPr>
              <a:r>
                <a:rPr lang="en-US" sz="1334" kern="0" dirty="0">
                  <a:solidFill>
                    <a:srgbClr val="FFFFFF"/>
                  </a:solidFill>
                  <a:latin typeface="Calibri"/>
                  <a:ea typeface="Calibri"/>
                  <a:cs typeface="Calibri"/>
                  <a:sym typeface="Calibri"/>
                </a:rPr>
                <a:t>Isolate the</a:t>
              </a:r>
              <a:endParaRPr sz="1750" kern="0" dirty="0">
                <a:solidFill>
                  <a:srgbClr val="000000"/>
                </a:solidFill>
                <a:latin typeface="Arial"/>
                <a:ea typeface="Arial"/>
                <a:cs typeface="Arial"/>
                <a:sym typeface="Arial"/>
              </a:endParaRPr>
            </a:p>
            <a:p>
              <a:pPr algn="ctr" defTabSz="1142817">
                <a:buClr>
                  <a:srgbClr val="FFFFFF"/>
                </a:buClr>
                <a:buSzPts val="1067"/>
              </a:pPr>
              <a:r>
                <a:rPr lang="en-US" sz="1334" kern="0" dirty="0">
                  <a:solidFill>
                    <a:srgbClr val="FFFFFF"/>
                  </a:solidFill>
                  <a:latin typeface="Calibri"/>
                  <a:ea typeface="Calibri"/>
                  <a:cs typeface="Calibri"/>
                  <a:sym typeface="Calibri"/>
                </a:rPr>
                <a:t> Effects of the Program</a:t>
              </a:r>
              <a:endParaRPr sz="1750" kern="0" dirty="0">
                <a:solidFill>
                  <a:srgbClr val="000000"/>
                </a:solidFill>
                <a:latin typeface="Arial"/>
                <a:ea typeface="Arial"/>
                <a:cs typeface="Arial"/>
                <a:sym typeface="Arial"/>
              </a:endParaRPr>
            </a:p>
          </p:txBody>
        </p:sp>
        <p:sp>
          <p:nvSpPr>
            <p:cNvPr id="37" name="Google Shape;1563;p25">
              <a:extLst>
                <a:ext uri="{FF2B5EF4-FFF2-40B4-BE49-F238E27FC236}">
                  <a16:creationId xmlns:a16="http://schemas.microsoft.com/office/drawing/2014/main" id="{1F742A57-3812-074D-BCC9-410134C52859}"/>
                </a:ext>
              </a:extLst>
            </p:cNvPr>
            <p:cNvSpPr/>
            <p:nvPr/>
          </p:nvSpPr>
          <p:spPr>
            <a:xfrm>
              <a:off x="8359292" y="4384255"/>
              <a:ext cx="1461814" cy="1430265"/>
            </a:xfrm>
            <a:prstGeom prst="roundRect">
              <a:avLst>
                <a:gd name="adj" fmla="val 16667"/>
              </a:avLst>
            </a:prstGeom>
            <a:solidFill>
              <a:srgbClr val="820E2E"/>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a:solidFill>
                    <a:srgbClr val="FFFFFF"/>
                  </a:solidFill>
                  <a:latin typeface="Calibri"/>
                  <a:ea typeface="Calibri"/>
                  <a:cs typeface="Calibri"/>
                  <a:sym typeface="Calibri"/>
                </a:rPr>
                <a:t>Make it Credible: </a:t>
              </a:r>
              <a:endParaRPr sz="1334" b="1" kern="0">
                <a:solidFill>
                  <a:srgbClr val="FFFFFF"/>
                </a:solidFill>
                <a:latin typeface="Calibri"/>
                <a:ea typeface="Calibri"/>
                <a:cs typeface="Calibri"/>
                <a:sym typeface="Calibri"/>
              </a:endParaRPr>
            </a:p>
            <a:p>
              <a:pPr algn="ctr" defTabSz="1142817">
                <a:buClr>
                  <a:srgbClr val="FFFFFF"/>
                </a:buClr>
                <a:buSzPts val="1067"/>
              </a:pPr>
              <a:r>
                <a:rPr lang="en-US" sz="1334" kern="0">
                  <a:solidFill>
                    <a:srgbClr val="FFFFFF"/>
                  </a:solidFill>
                  <a:latin typeface="Calibri"/>
                  <a:ea typeface="Calibri"/>
                  <a:cs typeface="Calibri"/>
                  <a:sym typeface="Calibri"/>
                </a:rPr>
                <a:t>Convert Data to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Monetary Value</a:t>
              </a:r>
              <a:endParaRPr sz="1750" kern="0">
                <a:solidFill>
                  <a:srgbClr val="000000"/>
                </a:solidFill>
                <a:latin typeface="Arial"/>
                <a:ea typeface="Arial"/>
                <a:cs typeface="Arial"/>
                <a:sym typeface="Arial"/>
              </a:endParaRPr>
            </a:p>
          </p:txBody>
        </p:sp>
        <p:sp>
          <p:nvSpPr>
            <p:cNvPr id="38" name="Google Shape;1564;p25">
              <a:extLst>
                <a:ext uri="{FF2B5EF4-FFF2-40B4-BE49-F238E27FC236}">
                  <a16:creationId xmlns:a16="http://schemas.microsoft.com/office/drawing/2014/main" id="{D52228C0-05EF-314F-88F3-5D709BAE2295}"/>
                </a:ext>
              </a:extLst>
            </p:cNvPr>
            <p:cNvSpPr/>
            <p:nvPr/>
          </p:nvSpPr>
          <p:spPr>
            <a:xfrm>
              <a:off x="9965962" y="3154140"/>
              <a:ext cx="1598478" cy="1165410"/>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dirty="0">
                  <a:solidFill>
                    <a:srgbClr val="FFFFFF"/>
                  </a:solidFill>
                  <a:latin typeface="Calibri"/>
                  <a:ea typeface="Calibri"/>
                  <a:cs typeface="Calibri"/>
                  <a:sym typeface="Calibri"/>
                </a:rPr>
                <a:t>Make it Credible: </a:t>
              </a:r>
              <a:endParaRPr sz="1334" b="1" kern="0" dirty="0">
                <a:solidFill>
                  <a:srgbClr val="FFFFFF"/>
                </a:solidFill>
                <a:latin typeface="Calibri"/>
                <a:ea typeface="Calibri"/>
                <a:cs typeface="Calibri"/>
                <a:sym typeface="Calibri"/>
              </a:endParaRPr>
            </a:p>
            <a:p>
              <a:pPr algn="ctr" defTabSz="1142817">
                <a:buClr>
                  <a:srgbClr val="FFFFFF"/>
                </a:buClr>
                <a:buSzPts val="1067"/>
              </a:pPr>
              <a:r>
                <a:rPr lang="en-US" sz="1334" kern="0" dirty="0">
                  <a:solidFill>
                    <a:srgbClr val="FFFFFF"/>
                  </a:solidFill>
                  <a:latin typeface="Calibri"/>
                  <a:ea typeface="Calibri"/>
                  <a:cs typeface="Calibri"/>
                  <a:sym typeface="Calibri"/>
                </a:rPr>
                <a:t>Capture Costs of </a:t>
              </a:r>
              <a:endParaRPr sz="1750" kern="0" dirty="0">
                <a:solidFill>
                  <a:srgbClr val="000000"/>
                </a:solidFill>
                <a:latin typeface="Arial"/>
                <a:ea typeface="Arial"/>
                <a:cs typeface="Arial"/>
                <a:sym typeface="Arial"/>
              </a:endParaRPr>
            </a:p>
            <a:p>
              <a:pPr algn="ctr" defTabSz="1142817">
                <a:buClr>
                  <a:srgbClr val="FFFFFF"/>
                </a:buClr>
                <a:buSzPts val="1067"/>
              </a:pPr>
              <a:r>
                <a:rPr lang="en-US" sz="1334" kern="0" dirty="0">
                  <a:solidFill>
                    <a:srgbClr val="FFFFFF"/>
                  </a:solidFill>
                  <a:latin typeface="Calibri"/>
                  <a:ea typeface="Calibri"/>
                  <a:cs typeface="Calibri"/>
                  <a:sym typeface="Calibri"/>
                </a:rPr>
                <a:t>Program</a:t>
              </a:r>
              <a:endParaRPr sz="1750" kern="0" dirty="0">
                <a:solidFill>
                  <a:srgbClr val="000000"/>
                </a:solidFill>
                <a:latin typeface="Arial"/>
                <a:ea typeface="Arial"/>
                <a:cs typeface="Arial"/>
                <a:sym typeface="Arial"/>
              </a:endParaRPr>
            </a:p>
          </p:txBody>
        </p:sp>
        <p:sp>
          <p:nvSpPr>
            <p:cNvPr id="39" name="Google Shape;1565;p25">
              <a:extLst>
                <a:ext uri="{FF2B5EF4-FFF2-40B4-BE49-F238E27FC236}">
                  <a16:creationId xmlns:a16="http://schemas.microsoft.com/office/drawing/2014/main" id="{EC2D84E6-5637-1140-A351-25FC645DFDCD}"/>
                </a:ext>
              </a:extLst>
            </p:cNvPr>
            <p:cNvSpPr/>
            <p:nvPr/>
          </p:nvSpPr>
          <p:spPr>
            <a:xfrm>
              <a:off x="9977867" y="4512968"/>
              <a:ext cx="1586575" cy="890459"/>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a:solidFill>
                    <a:srgbClr val="FFFFFF"/>
                  </a:solidFill>
                  <a:latin typeface="Calibri"/>
                  <a:ea typeface="Calibri"/>
                  <a:cs typeface="Calibri"/>
                  <a:sym typeface="Calibri"/>
                </a:rPr>
                <a:t>Make it Credible: </a:t>
              </a:r>
              <a:endParaRPr sz="1334" b="1" kern="0">
                <a:solidFill>
                  <a:srgbClr val="FFFFFF"/>
                </a:solidFill>
                <a:latin typeface="Calibri"/>
                <a:ea typeface="Calibri"/>
                <a:cs typeface="Calibri"/>
                <a:sym typeface="Calibri"/>
              </a:endParaRPr>
            </a:p>
            <a:p>
              <a:pPr algn="ctr" defTabSz="1142817">
                <a:buClr>
                  <a:srgbClr val="FFFFFF"/>
                </a:buClr>
                <a:buSzPts val="1067"/>
              </a:pPr>
              <a:r>
                <a:rPr lang="en-US" sz="1334" kern="0">
                  <a:solidFill>
                    <a:srgbClr val="FFFFFF"/>
                  </a:solidFill>
                  <a:latin typeface="Calibri"/>
                  <a:ea typeface="Calibri"/>
                  <a:cs typeface="Calibri"/>
                  <a:sym typeface="Calibri"/>
                </a:rPr>
                <a:t>Calculate ROI</a:t>
              </a:r>
              <a:endParaRPr sz="1750" kern="0">
                <a:solidFill>
                  <a:srgbClr val="000000"/>
                </a:solidFill>
                <a:latin typeface="Arial"/>
                <a:ea typeface="Arial"/>
                <a:cs typeface="Arial"/>
                <a:sym typeface="Arial"/>
              </a:endParaRPr>
            </a:p>
          </p:txBody>
        </p:sp>
        <p:sp>
          <p:nvSpPr>
            <p:cNvPr id="40" name="Google Shape;1566;p25">
              <a:extLst>
                <a:ext uri="{FF2B5EF4-FFF2-40B4-BE49-F238E27FC236}">
                  <a16:creationId xmlns:a16="http://schemas.microsoft.com/office/drawing/2014/main" id="{ACE1BB6B-55DC-CB40-888D-05643ACA1873}"/>
                </a:ext>
              </a:extLst>
            </p:cNvPr>
            <p:cNvSpPr/>
            <p:nvPr/>
          </p:nvSpPr>
          <p:spPr>
            <a:xfrm>
              <a:off x="9821106" y="5734527"/>
              <a:ext cx="1743336" cy="969052"/>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dirty="0">
                  <a:solidFill>
                    <a:srgbClr val="FFFFFF"/>
                  </a:solidFill>
                  <a:latin typeface="Calibri"/>
                  <a:ea typeface="Calibri"/>
                  <a:cs typeface="Calibri"/>
                  <a:sym typeface="Calibri"/>
                </a:rPr>
                <a:t>Make it Credible: </a:t>
              </a:r>
              <a:endParaRPr sz="1334" b="1" kern="0" dirty="0">
                <a:solidFill>
                  <a:srgbClr val="FFFFFF"/>
                </a:solidFill>
                <a:latin typeface="Calibri"/>
                <a:ea typeface="Calibri"/>
                <a:cs typeface="Calibri"/>
                <a:sym typeface="Calibri"/>
              </a:endParaRPr>
            </a:p>
            <a:p>
              <a:pPr algn="ctr" defTabSz="1142817">
                <a:buClr>
                  <a:srgbClr val="FFFFFF"/>
                </a:buClr>
                <a:buSzPts val="1067"/>
              </a:pPr>
              <a:r>
                <a:rPr lang="en-US" sz="1334" kern="0" dirty="0">
                  <a:solidFill>
                    <a:srgbClr val="FFFFFF"/>
                  </a:solidFill>
                  <a:latin typeface="Calibri"/>
                  <a:ea typeface="Calibri"/>
                  <a:cs typeface="Calibri"/>
                  <a:sym typeface="Calibri"/>
                </a:rPr>
                <a:t>Identify Intangible Measures</a:t>
              </a:r>
              <a:endParaRPr sz="1750" kern="0" dirty="0">
                <a:solidFill>
                  <a:srgbClr val="000000"/>
                </a:solidFill>
                <a:latin typeface="Arial"/>
                <a:ea typeface="Arial"/>
                <a:cs typeface="Arial"/>
                <a:sym typeface="Arial"/>
              </a:endParaRPr>
            </a:p>
          </p:txBody>
        </p:sp>
        <p:sp>
          <p:nvSpPr>
            <p:cNvPr id="41" name="Google Shape;1567;p25">
              <a:extLst>
                <a:ext uri="{FF2B5EF4-FFF2-40B4-BE49-F238E27FC236}">
                  <a16:creationId xmlns:a16="http://schemas.microsoft.com/office/drawing/2014/main" id="{17F4C80C-29CA-8346-87F2-AD290F3AD467}"/>
                </a:ext>
              </a:extLst>
            </p:cNvPr>
            <p:cNvSpPr/>
            <p:nvPr/>
          </p:nvSpPr>
          <p:spPr>
            <a:xfrm>
              <a:off x="11685957" y="4290231"/>
              <a:ext cx="1559430" cy="1492041"/>
            </a:xfrm>
            <a:prstGeom prst="ellipse">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endParaRPr sz="1750" kern="0">
                <a:solidFill>
                  <a:srgbClr val="000000"/>
                </a:solidFill>
                <a:latin typeface="Arial"/>
                <a:ea typeface="Arial"/>
                <a:cs typeface="Arial"/>
                <a:sym typeface="Arial"/>
              </a:endParaRPr>
            </a:p>
          </p:txBody>
        </p:sp>
        <p:sp>
          <p:nvSpPr>
            <p:cNvPr id="42" name="Google Shape;1568;p25">
              <a:extLst>
                <a:ext uri="{FF2B5EF4-FFF2-40B4-BE49-F238E27FC236}">
                  <a16:creationId xmlns:a16="http://schemas.microsoft.com/office/drawing/2014/main" id="{3C56C5FD-0548-BE41-8C95-D23A32A24E8C}"/>
                </a:ext>
              </a:extLst>
            </p:cNvPr>
            <p:cNvSpPr/>
            <p:nvPr/>
          </p:nvSpPr>
          <p:spPr>
            <a:xfrm>
              <a:off x="3090640" y="4429211"/>
              <a:ext cx="947924" cy="1385310"/>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67"/>
              </a:pPr>
              <a:r>
                <a:rPr lang="en-US" sz="1334" b="1" kern="0">
                  <a:solidFill>
                    <a:srgbClr val="FFFFFF"/>
                  </a:solidFill>
                  <a:latin typeface="Calibri"/>
                  <a:ea typeface="Calibri"/>
                  <a:cs typeface="Calibri"/>
                  <a:sym typeface="Calibri"/>
                </a:rPr>
                <a:t>Expect </a:t>
              </a:r>
              <a:endParaRPr sz="1750" kern="0">
                <a:solidFill>
                  <a:srgbClr val="000000"/>
                </a:solidFill>
                <a:latin typeface="Arial"/>
                <a:ea typeface="Arial"/>
                <a:cs typeface="Arial"/>
                <a:sym typeface="Arial"/>
              </a:endParaRPr>
            </a:p>
            <a:p>
              <a:pPr algn="ctr" defTabSz="1142817">
                <a:buClr>
                  <a:srgbClr val="FFFFFF"/>
                </a:buClr>
                <a:buSzPts val="1067"/>
              </a:pPr>
              <a:r>
                <a:rPr lang="en-US" sz="1334" b="1" kern="0">
                  <a:solidFill>
                    <a:srgbClr val="FFFFFF"/>
                  </a:solidFill>
                  <a:latin typeface="Calibri"/>
                  <a:ea typeface="Calibri"/>
                  <a:cs typeface="Calibri"/>
                  <a:sym typeface="Calibri"/>
                </a:rPr>
                <a:t>Success</a:t>
              </a:r>
              <a:r>
                <a:rPr lang="en-US" sz="1334" kern="0">
                  <a:solidFill>
                    <a:srgbClr val="FFFFFF"/>
                  </a:solidFill>
                  <a:latin typeface="Calibri"/>
                  <a:ea typeface="Calibri"/>
                  <a:cs typeface="Calibri"/>
                  <a:sym typeface="Calibri"/>
                </a:rPr>
                <a:t>:</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 Plan for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Results</a:t>
              </a:r>
              <a:endParaRPr sz="1750" kern="0">
                <a:solidFill>
                  <a:srgbClr val="000000"/>
                </a:solidFill>
                <a:latin typeface="Arial"/>
                <a:ea typeface="Arial"/>
                <a:cs typeface="Arial"/>
                <a:sym typeface="Arial"/>
              </a:endParaRPr>
            </a:p>
          </p:txBody>
        </p:sp>
        <p:sp>
          <p:nvSpPr>
            <p:cNvPr id="43" name="Google Shape;1569;p25">
              <a:extLst>
                <a:ext uri="{FF2B5EF4-FFF2-40B4-BE49-F238E27FC236}">
                  <a16:creationId xmlns:a16="http://schemas.microsoft.com/office/drawing/2014/main" id="{E2DD09A0-986E-BE44-940C-5652F758E09F}"/>
                </a:ext>
              </a:extLst>
            </p:cNvPr>
            <p:cNvSpPr/>
            <p:nvPr/>
          </p:nvSpPr>
          <p:spPr>
            <a:xfrm>
              <a:off x="5690126" y="4430279"/>
              <a:ext cx="1187255" cy="1401344"/>
            </a:xfrm>
            <a:prstGeom prst="roundRect">
              <a:avLst>
                <a:gd name="adj" fmla="val 16667"/>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a:solidFill>
                    <a:srgbClr val="FFFFFF"/>
                  </a:solidFill>
                  <a:latin typeface="Calibri"/>
                  <a:ea typeface="Calibri"/>
                  <a:cs typeface="Calibri"/>
                  <a:sym typeface="Calibri"/>
                </a:rPr>
                <a:t>Make it Stick:</a:t>
              </a:r>
              <a:endParaRPr sz="1334" b="1" kern="0">
                <a:solidFill>
                  <a:srgbClr val="FFFFFF"/>
                </a:solidFill>
                <a:latin typeface="Calibri"/>
                <a:ea typeface="Calibri"/>
                <a:cs typeface="Calibri"/>
                <a:sym typeface="Calibri"/>
              </a:endParaRPr>
            </a:p>
            <a:p>
              <a:pPr algn="ctr" defTabSz="1142817">
                <a:buClr>
                  <a:srgbClr val="FFFFFF"/>
                </a:buClr>
                <a:buSzPts val="1067"/>
              </a:pPr>
              <a:r>
                <a:rPr lang="en-US" sz="1334" kern="0">
                  <a:solidFill>
                    <a:srgbClr val="FFFFFF"/>
                  </a:solidFill>
                  <a:latin typeface="Calibri"/>
                  <a:ea typeface="Calibri"/>
                  <a:cs typeface="Calibri"/>
                  <a:sym typeface="Calibri"/>
                </a:rPr>
                <a:t>Design for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Application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and Impact</a:t>
              </a:r>
              <a:endParaRPr sz="1750" kern="0">
                <a:solidFill>
                  <a:srgbClr val="000000"/>
                </a:solidFill>
                <a:latin typeface="Arial"/>
                <a:ea typeface="Arial"/>
                <a:cs typeface="Arial"/>
                <a:sym typeface="Arial"/>
              </a:endParaRPr>
            </a:p>
          </p:txBody>
        </p:sp>
        <p:cxnSp>
          <p:nvCxnSpPr>
            <p:cNvPr id="44" name="Google Shape;1570;p25">
              <a:extLst>
                <a:ext uri="{FF2B5EF4-FFF2-40B4-BE49-F238E27FC236}">
                  <a16:creationId xmlns:a16="http://schemas.microsoft.com/office/drawing/2014/main" id="{EF0E68E4-3261-EC42-81AF-250DC14691A8}"/>
                </a:ext>
              </a:extLst>
            </p:cNvPr>
            <p:cNvCxnSpPr/>
            <p:nvPr/>
          </p:nvCxnSpPr>
          <p:spPr>
            <a:xfrm>
              <a:off x="13245386" y="5054585"/>
              <a:ext cx="217390"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45" name="Google Shape;1571;p25">
              <a:extLst>
                <a:ext uri="{FF2B5EF4-FFF2-40B4-BE49-F238E27FC236}">
                  <a16:creationId xmlns:a16="http://schemas.microsoft.com/office/drawing/2014/main" id="{B54997CB-1C62-9E4D-85B3-4739256DFA10}"/>
                </a:ext>
              </a:extLst>
            </p:cNvPr>
            <p:cNvSpPr/>
            <p:nvPr/>
          </p:nvSpPr>
          <p:spPr>
            <a:xfrm>
              <a:off x="13442040" y="4196936"/>
              <a:ext cx="1605518" cy="1684043"/>
            </a:xfrm>
            <a:prstGeom prst="diamond">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114260" tIns="57114" rIns="114260" bIns="57114" anchor="b" anchorCtr="0">
              <a:noAutofit/>
            </a:bodyPr>
            <a:lstStyle/>
            <a:p>
              <a:pPr algn="ctr" defTabSz="1142817">
                <a:buClr>
                  <a:srgbClr val="FFFFFF"/>
                </a:buClr>
                <a:buSzPts val="1067"/>
              </a:pPr>
              <a:endParaRPr sz="1750" kern="0">
                <a:solidFill>
                  <a:srgbClr val="000000"/>
                </a:solidFill>
                <a:latin typeface="Arial"/>
                <a:ea typeface="Arial"/>
                <a:cs typeface="Arial"/>
                <a:sym typeface="Arial"/>
              </a:endParaRPr>
            </a:p>
          </p:txBody>
        </p:sp>
        <p:sp>
          <p:nvSpPr>
            <p:cNvPr id="46" name="Google Shape;1572;p25">
              <a:extLst>
                <a:ext uri="{FF2B5EF4-FFF2-40B4-BE49-F238E27FC236}">
                  <a16:creationId xmlns:a16="http://schemas.microsoft.com/office/drawing/2014/main" id="{97D36EDB-BC21-5C4B-8577-E3AE7AA84B1A}"/>
                </a:ext>
              </a:extLst>
            </p:cNvPr>
            <p:cNvSpPr/>
            <p:nvPr/>
          </p:nvSpPr>
          <p:spPr>
            <a:xfrm>
              <a:off x="1150250" y="4117064"/>
              <a:ext cx="1894728" cy="288468"/>
            </a:xfrm>
            <a:prstGeom prst="rect">
              <a:avLst/>
            </a:prstGeom>
            <a:noFill/>
            <a:ln>
              <a:noFill/>
            </a:ln>
          </p:spPr>
          <p:txBody>
            <a:bodyPr spcFirstLastPara="1" wrap="square" lIns="114260" tIns="57114" rIns="114260" bIns="57114" anchor="t" anchorCtr="0">
              <a:spAutoFit/>
            </a:bodyPr>
            <a:lstStyle/>
            <a:p>
              <a:pPr defTabSz="1142817">
                <a:buClr>
                  <a:srgbClr val="595959"/>
                </a:buClr>
                <a:buSzPts val="900"/>
              </a:pPr>
              <a:r>
                <a:rPr lang="en-US" sz="1125" kern="0">
                  <a:solidFill>
                    <a:srgbClr val="595959"/>
                  </a:solidFill>
                  <a:latin typeface="Calibri"/>
                  <a:ea typeface="Calibri"/>
                  <a:cs typeface="Calibri"/>
                  <a:sym typeface="Calibri"/>
                </a:rPr>
                <a:t>LEVEL 0: INPUT</a:t>
              </a:r>
              <a:endParaRPr sz="1125" kern="0">
                <a:solidFill>
                  <a:srgbClr val="595959"/>
                </a:solidFill>
                <a:latin typeface="Calibri"/>
                <a:ea typeface="Calibri"/>
                <a:cs typeface="Calibri"/>
                <a:sym typeface="Calibri"/>
              </a:endParaRPr>
            </a:p>
          </p:txBody>
        </p:sp>
        <p:sp>
          <p:nvSpPr>
            <p:cNvPr id="47" name="Google Shape;1574;p25">
              <a:extLst>
                <a:ext uri="{FF2B5EF4-FFF2-40B4-BE49-F238E27FC236}">
                  <a16:creationId xmlns:a16="http://schemas.microsoft.com/office/drawing/2014/main" id="{91CE5AFC-E8C7-7F46-8236-4659B8FBCFAB}"/>
                </a:ext>
              </a:extLst>
            </p:cNvPr>
            <p:cNvSpPr txBox="1"/>
            <p:nvPr/>
          </p:nvSpPr>
          <p:spPr>
            <a:xfrm>
              <a:off x="30877" y="8216059"/>
              <a:ext cx="11774510" cy="307704"/>
            </a:xfrm>
            <a:prstGeom prst="rect">
              <a:avLst/>
            </a:prstGeom>
            <a:noFill/>
            <a:ln>
              <a:noFill/>
            </a:ln>
          </p:spPr>
          <p:txBody>
            <a:bodyPr spcFirstLastPara="1" wrap="square" lIns="114260" tIns="57114" rIns="114260" bIns="57114" anchor="t" anchorCtr="0">
              <a:spAutoFit/>
            </a:bodyPr>
            <a:lstStyle/>
            <a:p>
              <a:pPr defTabSz="1142817">
                <a:buClr>
                  <a:srgbClr val="000000"/>
                </a:buClr>
                <a:buSzPts val="1000"/>
              </a:pPr>
              <a:r>
                <a:rPr lang="en-US" sz="1250" kern="0" dirty="0">
                  <a:solidFill>
                    <a:srgbClr val="000000"/>
                  </a:solidFill>
                  <a:latin typeface="Calibri"/>
                  <a:ea typeface="Calibri"/>
                  <a:cs typeface="Calibri"/>
                  <a:sym typeface="Calibri"/>
                </a:rPr>
                <a:t>©2023 ROI Institute Inc. All Rights Reserved.</a:t>
              </a:r>
              <a:endParaRPr lang="en-US" sz="1750" kern="0" dirty="0">
                <a:solidFill>
                  <a:srgbClr val="000000"/>
                </a:solidFill>
                <a:latin typeface="Arial"/>
                <a:ea typeface="Arial"/>
                <a:cs typeface="Arial"/>
                <a:sym typeface="Arial"/>
              </a:endParaRPr>
            </a:p>
          </p:txBody>
        </p:sp>
        <p:pic>
          <p:nvPicPr>
            <p:cNvPr id="48" name="Google Shape;1575;p25" descr="INSTITI ">
              <a:extLst>
                <a:ext uri="{FF2B5EF4-FFF2-40B4-BE49-F238E27FC236}">
                  <a16:creationId xmlns:a16="http://schemas.microsoft.com/office/drawing/2014/main" id="{4387792C-EA0F-3E4F-A767-DC033B081680}"/>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2416643" y="7903829"/>
              <a:ext cx="2709627" cy="388098"/>
            </a:xfrm>
            <a:prstGeom prst="rect">
              <a:avLst/>
            </a:prstGeom>
            <a:noFill/>
            <a:ln>
              <a:noFill/>
            </a:ln>
          </p:spPr>
        </p:pic>
        <p:sp>
          <p:nvSpPr>
            <p:cNvPr id="49" name="Google Shape;1576;p25">
              <a:extLst>
                <a:ext uri="{FF2B5EF4-FFF2-40B4-BE49-F238E27FC236}">
                  <a16:creationId xmlns:a16="http://schemas.microsoft.com/office/drawing/2014/main" id="{CAB3ED3B-58B5-6348-8090-5F56F3FCB434}"/>
                </a:ext>
              </a:extLst>
            </p:cNvPr>
            <p:cNvSpPr txBox="1"/>
            <p:nvPr/>
          </p:nvSpPr>
          <p:spPr>
            <a:xfrm>
              <a:off x="13428105" y="4395349"/>
              <a:ext cx="1638244" cy="1292589"/>
            </a:xfrm>
            <a:prstGeom prst="rect">
              <a:avLst/>
            </a:prstGeom>
            <a:noFill/>
            <a:ln>
              <a:noFill/>
            </a:ln>
          </p:spPr>
          <p:txBody>
            <a:bodyPr spcFirstLastPara="1" wrap="square" lIns="114260" tIns="57114" rIns="114260" bIns="57114" anchor="t" anchorCtr="0">
              <a:spAutoFit/>
            </a:bodyPr>
            <a:lstStyle/>
            <a:p>
              <a:pPr algn="ctr" defTabSz="1142817">
                <a:buClr>
                  <a:srgbClr val="FFFFFF"/>
                </a:buClr>
                <a:buSzPts val="1067"/>
              </a:pPr>
              <a:r>
                <a:rPr lang="en-US" sz="1275" b="1" kern="0" dirty="0">
                  <a:solidFill>
                    <a:srgbClr val="FFFFFF"/>
                  </a:solidFill>
                  <a:latin typeface="Calibri"/>
                  <a:ea typeface="Calibri"/>
                  <a:cs typeface="Calibri"/>
                  <a:sym typeface="Calibri"/>
                </a:rPr>
                <a:t>Optimize </a:t>
              </a:r>
              <a:endParaRPr sz="1275" kern="0" dirty="0">
                <a:solidFill>
                  <a:srgbClr val="FFFFFF"/>
                </a:solidFill>
                <a:latin typeface="Arial"/>
                <a:ea typeface="Arial"/>
                <a:cs typeface="Arial"/>
                <a:sym typeface="Arial"/>
              </a:endParaRPr>
            </a:p>
            <a:p>
              <a:pPr algn="ctr" defTabSz="1142817">
                <a:buClr>
                  <a:srgbClr val="FFFFFF"/>
                </a:buClr>
                <a:buSzPts val="1050"/>
              </a:pPr>
              <a:r>
                <a:rPr lang="en-US" sz="1275" b="1" kern="0" dirty="0">
                  <a:solidFill>
                    <a:srgbClr val="FFFFFF"/>
                  </a:solidFill>
                  <a:latin typeface="Calibri"/>
                  <a:ea typeface="Calibri"/>
                  <a:cs typeface="Calibri"/>
                  <a:sym typeface="Calibri"/>
                </a:rPr>
                <a:t>Results:</a:t>
              </a:r>
              <a:endParaRPr sz="1275" kern="0" dirty="0">
                <a:solidFill>
                  <a:srgbClr val="FFFFFF"/>
                </a:solidFill>
                <a:latin typeface="Calibri"/>
                <a:ea typeface="Calibri"/>
                <a:cs typeface="Calibri"/>
                <a:sym typeface="Calibri"/>
              </a:endParaRPr>
            </a:p>
            <a:p>
              <a:pPr algn="ctr" defTabSz="1142817">
                <a:buClr>
                  <a:srgbClr val="FFFFFF"/>
                </a:buClr>
                <a:buSzPts val="900"/>
              </a:pPr>
              <a:r>
                <a:rPr lang="en-US" sz="1275" kern="0" dirty="0">
                  <a:solidFill>
                    <a:srgbClr val="FFFFFF"/>
                  </a:solidFill>
                  <a:latin typeface="Calibri"/>
                  <a:ea typeface="Calibri"/>
                  <a:cs typeface="Calibri"/>
                  <a:sym typeface="Calibri"/>
                </a:rPr>
                <a:t>Use Black Box </a:t>
              </a:r>
              <a:endParaRPr sz="1275" kern="0" dirty="0">
                <a:solidFill>
                  <a:srgbClr val="FFFFFF"/>
                </a:solidFill>
                <a:latin typeface="Arial"/>
                <a:ea typeface="Arial"/>
                <a:cs typeface="Arial"/>
                <a:sym typeface="Arial"/>
              </a:endParaRPr>
            </a:p>
            <a:p>
              <a:pPr algn="ctr" defTabSz="1142817">
                <a:buClr>
                  <a:srgbClr val="FFFFFF"/>
                </a:buClr>
                <a:buSzPts val="900"/>
              </a:pPr>
              <a:r>
                <a:rPr lang="en-US" sz="1275" kern="0" dirty="0">
                  <a:solidFill>
                    <a:srgbClr val="FFFFFF"/>
                  </a:solidFill>
                  <a:latin typeface="Calibri"/>
                  <a:ea typeface="Calibri"/>
                  <a:cs typeface="Calibri"/>
                  <a:sym typeface="Calibri"/>
                </a:rPr>
                <a:t>Thinking to</a:t>
              </a:r>
              <a:r>
                <a:rPr lang="en-US" sz="1275" kern="0" dirty="0">
                  <a:solidFill>
                    <a:srgbClr val="FFFFFF"/>
                  </a:solidFill>
                  <a:latin typeface="Arial"/>
                  <a:ea typeface="Arial"/>
                  <a:cs typeface="Arial"/>
                  <a:sym typeface="Arial"/>
                </a:rPr>
                <a:t> </a:t>
              </a:r>
              <a:br>
                <a:rPr lang="en-US" sz="1275" kern="0" dirty="0">
                  <a:solidFill>
                    <a:srgbClr val="FFFFFF"/>
                  </a:solidFill>
                  <a:latin typeface="Arial"/>
                  <a:ea typeface="Arial"/>
                  <a:cs typeface="Arial"/>
                  <a:sym typeface="Arial"/>
                </a:rPr>
              </a:br>
              <a:r>
                <a:rPr lang="en-US" sz="1275" kern="0" dirty="0">
                  <a:solidFill>
                    <a:srgbClr val="FFFFFF"/>
                  </a:solidFill>
                  <a:latin typeface="Calibri"/>
                  <a:ea typeface="Calibri"/>
                  <a:cs typeface="Calibri"/>
                  <a:sym typeface="Calibri"/>
                </a:rPr>
                <a:t>Increase </a:t>
              </a:r>
              <a:br>
                <a:rPr lang="en-US" sz="1275" kern="0" dirty="0">
                  <a:solidFill>
                    <a:srgbClr val="FFFFFF"/>
                  </a:solidFill>
                  <a:latin typeface="Calibri"/>
                  <a:ea typeface="Calibri"/>
                  <a:cs typeface="Calibri"/>
                  <a:sym typeface="Calibri"/>
                </a:rPr>
              </a:br>
              <a:r>
                <a:rPr lang="en-US" sz="1275" kern="0" dirty="0">
                  <a:solidFill>
                    <a:srgbClr val="FFFFFF"/>
                  </a:solidFill>
                  <a:latin typeface="Calibri"/>
                  <a:ea typeface="Calibri"/>
                  <a:cs typeface="Calibri"/>
                  <a:sym typeface="Calibri"/>
                </a:rPr>
                <a:t>Funding</a:t>
              </a:r>
              <a:endParaRPr sz="1275" kern="0" dirty="0">
                <a:solidFill>
                  <a:srgbClr val="FFFFFF"/>
                </a:solidFill>
                <a:latin typeface="Arial"/>
                <a:ea typeface="Arial"/>
                <a:cs typeface="Arial"/>
                <a:sym typeface="Arial"/>
              </a:endParaRPr>
            </a:p>
          </p:txBody>
        </p:sp>
        <p:sp>
          <p:nvSpPr>
            <p:cNvPr id="50" name="Google Shape;1577;p25">
              <a:extLst>
                <a:ext uri="{FF2B5EF4-FFF2-40B4-BE49-F238E27FC236}">
                  <a16:creationId xmlns:a16="http://schemas.microsoft.com/office/drawing/2014/main" id="{017CC89C-3B24-D84C-B26C-83E250F4EB29}"/>
                </a:ext>
              </a:extLst>
            </p:cNvPr>
            <p:cNvSpPr txBox="1"/>
            <p:nvPr/>
          </p:nvSpPr>
          <p:spPr>
            <a:xfrm>
              <a:off x="11624214" y="4582184"/>
              <a:ext cx="1691765" cy="923001"/>
            </a:xfrm>
            <a:prstGeom prst="rect">
              <a:avLst/>
            </a:prstGeom>
            <a:noFill/>
            <a:ln>
              <a:noFill/>
            </a:ln>
          </p:spPr>
          <p:txBody>
            <a:bodyPr spcFirstLastPara="1" wrap="square" lIns="114260" tIns="57114" rIns="114260" bIns="57114" anchor="t" anchorCtr="0">
              <a:spAutoFit/>
            </a:bodyPr>
            <a:lstStyle/>
            <a:p>
              <a:pPr algn="ctr" defTabSz="1142817">
                <a:buClr>
                  <a:srgbClr val="FFFFFF"/>
                </a:buClr>
                <a:buSzPts val="1050"/>
              </a:pPr>
              <a:r>
                <a:rPr lang="en-US" sz="1312" b="1" kern="0">
                  <a:solidFill>
                    <a:srgbClr val="FFFFFF"/>
                  </a:solidFill>
                  <a:latin typeface="Calibri"/>
                  <a:ea typeface="Calibri"/>
                  <a:cs typeface="Calibri"/>
                  <a:sym typeface="Calibri"/>
                </a:rPr>
                <a:t>Tell the Story:</a:t>
              </a:r>
              <a:endParaRPr sz="1750" kern="0">
                <a:solidFill>
                  <a:srgbClr val="000000"/>
                </a:solidFill>
                <a:latin typeface="Arial"/>
                <a:cs typeface="Arial"/>
                <a:sym typeface="Arial"/>
              </a:endParaRPr>
            </a:p>
            <a:p>
              <a:pPr algn="ctr" defTabSz="1142817">
                <a:buClr>
                  <a:srgbClr val="FFFFFF"/>
                </a:buClr>
                <a:buSzPts val="1067"/>
              </a:pPr>
              <a:r>
                <a:rPr lang="en-US" sz="1312" kern="0">
                  <a:solidFill>
                    <a:srgbClr val="FFFFFF"/>
                  </a:solidFill>
                  <a:latin typeface="Calibri"/>
                  <a:ea typeface="Calibri"/>
                  <a:cs typeface="Calibri"/>
                  <a:sym typeface="Calibri"/>
                </a:rPr>
                <a:t>Communicate </a:t>
              </a:r>
              <a:endParaRPr sz="1312" kern="0">
                <a:solidFill>
                  <a:srgbClr val="FFFFFF"/>
                </a:solidFill>
                <a:latin typeface="Arial"/>
                <a:ea typeface="Arial"/>
                <a:cs typeface="Arial"/>
                <a:sym typeface="Arial"/>
              </a:endParaRPr>
            </a:p>
            <a:p>
              <a:pPr algn="ctr" defTabSz="1142817">
                <a:buClr>
                  <a:srgbClr val="FFFFFF"/>
                </a:buClr>
                <a:buSzPts val="1067"/>
              </a:pPr>
              <a:r>
                <a:rPr lang="en-US" sz="1312" kern="0">
                  <a:solidFill>
                    <a:srgbClr val="FFFFFF"/>
                  </a:solidFill>
                  <a:latin typeface="Calibri"/>
                  <a:ea typeface="Calibri"/>
                  <a:cs typeface="Calibri"/>
                  <a:sym typeface="Calibri"/>
                </a:rPr>
                <a:t>Results to Key </a:t>
              </a:r>
              <a:endParaRPr sz="1312" kern="0">
                <a:solidFill>
                  <a:srgbClr val="FFFFFF"/>
                </a:solidFill>
                <a:latin typeface="Arial"/>
                <a:ea typeface="Arial"/>
                <a:cs typeface="Arial"/>
                <a:sym typeface="Arial"/>
              </a:endParaRPr>
            </a:p>
            <a:p>
              <a:pPr algn="ctr" defTabSz="1142817">
                <a:buClr>
                  <a:srgbClr val="FFFFFF"/>
                </a:buClr>
                <a:buSzPts val="1067"/>
              </a:pPr>
              <a:r>
                <a:rPr lang="en-US" sz="1312" kern="0">
                  <a:solidFill>
                    <a:srgbClr val="FFFFFF"/>
                  </a:solidFill>
                  <a:latin typeface="Calibri"/>
                  <a:ea typeface="Calibri"/>
                  <a:cs typeface="Calibri"/>
                  <a:sym typeface="Calibri"/>
                </a:rPr>
                <a:t>Stakeholder</a:t>
              </a:r>
              <a:endParaRPr sz="1312" kern="0">
                <a:solidFill>
                  <a:srgbClr val="FFFFFF"/>
                </a:solidFill>
                <a:latin typeface="Arial"/>
                <a:ea typeface="Arial"/>
                <a:cs typeface="Arial"/>
                <a:sym typeface="Arial"/>
              </a:endParaRPr>
            </a:p>
          </p:txBody>
        </p:sp>
        <p:sp>
          <p:nvSpPr>
            <p:cNvPr id="51" name="Google Shape;1914;p38">
              <a:extLst>
                <a:ext uri="{FF2B5EF4-FFF2-40B4-BE49-F238E27FC236}">
                  <a16:creationId xmlns:a16="http://schemas.microsoft.com/office/drawing/2014/main" id="{7763FF30-E4EF-1E4F-870A-382F86135D82}"/>
                </a:ext>
              </a:extLst>
            </p:cNvPr>
            <p:cNvSpPr/>
            <p:nvPr/>
          </p:nvSpPr>
          <p:spPr>
            <a:xfrm>
              <a:off x="134125" y="3182868"/>
              <a:ext cx="3616930" cy="423120"/>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1600"/>
              </a:pPr>
              <a:r>
                <a:rPr lang="en-US" sz="2000" kern="0" dirty="0">
                  <a:solidFill>
                    <a:srgbClr val="595959"/>
                  </a:solidFill>
                  <a:latin typeface="Calibri"/>
                  <a:ea typeface="Calibri"/>
                  <a:cs typeface="Calibri"/>
                  <a:sym typeface="Calibri"/>
                </a:rPr>
                <a:t>PLAN THE EVALUATION</a:t>
              </a:r>
              <a:endParaRPr sz="1750" kern="0" dirty="0">
                <a:solidFill>
                  <a:srgbClr val="000000"/>
                </a:solidFill>
                <a:latin typeface="Arial"/>
                <a:ea typeface="Arial"/>
                <a:cs typeface="Arial"/>
                <a:sym typeface="Arial"/>
              </a:endParaRPr>
            </a:p>
          </p:txBody>
        </p:sp>
        <p:sp>
          <p:nvSpPr>
            <p:cNvPr id="52" name="Google Shape;1915;p38">
              <a:extLst>
                <a:ext uri="{FF2B5EF4-FFF2-40B4-BE49-F238E27FC236}">
                  <a16:creationId xmlns:a16="http://schemas.microsoft.com/office/drawing/2014/main" id="{A6C8456C-F7FE-1547-99E2-CF6964EC623A}"/>
                </a:ext>
              </a:extLst>
            </p:cNvPr>
            <p:cNvSpPr/>
            <p:nvPr/>
          </p:nvSpPr>
          <p:spPr>
            <a:xfrm>
              <a:off x="3751056" y="3155833"/>
              <a:ext cx="3322652" cy="423120"/>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1600"/>
              </a:pPr>
              <a:r>
                <a:rPr lang="en-US" sz="2000" kern="0" dirty="0">
                  <a:solidFill>
                    <a:srgbClr val="595959"/>
                  </a:solidFill>
                  <a:latin typeface="Calibri"/>
                  <a:ea typeface="Calibri"/>
                  <a:cs typeface="Calibri"/>
                  <a:sym typeface="Calibri"/>
                </a:rPr>
                <a:t>COLLECT DATA </a:t>
              </a:r>
              <a:endParaRPr sz="1750" kern="0" dirty="0">
                <a:solidFill>
                  <a:srgbClr val="000000"/>
                </a:solidFill>
                <a:latin typeface="Arial"/>
                <a:ea typeface="Arial"/>
                <a:cs typeface="Arial"/>
                <a:sym typeface="Arial"/>
              </a:endParaRPr>
            </a:p>
          </p:txBody>
        </p:sp>
      </p:grpSp>
      <p:sp>
        <p:nvSpPr>
          <p:cNvPr id="53" name="Slide Number Placeholder 20">
            <a:extLst>
              <a:ext uri="{FF2B5EF4-FFF2-40B4-BE49-F238E27FC236}">
                <a16:creationId xmlns:a16="http://schemas.microsoft.com/office/drawing/2014/main" id="{73EE5CBD-B15A-8045-9E54-598475C00D52}"/>
              </a:ext>
            </a:extLst>
          </p:cNvPr>
          <p:cNvSpPr txBox="1">
            <a:spLocks/>
          </p:cNvSpPr>
          <p:nvPr/>
        </p:nvSpPr>
        <p:spPr>
          <a:xfrm>
            <a:off x="14172793" y="9738941"/>
            <a:ext cx="4114467" cy="547643"/>
          </a:xfrm>
          <a:prstGeom prst="rect">
            <a:avLst/>
          </a:prstGeom>
        </p:spPr>
        <p:txBody>
          <a:bodyPr vert="horz" lIns="182865" tIns="91433" rIns="182865" bIns="91433"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1028621" fontAlgn="base">
              <a:spcBef>
                <a:spcPct val="0"/>
              </a:spcBef>
              <a:spcAft>
                <a:spcPts val="900"/>
              </a:spcAft>
              <a:defRPr/>
            </a:pPr>
            <a:fld id="{5CAF2848-72F5-C442-96E7-D641D54052C2}" type="slidenum">
              <a:rPr lang="en-US" sz="2400">
                <a:solidFill>
                  <a:prstClr val="white"/>
                </a:solidFill>
                <a:latin typeface="Calibri" panose="020F0502020204030204" pitchFamily="34" charset="0"/>
                <a:cs typeface="Calibri" panose="020F0502020204030204" pitchFamily="34" charset="0"/>
              </a:rPr>
              <a:pPr defTabSz="1028621" fontAlgn="base">
                <a:spcBef>
                  <a:spcPct val="0"/>
                </a:spcBef>
                <a:spcAft>
                  <a:spcPts val="900"/>
                </a:spcAft>
                <a:defRPr/>
              </a:pPr>
              <a:t>16</a:t>
            </a:fld>
            <a:endParaRPr lang="en-US" sz="2400" dirty="0">
              <a:solidFill>
                <a:prstClr val="white"/>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805774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6241C2C0-B5C5-834E-91CA-4B5E31A41D74}"/>
              </a:ext>
            </a:extLst>
          </p:cNvPr>
          <p:cNvGrpSpPr/>
          <p:nvPr/>
        </p:nvGrpSpPr>
        <p:grpSpPr>
          <a:xfrm>
            <a:off x="533400" y="2757616"/>
            <a:ext cx="17297400" cy="6691590"/>
            <a:chOff x="30877" y="2969218"/>
            <a:chExt cx="15095393" cy="5554545"/>
          </a:xfrm>
        </p:grpSpPr>
        <p:sp>
          <p:nvSpPr>
            <p:cNvPr id="7" name="Google Shape;1864;p37">
              <a:extLst>
                <a:ext uri="{FF2B5EF4-FFF2-40B4-BE49-F238E27FC236}">
                  <a16:creationId xmlns:a16="http://schemas.microsoft.com/office/drawing/2014/main" id="{E2A38444-7EE1-5741-AAA8-B482A8B00A75}"/>
                </a:ext>
              </a:extLst>
            </p:cNvPr>
            <p:cNvSpPr/>
            <p:nvPr/>
          </p:nvSpPr>
          <p:spPr>
            <a:xfrm rot="10800000">
              <a:off x="11694804" y="2976979"/>
              <a:ext cx="3352754" cy="4094992"/>
            </a:xfrm>
            <a:prstGeom prst="roundRect">
              <a:avLst>
                <a:gd name="adj" fmla="val 12184"/>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114260" tIns="57114" rIns="114260" bIns="57114" anchor="ctr" anchorCtr="0">
              <a:noAutofit/>
            </a:bodyPr>
            <a:lstStyle/>
            <a:p>
              <a:pPr algn="ctr" defTabSz="1142817">
                <a:buClr>
                  <a:srgbClr val="FFFFFF"/>
                </a:buClr>
                <a:buSzPts val="1351"/>
              </a:pPr>
              <a:endParaRPr sz="1688" kern="0">
                <a:solidFill>
                  <a:srgbClr val="FFFFFF"/>
                </a:solidFill>
                <a:latin typeface="Calibri"/>
                <a:ea typeface="Calibri"/>
                <a:cs typeface="Calibri"/>
                <a:sym typeface="Calibri"/>
              </a:endParaRPr>
            </a:p>
          </p:txBody>
        </p:sp>
        <p:sp>
          <p:nvSpPr>
            <p:cNvPr id="8" name="Google Shape;1529;p25">
              <a:extLst>
                <a:ext uri="{FF2B5EF4-FFF2-40B4-BE49-F238E27FC236}">
                  <a16:creationId xmlns:a16="http://schemas.microsoft.com/office/drawing/2014/main" id="{10214365-9AA5-D141-98ED-EB2DF11B5122}"/>
                </a:ext>
              </a:extLst>
            </p:cNvPr>
            <p:cNvSpPr/>
            <p:nvPr/>
          </p:nvSpPr>
          <p:spPr>
            <a:xfrm rot="10800000">
              <a:off x="3649806" y="2969658"/>
              <a:ext cx="3307620" cy="4094992"/>
            </a:xfrm>
            <a:prstGeom prst="roundRect">
              <a:avLst>
                <a:gd name="adj" fmla="val 9278"/>
              </a:avLst>
            </a:prstGeom>
            <a:gradFill>
              <a:gsLst>
                <a:gs pos="0">
                  <a:schemeClr val="lt1"/>
                </a:gs>
                <a:gs pos="1000">
                  <a:schemeClr val="lt1"/>
                </a:gs>
                <a:gs pos="16000">
                  <a:schemeClr val="lt1"/>
                </a:gs>
                <a:gs pos="83000">
                  <a:srgbClr val="F2F2F2"/>
                </a:gs>
                <a:gs pos="100000">
                  <a:srgbClr val="D8D8D8"/>
                </a:gs>
              </a:gsLst>
              <a:lin ang="0" scaled="0"/>
            </a:gradFill>
            <a:ln w="76200" cap="flat" cmpd="sng">
              <a:solidFill>
                <a:schemeClr val="tx1">
                  <a:lumMod val="50000"/>
                  <a:lumOff val="50000"/>
                </a:schemeClr>
              </a:solidFill>
              <a:prstDash val="dash"/>
              <a:miter lim="800000"/>
              <a:headEnd type="none" w="sm" len="sm"/>
              <a:tailEnd type="none" w="sm" len="sm"/>
            </a:ln>
          </p:spPr>
          <p:txBody>
            <a:bodyPr spcFirstLastPara="1" wrap="square" lIns="114260" tIns="57114" rIns="114260" bIns="57114" anchor="ctr" anchorCtr="0">
              <a:noAutofit/>
            </a:bodyPr>
            <a:lstStyle/>
            <a:p>
              <a:pPr algn="ctr" defTabSz="1142817">
                <a:buClr>
                  <a:srgbClr val="FFFFFF"/>
                </a:buClr>
                <a:buSzPts val="1351"/>
              </a:pPr>
              <a:endParaRPr sz="1688" kern="0">
                <a:solidFill>
                  <a:srgbClr val="FFFFFF"/>
                </a:solidFill>
                <a:latin typeface="Calibri"/>
                <a:ea typeface="Calibri"/>
                <a:cs typeface="Calibri"/>
                <a:sym typeface="Calibri"/>
              </a:endParaRPr>
            </a:p>
          </p:txBody>
        </p:sp>
        <p:cxnSp>
          <p:nvCxnSpPr>
            <p:cNvPr id="9" name="Google Shape;1530;p25">
              <a:extLst>
                <a:ext uri="{FF2B5EF4-FFF2-40B4-BE49-F238E27FC236}">
                  <a16:creationId xmlns:a16="http://schemas.microsoft.com/office/drawing/2014/main" id="{B456FD94-CA57-AD46-A357-67BC6C90F1B9}"/>
                </a:ext>
              </a:extLst>
            </p:cNvPr>
            <p:cNvCxnSpPr/>
            <p:nvPr/>
          </p:nvCxnSpPr>
          <p:spPr>
            <a:xfrm>
              <a:off x="4019318" y="5073626"/>
              <a:ext cx="269950"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0" name="Google Shape;1534;p25">
              <a:extLst>
                <a:ext uri="{FF2B5EF4-FFF2-40B4-BE49-F238E27FC236}">
                  <a16:creationId xmlns:a16="http://schemas.microsoft.com/office/drawing/2014/main" id="{E277A682-41D2-984C-8DAD-AC913756D830}"/>
                </a:ext>
              </a:extLst>
            </p:cNvPr>
            <p:cNvSpPr/>
            <p:nvPr/>
          </p:nvSpPr>
          <p:spPr>
            <a:xfrm rot="10800000">
              <a:off x="92133" y="2969658"/>
              <a:ext cx="3432494" cy="4094992"/>
            </a:xfrm>
            <a:prstGeom prst="roundRect">
              <a:avLst>
                <a:gd name="adj" fmla="val 10176"/>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114260" tIns="57114" rIns="114260" bIns="57114" anchor="ctr" anchorCtr="0">
              <a:noAutofit/>
            </a:bodyPr>
            <a:lstStyle/>
            <a:p>
              <a:pPr algn="ctr" defTabSz="1142817">
                <a:buClr>
                  <a:srgbClr val="FFFFFF"/>
                </a:buClr>
                <a:buSzPts val="1351"/>
              </a:pPr>
              <a:endParaRPr sz="1688" kern="0">
                <a:solidFill>
                  <a:srgbClr val="FFFFFF"/>
                </a:solidFill>
                <a:latin typeface="Calibri"/>
                <a:ea typeface="Calibri"/>
                <a:cs typeface="Calibri"/>
                <a:sym typeface="Calibri"/>
              </a:endParaRPr>
            </a:p>
          </p:txBody>
        </p:sp>
        <p:sp>
          <p:nvSpPr>
            <p:cNvPr id="11" name="Google Shape;1535;p25">
              <a:extLst>
                <a:ext uri="{FF2B5EF4-FFF2-40B4-BE49-F238E27FC236}">
                  <a16:creationId xmlns:a16="http://schemas.microsoft.com/office/drawing/2014/main" id="{AF1C4112-319A-2943-9DCF-53825520E56E}"/>
                </a:ext>
              </a:extLst>
            </p:cNvPr>
            <p:cNvSpPr/>
            <p:nvPr/>
          </p:nvSpPr>
          <p:spPr>
            <a:xfrm rot="10800000">
              <a:off x="108593" y="3017941"/>
              <a:ext cx="3432494" cy="4094992"/>
            </a:xfrm>
            <a:prstGeom prst="roundRect">
              <a:avLst>
                <a:gd name="adj" fmla="val 10176"/>
              </a:avLst>
            </a:prstGeom>
            <a:gradFill>
              <a:gsLst>
                <a:gs pos="0">
                  <a:schemeClr val="lt1"/>
                </a:gs>
                <a:gs pos="1000">
                  <a:schemeClr val="lt1"/>
                </a:gs>
                <a:gs pos="16000">
                  <a:schemeClr val="lt1"/>
                </a:gs>
                <a:gs pos="83000">
                  <a:srgbClr val="F2F2F2"/>
                </a:gs>
                <a:gs pos="100000">
                  <a:srgbClr val="D8D8D8"/>
                </a:gs>
              </a:gsLst>
              <a:lin ang="0" scaled="0"/>
            </a:gradFill>
            <a:ln w="76200" cap="flat" cmpd="sng">
              <a:noFill/>
              <a:prstDash val="dash"/>
              <a:miter lim="800000"/>
              <a:headEnd type="none" w="sm" len="sm"/>
              <a:tailEnd type="none" w="sm" len="sm"/>
            </a:ln>
          </p:spPr>
          <p:txBody>
            <a:bodyPr spcFirstLastPara="1" wrap="square" lIns="114260" tIns="57114" rIns="114260" bIns="57114" anchor="ctr" anchorCtr="0">
              <a:noAutofit/>
            </a:bodyPr>
            <a:lstStyle/>
            <a:p>
              <a:pPr algn="ctr" defTabSz="1142817">
                <a:buClr>
                  <a:srgbClr val="FFFFFF"/>
                </a:buClr>
                <a:buSzPts val="1351"/>
              </a:pPr>
              <a:endParaRPr sz="1688" kern="0">
                <a:solidFill>
                  <a:srgbClr val="FFFFFF"/>
                </a:solidFill>
                <a:latin typeface="Calibri"/>
                <a:ea typeface="Calibri"/>
                <a:cs typeface="Calibri"/>
                <a:sym typeface="Calibri"/>
              </a:endParaRPr>
            </a:p>
          </p:txBody>
        </p:sp>
        <p:sp>
          <p:nvSpPr>
            <p:cNvPr id="12" name="Google Shape;1538;p25">
              <a:extLst>
                <a:ext uri="{FF2B5EF4-FFF2-40B4-BE49-F238E27FC236}">
                  <a16:creationId xmlns:a16="http://schemas.microsoft.com/office/drawing/2014/main" id="{553DD2CF-8CA7-FE45-9816-2F7FA0905D0D}"/>
                </a:ext>
              </a:extLst>
            </p:cNvPr>
            <p:cNvSpPr/>
            <p:nvPr/>
          </p:nvSpPr>
          <p:spPr>
            <a:xfrm rot="10800000">
              <a:off x="7056550" y="2969218"/>
              <a:ext cx="4605837" cy="4094992"/>
            </a:xfrm>
            <a:prstGeom prst="roundRect">
              <a:avLst>
                <a:gd name="adj" fmla="val 7470"/>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114260" tIns="57114" rIns="114260" bIns="57114" anchor="ctr" anchorCtr="0">
              <a:noAutofit/>
            </a:bodyPr>
            <a:lstStyle/>
            <a:p>
              <a:pPr algn="ctr" defTabSz="1142817">
                <a:buClr>
                  <a:srgbClr val="FFFFFF"/>
                </a:buClr>
                <a:buSzPts val="1351"/>
              </a:pPr>
              <a:endParaRPr sz="1688" kern="0">
                <a:solidFill>
                  <a:srgbClr val="FFFFFF"/>
                </a:solidFill>
                <a:latin typeface="Calibri"/>
                <a:ea typeface="Calibri"/>
                <a:cs typeface="Calibri"/>
                <a:sym typeface="Calibri"/>
              </a:endParaRPr>
            </a:p>
          </p:txBody>
        </p:sp>
        <p:sp>
          <p:nvSpPr>
            <p:cNvPr id="13" name="Google Shape;1539;p25">
              <a:extLst>
                <a:ext uri="{FF2B5EF4-FFF2-40B4-BE49-F238E27FC236}">
                  <a16:creationId xmlns:a16="http://schemas.microsoft.com/office/drawing/2014/main" id="{091A7C93-6451-C341-B6D5-ADA8F1E68928}"/>
                </a:ext>
              </a:extLst>
            </p:cNvPr>
            <p:cNvSpPr/>
            <p:nvPr/>
          </p:nvSpPr>
          <p:spPr>
            <a:xfrm>
              <a:off x="7627648" y="3183146"/>
              <a:ext cx="2520996" cy="423120"/>
            </a:xfrm>
            <a:prstGeom prst="rect">
              <a:avLst/>
            </a:prstGeom>
            <a:noFill/>
            <a:ln>
              <a:noFill/>
            </a:ln>
          </p:spPr>
          <p:txBody>
            <a:bodyPr spcFirstLastPara="1" wrap="square" lIns="114260" tIns="57114" rIns="114260" bIns="57114" anchor="t" anchorCtr="0">
              <a:spAutoFit/>
            </a:bodyPr>
            <a:lstStyle/>
            <a:p>
              <a:pPr defTabSz="1142817">
                <a:buClr>
                  <a:srgbClr val="000000"/>
                </a:buClr>
                <a:buSzPts val="1600"/>
              </a:pPr>
              <a:r>
                <a:rPr lang="en-US" sz="2000" kern="0">
                  <a:solidFill>
                    <a:srgbClr val="595959"/>
                  </a:solidFill>
                  <a:latin typeface="Calibri"/>
                  <a:ea typeface="Calibri"/>
                  <a:cs typeface="Calibri"/>
                  <a:sym typeface="Calibri"/>
                </a:rPr>
                <a:t>ANALYZE DATA</a:t>
              </a:r>
              <a:endParaRPr sz="2000" kern="0">
                <a:solidFill>
                  <a:srgbClr val="595959"/>
                </a:solidFill>
                <a:latin typeface="Calibri"/>
                <a:ea typeface="Calibri"/>
                <a:cs typeface="Calibri"/>
                <a:sym typeface="Calibri"/>
              </a:endParaRPr>
            </a:p>
          </p:txBody>
        </p:sp>
        <p:sp>
          <p:nvSpPr>
            <p:cNvPr id="14" name="Google Shape;1540;p25">
              <a:extLst>
                <a:ext uri="{FF2B5EF4-FFF2-40B4-BE49-F238E27FC236}">
                  <a16:creationId xmlns:a16="http://schemas.microsoft.com/office/drawing/2014/main" id="{FA922FDB-9679-F44D-9CAF-C2B6FACDCE73}"/>
                </a:ext>
              </a:extLst>
            </p:cNvPr>
            <p:cNvSpPr/>
            <p:nvPr/>
          </p:nvSpPr>
          <p:spPr>
            <a:xfrm>
              <a:off x="11753511" y="3163844"/>
              <a:ext cx="3175881" cy="423120"/>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1600"/>
              </a:pPr>
              <a:r>
                <a:rPr lang="en-US" sz="2000" kern="0">
                  <a:solidFill>
                    <a:srgbClr val="595959"/>
                  </a:solidFill>
                  <a:latin typeface="Calibri"/>
                  <a:ea typeface="Calibri"/>
                  <a:cs typeface="Calibri"/>
                  <a:sym typeface="Calibri"/>
                </a:rPr>
                <a:t>OPTIMIZE RESULTS</a:t>
              </a:r>
              <a:endParaRPr sz="2000" kern="0">
                <a:solidFill>
                  <a:srgbClr val="595959"/>
                </a:solidFill>
                <a:latin typeface="Calibri"/>
                <a:ea typeface="Calibri"/>
                <a:cs typeface="Calibri"/>
                <a:sym typeface="Calibri"/>
              </a:endParaRPr>
            </a:p>
          </p:txBody>
        </p:sp>
        <p:sp>
          <p:nvSpPr>
            <p:cNvPr id="15" name="Google Shape;1541;p25">
              <a:extLst>
                <a:ext uri="{FF2B5EF4-FFF2-40B4-BE49-F238E27FC236}">
                  <a16:creationId xmlns:a16="http://schemas.microsoft.com/office/drawing/2014/main" id="{381650F7-F8F4-E843-8A67-4062D08752DF}"/>
                </a:ext>
              </a:extLst>
            </p:cNvPr>
            <p:cNvSpPr/>
            <p:nvPr/>
          </p:nvSpPr>
          <p:spPr>
            <a:xfrm>
              <a:off x="10017366" y="5419440"/>
              <a:ext cx="1493163" cy="288468"/>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5: ROI</a:t>
              </a:r>
              <a:endParaRPr sz="2250" kern="0">
                <a:solidFill>
                  <a:srgbClr val="000000"/>
                </a:solidFill>
                <a:latin typeface="Calibri"/>
                <a:ea typeface="Calibri"/>
                <a:cs typeface="Calibri"/>
                <a:sym typeface="Calibri"/>
              </a:endParaRPr>
            </a:p>
          </p:txBody>
        </p:sp>
        <p:sp>
          <p:nvSpPr>
            <p:cNvPr id="16" name="Google Shape;1542;p25">
              <a:extLst>
                <a:ext uri="{FF2B5EF4-FFF2-40B4-BE49-F238E27FC236}">
                  <a16:creationId xmlns:a16="http://schemas.microsoft.com/office/drawing/2014/main" id="{4626890D-23A3-954D-8230-E42B41D0C0B5}"/>
                </a:ext>
              </a:extLst>
            </p:cNvPr>
            <p:cNvSpPr/>
            <p:nvPr/>
          </p:nvSpPr>
          <p:spPr>
            <a:xfrm>
              <a:off x="3905639" y="3951994"/>
              <a:ext cx="1894728" cy="461592"/>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1: REACTION AND PLANNED ACTION</a:t>
              </a:r>
              <a:endParaRPr sz="1750" kern="0">
                <a:solidFill>
                  <a:srgbClr val="000000"/>
                </a:solidFill>
                <a:latin typeface="Arial"/>
                <a:ea typeface="Arial"/>
                <a:cs typeface="Arial"/>
                <a:sym typeface="Arial"/>
              </a:endParaRPr>
            </a:p>
          </p:txBody>
        </p:sp>
        <p:sp>
          <p:nvSpPr>
            <p:cNvPr id="17" name="Google Shape;1543;p25">
              <a:extLst>
                <a:ext uri="{FF2B5EF4-FFF2-40B4-BE49-F238E27FC236}">
                  <a16:creationId xmlns:a16="http://schemas.microsoft.com/office/drawing/2014/main" id="{A556E245-A86D-CF4A-8E3D-BE646099479C}"/>
                </a:ext>
              </a:extLst>
            </p:cNvPr>
            <p:cNvSpPr/>
            <p:nvPr/>
          </p:nvSpPr>
          <p:spPr>
            <a:xfrm>
              <a:off x="5711390" y="3953152"/>
              <a:ext cx="1282068" cy="467876"/>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3:</a:t>
              </a:r>
              <a:endParaRPr sz="1166" kern="0">
                <a:solidFill>
                  <a:srgbClr val="595959"/>
                </a:solidFill>
                <a:latin typeface="Calibri"/>
                <a:ea typeface="Calibri"/>
                <a:cs typeface="Calibri"/>
                <a:sym typeface="Calibri"/>
              </a:endParaRPr>
            </a:p>
            <a:p>
              <a:pPr algn="ctr" defTabSz="1142817">
                <a:buClr>
                  <a:srgbClr val="595959"/>
                </a:buClr>
                <a:buSzPts val="933"/>
              </a:pPr>
              <a:r>
                <a:rPr lang="en-US" sz="1166" kern="0">
                  <a:solidFill>
                    <a:srgbClr val="595959"/>
                  </a:solidFill>
                  <a:latin typeface="Calibri"/>
                  <a:ea typeface="Calibri"/>
                  <a:cs typeface="Calibri"/>
                  <a:sym typeface="Calibri"/>
                </a:rPr>
                <a:t>APPLICATION</a:t>
              </a:r>
              <a:endParaRPr sz="1750" kern="0">
                <a:solidFill>
                  <a:srgbClr val="000000"/>
                </a:solidFill>
                <a:latin typeface="Arial"/>
                <a:ea typeface="Arial"/>
                <a:cs typeface="Arial"/>
                <a:sym typeface="Arial"/>
              </a:endParaRPr>
            </a:p>
          </p:txBody>
        </p:sp>
        <p:sp>
          <p:nvSpPr>
            <p:cNvPr id="18" name="Google Shape;1544;p25">
              <a:extLst>
                <a:ext uri="{FF2B5EF4-FFF2-40B4-BE49-F238E27FC236}">
                  <a16:creationId xmlns:a16="http://schemas.microsoft.com/office/drawing/2014/main" id="{4107272A-4934-ED4A-A459-4C3813552567}"/>
                </a:ext>
              </a:extLst>
            </p:cNvPr>
            <p:cNvSpPr/>
            <p:nvPr/>
          </p:nvSpPr>
          <p:spPr>
            <a:xfrm>
              <a:off x="3907729" y="5876928"/>
              <a:ext cx="1745927" cy="288468"/>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2: LEARNING</a:t>
              </a:r>
              <a:endParaRPr sz="1750" kern="0">
                <a:solidFill>
                  <a:srgbClr val="000000"/>
                </a:solidFill>
                <a:latin typeface="Arial"/>
                <a:ea typeface="Arial"/>
                <a:cs typeface="Arial"/>
                <a:sym typeface="Arial"/>
              </a:endParaRPr>
            </a:p>
          </p:txBody>
        </p:sp>
        <p:sp>
          <p:nvSpPr>
            <p:cNvPr id="19" name="Google Shape;1545;p25">
              <a:extLst>
                <a:ext uri="{FF2B5EF4-FFF2-40B4-BE49-F238E27FC236}">
                  <a16:creationId xmlns:a16="http://schemas.microsoft.com/office/drawing/2014/main" id="{0219F611-A7AE-E14E-8074-02CD770FE01D}"/>
                </a:ext>
              </a:extLst>
            </p:cNvPr>
            <p:cNvSpPr/>
            <p:nvPr/>
          </p:nvSpPr>
          <p:spPr>
            <a:xfrm>
              <a:off x="5637386" y="5872139"/>
              <a:ext cx="1479276" cy="288468"/>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4: IMPACT</a:t>
              </a:r>
              <a:endParaRPr sz="1166" kern="0">
                <a:solidFill>
                  <a:srgbClr val="595959"/>
                </a:solidFill>
                <a:latin typeface="Calibri"/>
                <a:ea typeface="Calibri"/>
                <a:cs typeface="Calibri"/>
                <a:sym typeface="Calibri"/>
              </a:endParaRPr>
            </a:p>
          </p:txBody>
        </p:sp>
        <p:sp>
          <p:nvSpPr>
            <p:cNvPr id="20" name="Google Shape;1546;p25">
              <a:extLst>
                <a:ext uri="{FF2B5EF4-FFF2-40B4-BE49-F238E27FC236}">
                  <a16:creationId xmlns:a16="http://schemas.microsoft.com/office/drawing/2014/main" id="{2100A262-31E3-CD47-B480-EE30F7F6CB8C}"/>
                </a:ext>
              </a:extLst>
            </p:cNvPr>
            <p:cNvSpPr/>
            <p:nvPr/>
          </p:nvSpPr>
          <p:spPr>
            <a:xfrm>
              <a:off x="9808950" y="6765252"/>
              <a:ext cx="2047527" cy="294752"/>
            </a:xfrm>
            <a:prstGeom prst="rect">
              <a:avLst/>
            </a:prstGeom>
            <a:noFill/>
            <a:ln>
              <a:noFill/>
            </a:ln>
          </p:spPr>
          <p:txBody>
            <a:bodyPr spcFirstLastPara="1" wrap="square" lIns="114260" tIns="57114" rIns="114260" bIns="57114" anchor="t" anchorCtr="0">
              <a:spAutoFit/>
            </a:bodyPr>
            <a:lstStyle/>
            <a:p>
              <a:pPr defTabSz="1142817">
                <a:buClr>
                  <a:srgbClr val="595959"/>
                </a:buClr>
                <a:buSzPts val="933"/>
              </a:pPr>
              <a:r>
                <a:rPr lang="en-US" sz="1166" kern="0">
                  <a:solidFill>
                    <a:srgbClr val="595959"/>
                  </a:solidFill>
                  <a:latin typeface="Calibri"/>
                  <a:ea typeface="Calibri"/>
                  <a:cs typeface="Calibri"/>
                  <a:sym typeface="Calibri"/>
                </a:rPr>
                <a:t>INTANGIBLE BENEFITS</a:t>
              </a:r>
              <a:endParaRPr sz="1750" kern="0">
                <a:solidFill>
                  <a:srgbClr val="000000"/>
                </a:solidFill>
                <a:latin typeface="Arial"/>
                <a:ea typeface="Arial"/>
                <a:cs typeface="Arial"/>
                <a:sym typeface="Arial"/>
              </a:endParaRPr>
            </a:p>
          </p:txBody>
        </p:sp>
        <p:cxnSp>
          <p:nvCxnSpPr>
            <p:cNvPr id="21" name="Google Shape;1547;p25">
              <a:extLst>
                <a:ext uri="{FF2B5EF4-FFF2-40B4-BE49-F238E27FC236}">
                  <a16:creationId xmlns:a16="http://schemas.microsoft.com/office/drawing/2014/main" id="{1A497B46-DE75-B547-8A92-DFF1DC01E087}"/>
                </a:ext>
              </a:extLst>
            </p:cNvPr>
            <p:cNvCxnSpPr/>
            <p:nvPr/>
          </p:nvCxnSpPr>
          <p:spPr>
            <a:xfrm>
              <a:off x="1360960" y="5052170"/>
              <a:ext cx="228558"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2" name="Google Shape;1548;p25">
              <a:extLst>
                <a:ext uri="{FF2B5EF4-FFF2-40B4-BE49-F238E27FC236}">
                  <a16:creationId xmlns:a16="http://schemas.microsoft.com/office/drawing/2014/main" id="{B9D67BAA-A799-B445-8BF4-C42D733BFB63}"/>
                </a:ext>
              </a:extLst>
            </p:cNvPr>
            <p:cNvCxnSpPr/>
            <p:nvPr/>
          </p:nvCxnSpPr>
          <p:spPr>
            <a:xfrm>
              <a:off x="10697355" y="4212835"/>
              <a:ext cx="0" cy="342837"/>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3" name="Google Shape;1549;p25">
              <a:extLst>
                <a:ext uri="{FF2B5EF4-FFF2-40B4-BE49-F238E27FC236}">
                  <a16:creationId xmlns:a16="http://schemas.microsoft.com/office/drawing/2014/main" id="{C220B553-270C-264E-9662-2931DE59DD45}"/>
                </a:ext>
              </a:extLst>
            </p:cNvPr>
            <p:cNvCxnSpPr/>
            <p:nvPr/>
          </p:nvCxnSpPr>
          <p:spPr>
            <a:xfrm rot="10800000" flipH="1">
              <a:off x="10987307" y="5065437"/>
              <a:ext cx="767589" cy="16378"/>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4" name="Google Shape;1550;p25">
              <a:extLst>
                <a:ext uri="{FF2B5EF4-FFF2-40B4-BE49-F238E27FC236}">
                  <a16:creationId xmlns:a16="http://schemas.microsoft.com/office/drawing/2014/main" id="{4E0C5423-49D2-2247-BDBE-3F2799F83F5E}"/>
                </a:ext>
              </a:extLst>
            </p:cNvPr>
            <p:cNvCxnSpPr/>
            <p:nvPr/>
          </p:nvCxnSpPr>
          <p:spPr>
            <a:xfrm rot="10800000">
              <a:off x="11638459" y="5769369"/>
              <a:ext cx="0" cy="666625"/>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5" name="Google Shape;1551;p25">
              <a:extLst>
                <a:ext uri="{FF2B5EF4-FFF2-40B4-BE49-F238E27FC236}">
                  <a16:creationId xmlns:a16="http://schemas.microsoft.com/office/drawing/2014/main" id="{712E5496-A0DE-5248-A660-5B114EF26A64}"/>
                </a:ext>
              </a:extLst>
            </p:cNvPr>
            <p:cNvCxnSpPr/>
            <p:nvPr/>
          </p:nvCxnSpPr>
          <p:spPr>
            <a:xfrm rot="10800000">
              <a:off x="10457930" y="6416250"/>
              <a:ext cx="1183727" cy="0"/>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26" name="Google Shape;1552;p25">
              <a:extLst>
                <a:ext uri="{FF2B5EF4-FFF2-40B4-BE49-F238E27FC236}">
                  <a16:creationId xmlns:a16="http://schemas.microsoft.com/office/drawing/2014/main" id="{503627D4-8CC5-A54D-B816-22498D4015DD}"/>
                </a:ext>
              </a:extLst>
            </p:cNvPr>
            <p:cNvCxnSpPr/>
            <p:nvPr/>
          </p:nvCxnSpPr>
          <p:spPr>
            <a:xfrm>
              <a:off x="9754358" y="5054601"/>
              <a:ext cx="524537"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7" name="Google Shape;1553;p25">
              <a:extLst>
                <a:ext uri="{FF2B5EF4-FFF2-40B4-BE49-F238E27FC236}">
                  <a16:creationId xmlns:a16="http://schemas.microsoft.com/office/drawing/2014/main" id="{C9584B16-7DA8-6C49-8F38-46C205D78770}"/>
                </a:ext>
              </a:extLst>
            </p:cNvPr>
            <p:cNvCxnSpPr/>
            <p:nvPr/>
          </p:nvCxnSpPr>
          <p:spPr>
            <a:xfrm rot="10800000" flipH="1">
              <a:off x="9872042" y="5039440"/>
              <a:ext cx="25317" cy="1315210"/>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28" name="Google Shape;1554;p25">
              <a:extLst>
                <a:ext uri="{FF2B5EF4-FFF2-40B4-BE49-F238E27FC236}">
                  <a16:creationId xmlns:a16="http://schemas.microsoft.com/office/drawing/2014/main" id="{D708C74B-FC91-644F-AF59-43A82CD2C3CE}"/>
                </a:ext>
              </a:extLst>
            </p:cNvPr>
            <p:cNvCxnSpPr/>
            <p:nvPr/>
          </p:nvCxnSpPr>
          <p:spPr>
            <a:xfrm rot="10800000" flipH="1">
              <a:off x="9872042" y="6354650"/>
              <a:ext cx="289168" cy="16036"/>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9" name="Google Shape;1555;p25">
              <a:extLst>
                <a:ext uri="{FF2B5EF4-FFF2-40B4-BE49-F238E27FC236}">
                  <a16:creationId xmlns:a16="http://schemas.microsoft.com/office/drawing/2014/main" id="{346DEE09-BF3D-7C4D-B9DE-819BBF38157D}"/>
                </a:ext>
              </a:extLst>
            </p:cNvPr>
            <p:cNvCxnSpPr/>
            <p:nvPr/>
          </p:nvCxnSpPr>
          <p:spPr>
            <a:xfrm>
              <a:off x="5452470" y="5031901"/>
              <a:ext cx="228558"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30" name="Google Shape;1556;p25">
              <a:extLst>
                <a:ext uri="{FF2B5EF4-FFF2-40B4-BE49-F238E27FC236}">
                  <a16:creationId xmlns:a16="http://schemas.microsoft.com/office/drawing/2014/main" id="{A7A5068A-E6A5-544D-9826-BCB1D1EE25D6}"/>
                </a:ext>
              </a:extLst>
            </p:cNvPr>
            <p:cNvCxnSpPr/>
            <p:nvPr/>
          </p:nvCxnSpPr>
          <p:spPr>
            <a:xfrm>
              <a:off x="2820690" y="5052170"/>
              <a:ext cx="269950"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31" name="Google Shape;1557;p25">
              <a:extLst>
                <a:ext uri="{FF2B5EF4-FFF2-40B4-BE49-F238E27FC236}">
                  <a16:creationId xmlns:a16="http://schemas.microsoft.com/office/drawing/2014/main" id="{01B52CDD-60E7-8F4F-A803-ACE5376DEDA8}"/>
                </a:ext>
              </a:extLst>
            </p:cNvPr>
            <p:cNvCxnSpPr/>
            <p:nvPr/>
          </p:nvCxnSpPr>
          <p:spPr>
            <a:xfrm>
              <a:off x="6845149" y="5054585"/>
              <a:ext cx="228558"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32" name="Google Shape;1558;p25">
              <a:extLst>
                <a:ext uri="{FF2B5EF4-FFF2-40B4-BE49-F238E27FC236}">
                  <a16:creationId xmlns:a16="http://schemas.microsoft.com/office/drawing/2014/main" id="{58A6334C-C84D-3D46-9523-75129761B167}"/>
                </a:ext>
              </a:extLst>
            </p:cNvPr>
            <p:cNvCxnSpPr/>
            <p:nvPr/>
          </p:nvCxnSpPr>
          <p:spPr>
            <a:xfrm>
              <a:off x="8023151" y="5045339"/>
              <a:ext cx="342837"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33" name="Google Shape;1559;p25">
              <a:extLst>
                <a:ext uri="{FF2B5EF4-FFF2-40B4-BE49-F238E27FC236}">
                  <a16:creationId xmlns:a16="http://schemas.microsoft.com/office/drawing/2014/main" id="{FE62C551-3D36-6949-9AA2-33920F09E127}"/>
                </a:ext>
              </a:extLst>
            </p:cNvPr>
            <p:cNvSpPr/>
            <p:nvPr/>
          </p:nvSpPr>
          <p:spPr>
            <a:xfrm>
              <a:off x="205374" y="4384255"/>
              <a:ext cx="1161697" cy="1401344"/>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67"/>
              </a:pPr>
              <a:r>
                <a:rPr lang="en-US" sz="1334" b="1" kern="0">
                  <a:solidFill>
                    <a:srgbClr val="FFFFFF"/>
                  </a:solidFill>
                  <a:latin typeface="Calibri"/>
                  <a:ea typeface="Calibri"/>
                  <a:cs typeface="Calibri"/>
                  <a:sym typeface="Calibri"/>
                </a:rPr>
                <a:t>Start with Why</a:t>
              </a:r>
              <a:r>
                <a:rPr lang="en-US" sz="1334" kern="0">
                  <a:solidFill>
                    <a:srgbClr val="FFFFFF"/>
                  </a:solidFill>
                  <a:latin typeface="Calibri"/>
                  <a:ea typeface="Calibri"/>
                  <a:cs typeface="Calibri"/>
                  <a:sym typeface="Calibri"/>
                </a:rPr>
                <a:t>: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Align Programs</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 With the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Business</a:t>
              </a:r>
              <a:endParaRPr sz="1750" kern="0">
                <a:solidFill>
                  <a:srgbClr val="000000"/>
                </a:solidFill>
                <a:latin typeface="Arial"/>
                <a:ea typeface="Arial"/>
                <a:cs typeface="Arial"/>
                <a:sym typeface="Arial"/>
              </a:endParaRPr>
            </a:p>
          </p:txBody>
        </p:sp>
        <p:sp>
          <p:nvSpPr>
            <p:cNvPr id="34" name="Google Shape;1560;p25">
              <a:extLst>
                <a:ext uri="{FF2B5EF4-FFF2-40B4-BE49-F238E27FC236}">
                  <a16:creationId xmlns:a16="http://schemas.microsoft.com/office/drawing/2014/main" id="{1EB0470B-39DB-8C49-9D0C-096D7CD6C45F}"/>
                </a:ext>
              </a:extLst>
            </p:cNvPr>
            <p:cNvSpPr/>
            <p:nvPr/>
          </p:nvSpPr>
          <p:spPr>
            <a:xfrm>
              <a:off x="1581005" y="4412349"/>
              <a:ext cx="1321065" cy="1385310"/>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a:solidFill>
                    <a:srgbClr val="FFFFFF"/>
                  </a:solidFill>
                  <a:latin typeface="Calibri"/>
                  <a:ea typeface="Calibri"/>
                  <a:cs typeface="Calibri"/>
                  <a:sym typeface="Calibri"/>
                </a:rPr>
                <a:t>Make it Feasible</a:t>
              </a:r>
              <a:r>
                <a:rPr lang="en-US" sz="1312" kern="0">
                  <a:solidFill>
                    <a:srgbClr val="FFFFFF"/>
                  </a:solidFill>
                  <a:latin typeface="Calibri"/>
                  <a:ea typeface="Calibri"/>
                  <a:cs typeface="Calibri"/>
                  <a:sym typeface="Calibri"/>
                </a:rPr>
                <a:t>:</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 Select the Right</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 Solution</a:t>
              </a:r>
              <a:endParaRPr sz="1750" kern="0">
                <a:solidFill>
                  <a:srgbClr val="000000"/>
                </a:solidFill>
                <a:latin typeface="Arial"/>
                <a:ea typeface="Arial"/>
                <a:cs typeface="Arial"/>
                <a:sym typeface="Arial"/>
              </a:endParaRPr>
            </a:p>
          </p:txBody>
        </p:sp>
        <p:sp>
          <p:nvSpPr>
            <p:cNvPr id="35" name="Google Shape;1561;p25">
              <a:extLst>
                <a:ext uri="{FF2B5EF4-FFF2-40B4-BE49-F238E27FC236}">
                  <a16:creationId xmlns:a16="http://schemas.microsoft.com/office/drawing/2014/main" id="{8DCC5647-57D2-AA43-AD39-3938393FB7BA}"/>
                </a:ext>
              </a:extLst>
            </p:cNvPr>
            <p:cNvSpPr/>
            <p:nvPr/>
          </p:nvSpPr>
          <p:spPr>
            <a:xfrm>
              <a:off x="4265215" y="4429081"/>
              <a:ext cx="1187255" cy="1401344"/>
            </a:xfrm>
            <a:prstGeom prst="roundRect">
              <a:avLst>
                <a:gd name="adj" fmla="val 16667"/>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dirty="0">
                  <a:solidFill>
                    <a:srgbClr val="FFFFFF"/>
                  </a:solidFill>
                  <a:latin typeface="Calibri"/>
                  <a:ea typeface="Calibri"/>
                  <a:cs typeface="Calibri"/>
                  <a:sym typeface="Calibri"/>
                </a:rPr>
                <a:t>Make it Matter:</a:t>
              </a:r>
              <a:endParaRPr sz="1334" b="1" kern="0" dirty="0">
                <a:solidFill>
                  <a:srgbClr val="FFFFFF"/>
                </a:solidFill>
                <a:latin typeface="Calibri"/>
                <a:ea typeface="Calibri"/>
                <a:cs typeface="Calibri"/>
                <a:sym typeface="Calibri"/>
              </a:endParaRPr>
            </a:p>
            <a:p>
              <a:pPr algn="ctr" defTabSz="1142817">
                <a:buClr>
                  <a:srgbClr val="FFFFFF"/>
                </a:buClr>
                <a:buSzPts val="1067"/>
              </a:pPr>
              <a:r>
                <a:rPr lang="en-US" sz="1334" kern="0" dirty="0">
                  <a:solidFill>
                    <a:srgbClr val="FFFFFF"/>
                  </a:solidFill>
                  <a:latin typeface="Calibri"/>
                  <a:ea typeface="Calibri"/>
                  <a:cs typeface="Calibri"/>
                  <a:sym typeface="Calibri"/>
                </a:rPr>
                <a:t>Design for Input, </a:t>
              </a:r>
              <a:endParaRPr sz="1750" kern="0" dirty="0">
                <a:solidFill>
                  <a:srgbClr val="000000"/>
                </a:solidFill>
                <a:latin typeface="Arial"/>
                <a:ea typeface="Arial"/>
                <a:cs typeface="Arial"/>
                <a:sym typeface="Arial"/>
              </a:endParaRPr>
            </a:p>
            <a:p>
              <a:pPr algn="ctr" defTabSz="1142817">
                <a:buClr>
                  <a:srgbClr val="FFFFFF"/>
                </a:buClr>
                <a:buSzPts val="1067"/>
              </a:pPr>
              <a:r>
                <a:rPr lang="en-US" sz="1334" kern="0" dirty="0">
                  <a:solidFill>
                    <a:srgbClr val="FFFFFF"/>
                  </a:solidFill>
                  <a:latin typeface="Calibri"/>
                  <a:ea typeface="Calibri"/>
                  <a:cs typeface="Calibri"/>
                  <a:sym typeface="Calibri"/>
                </a:rPr>
                <a:t>Reaction and</a:t>
              </a:r>
              <a:endParaRPr sz="1750" kern="0" dirty="0">
                <a:solidFill>
                  <a:srgbClr val="000000"/>
                </a:solidFill>
                <a:latin typeface="Arial"/>
                <a:ea typeface="Arial"/>
                <a:cs typeface="Arial"/>
                <a:sym typeface="Arial"/>
              </a:endParaRPr>
            </a:p>
            <a:p>
              <a:pPr algn="ctr" defTabSz="1142817">
                <a:buClr>
                  <a:srgbClr val="FFFFFF"/>
                </a:buClr>
                <a:buSzPts val="1067"/>
              </a:pPr>
              <a:r>
                <a:rPr lang="en-US" sz="1334" kern="0" dirty="0">
                  <a:solidFill>
                    <a:srgbClr val="FFFFFF"/>
                  </a:solidFill>
                  <a:latin typeface="Calibri"/>
                  <a:ea typeface="Calibri"/>
                  <a:cs typeface="Calibri"/>
                  <a:sym typeface="Calibri"/>
                </a:rPr>
                <a:t> Learning</a:t>
              </a:r>
              <a:endParaRPr sz="1750" kern="0" dirty="0">
                <a:solidFill>
                  <a:srgbClr val="000000"/>
                </a:solidFill>
                <a:latin typeface="Arial"/>
                <a:ea typeface="Arial"/>
                <a:cs typeface="Arial"/>
                <a:sym typeface="Arial"/>
              </a:endParaRPr>
            </a:p>
          </p:txBody>
        </p:sp>
        <p:sp>
          <p:nvSpPr>
            <p:cNvPr id="36" name="Google Shape;1562;p25">
              <a:extLst>
                <a:ext uri="{FF2B5EF4-FFF2-40B4-BE49-F238E27FC236}">
                  <a16:creationId xmlns:a16="http://schemas.microsoft.com/office/drawing/2014/main" id="{856796AF-674D-CE4F-B795-C6B9217FE338}"/>
                </a:ext>
              </a:extLst>
            </p:cNvPr>
            <p:cNvSpPr/>
            <p:nvPr/>
          </p:nvSpPr>
          <p:spPr>
            <a:xfrm>
              <a:off x="7115038" y="4405465"/>
              <a:ext cx="1070877" cy="1385308"/>
            </a:xfrm>
            <a:prstGeom prst="roundRect">
              <a:avLst>
                <a:gd name="adj" fmla="val 16667"/>
              </a:avLst>
            </a:prstGeom>
            <a:solidFill>
              <a:srgbClr val="820E2E"/>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67"/>
              </a:pPr>
              <a:r>
                <a:rPr lang="en-US" sz="1334" b="1" kern="0" dirty="0">
                  <a:solidFill>
                    <a:srgbClr val="FFFFFF"/>
                  </a:solidFill>
                  <a:latin typeface="Calibri"/>
                  <a:ea typeface="Calibri"/>
                  <a:cs typeface="Calibri"/>
                  <a:sym typeface="Calibri"/>
                </a:rPr>
                <a:t>Make it</a:t>
              </a:r>
              <a:endParaRPr sz="1750" kern="0" dirty="0">
                <a:solidFill>
                  <a:srgbClr val="000000"/>
                </a:solidFill>
                <a:latin typeface="Arial"/>
                <a:ea typeface="Arial"/>
                <a:cs typeface="Arial"/>
                <a:sym typeface="Arial"/>
              </a:endParaRPr>
            </a:p>
            <a:p>
              <a:pPr algn="ctr" defTabSz="1142817">
                <a:buClr>
                  <a:srgbClr val="FFFFFF"/>
                </a:buClr>
                <a:buSzPts val="1050"/>
              </a:pPr>
              <a:r>
                <a:rPr lang="en-US" sz="1312" b="1" kern="0" dirty="0">
                  <a:solidFill>
                    <a:srgbClr val="FFFFFF"/>
                  </a:solidFill>
                  <a:latin typeface="Calibri"/>
                  <a:ea typeface="Calibri"/>
                  <a:cs typeface="Calibri"/>
                  <a:sym typeface="Calibri"/>
                </a:rPr>
                <a:t> Credible: </a:t>
              </a:r>
              <a:endParaRPr sz="1312" b="1" kern="0" dirty="0">
                <a:solidFill>
                  <a:srgbClr val="FFFFFF"/>
                </a:solidFill>
                <a:latin typeface="Calibri"/>
                <a:ea typeface="Calibri"/>
                <a:cs typeface="Calibri"/>
                <a:sym typeface="Calibri"/>
              </a:endParaRPr>
            </a:p>
            <a:p>
              <a:pPr algn="ctr" defTabSz="1142817">
                <a:buClr>
                  <a:srgbClr val="FFFFFF"/>
                </a:buClr>
                <a:buSzPts val="1067"/>
              </a:pPr>
              <a:r>
                <a:rPr lang="en-US" sz="1334" kern="0" dirty="0">
                  <a:solidFill>
                    <a:srgbClr val="FFFFFF"/>
                  </a:solidFill>
                  <a:latin typeface="Calibri"/>
                  <a:ea typeface="Calibri"/>
                  <a:cs typeface="Calibri"/>
                  <a:sym typeface="Calibri"/>
                </a:rPr>
                <a:t>Isolate the</a:t>
              </a:r>
              <a:endParaRPr sz="1750" kern="0" dirty="0">
                <a:solidFill>
                  <a:srgbClr val="000000"/>
                </a:solidFill>
                <a:latin typeface="Arial"/>
                <a:ea typeface="Arial"/>
                <a:cs typeface="Arial"/>
                <a:sym typeface="Arial"/>
              </a:endParaRPr>
            </a:p>
            <a:p>
              <a:pPr algn="ctr" defTabSz="1142817">
                <a:buClr>
                  <a:srgbClr val="FFFFFF"/>
                </a:buClr>
                <a:buSzPts val="1067"/>
              </a:pPr>
              <a:r>
                <a:rPr lang="en-US" sz="1334" kern="0" dirty="0">
                  <a:solidFill>
                    <a:srgbClr val="FFFFFF"/>
                  </a:solidFill>
                  <a:latin typeface="Calibri"/>
                  <a:ea typeface="Calibri"/>
                  <a:cs typeface="Calibri"/>
                  <a:sym typeface="Calibri"/>
                </a:rPr>
                <a:t> Effects of the Program</a:t>
              </a:r>
              <a:endParaRPr sz="1750" kern="0" dirty="0">
                <a:solidFill>
                  <a:srgbClr val="000000"/>
                </a:solidFill>
                <a:latin typeface="Arial"/>
                <a:ea typeface="Arial"/>
                <a:cs typeface="Arial"/>
                <a:sym typeface="Arial"/>
              </a:endParaRPr>
            </a:p>
          </p:txBody>
        </p:sp>
        <p:sp>
          <p:nvSpPr>
            <p:cNvPr id="37" name="Google Shape;1563;p25">
              <a:extLst>
                <a:ext uri="{FF2B5EF4-FFF2-40B4-BE49-F238E27FC236}">
                  <a16:creationId xmlns:a16="http://schemas.microsoft.com/office/drawing/2014/main" id="{1F742A57-3812-074D-BCC9-410134C52859}"/>
                </a:ext>
              </a:extLst>
            </p:cNvPr>
            <p:cNvSpPr/>
            <p:nvPr/>
          </p:nvSpPr>
          <p:spPr>
            <a:xfrm>
              <a:off x="8359292" y="4384255"/>
              <a:ext cx="1461814" cy="1430265"/>
            </a:xfrm>
            <a:prstGeom prst="roundRect">
              <a:avLst>
                <a:gd name="adj" fmla="val 16667"/>
              </a:avLst>
            </a:prstGeom>
            <a:solidFill>
              <a:srgbClr val="820E2E"/>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a:solidFill>
                    <a:srgbClr val="FFFFFF"/>
                  </a:solidFill>
                  <a:latin typeface="Calibri"/>
                  <a:ea typeface="Calibri"/>
                  <a:cs typeface="Calibri"/>
                  <a:sym typeface="Calibri"/>
                </a:rPr>
                <a:t>Make it Credible: </a:t>
              </a:r>
              <a:endParaRPr sz="1334" b="1" kern="0">
                <a:solidFill>
                  <a:srgbClr val="FFFFFF"/>
                </a:solidFill>
                <a:latin typeface="Calibri"/>
                <a:ea typeface="Calibri"/>
                <a:cs typeface="Calibri"/>
                <a:sym typeface="Calibri"/>
              </a:endParaRPr>
            </a:p>
            <a:p>
              <a:pPr algn="ctr" defTabSz="1142817">
                <a:buClr>
                  <a:srgbClr val="FFFFFF"/>
                </a:buClr>
                <a:buSzPts val="1067"/>
              </a:pPr>
              <a:r>
                <a:rPr lang="en-US" sz="1334" kern="0">
                  <a:solidFill>
                    <a:srgbClr val="FFFFFF"/>
                  </a:solidFill>
                  <a:latin typeface="Calibri"/>
                  <a:ea typeface="Calibri"/>
                  <a:cs typeface="Calibri"/>
                  <a:sym typeface="Calibri"/>
                </a:rPr>
                <a:t>Convert Data to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Monetary Value</a:t>
              </a:r>
              <a:endParaRPr sz="1750" kern="0">
                <a:solidFill>
                  <a:srgbClr val="000000"/>
                </a:solidFill>
                <a:latin typeface="Arial"/>
                <a:ea typeface="Arial"/>
                <a:cs typeface="Arial"/>
                <a:sym typeface="Arial"/>
              </a:endParaRPr>
            </a:p>
          </p:txBody>
        </p:sp>
        <p:sp>
          <p:nvSpPr>
            <p:cNvPr id="38" name="Google Shape;1564;p25">
              <a:extLst>
                <a:ext uri="{FF2B5EF4-FFF2-40B4-BE49-F238E27FC236}">
                  <a16:creationId xmlns:a16="http://schemas.microsoft.com/office/drawing/2014/main" id="{D52228C0-05EF-314F-88F3-5D709BAE2295}"/>
                </a:ext>
              </a:extLst>
            </p:cNvPr>
            <p:cNvSpPr/>
            <p:nvPr/>
          </p:nvSpPr>
          <p:spPr>
            <a:xfrm>
              <a:off x="9965962" y="3154140"/>
              <a:ext cx="1598478" cy="1165410"/>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dirty="0">
                  <a:solidFill>
                    <a:srgbClr val="FFFFFF"/>
                  </a:solidFill>
                  <a:latin typeface="Calibri"/>
                  <a:ea typeface="Calibri"/>
                  <a:cs typeface="Calibri"/>
                  <a:sym typeface="Calibri"/>
                </a:rPr>
                <a:t>Make it Credible: </a:t>
              </a:r>
              <a:endParaRPr sz="1334" b="1" kern="0" dirty="0">
                <a:solidFill>
                  <a:srgbClr val="FFFFFF"/>
                </a:solidFill>
                <a:latin typeface="Calibri"/>
                <a:ea typeface="Calibri"/>
                <a:cs typeface="Calibri"/>
                <a:sym typeface="Calibri"/>
              </a:endParaRPr>
            </a:p>
            <a:p>
              <a:pPr algn="ctr" defTabSz="1142817">
                <a:buClr>
                  <a:srgbClr val="FFFFFF"/>
                </a:buClr>
                <a:buSzPts val="1067"/>
              </a:pPr>
              <a:r>
                <a:rPr lang="en-US" sz="1334" kern="0" dirty="0">
                  <a:solidFill>
                    <a:srgbClr val="FFFFFF"/>
                  </a:solidFill>
                  <a:latin typeface="Calibri"/>
                  <a:ea typeface="Calibri"/>
                  <a:cs typeface="Calibri"/>
                  <a:sym typeface="Calibri"/>
                </a:rPr>
                <a:t>Capture Costs of </a:t>
              </a:r>
              <a:endParaRPr sz="1750" kern="0" dirty="0">
                <a:solidFill>
                  <a:srgbClr val="000000"/>
                </a:solidFill>
                <a:latin typeface="Arial"/>
                <a:ea typeface="Arial"/>
                <a:cs typeface="Arial"/>
                <a:sym typeface="Arial"/>
              </a:endParaRPr>
            </a:p>
            <a:p>
              <a:pPr algn="ctr" defTabSz="1142817">
                <a:buClr>
                  <a:srgbClr val="FFFFFF"/>
                </a:buClr>
                <a:buSzPts val="1067"/>
              </a:pPr>
              <a:r>
                <a:rPr lang="en-US" sz="1334" kern="0" dirty="0">
                  <a:solidFill>
                    <a:srgbClr val="FFFFFF"/>
                  </a:solidFill>
                  <a:latin typeface="Calibri"/>
                  <a:ea typeface="Calibri"/>
                  <a:cs typeface="Calibri"/>
                  <a:sym typeface="Calibri"/>
                </a:rPr>
                <a:t>Program</a:t>
              </a:r>
              <a:endParaRPr sz="1750" kern="0" dirty="0">
                <a:solidFill>
                  <a:srgbClr val="000000"/>
                </a:solidFill>
                <a:latin typeface="Arial"/>
                <a:ea typeface="Arial"/>
                <a:cs typeface="Arial"/>
                <a:sym typeface="Arial"/>
              </a:endParaRPr>
            </a:p>
          </p:txBody>
        </p:sp>
        <p:sp>
          <p:nvSpPr>
            <p:cNvPr id="39" name="Google Shape;1565;p25">
              <a:extLst>
                <a:ext uri="{FF2B5EF4-FFF2-40B4-BE49-F238E27FC236}">
                  <a16:creationId xmlns:a16="http://schemas.microsoft.com/office/drawing/2014/main" id="{EC2D84E6-5637-1140-A351-25FC645DFDCD}"/>
                </a:ext>
              </a:extLst>
            </p:cNvPr>
            <p:cNvSpPr/>
            <p:nvPr/>
          </p:nvSpPr>
          <p:spPr>
            <a:xfrm>
              <a:off x="9977867" y="4512968"/>
              <a:ext cx="1586575" cy="890459"/>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a:solidFill>
                    <a:srgbClr val="FFFFFF"/>
                  </a:solidFill>
                  <a:latin typeface="Calibri"/>
                  <a:ea typeface="Calibri"/>
                  <a:cs typeface="Calibri"/>
                  <a:sym typeface="Calibri"/>
                </a:rPr>
                <a:t>Make it Credible: </a:t>
              </a:r>
              <a:endParaRPr sz="1334" b="1" kern="0">
                <a:solidFill>
                  <a:srgbClr val="FFFFFF"/>
                </a:solidFill>
                <a:latin typeface="Calibri"/>
                <a:ea typeface="Calibri"/>
                <a:cs typeface="Calibri"/>
                <a:sym typeface="Calibri"/>
              </a:endParaRPr>
            </a:p>
            <a:p>
              <a:pPr algn="ctr" defTabSz="1142817">
                <a:buClr>
                  <a:srgbClr val="FFFFFF"/>
                </a:buClr>
                <a:buSzPts val="1067"/>
              </a:pPr>
              <a:r>
                <a:rPr lang="en-US" sz="1334" kern="0">
                  <a:solidFill>
                    <a:srgbClr val="FFFFFF"/>
                  </a:solidFill>
                  <a:latin typeface="Calibri"/>
                  <a:ea typeface="Calibri"/>
                  <a:cs typeface="Calibri"/>
                  <a:sym typeface="Calibri"/>
                </a:rPr>
                <a:t>Calculate ROI</a:t>
              </a:r>
              <a:endParaRPr sz="1750" kern="0">
                <a:solidFill>
                  <a:srgbClr val="000000"/>
                </a:solidFill>
                <a:latin typeface="Arial"/>
                <a:ea typeface="Arial"/>
                <a:cs typeface="Arial"/>
                <a:sym typeface="Arial"/>
              </a:endParaRPr>
            </a:p>
          </p:txBody>
        </p:sp>
        <p:sp>
          <p:nvSpPr>
            <p:cNvPr id="40" name="Google Shape;1566;p25">
              <a:extLst>
                <a:ext uri="{FF2B5EF4-FFF2-40B4-BE49-F238E27FC236}">
                  <a16:creationId xmlns:a16="http://schemas.microsoft.com/office/drawing/2014/main" id="{ACE1BB6B-55DC-CB40-888D-05643ACA1873}"/>
                </a:ext>
              </a:extLst>
            </p:cNvPr>
            <p:cNvSpPr/>
            <p:nvPr/>
          </p:nvSpPr>
          <p:spPr>
            <a:xfrm>
              <a:off x="9821106" y="5734527"/>
              <a:ext cx="1743336" cy="969052"/>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dirty="0">
                  <a:solidFill>
                    <a:srgbClr val="FFFFFF"/>
                  </a:solidFill>
                  <a:latin typeface="Calibri"/>
                  <a:ea typeface="Calibri"/>
                  <a:cs typeface="Calibri"/>
                  <a:sym typeface="Calibri"/>
                </a:rPr>
                <a:t>Make it Credible: </a:t>
              </a:r>
              <a:endParaRPr sz="1334" b="1" kern="0" dirty="0">
                <a:solidFill>
                  <a:srgbClr val="FFFFFF"/>
                </a:solidFill>
                <a:latin typeface="Calibri"/>
                <a:ea typeface="Calibri"/>
                <a:cs typeface="Calibri"/>
                <a:sym typeface="Calibri"/>
              </a:endParaRPr>
            </a:p>
            <a:p>
              <a:pPr algn="ctr" defTabSz="1142817">
                <a:buClr>
                  <a:srgbClr val="FFFFFF"/>
                </a:buClr>
                <a:buSzPts val="1067"/>
              </a:pPr>
              <a:r>
                <a:rPr lang="en-US" sz="1334" kern="0" dirty="0">
                  <a:solidFill>
                    <a:srgbClr val="FFFFFF"/>
                  </a:solidFill>
                  <a:latin typeface="Calibri"/>
                  <a:ea typeface="Calibri"/>
                  <a:cs typeface="Calibri"/>
                  <a:sym typeface="Calibri"/>
                </a:rPr>
                <a:t>Identify Intangible Measures</a:t>
              </a:r>
              <a:endParaRPr sz="1750" kern="0" dirty="0">
                <a:solidFill>
                  <a:srgbClr val="000000"/>
                </a:solidFill>
                <a:latin typeface="Arial"/>
                <a:ea typeface="Arial"/>
                <a:cs typeface="Arial"/>
                <a:sym typeface="Arial"/>
              </a:endParaRPr>
            </a:p>
          </p:txBody>
        </p:sp>
        <p:sp>
          <p:nvSpPr>
            <p:cNvPr id="41" name="Google Shape;1567;p25">
              <a:extLst>
                <a:ext uri="{FF2B5EF4-FFF2-40B4-BE49-F238E27FC236}">
                  <a16:creationId xmlns:a16="http://schemas.microsoft.com/office/drawing/2014/main" id="{17F4C80C-29CA-8346-87F2-AD290F3AD467}"/>
                </a:ext>
              </a:extLst>
            </p:cNvPr>
            <p:cNvSpPr/>
            <p:nvPr/>
          </p:nvSpPr>
          <p:spPr>
            <a:xfrm>
              <a:off x="11685957" y="4290231"/>
              <a:ext cx="1559430" cy="1492041"/>
            </a:xfrm>
            <a:prstGeom prst="ellipse">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endParaRPr sz="1750" kern="0">
                <a:solidFill>
                  <a:srgbClr val="000000"/>
                </a:solidFill>
                <a:latin typeface="Arial"/>
                <a:ea typeface="Arial"/>
                <a:cs typeface="Arial"/>
                <a:sym typeface="Arial"/>
              </a:endParaRPr>
            </a:p>
          </p:txBody>
        </p:sp>
        <p:sp>
          <p:nvSpPr>
            <p:cNvPr id="42" name="Google Shape;1568;p25">
              <a:extLst>
                <a:ext uri="{FF2B5EF4-FFF2-40B4-BE49-F238E27FC236}">
                  <a16:creationId xmlns:a16="http://schemas.microsoft.com/office/drawing/2014/main" id="{3C56C5FD-0548-BE41-8C95-D23A32A24E8C}"/>
                </a:ext>
              </a:extLst>
            </p:cNvPr>
            <p:cNvSpPr/>
            <p:nvPr/>
          </p:nvSpPr>
          <p:spPr>
            <a:xfrm>
              <a:off x="3090640" y="4429211"/>
              <a:ext cx="947924" cy="1385310"/>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67"/>
              </a:pPr>
              <a:r>
                <a:rPr lang="en-US" sz="1334" b="1" kern="0">
                  <a:solidFill>
                    <a:srgbClr val="FFFFFF"/>
                  </a:solidFill>
                  <a:latin typeface="Calibri"/>
                  <a:ea typeface="Calibri"/>
                  <a:cs typeface="Calibri"/>
                  <a:sym typeface="Calibri"/>
                </a:rPr>
                <a:t>Expect </a:t>
              </a:r>
              <a:endParaRPr sz="1750" kern="0">
                <a:solidFill>
                  <a:srgbClr val="000000"/>
                </a:solidFill>
                <a:latin typeface="Arial"/>
                <a:ea typeface="Arial"/>
                <a:cs typeface="Arial"/>
                <a:sym typeface="Arial"/>
              </a:endParaRPr>
            </a:p>
            <a:p>
              <a:pPr algn="ctr" defTabSz="1142817">
                <a:buClr>
                  <a:srgbClr val="FFFFFF"/>
                </a:buClr>
                <a:buSzPts val="1067"/>
              </a:pPr>
              <a:r>
                <a:rPr lang="en-US" sz="1334" b="1" kern="0">
                  <a:solidFill>
                    <a:srgbClr val="FFFFFF"/>
                  </a:solidFill>
                  <a:latin typeface="Calibri"/>
                  <a:ea typeface="Calibri"/>
                  <a:cs typeface="Calibri"/>
                  <a:sym typeface="Calibri"/>
                </a:rPr>
                <a:t>Success</a:t>
              </a:r>
              <a:r>
                <a:rPr lang="en-US" sz="1334" kern="0">
                  <a:solidFill>
                    <a:srgbClr val="FFFFFF"/>
                  </a:solidFill>
                  <a:latin typeface="Calibri"/>
                  <a:ea typeface="Calibri"/>
                  <a:cs typeface="Calibri"/>
                  <a:sym typeface="Calibri"/>
                </a:rPr>
                <a:t>:</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 Plan for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Results</a:t>
              </a:r>
              <a:endParaRPr sz="1750" kern="0">
                <a:solidFill>
                  <a:srgbClr val="000000"/>
                </a:solidFill>
                <a:latin typeface="Arial"/>
                <a:ea typeface="Arial"/>
                <a:cs typeface="Arial"/>
                <a:sym typeface="Arial"/>
              </a:endParaRPr>
            </a:p>
          </p:txBody>
        </p:sp>
        <p:sp>
          <p:nvSpPr>
            <p:cNvPr id="43" name="Google Shape;1569;p25">
              <a:extLst>
                <a:ext uri="{FF2B5EF4-FFF2-40B4-BE49-F238E27FC236}">
                  <a16:creationId xmlns:a16="http://schemas.microsoft.com/office/drawing/2014/main" id="{E2DD09A0-986E-BE44-940C-5652F758E09F}"/>
                </a:ext>
              </a:extLst>
            </p:cNvPr>
            <p:cNvSpPr/>
            <p:nvPr/>
          </p:nvSpPr>
          <p:spPr>
            <a:xfrm>
              <a:off x="5690126" y="4430279"/>
              <a:ext cx="1187255" cy="1401344"/>
            </a:xfrm>
            <a:prstGeom prst="roundRect">
              <a:avLst>
                <a:gd name="adj" fmla="val 16667"/>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a:solidFill>
                    <a:srgbClr val="FFFFFF"/>
                  </a:solidFill>
                  <a:latin typeface="Calibri"/>
                  <a:ea typeface="Calibri"/>
                  <a:cs typeface="Calibri"/>
                  <a:sym typeface="Calibri"/>
                </a:rPr>
                <a:t>Make it Stick:</a:t>
              </a:r>
              <a:endParaRPr sz="1334" b="1" kern="0">
                <a:solidFill>
                  <a:srgbClr val="FFFFFF"/>
                </a:solidFill>
                <a:latin typeface="Calibri"/>
                <a:ea typeface="Calibri"/>
                <a:cs typeface="Calibri"/>
                <a:sym typeface="Calibri"/>
              </a:endParaRPr>
            </a:p>
            <a:p>
              <a:pPr algn="ctr" defTabSz="1142817">
                <a:buClr>
                  <a:srgbClr val="FFFFFF"/>
                </a:buClr>
                <a:buSzPts val="1067"/>
              </a:pPr>
              <a:r>
                <a:rPr lang="en-US" sz="1334" kern="0">
                  <a:solidFill>
                    <a:srgbClr val="FFFFFF"/>
                  </a:solidFill>
                  <a:latin typeface="Calibri"/>
                  <a:ea typeface="Calibri"/>
                  <a:cs typeface="Calibri"/>
                  <a:sym typeface="Calibri"/>
                </a:rPr>
                <a:t>Design for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Application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and Impact</a:t>
              </a:r>
              <a:endParaRPr sz="1750" kern="0">
                <a:solidFill>
                  <a:srgbClr val="000000"/>
                </a:solidFill>
                <a:latin typeface="Arial"/>
                <a:ea typeface="Arial"/>
                <a:cs typeface="Arial"/>
                <a:sym typeface="Arial"/>
              </a:endParaRPr>
            </a:p>
          </p:txBody>
        </p:sp>
        <p:cxnSp>
          <p:nvCxnSpPr>
            <p:cNvPr id="44" name="Google Shape;1570;p25">
              <a:extLst>
                <a:ext uri="{FF2B5EF4-FFF2-40B4-BE49-F238E27FC236}">
                  <a16:creationId xmlns:a16="http://schemas.microsoft.com/office/drawing/2014/main" id="{EF0E68E4-3261-EC42-81AF-250DC14691A8}"/>
                </a:ext>
              </a:extLst>
            </p:cNvPr>
            <p:cNvCxnSpPr/>
            <p:nvPr/>
          </p:nvCxnSpPr>
          <p:spPr>
            <a:xfrm>
              <a:off x="13245386" y="5054585"/>
              <a:ext cx="217390"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45" name="Google Shape;1571;p25">
              <a:extLst>
                <a:ext uri="{FF2B5EF4-FFF2-40B4-BE49-F238E27FC236}">
                  <a16:creationId xmlns:a16="http://schemas.microsoft.com/office/drawing/2014/main" id="{B54997CB-1C62-9E4D-85B3-4739256DFA10}"/>
                </a:ext>
              </a:extLst>
            </p:cNvPr>
            <p:cNvSpPr/>
            <p:nvPr/>
          </p:nvSpPr>
          <p:spPr>
            <a:xfrm>
              <a:off x="13442040" y="4196936"/>
              <a:ext cx="1605518" cy="1684043"/>
            </a:xfrm>
            <a:prstGeom prst="diamond">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114260" tIns="57114" rIns="114260" bIns="57114" anchor="b" anchorCtr="0">
              <a:noAutofit/>
            </a:bodyPr>
            <a:lstStyle/>
            <a:p>
              <a:pPr algn="ctr" defTabSz="1142817">
                <a:buClr>
                  <a:srgbClr val="FFFFFF"/>
                </a:buClr>
                <a:buSzPts val="1067"/>
              </a:pPr>
              <a:endParaRPr sz="1750" kern="0">
                <a:solidFill>
                  <a:srgbClr val="000000"/>
                </a:solidFill>
                <a:latin typeface="Arial"/>
                <a:ea typeface="Arial"/>
                <a:cs typeface="Arial"/>
                <a:sym typeface="Arial"/>
              </a:endParaRPr>
            </a:p>
          </p:txBody>
        </p:sp>
        <p:sp>
          <p:nvSpPr>
            <p:cNvPr id="46" name="Google Shape;1572;p25">
              <a:extLst>
                <a:ext uri="{FF2B5EF4-FFF2-40B4-BE49-F238E27FC236}">
                  <a16:creationId xmlns:a16="http://schemas.microsoft.com/office/drawing/2014/main" id="{97D36EDB-BC21-5C4B-8577-E3AE7AA84B1A}"/>
                </a:ext>
              </a:extLst>
            </p:cNvPr>
            <p:cNvSpPr/>
            <p:nvPr/>
          </p:nvSpPr>
          <p:spPr>
            <a:xfrm>
              <a:off x="1150250" y="4117064"/>
              <a:ext cx="1894728" cy="288468"/>
            </a:xfrm>
            <a:prstGeom prst="rect">
              <a:avLst/>
            </a:prstGeom>
            <a:noFill/>
            <a:ln>
              <a:noFill/>
            </a:ln>
          </p:spPr>
          <p:txBody>
            <a:bodyPr spcFirstLastPara="1" wrap="square" lIns="114260" tIns="57114" rIns="114260" bIns="57114" anchor="t" anchorCtr="0">
              <a:spAutoFit/>
            </a:bodyPr>
            <a:lstStyle/>
            <a:p>
              <a:pPr defTabSz="1142817">
                <a:buClr>
                  <a:srgbClr val="595959"/>
                </a:buClr>
                <a:buSzPts val="900"/>
              </a:pPr>
              <a:r>
                <a:rPr lang="en-US" sz="1125" kern="0">
                  <a:solidFill>
                    <a:srgbClr val="595959"/>
                  </a:solidFill>
                  <a:latin typeface="Calibri"/>
                  <a:ea typeface="Calibri"/>
                  <a:cs typeface="Calibri"/>
                  <a:sym typeface="Calibri"/>
                </a:rPr>
                <a:t>LEVEL 0: INPUT</a:t>
              </a:r>
              <a:endParaRPr sz="1125" kern="0">
                <a:solidFill>
                  <a:srgbClr val="595959"/>
                </a:solidFill>
                <a:latin typeface="Calibri"/>
                <a:ea typeface="Calibri"/>
                <a:cs typeface="Calibri"/>
                <a:sym typeface="Calibri"/>
              </a:endParaRPr>
            </a:p>
          </p:txBody>
        </p:sp>
        <p:sp>
          <p:nvSpPr>
            <p:cNvPr id="47" name="Google Shape;1574;p25">
              <a:extLst>
                <a:ext uri="{FF2B5EF4-FFF2-40B4-BE49-F238E27FC236}">
                  <a16:creationId xmlns:a16="http://schemas.microsoft.com/office/drawing/2014/main" id="{91CE5AFC-E8C7-7F46-8236-4659B8FBCFAB}"/>
                </a:ext>
              </a:extLst>
            </p:cNvPr>
            <p:cNvSpPr txBox="1"/>
            <p:nvPr/>
          </p:nvSpPr>
          <p:spPr>
            <a:xfrm>
              <a:off x="30877" y="8216059"/>
              <a:ext cx="11774510" cy="307704"/>
            </a:xfrm>
            <a:prstGeom prst="rect">
              <a:avLst/>
            </a:prstGeom>
            <a:noFill/>
            <a:ln>
              <a:noFill/>
            </a:ln>
          </p:spPr>
          <p:txBody>
            <a:bodyPr spcFirstLastPara="1" wrap="square" lIns="114260" tIns="57114" rIns="114260" bIns="57114" anchor="t" anchorCtr="0">
              <a:spAutoFit/>
            </a:bodyPr>
            <a:lstStyle/>
            <a:p>
              <a:pPr defTabSz="1142817">
                <a:buClr>
                  <a:srgbClr val="000000"/>
                </a:buClr>
                <a:buSzPts val="1000"/>
              </a:pPr>
              <a:r>
                <a:rPr lang="en-US" sz="1250" kern="0" dirty="0">
                  <a:solidFill>
                    <a:srgbClr val="000000"/>
                  </a:solidFill>
                  <a:latin typeface="Calibri"/>
                  <a:ea typeface="Calibri"/>
                  <a:cs typeface="Calibri"/>
                  <a:sym typeface="Calibri"/>
                </a:rPr>
                <a:t>©2023 ROI Institute Inc. All Rights Reserved.</a:t>
              </a:r>
              <a:endParaRPr lang="en-US" sz="1750" kern="0" dirty="0">
                <a:solidFill>
                  <a:srgbClr val="000000"/>
                </a:solidFill>
                <a:latin typeface="Arial"/>
                <a:ea typeface="Arial"/>
                <a:cs typeface="Arial"/>
                <a:sym typeface="Arial"/>
              </a:endParaRPr>
            </a:p>
          </p:txBody>
        </p:sp>
        <p:pic>
          <p:nvPicPr>
            <p:cNvPr id="48" name="Google Shape;1575;p25" descr="INSTITI ">
              <a:extLst>
                <a:ext uri="{FF2B5EF4-FFF2-40B4-BE49-F238E27FC236}">
                  <a16:creationId xmlns:a16="http://schemas.microsoft.com/office/drawing/2014/main" id="{4387792C-EA0F-3E4F-A767-DC033B081680}"/>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2416643" y="7903829"/>
              <a:ext cx="2709627" cy="388098"/>
            </a:xfrm>
            <a:prstGeom prst="rect">
              <a:avLst/>
            </a:prstGeom>
            <a:noFill/>
            <a:ln>
              <a:noFill/>
            </a:ln>
          </p:spPr>
        </p:pic>
        <p:sp>
          <p:nvSpPr>
            <p:cNvPr id="49" name="Google Shape;1576;p25">
              <a:extLst>
                <a:ext uri="{FF2B5EF4-FFF2-40B4-BE49-F238E27FC236}">
                  <a16:creationId xmlns:a16="http://schemas.microsoft.com/office/drawing/2014/main" id="{CAB3ED3B-58B5-6348-8090-5F56F3FCB434}"/>
                </a:ext>
              </a:extLst>
            </p:cNvPr>
            <p:cNvSpPr txBox="1"/>
            <p:nvPr/>
          </p:nvSpPr>
          <p:spPr>
            <a:xfrm>
              <a:off x="13428105" y="4395349"/>
              <a:ext cx="1638244" cy="1292589"/>
            </a:xfrm>
            <a:prstGeom prst="rect">
              <a:avLst/>
            </a:prstGeom>
            <a:noFill/>
            <a:ln>
              <a:noFill/>
            </a:ln>
          </p:spPr>
          <p:txBody>
            <a:bodyPr spcFirstLastPara="1" wrap="square" lIns="114260" tIns="57114" rIns="114260" bIns="57114" anchor="t" anchorCtr="0">
              <a:spAutoFit/>
            </a:bodyPr>
            <a:lstStyle/>
            <a:p>
              <a:pPr algn="ctr" defTabSz="1142817">
                <a:buClr>
                  <a:srgbClr val="FFFFFF"/>
                </a:buClr>
                <a:buSzPts val="1067"/>
              </a:pPr>
              <a:r>
                <a:rPr lang="en-US" sz="1275" b="1" kern="0" dirty="0">
                  <a:solidFill>
                    <a:srgbClr val="FFFFFF"/>
                  </a:solidFill>
                  <a:latin typeface="Calibri"/>
                  <a:ea typeface="Calibri"/>
                  <a:cs typeface="Calibri"/>
                  <a:sym typeface="Calibri"/>
                </a:rPr>
                <a:t>Optimize </a:t>
              </a:r>
              <a:endParaRPr sz="1275" kern="0" dirty="0">
                <a:solidFill>
                  <a:srgbClr val="FFFFFF"/>
                </a:solidFill>
                <a:latin typeface="Arial"/>
                <a:ea typeface="Arial"/>
                <a:cs typeface="Arial"/>
                <a:sym typeface="Arial"/>
              </a:endParaRPr>
            </a:p>
            <a:p>
              <a:pPr algn="ctr" defTabSz="1142817">
                <a:buClr>
                  <a:srgbClr val="FFFFFF"/>
                </a:buClr>
                <a:buSzPts val="1050"/>
              </a:pPr>
              <a:r>
                <a:rPr lang="en-US" sz="1275" b="1" kern="0" dirty="0">
                  <a:solidFill>
                    <a:srgbClr val="FFFFFF"/>
                  </a:solidFill>
                  <a:latin typeface="Calibri"/>
                  <a:ea typeface="Calibri"/>
                  <a:cs typeface="Calibri"/>
                  <a:sym typeface="Calibri"/>
                </a:rPr>
                <a:t>Results:</a:t>
              </a:r>
              <a:endParaRPr sz="1275" kern="0" dirty="0">
                <a:solidFill>
                  <a:srgbClr val="FFFFFF"/>
                </a:solidFill>
                <a:latin typeface="Calibri"/>
                <a:ea typeface="Calibri"/>
                <a:cs typeface="Calibri"/>
                <a:sym typeface="Calibri"/>
              </a:endParaRPr>
            </a:p>
            <a:p>
              <a:pPr algn="ctr" defTabSz="1142817">
                <a:buClr>
                  <a:srgbClr val="FFFFFF"/>
                </a:buClr>
                <a:buSzPts val="900"/>
              </a:pPr>
              <a:r>
                <a:rPr lang="en-US" sz="1275" kern="0" dirty="0">
                  <a:solidFill>
                    <a:srgbClr val="FFFFFF"/>
                  </a:solidFill>
                  <a:latin typeface="Calibri"/>
                  <a:ea typeface="Calibri"/>
                  <a:cs typeface="Calibri"/>
                  <a:sym typeface="Calibri"/>
                </a:rPr>
                <a:t>Use Black Box </a:t>
              </a:r>
              <a:endParaRPr sz="1275" kern="0" dirty="0">
                <a:solidFill>
                  <a:srgbClr val="FFFFFF"/>
                </a:solidFill>
                <a:latin typeface="Arial"/>
                <a:ea typeface="Arial"/>
                <a:cs typeface="Arial"/>
                <a:sym typeface="Arial"/>
              </a:endParaRPr>
            </a:p>
            <a:p>
              <a:pPr algn="ctr" defTabSz="1142817">
                <a:buClr>
                  <a:srgbClr val="FFFFFF"/>
                </a:buClr>
                <a:buSzPts val="900"/>
              </a:pPr>
              <a:r>
                <a:rPr lang="en-US" sz="1275" kern="0" dirty="0">
                  <a:solidFill>
                    <a:srgbClr val="FFFFFF"/>
                  </a:solidFill>
                  <a:latin typeface="Calibri"/>
                  <a:ea typeface="Calibri"/>
                  <a:cs typeface="Calibri"/>
                  <a:sym typeface="Calibri"/>
                </a:rPr>
                <a:t>Thinking to</a:t>
              </a:r>
              <a:r>
                <a:rPr lang="en-US" sz="1275" kern="0" dirty="0">
                  <a:solidFill>
                    <a:srgbClr val="FFFFFF"/>
                  </a:solidFill>
                  <a:latin typeface="Arial"/>
                  <a:ea typeface="Arial"/>
                  <a:cs typeface="Arial"/>
                  <a:sym typeface="Arial"/>
                </a:rPr>
                <a:t> </a:t>
              </a:r>
              <a:br>
                <a:rPr lang="en-US" sz="1275" kern="0" dirty="0">
                  <a:solidFill>
                    <a:srgbClr val="FFFFFF"/>
                  </a:solidFill>
                  <a:latin typeface="Arial"/>
                  <a:ea typeface="Arial"/>
                  <a:cs typeface="Arial"/>
                  <a:sym typeface="Arial"/>
                </a:rPr>
              </a:br>
              <a:r>
                <a:rPr lang="en-US" sz="1275" kern="0" dirty="0">
                  <a:solidFill>
                    <a:srgbClr val="FFFFFF"/>
                  </a:solidFill>
                  <a:latin typeface="Calibri"/>
                  <a:ea typeface="Calibri"/>
                  <a:cs typeface="Calibri"/>
                  <a:sym typeface="Calibri"/>
                </a:rPr>
                <a:t>Increase </a:t>
              </a:r>
              <a:br>
                <a:rPr lang="en-US" sz="1275" kern="0" dirty="0">
                  <a:solidFill>
                    <a:srgbClr val="FFFFFF"/>
                  </a:solidFill>
                  <a:latin typeface="Calibri"/>
                  <a:ea typeface="Calibri"/>
                  <a:cs typeface="Calibri"/>
                  <a:sym typeface="Calibri"/>
                </a:rPr>
              </a:br>
              <a:r>
                <a:rPr lang="en-US" sz="1275" kern="0" dirty="0">
                  <a:solidFill>
                    <a:srgbClr val="FFFFFF"/>
                  </a:solidFill>
                  <a:latin typeface="Calibri"/>
                  <a:ea typeface="Calibri"/>
                  <a:cs typeface="Calibri"/>
                  <a:sym typeface="Calibri"/>
                </a:rPr>
                <a:t>Funding</a:t>
              </a:r>
              <a:endParaRPr sz="1275" kern="0" dirty="0">
                <a:solidFill>
                  <a:srgbClr val="FFFFFF"/>
                </a:solidFill>
                <a:latin typeface="Arial"/>
                <a:ea typeface="Arial"/>
                <a:cs typeface="Arial"/>
                <a:sym typeface="Arial"/>
              </a:endParaRPr>
            </a:p>
          </p:txBody>
        </p:sp>
        <p:sp>
          <p:nvSpPr>
            <p:cNvPr id="50" name="Google Shape;1577;p25">
              <a:extLst>
                <a:ext uri="{FF2B5EF4-FFF2-40B4-BE49-F238E27FC236}">
                  <a16:creationId xmlns:a16="http://schemas.microsoft.com/office/drawing/2014/main" id="{017CC89C-3B24-D84C-B26C-83E250F4EB29}"/>
                </a:ext>
              </a:extLst>
            </p:cNvPr>
            <p:cNvSpPr txBox="1"/>
            <p:nvPr/>
          </p:nvSpPr>
          <p:spPr>
            <a:xfrm>
              <a:off x="11624214" y="4582184"/>
              <a:ext cx="1691765" cy="923001"/>
            </a:xfrm>
            <a:prstGeom prst="rect">
              <a:avLst/>
            </a:prstGeom>
            <a:noFill/>
            <a:ln>
              <a:noFill/>
            </a:ln>
          </p:spPr>
          <p:txBody>
            <a:bodyPr spcFirstLastPara="1" wrap="square" lIns="114260" tIns="57114" rIns="114260" bIns="57114" anchor="t" anchorCtr="0">
              <a:spAutoFit/>
            </a:bodyPr>
            <a:lstStyle/>
            <a:p>
              <a:pPr algn="ctr" defTabSz="1142817">
                <a:buClr>
                  <a:srgbClr val="FFFFFF"/>
                </a:buClr>
                <a:buSzPts val="1050"/>
              </a:pPr>
              <a:r>
                <a:rPr lang="en-US" sz="1312" b="1" kern="0">
                  <a:solidFill>
                    <a:srgbClr val="FFFFFF"/>
                  </a:solidFill>
                  <a:latin typeface="Calibri"/>
                  <a:ea typeface="Calibri"/>
                  <a:cs typeface="Calibri"/>
                  <a:sym typeface="Calibri"/>
                </a:rPr>
                <a:t>Tell the Story:</a:t>
              </a:r>
              <a:endParaRPr sz="1750" kern="0">
                <a:solidFill>
                  <a:srgbClr val="000000"/>
                </a:solidFill>
                <a:latin typeface="Arial"/>
                <a:cs typeface="Arial"/>
                <a:sym typeface="Arial"/>
              </a:endParaRPr>
            </a:p>
            <a:p>
              <a:pPr algn="ctr" defTabSz="1142817">
                <a:buClr>
                  <a:srgbClr val="FFFFFF"/>
                </a:buClr>
                <a:buSzPts val="1067"/>
              </a:pPr>
              <a:r>
                <a:rPr lang="en-US" sz="1312" kern="0">
                  <a:solidFill>
                    <a:srgbClr val="FFFFFF"/>
                  </a:solidFill>
                  <a:latin typeface="Calibri"/>
                  <a:ea typeface="Calibri"/>
                  <a:cs typeface="Calibri"/>
                  <a:sym typeface="Calibri"/>
                </a:rPr>
                <a:t>Communicate </a:t>
              </a:r>
              <a:endParaRPr sz="1312" kern="0">
                <a:solidFill>
                  <a:srgbClr val="FFFFFF"/>
                </a:solidFill>
                <a:latin typeface="Arial"/>
                <a:ea typeface="Arial"/>
                <a:cs typeface="Arial"/>
                <a:sym typeface="Arial"/>
              </a:endParaRPr>
            </a:p>
            <a:p>
              <a:pPr algn="ctr" defTabSz="1142817">
                <a:buClr>
                  <a:srgbClr val="FFFFFF"/>
                </a:buClr>
                <a:buSzPts val="1067"/>
              </a:pPr>
              <a:r>
                <a:rPr lang="en-US" sz="1312" kern="0">
                  <a:solidFill>
                    <a:srgbClr val="FFFFFF"/>
                  </a:solidFill>
                  <a:latin typeface="Calibri"/>
                  <a:ea typeface="Calibri"/>
                  <a:cs typeface="Calibri"/>
                  <a:sym typeface="Calibri"/>
                </a:rPr>
                <a:t>Results to Key </a:t>
              </a:r>
              <a:endParaRPr sz="1312" kern="0">
                <a:solidFill>
                  <a:srgbClr val="FFFFFF"/>
                </a:solidFill>
                <a:latin typeface="Arial"/>
                <a:ea typeface="Arial"/>
                <a:cs typeface="Arial"/>
                <a:sym typeface="Arial"/>
              </a:endParaRPr>
            </a:p>
            <a:p>
              <a:pPr algn="ctr" defTabSz="1142817">
                <a:buClr>
                  <a:srgbClr val="FFFFFF"/>
                </a:buClr>
                <a:buSzPts val="1067"/>
              </a:pPr>
              <a:r>
                <a:rPr lang="en-US" sz="1312" kern="0">
                  <a:solidFill>
                    <a:srgbClr val="FFFFFF"/>
                  </a:solidFill>
                  <a:latin typeface="Calibri"/>
                  <a:ea typeface="Calibri"/>
                  <a:cs typeface="Calibri"/>
                  <a:sym typeface="Calibri"/>
                </a:rPr>
                <a:t>Stakeholder</a:t>
              </a:r>
              <a:endParaRPr sz="1312" kern="0">
                <a:solidFill>
                  <a:srgbClr val="FFFFFF"/>
                </a:solidFill>
                <a:latin typeface="Arial"/>
                <a:ea typeface="Arial"/>
                <a:cs typeface="Arial"/>
                <a:sym typeface="Arial"/>
              </a:endParaRPr>
            </a:p>
          </p:txBody>
        </p:sp>
        <p:sp>
          <p:nvSpPr>
            <p:cNvPr id="51" name="Google Shape;1914;p38">
              <a:extLst>
                <a:ext uri="{FF2B5EF4-FFF2-40B4-BE49-F238E27FC236}">
                  <a16:creationId xmlns:a16="http://schemas.microsoft.com/office/drawing/2014/main" id="{7763FF30-E4EF-1E4F-870A-382F86135D82}"/>
                </a:ext>
              </a:extLst>
            </p:cNvPr>
            <p:cNvSpPr/>
            <p:nvPr/>
          </p:nvSpPr>
          <p:spPr>
            <a:xfrm>
              <a:off x="134125" y="3182868"/>
              <a:ext cx="3616930" cy="423120"/>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1600"/>
              </a:pPr>
              <a:r>
                <a:rPr lang="en-US" sz="2000" kern="0" dirty="0">
                  <a:solidFill>
                    <a:srgbClr val="595959"/>
                  </a:solidFill>
                  <a:latin typeface="Calibri"/>
                  <a:ea typeface="Calibri"/>
                  <a:cs typeface="Calibri"/>
                  <a:sym typeface="Calibri"/>
                </a:rPr>
                <a:t>PLAN THE EVALUATION</a:t>
              </a:r>
              <a:endParaRPr sz="1750" kern="0" dirty="0">
                <a:solidFill>
                  <a:srgbClr val="000000"/>
                </a:solidFill>
                <a:latin typeface="Arial"/>
                <a:ea typeface="Arial"/>
                <a:cs typeface="Arial"/>
                <a:sym typeface="Arial"/>
              </a:endParaRPr>
            </a:p>
          </p:txBody>
        </p:sp>
        <p:sp>
          <p:nvSpPr>
            <p:cNvPr id="52" name="Google Shape;1915;p38">
              <a:extLst>
                <a:ext uri="{FF2B5EF4-FFF2-40B4-BE49-F238E27FC236}">
                  <a16:creationId xmlns:a16="http://schemas.microsoft.com/office/drawing/2014/main" id="{A6C8456C-F7FE-1547-99E2-CF6964EC623A}"/>
                </a:ext>
              </a:extLst>
            </p:cNvPr>
            <p:cNvSpPr/>
            <p:nvPr/>
          </p:nvSpPr>
          <p:spPr>
            <a:xfrm>
              <a:off x="3751056" y="3155833"/>
              <a:ext cx="3322652" cy="423120"/>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1600"/>
              </a:pPr>
              <a:r>
                <a:rPr lang="en-US" sz="2000" kern="0" dirty="0">
                  <a:solidFill>
                    <a:srgbClr val="595959"/>
                  </a:solidFill>
                  <a:latin typeface="Calibri"/>
                  <a:ea typeface="Calibri"/>
                  <a:cs typeface="Calibri"/>
                  <a:sym typeface="Calibri"/>
                </a:rPr>
                <a:t>COLLECT DATA </a:t>
              </a:r>
              <a:endParaRPr sz="1750" kern="0" dirty="0">
                <a:solidFill>
                  <a:srgbClr val="000000"/>
                </a:solidFill>
                <a:latin typeface="Arial"/>
                <a:ea typeface="Arial"/>
                <a:cs typeface="Arial"/>
                <a:sym typeface="Arial"/>
              </a:endParaRPr>
            </a:p>
          </p:txBody>
        </p:sp>
      </p:grpSp>
      <p:sp>
        <p:nvSpPr>
          <p:cNvPr id="53" name="Slide Number Placeholder 20">
            <a:extLst>
              <a:ext uri="{FF2B5EF4-FFF2-40B4-BE49-F238E27FC236}">
                <a16:creationId xmlns:a16="http://schemas.microsoft.com/office/drawing/2014/main" id="{3902487F-7DCF-6045-AB3D-6157F6AE34C1}"/>
              </a:ext>
            </a:extLst>
          </p:cNvPr>
          <p:cNvSpPr txBox="1">
            <a:spLocks/>
          </p:cNvSpPr>
          <p:nvPr/>
        </p:nvSpPr>
        <p:spPr>
          <a:xfrm>
            <a:off x="14172793" y="9738941"/>
            <a:ext cx="4114467" cy="547643"/>
          </a:xfrm>
          <a:prstGeom prst="rect">
            <a:avLst/>
          </a:prstGeom>
        </p:spPr>
        <p:txBody>
          <a:bodyPr vert="horz" lIns="182865" tIns="91433" rIns="182865" bIns="91433"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1028621" fontAlgn="base">
              <a:spcBef>
                <a:spcPct val="0"/>
              </a:spcBef>
              <a:spcAft>
                <a:spcPts val="900"/>
              </a:spcAft>
              <a:defRPr/>
            </a:pPr>
            <a:fld id="{5CAF2848-72F5-C442-96E7-D641D54052C2}" type="slidenum">
              <a:rPr lang="en-US" sz="2400">
                <a:solidFill>
                  <a:prstClr val="white"/>
                </a:solidFill>
                <a:latin typeface="Calibri" panose="020F0502020204030204" pitchFamily="34" charset="0"/>
                <a:cs typeface="Calibri" panose="020F0502020204030204" pitchFamily="34" charset="0"/>
              </a:rPr>
              <a:pPr defTabSz="1028621" fontAlgn="base">
                <a:spcBef>
                  <a:spcPct val="0"/>
                </a:spcBef>
                <a:spcAft>
                  <a:spcPts val="900"/>
                </a:spcAft>
                <a:defRPr/>
              </a:pPr>
              <a:t>17</a:t>
            </a:fld>
            <a:endParaRPr lang="en-US" sz="2400" dirty="0">
              <a:solidFill>
                <a:prstClr val="white"/>
              </a:solidFill>
              <a:latin typeface="Calibri" panose="020F0502020204030204" pitchFamily="34" charset="0"/>
              <a:cs typeface="Calibri" panose="020F0502020204030204" pitchFamily="34" charset="0"/>
            </a:endParaRPr>
          </a:p>
        </p:txBody>
      </p:sp>
      <p:sp>
        <p:nvSpPr>
          <p:cNvPr id="4" name="Title 4">
            <a:extLst>
              <a:ext uri="{FF2B5EF4-FFF2-40B4-BE49-F238E27FC236}">
                <a16:creationId xmlns:a16="http://schemas.microsoft.com/office/drawing/2014/main" id="{B1C7FB8E-26AC-CB15-274F-F7CD54747D5A}"/>
              </a:ext>
            </a:extLst>
          </p:cNvPr>
          <p:cNvSpPr>
            <a:spLocks noGrp="1"/>
          </p:cNvSpPr>
          <p:nvPr>
            <p:ph type="title"/>
          </p:nvPr>
        </p:nvSpPr>
        <p:spPr>
          <a:xfrm>
            <a:off x="914400" y="4353"/>
            <a:ext cx="16408400" cy="1320378"/>
          </a:xfrm>
        </p:spPr>
        <p:txBody>
          <a:bodyPr>
            <a:normAutofit/>
          </a:bodyPr>
          <a:lstStyle/>
          <a:p>
            <a:r>
              <a:rPr lang="en-US" dirty="0">
                <a:latin typeface="Calibri" panose="020F0502020204030204" pitchFamily="34" charset="0"/>
                <a:cs typeface="Calibri" panose="020F0502020204030204" pitchFamily="34" charset="0"/>
              </a:rPr>
              <a:t>The ROI Methodology Process Model</a:t>
            </a:r>
          </a:p>
        </p:txBody>
      </p:sp>
    </p:spTree>
    <p:extLst>
      <p:ext uri="{BB962C8B-B14F-4D97-AF65-F5344CB8AC3E}">
        <p14:creationId xmlns:p14="http://schemas.microsoft.com/office/powerpoint/2010/main" val="33795680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group of people in an office&#10;&#10;Description automatically generated">
            <a:extLst>
              <a:ext uri="{FF2B5EF4-FFF2-40B4-BE49-F238E27FC236}">
                <a16:creationId xmlns:a16="http://schemas.microsoft.com/office/drawing/2014/main" id="{C3ABD068-1433-1CD6-8D3A-459C7269779D}"/>
              </a:ext>
            </a:extLst>
          </p:cNvPr>
          <p:cNvPicPr>
            <a:picLocks noGrp="1" noChangeAspect="1"/>
          </p:cNvPicPr>
          <p:nvPr>
            <p:ph sz="quarter" idx="12"/>
          </p:nvPr>
        </p:nvPicPr>
        <p:blipFill>
          <a:blip r:embed="rId2">
            <a:extLst>
              <a:ext uri="{28A0092B-C50C-407E-A947-70E740481C1C}">
                <a14:useLocalDpi xmlns:a14="http://schemas.microsoft.com/office/drawing/2010/main" val="0"/>
              </a:ext>
            </a:extLst>
          </a:blip>
          <a:stretch>
            <a:fillRect/>
          </a:stretch>
        </p:blipFill>
        <p:spPr>
          <a:xfrm>
            <a:off x="12046504" y="2057407"/>
            <a:ext cx="5342964" cy="6839915"/>
          </a:xfrm>
          <a:prstGeom prst="rect">
            <a:avLst/>
          </a:prstGeom>
          <a:ln>
            <a:noFill/>
          </a:ln>
          <a:effectLst>
            <a:outerShdw blurRad="292100" dist="139700" dir="2700000" algn="tl" rotWithShape="0">
              <a:srgbClr val="333333">
                <a:alpha val="65000"/>
              </a:srgbClr>
            </a:outerShdw>
          </a:effectLst>
        </p:spPr>
      </p:pic>
      <p:sp>
        <p:nvSpPr>
          <p:cNvPr id="3" name="Content Placeholder 2">
            <a:extLst>
              <a:ext uri="{FF2B5EF4-FFF2-40B4-BE49-F238E27FC236}">
                <a16:creationId xmlns:a16="http://schemas.microsoft.com/office/drawing/2014/main" id="{7FD188A3-FAD4-6488-014B-CE909EC7871E}"/>
              </a:ext>
            </a:extLst>
          </p:cNvPr>
          <p:cNvSpPr>
            <a:spLocks noGrp="1"/>
          </p:cNvSpPr>
          <p:nvPr>
            <p:ph sz="quarter" idx="11"/>
          </p:nvPr>
        </p:nvSpPr>
        <p:spPr/>
        <p:txBody>
          <a:bodyPr>
            <a:normAutofit/>
          </a:bodyPr>
          <a:lstStyle/>
          <a:p>
            <a:r>
              <a:rPr lang="en-US" dirty="0"/>
              <a:t>Six-week virtual leadership development</a:t>
            </a:r>
          </a:p>
          <a:p>
            <a:r>
              <a:rPr lang="en-US" dirty="0"/>
              <a:t>Pre-program assessment including targeted business measures</a:t>
            </a:r>
          </a:p>
          <a:p>
            <a:r>
              <a:rPr lang="en-US" dirty="0"/>
              <a:t>Application data collected throughout</a:t>
            </a:r>
          </a:p>
          <a:p>
            <a:pPr lvl="1"/>
            <a:r>
              <a:rPr lang="en-US" sz="3200" dirty="0"/>
              <a:t>System data</a:t>
            </a:r>
          </a:p>
          <a:p>
            <a:pPr lvl="1"/>
            <a:r>
              <a:rPr lang="en-US" sz="3200" dirty="0"/>
              <a:t>Built in questionnaire (Qualtrics)</a:t>
            </a:r>
          </a:p>
          <a:p>
            <a:pPr lvl="1"/>
            <a:r>
              <a:rPr lang="en-US" sz="3200" dirty="0"/>
              <a:t>Facilitator/moderator feedback</a:t>
            </a:r>
          </a:p>
          <a:p>
            <a:r>
              <a:rPr lang="en-US" dirty="0"/>
              <a:t>Post-program data collection </a:t>
            </a:r>
          </a:p>
          <a:p>
            <a:r>
              <a:rPr lang="en-US" dirty="0"/>
              <a:t>ROI Forecast 310%</a:t>
            </a:r>
          </a:p>
          <a:p>
            <a:endParaRPr lang="en-US" dirty="0"/>
          </a:p>
          <a:p>
            <a:endParaRPr lang="en-US" dirty="0"/>
          </a:p>
        </p:txBody>
      </p:sp>
      <p:sp>
        <p:nvSpPr>
          <p:cNvPr id="4" name="Slide Number Placeholder 3">
            <a:extLst>
              <a:ext uri="{FF2B5EF4-FFF2-40B4-BE49-F238E27FC236}">
                <a16:creationId xmlns:a16="http://schemas.microsoft.com/office/drawing/2014/main" id="{32056F22-A989-339C-3094-8DF46FDC7CDF}"/>
              </a:ext>
            </a:extLst>
          </p:cNvPr>
          <p:cNvSpPr>
            <a:spLocks noGrp="1"/>
          </p:cNvSpPr>
          <p:nvPr>
            <p:ph type="sldNum" sz="quarter" idx="4"/>
          </p:nvPr>
        </p:nvSpPr>
        <p:spPr/>
        <p:txBody>
          <a:bodyPr/>
          <a:lstStyle/>
          <a:p>
            <a:fld id="{3F2BA408-77DD-2646-AE91-E222053BB454}" type="slidenum">
              <a:rPr lang="en-US" smtClean="0"/>
              <a:pPr/>
              <a:t>18</a:t>
            </a:fld>
            <a:endParaRPr lang="en-US" dirty="0"/>
          </a:p>
        </p:txBody>
      </p:sp>
      <p:sp>
        <p:nvSpPr>
          <p:cNvPr id="5" name="Title 4">
            <a:extLst>
              <a:ext uri="{FF2B5EF4-FFF2-40B4-BE49-F238E27FC236}">
                <a16:creationId xmlns:a16="http://schemas.microsoft.com/office/drawing/2014/main" id="{48F6EC30-2285-E178-722F-A84E02E7C391}"/>
              </a:ext>
            </a:extLst>
          </p:cNvPr>
          <p:cNvSpPr>
            <a:spLocks noGrp="1"/>
          </p:cNvSpPr>
          <p:nvPr>
            <p:ph type="title"/>
          </p:nvPr>
        </p:nvSpPr>
        <p:spPr/>
        <p:txBody>
          <a:bodyPr/>
          <a:lstStyle/>
          <a:p>
            <a:r>
              <a:rPr lang="en-US" dirty="0"/>
              <a:t>Collect Data Along the Way</a:t>
            </a:r>
          </a:p>
        </p:txBody>
      </p:sp>
      <p:sp>
        <p:nvSpPr>
          <p:cNvPr id="8" name="TextBox 7">
            <a:extLst>
              <a:ext uri="{FF2B5EF4-FFF2-40B4-BE49-F238E27FC236}">
                <a16:creationId xmlns:a16="http://schemas.microsoft.com/office/drawing/2014/main" id="{13D8E48D-2550-BAD4-0914-14560E0252EA}"/>
              </a:ext>
            </a:extLst>
          </p:cNvPr>
          <p:cNvSpPr txBox="1"/>
          <p:nvPr/>
        </p:nvSpPr>
        <p:spPr>
          <a:xfrm>
            <a:off x="10471932" y="9089314"/>
            <a:ext cx="6353175" cy="369332"/>
          </a:xfrm>
          <a:prstGeom prst="rect">
            <a:avLst/>
          </a:prstGeom>
          <a:noFill/>
        </p:spPr>
        <p:txBody>
          <a:bodyPr wrap="square" rtlCol="0">
            <a:spAutoFit/>
          </a:bodyPr>
          <a:lstStyle/>
          <a:p>
            <a:pPr defTabSz="1371600">
              <a:defRPr/>
            </a:pPr>
            <a:r>
              <a:rPr lang="en-US" sz="1800" b="1" dirty="0">
                <a:solidFill>
                  <a:prstClr val="black"/>
                </a:solidFill>
                <a:latin typeface="Calibri" panose="020F0502020204030204"/>
                <a:cs typeface="Arial" panose="020B0604020202020204" pitchFamily="34" charset="0"/>
              </a:rPr>
              <a:t>Download the report: https://roiinstitute.net/report/</a:t>
            </a:r>
          </a:p>
        </p:txBody>
      </p:sp>
      <p:pic>
        <p:nvPicPr>
          <p:cNvPr id="9" name="Picture 8">
            <a:extLst>
              <a:ext uri="{FF2B5EF4-FFF2-40B4-BE49-F238E27FC236}">
                <a16:creationId xmlns:a16="http://schemas.microsoft.com/office/drawing/2014/main" id="{2B892005-604C-48A2-27C0-82BB5401E1D6}"/>
              </a:ext>
            </a:extLst>
          </p:cNvPr>
          <p:cNvPicPr>
            <a:picLocks noChangeAspect="1"/>
          </p:cNvPicPr>
          <p:nvPr/>
        </p:nvPicPr>
        <p:blipFill>
          <a:blip r:embed="rId3"/>
          <a:stretch>
            <a:fillRect/>
          </a:stretch>
        </p:blipFill>
        <p:spPr>
          <a:xfrm>
            <a:off x="15868357" y="9000723"/>
            <a:ext cx="515156" cy="515156"/>
          </a:xfrm>
          <a:prstGeom prst="rect">
            <a:avLst/>
          </a:prstGeom>
        </p:spPr>
      </p:pic>
    </p:spTree>
    <p:extLst>
      <p:ext uri="{BB962C8B-B14F-4D97-AF65-F5344CB8AC3E}">
        <p14:creationId xmlns:p14="http://schemas.microsoft.com/office/powerpoint/2010/main" val="2027172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14400" y="4353"/>
            <a:ext cx="16408400" cy="1320378"/>
          </a:xfrm>
        </p:spPr>
        <p:txBody>
          <a:bodyPr>
            <a:normAutofit/>
          </a:bodyPr>
          <a:lstStyle/>
          <a:p>
            <a:r>
              <a:rPr lang="en-US" dirty="0">
                <a:latin typeface="Calibri" panose="020F0502020204030204" pitchFamily="34" charset="0"/>
                <a:cs typeface="Calibri" panose="020F0502020204030204" pitchFamily="34" charset="0"/>
              </a:rPr>
              <a:t>The ROI Methodology Process Model</a:t>
            </a:r>
          </a:p>
        </p:txBody>
      </p:sp>
      <p:grpSp>
        <p:nvGrpSpPr>
          <p:cNvPr id="6" name="Group 5">
            <a:extLst>
              <a:ext uri="{FF2B5EF4-FFF2-40B4-BE49-F238E27FC236}">
                <a16:creationId xmlns:a16="http://schemas.microsoft.com/office/drawing/2014/main" id="{6241C2C0-B5C5-834E-91CA-4B5E31A41D74}"/>
              </a:ext>
            </a:extLst>
          </p:cNvPr>
          <p:cNvGrpSpPr/>
          <p:nvPr/>
        </p:nvGrpSpPr>
        <p:grpSpPr>
          <a:xfrm>
            <a:off x="533400" y="2757616"/>
            <a:ext cx="17297400" cy="6691590"/>
            <a:chOff x="30877" y="2969218"/>
            <a:chExt cx="15095393" cy="5554545"/>
          </a:xfrm>
        </p:grpSpPr>
        <p:sp>
          <p:nvSpPr>
            <p:cNvPr id="7" name="Google Shape;1864;p37">
              <a:extLst>
                <a:ext uri="{FF2B5EF4-FFF2-40B4-BE49-F238E27FC236}">
                  <a16:creationId xmlns:a16="http://schemas.microsoft.com/office/drawing/2014/main" id="{E2A38444-7EE1-5741-AAA8-B482A8B00A75}"/>
                </a:ext>
              </a:extLst>
            </p:cNvPr>
            <p:cNvSpPr/>
            <p:nvPr/>
          </p:nvSpPr>
          <p:spPr>
            <a:xfrm rot="10800000">
              <a:off x="11694804" y="2976979"/>
              <a:ext cx="3352754" cy="4094992"/>
            </a:xfrm>
            <a:prstGeom prst="roundRect">
              <a:avLst>
                <a:gd name="adj" fmla="val 12184"/>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114260" tIns="57114" rIns="114260" bIns="57114" anchor="ctr" anchorCtr="0">
              <a:noAutofit/>
            </a:bodyPr>
            <a:lstStyle/>
            <a:p>
              <a:pPr algn="ctr" defTabSz="1142817">
                <a:buClr>
                  <a:srgbClr val="FFFFFF"/>
                </a:buClr>
                <a:buSzPts val="1351"/>
              </a:pPr>
              <a:endParaRPr sz="1688" kern="0">
                <a:solidFill>
                  <a:srgbClr val="FFFFFF"/>
                </a:solidFill>
                <a:latin typeface="Calibri"/>
                <a:ea typeface="Calibri"/>
                <a:cs typeface="Calibri"/>
                <a:sym typeface="Calibri"/>
              </a:endParaRPr>
            </a:p>
          </p:txBody>
        </p:sp>
        <p:sp>
          <p:nvSpPr>
            <p:cNvPr id="8" name="Google Shape;1529;p25">
              <a:extLst>
                <a:ext uri="{FF2B5EF4-FFF2-40B4-BE49-F238E27FC236}">
                  <a16:creationId xmlns:a16="http://schemas.microsoft.com/office/drawing/2014/main" id="{10214365-9AA5-D141-98ED-EB2DF11B5122}"/>
                </a:ext>
              </a:extLst>
            </p:cNvPr>
            <p:cNvSpPr/>
            <p:nvPr/>
          </p:nvSpPr>
          <p:spPr>
            <a:xfrm rot="10800000">
              <a:off x="3649806" y="2969658"/>
              <a:ext cx="3307620" cy="4094992"/>
            </a:xfrm>
            <a:prstGeom prst="roundRect">
              <a:avLst>
                <a:gd name="adj" fmla="val 9278"/>
              </a:avLst>
            </a:prstGeom>
            <a:gradFill>
              <a:gsLst>
                <a:gs pos="0">
                  <a:schemeClr val="lt1"/>
                </a:gs>
                <a:gs pos="1000">
                  <a:schemeClr val="lt1"/>
                </a:gs>
                <a:gs pos="16000">
                  <a:schemeClr val="lt1"/>
                </a:gs>
                <a:gs pos="83000">
                  <a:srgbClr val="F2F2F2"/>
                </a:gs>
                <a:gs pos="100000">
                  <a:srgbClr val="D8D8D8"/>
                </a:gs>
              </a:gsLst>
              <a:lin ang="0" scaled="0"/>
            </a:gradFill>
            <a:ln w="76200" cap="flat" cmpd="sng">
              <a:noFill/>
              <a:prstDash val="dash"/>
              <a:miter lim="800000"/>
              <a:headEnd type="none" w="sm" len="sm"/>
              <a:tailEnd type="none" w="sm" len="sm"/>
            </a:ln>
          </p:spPr>
          <p:txBody>
            <a:bodyPr spcFirstLastPara="1" wrap="square" lIns="114260" tIns="57114" rIns="114260" bIns="57114" anchor="ctr" anchorCtr="0">
              <a:noAutofit/>
            </a:bodyPr>
            <a:lstStyle/>
            <a:p>
              <a:pPr algn="ctr" defTabSz="1142817">
                <a:buClr>
                  <a:srgbClr val="FFFFFF"/>
                </a:buClr>
                <a:buSzPts val="1351"/>
              </a:pPr>
              <a:endParaRPr sz="1688" kern="0">
                <a:solidFill>
                  <a:srgbClr val="FFFFFF"/>
                </a:solidFill>
                <a:latin typeface="Calibri"/>
                <a:ea typeface="Calibri"/>
                <a:cs typeface="Calibri"/>
                <a:sym typeface="Calibri"/>
              </a:endParaRPr>
            </a:p>
          </p:txBody>
        </p:sp>
        <p:cxnSp>
          <p:nvCxnSpPr>
            <p:cNvPr id="9" name="Google Shape;1530;p25">
              <a:extLst>
                <a:ext uri="{FF2B5EF4-FFF2-40B4-BE49-F238E27FC236}">
                  <a16:creationId xmlns:a16="http://schemas.microsoft.com/office/drawing/2014/main" id="{B456FD94-CA57-AD46-A357-67BC6C90F1B9}"/>
                </a:ext>
              </a:extLst>
            </p:cNvPr>
            <p:cNvCxnSpPr/>
            <p:nvPr/>
          </p:nvCxnSpPr>
          <p:spPr>
            <a:xfrm>
              <a:off x="4019318" y="5073626"/>
              <a:ext cx="269950"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0" name="Google Shape;1534;p25">
              <a:extLst>
                <a:ext uri="{FF2B5EF4-FFF2-40B4-BE49-F238E27FC236}">
                  <a16:creationId xmlns:a16="http://schemas.microsoft.com/office/drawing/2014/main" id="{E277A682-41D2-984C-8DAD-AC913756D830}"/>
                </a:ext>
              </a:extLst>
            </p:cNvPr>
            <p:cNvSpPr/>
            <p:nvPr/>
          </p:nvSpPr>
          <p:spPr>
            <a:xfrm rot="10800000">
              <a:off x="92133" y="2969658"/>
              <a:ext cx="3432494" cy="4094992"/>
            </a:xfrm>
            <a:prstGeom prst="roundRect">
              <a:avLst>
                <a:gd name="adj" fmla="val 10176"/>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114260" tIns="57114" rIns="114260" bIns="57114" anchor="ctr" anchorCtr="0">
              <a:noAutofit/>
            </a:bodyPr>
            <a:lstStyle/>
            <a:p>
              <a:pPr algn="ctr" defTabSz="1142817">
                <a:buClr>
                  <a:srgbClr val="FFFFFF"/>
                </a:buClr>
                <a:buSzPts val="1351"/>
              </a:pPr>
              <a:endParaRPr sz="1688" kern="0">
                <a:solidFill>
                  <a:srgbClr val="FFFFFF"/>
                </a:solidFill>
                <a:latin typeface="Calibri"/>
                <a:ea typeface="Calibri"/>
                <a:cs typeface="Calibri"/>
                <a:sym typeface="Calibri"/>
              </a:endParaRPr>
            </a:p>
          </p:txBody>
        </p:sp>
        <p:sp>
          <p:nvSpPr>
            <p:cNvPr id="11" name="Google Shape;1535;p25">
              <a:extLst>
                <a:ext uri="{FF2B5EF4-FFF2-40B4-BE49-F238E27FC236}">
                  <a16:creationId xmlns:a16="http://schemas.microsoft.com/office/drawing/2014/main" id="{AF1C4112-319A-2943-9DCF-53825520E56E}"/>
                </a:ext>
              </a:extLst>
            </p:cNvPr>
            <p:cNvSpPr/>
            <p:nvPr/>
          </p:nvSpPr>
          <p:spPr>
            <a:xfrm rot="10800000">
              <a:off x="108593" y="3017941"/>
              <a:ext cx="3432494" cy="4094992"/>
            </a:xfrm>
            <a:prstGeom prst="roundRect">
              <a:avLst>
                <a:gd name="adj" fmla="val 10176"/>
              </a:avLst>
            </a:prstGeom>
            <a:gradFill>
              <a:gsLst>
                <a:gs pos="0">
                  <a:schemeClr val="lt1"/>
                </a:gs>
                <a:gs pos="1000">
                  <a:schemeClr val="lt1"/>
                </a:gs>
                <a:gs pos="16000">
                  <a:schemeClr val="lt1"/>
                </a:gs>
                <a:gs pos="83000">
                  <a:srgbClr val="F2F2F2"/>
                </a:gs>
                <a:gs pos="100000">
                  <a:srgbClr val="D8D8D8"/>
                </a:gs>
              </a:gsLst>
              <a:lin ang="0" scaled="0"/>
            </a:gradFill>
            <a:ln w="76200" cap="flat" cmpd="sng">
              <a:noFill/>
              <a:prstDash val="dash"/>
              <a:miter lim="800000"/>
              <a:headEnd type="none" w="sm" len="sm"/>
              <a:tailEnd type="none" w="sm" len="sm"/>
            </a:ln>
          </p:spPr>
          <p:txBody>
            <a:bodyPr spcFirstLastPara="1" wrap="square" lIns="114260" tIns="57114" rIns="114260" bIns="57114" anchor="ctr" anchorCtr="0">
              <a:noAutofit/>
            </a:bodyPr>
            <a:lstStyle/>
            <a:p>
              <a:pPr algn="ctr" defTabSz="1142817">
                <a:buClr>
                  <a:srgbClr val="FFFFFF"/>
                </a:buClr>
                <a:buSzPts val="1351"/>
              </a:pPr>
              <a:endParaRPr sz="1688" kern="0">
                <a:solidFill>
                  <a:srgbClr val="FFFFFF"/>
                </a:solidFill>
                <a:latin typeface="Calibri"/>
                <a:ea typeface="Calibri"/>
                <a:cs typeface="Calibri"/>
                <a:sym typeface="Calibri"/>
              </a:endParaRPr>
            </a:p>
          </p:txBody>
        </p:sp>
        <p:sp>
          <p:nvSpPr>
            <p:cNvPr id="12" name="Google Shape;1538;p25">
              <a:extLst>
                <a:ext uri="{FF2B5EF4-FFF2-40B4-BE49-F238E27FC236}">
                  <a16:creationId xmlns:a16="http://schemas.microsoft.com/office/drawing/2014/main" id="{553DD2CF-8CA7-FE45-9816-2F7FA0905D0D}"/>
                </a:ext>
              </a:extLst>
            </p:cNvPr>
            <p:cNvSpPr/>
            <p:nvPr/>
          </p:nvSpPr>
          <p:spPr>
            <a:xfrm rot="10800000">
              <a:off x="7056550" y="2969218"/>
              <a:ext cx="4605837" cy="4094992"/>
            </a:xfrm>
            <a:prstGeom prst="roundRect">
              <a:avLst>
                <a:gd name="adj" fmla="val 7470"/>
              </a:avLst>
            </a:prstGeom>
            <a:gradFill>
              <a:gsLst>
                <a:gs pos="0">
                  <a:schemeClr val="lt1"/>
                </a:gs>
                <a:gs pos="1000">
                  <a:schemeClr val="lt1"/>
                </a:gs>
                <a:gs pos="16000">
                  <a:schemeClr val="lt1"/>
                </a:gs>
                <a:gs pos="83000">
                  <a:srgbClr val="F2F2F2"/>
                </a:gs>
                <a:gs pos="100000">
                  <a:srgbClr val="D8D8D8"/>
                </a:gs>
              </a:gsLst>
              <a:lin ang="0" scaled="0"/>
            </a:gradFill>
            <a:ln w="76200" cap="flat" cmpd="sng">
              <a:solidFill>
                <a:schemeClr val="tx1">
                  <a:lumMod val="50000"/>
                  <a:lumOff val="50000"/>
                </a:schemeClr>
              </a:solidFill>
              <a:prstDash val="dash"/>
              <a:miter lim="800000"/>
              <a:headEnd type="none" w="sm" len="sm"/>
              <a:tailEnd type="none" w="sm" len="sm"/>
            </a:ln>
          </p:spPr>
          <p:txBody>
            <a:bodyPr spcFirstLastPara="1" wrap="square" lIns="114260" tIns="57114" rIns="114260" bIns="57114" anchor="ctr" anchorCtr="0">
              <a:noAutofit/>
            </a:bodyPr>
            <a:lstStyle/>
            <a:p>
              <a:pPr algn="ctr" defTabSz="1142817">
                <a:buClr>
                  <a:srgbClr val="FFFFFF"/>
                </a:buClr>
                <a:buSzPts val="1351"/>
              </a:pPr>
              <a:endParaRPr sz="1688" kern="0">
                <a:solidFill>
                  <a:srgbClr val="FFFFFF"/>
                </a:solidFill>
                <a:latin typeface="Calibri"/>
                <a:ea typeface="Calibri"/>
                <a:cs typeface="Calibri"/>
                <a:sym typeface="Calibri"/>
              </a:endParaRPr>
            </a:p>
          </p:txBody>
        </p:sp>
        <p:sp>
          <p:nvSpPr>
            <p:cNvPr id="13" name="Google Shape;1539;p25">
              <a:extLst>
                <a:ext uri="{FF2B5EF4-FFF2-40B4-BE49-F238E27FC236}">
                  <a16:creationId xmlns:a16="http://schemas.microsoft.com/office/drawing/2014/main" id="{091A7C93-6451-C341-B6D5-ADA8F1E68928}"/>
                </a:ext>
              </a:extLst>
            </p:cNvPr>
            <p:cNvSpPr/>
            <p:nvPr/>
          </p:nvSpPr>
          <p:spPr>
            <a:xfrm>
              <a:off x="7627648" y="3183146"/>
              <a:ext cx="2520996" cy="423120"/>
            </a:xfrm>
            <a:prstGeom prst="rect">
              <a:avLst/>
            </a:prstGeom>
            <a:noFill/>
            <a:ln>
              <a:noFill/>
            </a:ln>
          </p:spPr>
          <p:txBody>
            <a:bodyPr spcFirstLastPara="1" wrap="square" lIns="114260" tIns="57114" rIns="114260" bIns="57114" anchor="t" anchorCtr="0">
              <a:spAutoFit/>
            </a:bodyPr>
            <a:lstStyle/>
            <a:p>
              <a:pPr defTabSz="1142817">
                <a:buClr>
                  <a:srgbClr val="000000"/>
                </a:buClr>
                <a:buSzPts val="1600"/>
              </a:pPr>
              <a:r>
                <a:rPr lang="en-US" sz="2000" kern="0">
                  <a:solidFill>
                    <a:srgbClr val="595959"/>
                  </a:solidFill>
                  <a:latin typeface="Calibri"/>
                  <a:ea typeface="Calibri"/>
                  <a:cs typeface="Calibri"/>
                  <a:sym typeface="Calibri"/>
                </a:rPr>
                <a:t>ANALYZE DATA</a:t>
              </a:r>
              <a:endParaRPr sz="2000" kern="0">
                <a:solidFill>
                  <a:srgbClr val="595959"/>
                </a:solidFill>
                <a:latin typeface="Calibri"/>
                <a:ea typeface="Calibri"/>
                <a:cs typeface="Calibri"/>
                <a:sym typeface="Calibri"/>
              </a:endParaRPr>
            </a:p>
          </p:txBody>
        </p:sp>
        <p:sp>
          <p:nvSpPr>
            <p:cNvPr id="14" name="Google Shape;1540;p25">
              <a:extLst>
                <a:ext uri="{FF2B5EF4-FFF2-40B4-BE49-F238E27FC236}">
                  <a16:creationId xmlns:a16="http://schemas.microsoft.com/office/drawing/2014/main" id="{FA922FDB-9679-F44D-9CAF-C2B6FACDCE73}"/>
                </a:ext>
              </a:extLst>
            </p:cNvPr>
            <p:cNvSpPr/>
            <p:nvPr/>
          </p:nvSpPr>
          <p:spPr>
            <a:xfrm>
              <a:off x="11753511" y="3163844"/>
              <a:ext cx="3175881" cy="423120"/>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1600"/>
              </a:pPr>
              <a:r>
                <a:rPr lang="en-US" sz="2000" kern="0">
                  <a:solidFill>
                    <a:srgbClr val="595959"/>
                  </a:solidFill>
                  <a:latin typeface="Calibri"/>
                  <a:ea typeface="Calibri"/>
                  <a:cs typeface="Calibri"/>
                  <a:sym typeface="Calibri"/>
                </a:rPr>
                <a:t>OPTIMIZE RESULTS</a:t>
              </a:r>
              <a:endParaRPr sz="2000" kern="0">
                <a:solidFill>
                  <a:srgbClr val="595959"/>
                </a:solidFill>
                <a:latin typeface="Calibri"/>
                <a:ea typeface="Calibri"/>
                <a:cs typeface="Calibri"/>
                <a:sym typeface="Calibri"/>
              </a:endParaRPr>
            </a:p>
          </p:txBody>
        </p:sp>
        <p:sp>
          <p:nvSpPr>
            <p:cNvPr id="15" name="Google Shape;1541;p25">
              <a:extLst>
                <a:ext uri="{FF2B5EF4-FFF2-40B4-BE49-F238E27FC236}">
                  <a16:creationId xmlns:a16="http://schemas.microsoft.com/office/drawing/2014/main" id="{381650F7-F8F4-E843-8A67-4062D08752DF}"/>
                </a:ext>
              </a:extLst>
            </p:cNvPr>
            <p:cNvSpPr/>
            <p:nvPr/>
          </p:nvSpPr>
          <p:spPr>
            <a:xfrm>
              <a:off x="10017366" y="5419440"/>
              <a:ext cx="1493163" cy="288468"/>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5: ROI</a:t>
              </a:r>
              <a:endParaRPr sz="2250" kern="0">
                <a:solidFill>
                  <a:srgbClr val="000000"/>
                </a:solidFill>
                <a:latin typeface="Calibri"/>
                <a:ea typeface="Calibri"/>
                <a:cs typeface="Calibri"/>
                <a:sym typeface="Calibri"/>
              </a:endParaRPr>
            </a:p>
          </p:txBody>
        </p:sp>
        <p:sp>
          <p:nvSpPr>
            <p:cNvPr id="16" name="Google Shape;1542;p25">
              <a:extLst>
                <a:ext uri="{FF2B5EF4-FFF2-40B4-BE49-F238E27FC236}">
                  <a16:creationId xmlns:a16="http://schemas.microsoft.com/office/drawing/2014/main" id="{4626890D-23A3-954D-8230-E42B41D0C0B5}"/>
                </a:ext>
              </a:extLst>
            </p:cNvPr>
            <p:cNvSpPr/>
            <p:nvPr/>
          </p:nvSpPr>
          <p:spPr>
            <a:xfrm>
              <a:off x="3905639" y="3951994"/>
              <a:ext cx="1894728" cy="461592"/>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1: REACTION AND PLANNED ACTION</a:t>
              </a:r>
              <a:endParaRPr sz="1750" kern="0">
                <a:solidFill>
                  <a:srgbClr val="000000"/>
                </a:solidFill>
                <a:latin typeface="Arial"/>
                <a:ea typeface="Arial"/>
                <a:cs typeface="Arial"/>
                <a:sym typeface="Arial"/>
              </a:endParaRPr>
            </a:p>
          </p:txBody>
        </p:sp>
        <p:sp>
          <p:nvSpPr>
            <p:cNvPr id="17" name="Google Shape;1543;p25">
              <a:extLst>
                <a:ext uri="{FF2B5EF4-FFF2-40B4-BE49-F238E27FC236}">
                  <a16:creationId xmlns:a16="http://schemas.microsoft.com/office/drawing/2014/main" id="{A556E245-A86D-CF4A-8E3D-BE646099479C}"/>
                </a:ext>
              </a:extLst>
            </p:cNvPr>
            <p:cNvSpPr/>
            <p:nvPr/>
          </p:nvSpPr>
          <p:spPr>
            <a:xfrm>
              <a:off x="5711390" y="3953152"/>
              <a:ext cx="1282068" cy="467876"/>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3:</a:t>
              </a:r>
              <a:endParaRPr sz="1166" kern="0">
                <a:solidFill>
                  <a:srgbClr val="595959"/>
                </a:solidFill>
                <a:latin typeface="Calibri"/>
                <a:ea typeface="Calibri"/>
                <a:cs typeface="Calibri"/>
                <a:sym typeface="Calibri"/>
              </a:endParaRPr>
            </a:p>
            <a:p>
              <a:pPr algn="ctr" defTabSz="1142817">
                <a:buClr>
                  <a:srgbClr val="595959"/>
                </a:buClr>
                <a:buSzPts val="933"/>
              </a:pPr>
              <a:r>
                <a:rPr lang="en-US" sz="1166" kern="0">
                  <a:solidFill>
                    <a:srgbClr val="595959"/>
                  </a:solidFill>
                  <a:latin typeface="Calibri"/>
                  <a:ea typeface="Calibri"/>
                  <a:cs typeface="Calibri"/>
                  <a:sym typeface="Calibri"/>
                </a:rPr>
                <a:t>APPLICATION</a:t>
              </a:r>
              <a:endParaRPr sz="1750" kern="0">
                <a:solidFill>
                  <a:srgbClr val="000000"/>
                </a:solidFill>
                <a:latin typeface="Arial"/>
                <a:ea typeface="Arial"/>
                <a:cs typeface="Arial"/>
                <a:sym typeface="Arial"/>
              </a:endParaRPr>
            </a:p>
          </p:txBody>
        </p:sp>
        <p:sp>
          <p:nvSpPr>
            <p:cNvPr id="18" name="Google Shape;1544;p25">
              <a:extLst>
                <a:ext uri="{FF2B5EF4-FFF2-40B4-BE49-F238E27FC236}">
                  <a16:creationId xmlns:a16="http://schemas.microsoft.com/office/drawing/2014/main" id="{4107272A-4934-ED4A-A459-4C3813552567}"/>
                </a:ext>
              </a:extLst>
            </p:cNvPr>
            <p:cNvSpPr/>
            <p:nvPr/>
          </p:nvSpPr>
          <p:spPr>
            <a:xfrm>
              <a:off x="3907729" y="5876928"/>
              <a:ext cx="1745927" cy="288468"/>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2: LEARNING</a:t>
              </a:r>
              <a:endParaRPr sz="1750" kern="0">
                <a:solidFill>
                  <a:srgbClr val="000000"/>
                </a:solidFill>
                <a:latin typeface="Arial"/>
                <a:ea typeface="Arial"/>
                <a:cs typeface="Arial"/>
                <a:sym typeface="Arial"/>
              </a:endParaRPr>
            </a:p>
          </p:txBody>
        </p:sp>
        <p:sp>
          <p:nvSpPr>
            <p:cNvPr id="19" name="Google Shape;1545;p25">
              <a:extLst>
                <a:ext uri="{FF2B5EF4-FFF2-40B4-BE49-F238E27FC236}">
                  <a16:creationId xmlns:a16="http://schemas.microsoft.com/office/drawing/2014/main" id="{0219F611-A7AE-E14E-8074-02CD770FE01D}"/>
                </a:ext>
              </a:extLst>
            </p:cNvPr>
            <p:cNvSpPr/>
            <p:nvPr/>
          </p:nvSpPr>
          <p:spPr>
            <a:xfrm>
              <a:off x="5637386" y="5872139"/>
              <a:ext cx="1479276" cy="288468"/>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4: IMPACT</a:t>
              </a:r>
              <a:endParaRPr sz="1166" kern="0">
                <a:solidFill>
                  <a:srgbClr val="595959"/>
                </a:solidFill>
                <a:latin typeface="Calibri"/>
                <a:ea typeface="Calibri"/>
                <a:cs typeface="Calibri"/>
                <a:sym typeface="Calibri"/>
              </a:endParaRPr>
            </a:p>
          </p:txBody>
        </p:sp>
        <p:sp>
          <p:nvSpPr>
            <p:cNvPr id="20" name="Google Shape;1546;p25">
              <a:extLst>
                <a:ext uri="{FF2B5EF4-FFF2-40B4-BE49-F238E27FC236}">
                  <a16:creationId xmlns:a16="http://schemas.microsoft.com/office/drawing/2014/main" id="{2100A262-31E3-CD47-B480-EE30F7F6CB8C}"/>
                </a:ext>
              </a:extLst>
            </p:cNvPr>
            <p:cNvSpPr/>
            <p:nvPr/>
          </p:nvSpPr>
          <p:spPr>
            <a:xfrm>
              <a:off x="9808950" y="6765252"/>
              <a:ext cx="2047527" cy="294752"/>
            </a:xfrm>
            <a:prstGeom prst="rect">
              <a:avLst/>
            </a:prstGeom>
            <a:noFill/>
            <a:ln>
              <a:noFill/>
            </a:ln>
          </p:spPr>
          <p:txBody>
            <a:bodyPr spcFirstLastPara="1" wrap="square" lIns="114260" tIns="57114" rIns="114260" bIns="57114" anchor="t" anchorCtr="0">
              <a:spAutoFit/>
            </a:bodyPr>
            <a:lstStyle/>
            <a:p>
              <a:pPr defTabSz="1142817">
                <a:buClr>
                  <a:srgbClr val="595959"/>
                </a:buClr>
                <a:buSzPts val="933"/>
              </a:pPr>
              <a:r>
                <a:rPr lang="en-US" sz="1166" kern="0">
                  <a:solidFill>
                    <a:srgbClr val="595959"/>
                  </a:solidFill>
                  <a:latin typeface="Calibri"/>
                  <a:ea typeface="Calibri"/>
                  <a:cs typeface="Calibri"/>
                  <a:sym typeface="Calibri"/>
                </a:rPr>
                <a:t>INTANGIBLE BENEFITS</a:t>
              </a:r>
              <a:endParaRPr sz="1750" kern="0">
                <a:solidFill>
                  <a:srgbClr val="000000"/>
                </a:solidFill>
                <a:latin typeface="Arial"/>
                <a:ea typeface="Arial"/>
                <a:cs typeface="Arial"/>
                <a:sym typeface="Arial"/>
              </a:endParaRPr>
            </a:p>
          </p:txBody>
        </p:sp>
        <p:cxnSp>
          <p:nvCxnSpPr>
            <p:cNvPr id="21" name="Google Shape;1547;p25">
              <a:extLst>
                <a:ext uri="{FF2B5EF4-FFF2-40B4-BE49-F238E27FC236}">
                  <a16:creationId xmlns:a16="http://schemas.microsoft.com/office/drawing/2014/main" id="{1A497B46-DE75-B547-8A92-DFF1DC01E087}"/>
                </a:ext>
              </a:extLst>
            </p:cNvPr>
            <p:cNvCxnSpPr/>
            <p:nvPr/>
          </p:nvCxnSpPr>
          <p:spPr>
            <a:xfrm>
              <a:off x="1360960" y="5052170"/>
              <a:ext cx="228558"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2" name="Google Shape;1548;p25">
              <a:extLst>
                <a:ext uri="{FF2B5EF4-FFF2-40B4-BE49-F238E27FC236}">
                  <a16:creationId xmlns:a16="http://schemas.microsoft.com/office/drawing/2014/main" id="{B9D67BAA-A799-B445-8BF4-C42D733BFB63}"/>
                </a:ext>
              </a:extLst>
            </p:cNvPr>
            <p:cNvCxnSpPr/>
            <p:nvPr/>
          </p:nvCxnSpPr>
          <p:spPr>
            <a:xfrm>
              <a:off x="10697355" y="4212835"/>
              <a:ext cx="0" cy="342837"/>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3" name="Google Shape;1549;p25">
              <a:extLst>
                <a:ext uri="{FF2B5EF4-FFF2-40B4-BE49-F238E27FC236}">
                  <a16:creationId xmlns:a16="http://schemas.microsoft.com/office/drawing/2014/main" id="{C220B553-270C-264E-9662-2931DE59DD45}"/>
                </a:ext>
              </a:extLst>
            </p:cNvPr>
            <p:cNvCxnSpPr/>
            <p:nvPr/>
          </p:nvCxnSpPr>
          <p:spPr>
            <a:xfrm rot="10800000" flipH="1">
              <a:off x="10987307" y="5065437"/>
              <a:ext cx="767589" cy="16378"/>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4" name="Google Shape;1550;p25">
              <a:extLst>
                <a:ext uri="{FF2B5EF4-FFF2-40B4-BE49-F238E27FC236}">
                  <a16:creationId xmlns:a16="http://schemas.microsoft.com/office/drawing/2014/main" id="{4E0C5423-49D2-2247-BDBE-3F2799F83F5E}"/>
                </a:ext>
              </a:extLst>
            </p:cNvPr>
            <p:cNvCxnSpPr/>
            <p:nvPr/>
          </p:nvCxnSpPr>
          <p:spPr>
            <a:xfrm rot="10800000">
              <a:off x="11638459" y="5769369"/>
              <a:ext cx="0" cy="666625"/>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5" name="Google Shape;1551;p25">
              <a:extLst>
                <a:ext uri="{FF2B5EF4-FFF2-40B4-BE49-F238E27FC236}">
                  <a16:creationId xmlns:a16="http://schemas.microsoft.com/office/drawing/2014/main" id="{712E5496-A0DE-5248-A660-5B114EF26A64}"/>
                </a:ext>
              </a:extLst>
            </p:cNvPr>
            <p:cNvCxnSpPr/>
            <p:nvPr/>
          </p:nvCxnSpPr>
          <p:spPr>
            <a:xfrm rot="10800000">
              <a:off x="10457930" y="6416250"/>
              <a:ext cx="1183727" cy="0"/>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26" name="Google Shape;1552;p25">
              <a:extLst>
                <a:ext uri="{FF2B5EF4-FFF2-40B4-BE49-F238E27FC236}">
                  <a16:creationId xmlns:a16="http://schemas.microsoft.com/office/drawing/2014/main" id="{503627D4-8CC5-A54D-B816-22498D4015DD}"/>
                </a:ext>
              </a:extLst>
            </p:cNvPr>
            <p:cNvCxnSpPr/>
            <p:nvPr/>
          </p:nvCxnSpPr>
          <p:spPr>
            <a:xfrm>
              <a:off x="9754358" y="5054601"/>
              <a:ext cx="524537"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7" name="Google Shape;1553;p25">
              <a:extLst>
                <a:ext uri="{FF2B5EF4-FFF2-40B4-BE49-F238E27FC236}">
                  <a16:creationId xmlns:a16="http://schemas.microsoft.com/office/drawing/2014/main" id="{C9584B16-7DA8-6C49-8F38-46C205D78770}"/>
                </a:ext>
              </a:extLst>
            </p:cNvPr>
            <p:cNvCxnSpPr/>
            <p:nvPr/>
          </p:nvCxnSpPr>
          <p:spPr>
            <a:xfrm rot="10800000" flipH="1">
              <a:off x="9872042" y="5039440"/>
              <a:ext cx="25317" cy="1315210"/>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28" name="Google Shape;1554;p25">
              <a:extLst>
                <a:ext uri="{FF2B5EF4-FFF2-40B4-BE49-F238E27FC236}">
                  <a16:creationId xmlns:a16="http://schemas.microsoft.com/office/drawing/2014/main" id="{D708C74B-FC91-644F-AF59-43A82CD2C3CE}"/>
                </a:ext>
              </a:extLst>
            </p:cNvPr>
            <p:cNvCxnSpPr/>
            <p:nvPr/>
          </p:nvCxnSpPr>
          <p:spPr>
            <a:xfrm rot="10800000" flipH="1">
              <a:off x="9872042" y="6354650"/>
              <a:ext cx="289168" cy="16036"/>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9" name="Google Shape;1555;p25">
              <a:extLst>
                <a:ext uri="{FF2B5EF4-FFF2-40B4-BE49-F238E27FC236}">
                  <a16:creationId xmlns:a16="http://schemas.microsoft.com/office/drawing/2014/main" id="{346DEE09-BF3D-7C4D-B9DE-819BBF38157D}"/>
                </a:ext>
              </a:extLst>
            </p:cNvPr>
            <p:cNvCxnSpPr/>
            <p:nvPr/>
          </p:nvCxnSpPr>
          <p:spPr>
            <a:xfrm>
              <a:off x="5452470" y="5031901"/>
              <a:ext cx="228558"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30" name="Google Shape;1556;p25">
              <a:extLst>
                <a:ext uri="{FF2B5EF4-FFF2-40B4-BE49-F238E27FC236}">
                  <a16:creationId xmlns:a16="http://schemas.microsoft.com/office/drawing/2014/main" id="{A7A5068A-E6A5-544D-9826-BCB1D1EE25D6}"/>
                </a:ext>
              </a:extLst>
            </p:cNvPr>
            <p:cNvCxnSpPr/>
            <p:nvPr/>
          </p:nvCxnSpPr>
          <p:spPr>
            <a:xfrm>
              <a:off x="2820690" y="5052170"/>
              <a:ext cx="269950"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31" name="Google Shape;1557;p25">
              <a:extLst>
                <a:ext uri="{FF2B5EF4-FFF2-40B4-BE49-F238E27FC236}">
                  <a16:creationId xmlns:a16="http://schemas.microsoft.com/office/drawing/2014/main" id="{01B52CDD-60E7-8F4F-A803-ACE5376DEDA8}"/>
                </a:ext>
              </a:extLst>
            </p:cNvPr>
            <p:cNvCxnSpPr/>
            <p:nvPr/>
          </p:nvCxnSpPr>
          <p:spPr>
            <a:xfrm>
              <a:off x="6845149" y="5054585"/>
              <a:ext cx="228558"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32" name="Google Shape;1558;p25">
              <a:extLst>
                <a:ext uri="{FF2B5EF4-FFF2-40B4-BE49-F238E27FC236}">
                  <a16:creationId xmlns:a16="http://schemas.microsoft.com/office/drawing/2014/main" id="{58A6334C-C84D-3D46-9523-75129761B167}"/>
                </a:ext>
              </a:extLst>
            </p:cNvPr>
            <p:cNvCxnSpPr/>
            <p:nvPr/>
          </p:nvCxnSpPr>
          <p:spPr>
            <a:xfrm>
              <a:off x="8023151" y="5045339"/>
              <a:ext cx="342837"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33" name="Google Shape;1559;p25">
              <a:extLst>
                <a:ext uri="{FF2B5EF4-FFF2-40B4-BE49-F238E27FC236}">
                  <a16:creationId xmlns:a16="http://schemas.microsoft.com/office/drawing/2014/main" id="{FE62C551-3D36-6949-9AA2-33920F09E127}"/>
                </a:ext>
              </a:extLst>
            </p:cNvPr>
            <p:cNvSpPr/>
            <p:nvPr/>
          </p:nvSpPr>
          <p:spPr>
            <a:xfrm>
              <a:off x="205374" y="4384255"/>
              <a:ext cx="1161697" cy="1401344"/>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67"/>
              </a:pPr>
              <a:r>
                <a:rPr lang="en-US" sz="1334" b="1" kern="0">
                  <a:solidFill>
                    <a:srgbClr val="FFFFFF"/>
                  </a:solidFill>
                  <a:latin typeface="Calibri"/>
                  <a:ea typeface="Calibri"/>
                  <a:cs typeface="Calibri"/>
                  <a:sym typeface="Calibri"/>
                </a:rPr>
                <a:t>Start with Why</a:t>
              </a:r>
              <a:r>
                <a:rPr lang="en-US" sz="1334" kern="0">
                  <a:solidFill>
                    <a:srgbClr val="FFFFFF"/>
                  </a:solidFill>
                  <a:latin typeface="Calibri"/>
                  <a:ea typeface="Calibri"/>
                  <a:cs typeface="Calibri"/>
                  <a:sym typeface="Calibri"/>
                </a:rPr>
                <a:t>: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Align Programs</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 With the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Business</a:t>
              </a:r>
              <a:endParaRPr sz="1750" kern="0">
                <a:solidFill>
                  <a:srgbClr val="000000"/>
                </a:solidFill>
                <a:latin typeface="Arial"/>
                <a:ea typeface="Arial"/>
                <a:cs typeface="Arial"/>
                <a:sym typeface="Arial"/>
              </a:endParaRPr>
            </a:p>
          </p:txBody>
        </p:sp>
        <p:sp>
          <p:nvSpPr>
            <p:cNvPr id="34" name="Google Shape;1560;p25">
              <a:extLst>
                <a:ext uri="{FF2B5EF4-FFF2-40B4-BE49-F238E27FC236}">
                  <a16:creationId xmlns:a16="http://schemas.microsoft.com/office/drawing/2014/main" id="{1EB0470B-39DB-8C49-9D0C-096D7CD6C45F}"/>
                </a:ext>
              </a:extLst>
            </p:cNvPr>
            <p:cNvSpPr/>
            <p:nvPr/>
          </p:nvSpPr>
          <p:spPr>
            <a:xfrm>
              <a:off x="1581005" y="4412349"/>
              <a:ext cx="1321065" cy="1385310"/>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a:solidFill>
                    <a:srgbClr val="FFFFFF"/>
                  </a:solidFill>
                  <a:latin typeface="Calibri"/>
                  <a:ea typeface="Calibri"/>
                  <a:cs typeface="Calibri"/>
                  <a:sym typeface="Calibri"/>
                </a:rPr>
                <a:t>Make it Feasible</a:t>
              </a:r>
              <a:r>
                <a:rPr lang="en-US" sz="1312" kern="0">
                  <a:solidFill>
                    <a:srgbClr val="FFFFFF"/>
                  </a:solidFill>
                  <a:latin typeface="Calibri"/>
                  <a:ea typeface="Calibri"/>
                  <a:cs typeface="Calibri"/>
                  <a:sym typeface="Calibri"/>
                </a:rPr>
                <a:t>:</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 Select the Right</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 Solution</a:t>
              </a:r>
              <a:endParaRPr sz="1750" kern="0">
                <a:solidFill>
                  <a:srgbClr val="000000"/>
                </a:solidFill>
                <a:latin typeface="Arial"/>
                <a:ea typeface="Arial"/>
                <a:cs typeface="Arial"/>
                <a:sym typeface="Arial"/>
              </a:endParaRPr>
            </a:p>
          </p:txBody>
        </p:sp>
        <p:sp>
          <p:nvSpPr>
            <p:cNvPr id="35" name="Google Shape;1561;p25">
              <a:extLst>
                <a:ext uri="{FF2B5EF4-FFF2-40B4-BE49-F238E27FC236}">
                  <a16:creationId xmlns:a16="http://schemas.microsoft.com/office/drawing/2014/main" id="{8DCC5647-57D2-AA43-AD39-3938393FB7BA}"/>
                </a:ext>
              </a:extLst>
            </p:cNvPr>
            <p:cNvSpPr/>
            <p:nvPr/>
          </p:nvSpPr>
          <p:spPr>
            <a:xfrm>
              <a:off x="4265215" y="4429081"/>
              <a:ext cx="1187255" cy="1401344"/>
            </a:xfrm>
            <a:prstGeom prst="roundRect">
              <a:avLst>
                <a:gd name="adj" fmla="val 16667"/>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dirty="0">
                  <a:solidFill>
                    <a:srgbClr val="FFFFFF"/>
                  </a:solidFill>
                  <a:latin typeface="Calibri"/>
                  <a:ea typeface="Calibri"/>
                  <a:cs typeface="Calibri"/>
                  <a:sym typeface="Calibri"/>
                </a:rPr>
                <a:t>Make it Matter:</a:t>
              </a:r>
              <a:endParaRPr sz="1334" b="1" kern="0" dirty="0">
                <a:solidFill>
                  <a:srgbClr val="FFFFFF"/>
                </a:solidFill>
                <a:latin typeface="Calibri"/>
                <a:ea typeface="Calibri"/>
                <a:cs typeface="Calibri"/>
                <a:sym typeface="Calibri"/>
              </a:endParaRPr>
            </a:p>
            <a:p>
              <a:pPr algn="ctr" defTabSz="1142817">
                <a:buClr>
                  <a:srgbClr val="FFFFFF"/>
                </a:buClr>
                <a:buSzPts val="1067"/>
              </a:pPr>
              <a:r>
                <a:rPr lang="en-US" sz="1334" kern="0" dirty="0">
                  <a:solidFill>
                    <a:srgbClr val="FFFFFF"/>
                  </a:solidFill>
                  <a:latin typeface="Calibri"/>
                  <a:ea typeface="Calibri"/>
                  <a:cs typeface="Calibri"/>
                  <a:sym typeface="Calibri"/>
                </a:rPr>
                <a:t>Design for Input, </a:t>
              </a:r>
              <a:endParaRPr sz="1750" kern="0" dirty="0">
                <a:solidFill>
                  <a:srgbClr val="000000"/>
                </a:solidFill>
                <a:latin typeface="Arial"/>
                <a:ea typeface="Arial"/>
                <a:cs typeface="Arial"/>
                <a:sym typeface="Arial"/>
              </a:endParaRPr>
            </a:p>
            <a:p>
              <a:pPr algn="ctr" defTabSz="1142817">
                <a:buClr>
                  <a:srgbClr val="FFFFFF"/>
                </a:buClr>
                <a:buSzPts val="1067"/>
              </a:pPr>
              <a:r>
                <a:rPr lang="en-US" sz="1334" kern="0" dirty="0">
                  <a:solidFill>
                    <a:srgbClr val="FFFFFF"/>
                  </a:solidFill>
                  <a:latin typeface="Calibri"/>
                  <a:ea typeface="Calibri"/>
                  <a:cs typeface="Calibri"/>
                  <a:sym typeface="Calibri"/>
                </a:rPr>
                <a:t>Reaction and</a:t>
              </a:r>
              <a:endParaRPr sz="1750" kern="0" dirty="0">
                <a:solidFill>
                  <a:srgbClr val="000000"/>
                </a:solidFill>
                <a:latin typeface="Arial"/>
                <a:ea typeface="Arial"/>
                <a:cs typeface="Arial"/>
                <a:sym typeface="Arial"/>
              </a:endParaRPr>
            </a:p>
            <a:p>
              <a:pPr algn="ctr" defTabSz="1142817">
                <a:buClr>
                  <a:srgbClr val="FFFFFF"/>
                </a:buClr>
                <a:buSzPts val="1067"/>
              </a:pPr>
              <a:r>
                <a:rPr lang="en-US" sz="1334" kern="0" dirty="0">
                  <a:solidFill>
                    <a:srgbClr val="FFFFFF"/>
                  </a:solidFill>
                  <a:latin typeface="Calibri"/>
                  <a:ea typeface="Calibri"/>
                  <a:cs typeface="Calibri"/>
                  <a:sym typeface="Calibri"/>
                </a:rPr>
                <a:t> Learning</a:t>
              </a:r>
              <a:endParaRPr sz="1750" kern="0" dirty="0">
                <a:solidFill>
                  <a:srgbClr val="000000"/>
                </a:solidFill>
                <a:latin typeface="Arial"/>
                <a:ea typeface="Arial"/>
                <a:cs typeface="Arial"/>
                <a:sym typeface="Arial"/>
              </a:endParaRPr>
            </a:p>
          </p:txBody>
        </p:sp>
        <p:sp>
          <p:nvSpPr>
            <p:cNvPr id="36" name="Google Shape;1562;p25">
              <a:extLst>
                <a:ext uri="{FF2B5EF4-FFF2-40B4-BE49-F238E27FC236}">
                  <a16:creationId xmlns:a16="http://schemas.microsoft.com/office/drawing/2014/main" id="{856796AF-674D-CE4F-B795-C6B9217FE338}"/>
                </a:ext>
              </a:extLst>
            </p:cNvPr>
            <p:cNvSpPr/>
            <p:nvPr/>
          </p:nvSpPr>
          <p:spPr>
            <a:xfrm>
              <a:off x="7115038" y="4405465"/>
              <a:ext cx="1070877" cy="1385308"/>
            </a:xfrm>
            <a:prstGeom prst="roundRect">
              <a:avLst>
                <a:gd name="adj" fmla="val 16667"/>
              </a:avLst>
            </a:prstGeom>
            <a:solidFill>
              <a:srgbClr val="820E2E"/>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67"/>
              </a:pPr>
              <a:r>
                <a:rPr lang="en-US" sz="1334" b="1" kern="0" dirty="0">
                  <a:solidFill>
                    <a:srgbClr val="FFFFFF"/>
                  </a:solidFill>
                  <a:latin typeface="Calibri"/>
                  <a:ea typeface="Calibri"/>
                  <a:cs typeface="Calibri"/>
                  <a:sym typeface="Calibri"/>
                </a:rPr>
                <a:t>Make it</a:t>
              </a:r>
              <a:endParaRPr sz="1750" kern="0" dirty="0">
                <a:solidFill>
                  <a:srgbClr val="000000"/>
                </a:solidFill>
                <a:latin typeface="Arial"/>
                <a:ea typeface="Arial"/>
                <a:cs typeface="Arial"/>
                <a:sym typeface="Arial"/>
              </a:endParaRPr>
            </a:p>
            <a:p>
              <a:pPr algn="ctr" defTabSz="1142817">
                <a:buClr>
                  <a:srgbClr val="FFFFFF"/>
                </a:buClr>
                <a:buSzPts val="1050"/>
              </a:pPr>
              <a:r>
                <a:rPr lang="en-US" sz="1312" b="1" kern="0" dirty="0">
                  <a:solidFill>
                    <a:srgbClr val="FFFFFF"/>
                  </a:solidFill>
                  <a:latin typeface="Calibri"/>
                  <a:ea typeface="Calibri"/>
                  <a:cs typeface="Calibri"/>
                  <a:sym typeface="Calibri"/>
                </a:rPr>
                <a:t> Credible: </a:t>
              </a:r>
              <a:endParaRPr sz="1312" b="1" kern="0" dirty="0">
                <a:solidFill>
                  <a:srgbClr val="FFFFFF"/>
                </a:solidFill>
                <a:latin typeface="Calibri"/>
                <a:ea typeface="Calibri"/>
                <a:cs typeface="Calibri"/>
                <a:sym typeface="Calibri"/>
              </a:endParaRPr>
            </a:p>
            <a:p>
              <a:pPr algn="ctr" defTabSz="1142817">
                <a:buClr>
                  <a:srgbClr val="FFFFFF"/>
                </a:buClr>
                <a:buSzPts val="1067"/>
              </a:pPr>
              <a:r>
                <a:rPr lang="en-US" sz="1334" kern="0" dirty="0">
                  <a:solidFill>
                    <a:srgbClr val="FFFFFF"/>
                  </a:solidFill>
                  <a:latin typeface="Calibri"/>
                  <a:ea typeface="Calibri"/>
                  <a:cs typeface="Calibri"/>
                  <a:sym typeface="Calibri"/>
                </a:rPr>
                <a:t>Isolate the</a:t>
              </a:r>
              <a:endParaRPr sz="1750" kern="0" dirty="0">
                <a:solidFill>
                  <a:srgbClr val="000000"/>
                </a:solidFill>
                <a:latin typeface="Arial"/>
                <a:ea typeface="Arial"/>
                <a:cs typeface="Arial"/>
                <a:sym typeface="Arial"/>
              </a:endParaRPr>
            </a:p>
            <a:p>
              <a:pPr algn="ctr" defTabSz="1142817">
                <a:buClr>
                  <a:srgbClr val="FFFFFF"/>
                </a:buClr>
                <a:buSzPts val="1067"/>
              </a:pPr>
              <a:r>
                <a:rPr lang="en-US" sz="1334" kern="0" dirty="0">
                  <a:solidFill>
                    <a:srgbClr val="FFFFFF"/>
                  </a:solidFill>
                  <a:latin typeface="Calibri"/>
                  <a:ea typeface="Calibri"/>
                  <a:cs typeface="Calibri"/>
                  <a:sym typeface="Calibri"/>
                </a:rPr>
                <a:t> Effects of the Program</a:t>
              </a:r>
              <a:endParaRPr sz="1750" kern="0" dirty="0">
                <a:solidFill>
                  <a:srgbClr val="000000"/>
                </a:solidFill>
                <a:latin typeface="Arial"/>
                <a:ea typeface="Arial"/>
                <a:cs typeface="Arial"/>
                <a:sym typeface="Arial"/>
              </a:endParaRPr>
            </a:p>
          </p:txBody>
        </p:sp>
        <p:sp>
          <p:nvSpPr>
            <p:cNvPr id="37" name="Google Shape;1563;p25">
              <a:extLst>
                <a:ext uri="{FF2B5EF4-FFF2-40B4-BE49-F238E27FC236}">
                  <a16:creationId xmlns:a16="http://schemas.microsoft.com/office/drawing/2014/main" id="{1F742A57-3812-074D-BCC9-410134C52859}"/>
                </a:ext>
              </a:extLst>
            </p:cNvPr>
            <p:cNvSpPr/>
            <p:nvPr/>
          </p:nvSpPr>
          <p:spPr>
            <a:xfrm>
              <a:off x="8359292" y="4384255"/>
              <a:ext cx="1461814" cy="1430265"/>
            </a:xfrm>
            <a:prstGeom prst="roundRect">
              <a:avLst>
                <a:gd name="adj" fmla="val 16667"/>
              </a:avLst>
            </a:prstGeom>
            <a:solidFill>
              <a:srgbClr val="820E2E"/>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a:solidFill>
                    <a:srgbClr val="FFFFFF"/>
                  </a:solidFill>
                  <a:latin typeface="Calibri"/>
                  <a:ea typeface="Calibri"/>
                  <a:cs typeface="Calibri"/>
                  <a:sym typeface="Calibri"/>
                </a:rPr>
                <a:t>Make it Credible: </a:t>
              </a:r>
              <a:endParaRPr sz="1334" b="1" kern="0">
                <a:solidFill>
                  <a:srgbClr val="FFFFFF"/>
                </a:solidFill>
                <a:latin typeface="Calibri"/>
                <a:ea typeface="Calibri"/>
                <a:cs typeface="Calibri"/>
                <a:sym typeface="Calibri"/>
              </a:endParaRPr>
            </a:p>
            <a:p>
              <a:pPr algn="ctr" defTabSz="1142817">
                <a:buClr>
                  <a:srgbClr val="FFFFFF"/>
                </a:buClr>
                <a:buSzPts val="1067"/>
              </a:pPr>
              <a:r>
                <a:rPr lang="en-US" sz="1334" kern="0">
                  <a:solidFill>
                    <a:srgbClr val="FFFFFF"/>
                  </a:solidFill>
                  <a:latin typeface="Calibri"/>
                  <a:ea typeface="Calibri"/>
                  <a:cs typeface="Calibri"/>
                  <a:sym typeface="Calibri"/>
                </a:rPr>
                <a:t>Convert Data to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Monetary Value</a:t>
              </a:r>
              <a:endParaRPr sz="1750" kern="0">
                <a:solidFill>
                  <a:srgbClr val="000000"/>
                </a:solidFill>
                <a:latin typeface="Arial"/>
                <a:ea typeface="Arial"/>
                <a:cs typeface="Arial"/>
                <a:sym typeface="Arial"/>
              </a:endParaRPr>
            </a:p>
          </p:txBody>
        </p:sp>
        <p:sp>
          <p:nvSpPr>
            <p:cNvPr id="38" name="Google Shape;1564;p25">
              <a:extLst>
                <a:ext uri="{FF2B5EF4-FFF2-40B4-BE49-F238E27FC236}">
                  <a16:creationId xmlns:a16="http://schemas.microsoft.com/office/drawing/2014/main" id="{D52228C0-05EF-314F-88F3-5D709BAE2295}"/>
                </a:ext>
              </a:extLst>
            </p:cNvPr>
            <p:cNvSpPr/>
            <p:nvPr/>
          </p:nvSpPr>
          <p:spPr>
            <a:xfrm>
              <a:off x="9965962" y="3154140"/>
              <a:ext cx="1598478" cy="1165410"/>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dirty="0">
                  <a:solidFill>
                    <a:srgbClr val="FFFFFF"/>
                  </a:solidFill>
                  <a:latin typeface="Calibri"/>
                  <a:ea typeface="Calibri"/>
                  <a:cs typeface="Calibri"/>
                  <a:sym typeface="Calibri"/>
                </a:rPr>
                <a:t>Make it Credible: </a:t>
              </a:r>
              <a:endParaRPr sz="1334" b="1" kern="0" dirty="0">
                <a:solidFill>
                  <a:srgbClr val="FFFFFF"/>
                </a:solidFill>
                <a:latin typeface="Calibri"/>
                <a:ea typeface="Calibri"/>
                <a:cs typeface="Calibri"/>
                <a:sym typeface="Calibri"/>
              </a:endParaRPr>
            </a:p>
            <a:p>
              <a:pPr algn="ctr" defTabSz="1142817">
                <a:buClr>
                  <a:srgbClr val="FFFFFF"/>
                </a:buClr>
                <a:buSzPts val="1067"/>
              </a:pPr>
              <a:r>
                <a:rPr lang="en-US" sz="1334" kern="0" dirty="0">
                  <a:solidFill>
                    <a:srgbClr val="FFFFFF"/>
                  </a:solidFill>
                  <a:latin typeface="Calibri"/>
                  <a:ea typeface="Calibri"/>
                  <a:cs typeface="Calibri"/>
                  <a:sym typeface="Calibri"/>
                </a:rPr>
                <a:t>Capture Costs of </a:t>
              </a:r>
              <a:endParaRPr sz="1750" kern="0" dirty="0">
                <a:solidFill>
                  <a:srgbClr val="000000"/>
                </a:solidFill>
                <a:latin typeface="Arial"/>
                <a:ea typeface="Arial"/>
                <a:cs typeface="Arial"/>
                <a:sym typeface="Arial"/>
              </a:endParaRPr>
            </a:p>
            <a:p>
              <a:pPr algn="ctr" defTabSz="1142817">
                <a:buClr>
                  <a:srgbClr val="FFFFFF"/>
                </a:buClr>
                <a:buSzPts val="1067"/>
              </a:pPr>
              <a:r>
                <a:rPr lang="en-US" sz="1334" kern="0" dirty="0">
                  <a:solidFill>
                    <a:srgbClr val="FFFFFF"/>
                  </a:solidFill>
                  <a:latin typeface="Calibri"/>
                  <a:ea typeface="Calibri"/>
                  <a:cs typeface="Calibri"/>
                  <a:sym typeface="Calibri"/>
                </a:rPr>
                <a:t>Program</a:t>
              </a:r>
              <a:endParaRPr sz="1750" kern="0" dirty="0">
                <a:solidFill>
                  <a:srgbClr val="000000"/>
                </a:solidFill>
                <a:latin typeface="Arial"/>
                <a:ea typeface="Arial"/>
                <a:cs typeface="Arial"/>
                <a:sym typeface="Arial"/>
              </a:endParaRPr>
            </a:p>
          </p:txBody>
        </p:sp>
        <p:sp>
          <p:nvSpPr>
            <p:cNvPr id="39" name="Google Shape;1565;p25">
              <a:extLst>
                <a:ext uri="{FF2B5EF4-FFF2-40B4-BE49-F238E27FC236}">
                  <a16:creationId xmlns:a16="http://schemas.microsoft.com/office/drawing/2014/main" id="{EC2D84E6-5637-1140-A351-25FC645DFDCD}"/>
                </a:ext>
              </a:extLst>
            </p:cNvPr>
            <p:cNvSpPr/>
            <p:nvPr/>
          </p:nvSpPr>
          <p:spPr>
            <a:xfrm>
              <a:off x="9977867" y="4512968"/>
              <a:ext cx="1586575" cy="890459"/>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a:solidFill>
                    <a:srgbClr val="FFFFFF"/>
                  </a:solidFill>
                  <a:latin typeface="Calibri"/>
                  <a:ea typeface="Calibri"/>
                  <a:cs typeface="Calibri"/>
                  <a:sym typeface="Calibri"/>
                </a:rPr>
                <a:t>Make it Credible: </a:t>
              </a:r>
              <a:endParaRPr sz="1334" b="1" kern="0">
                <a:solidFill>
                  <a:srgbClr val="FFFFFF"/>
                </a:solidFill>
                <a:latin typeface="Calibri"/>
                <a:ea typeface="Calibri"/>
                <a:cs typeface="Calibri"/>
                <a:sym typeface="Calibri"/>
              </a:endParaRPr>
            </a:p>
            <a:p>
              <a:pPr algn="ctr" defTabSz="1142817">
                <a:buClr>
                  <a:srgbClr val="FFFFFF"/>
                </a:buClr>
                <a:buSzPts val="1067"/>
              </a:pPr>
              <a:r>
                <a:rPr lang="en-US" sz="1334" kern="0">
                  <a:solidFill>
                    <a:srgbClr val="FFFFFF"/>
                  </a:solidFill>
                  <a:latin typeface="Calibri"/>
                  <a:ea typeface="Calibri"/>
                  <a:cs typeface="Calibri"/>
                  <a:sym typeface="Calibri"/>
                </a:rPr>
                <a:t>Calculate ROI</a:t>
              </a:r>
              <a:endParaRPr sz="1750" kern="0">
                <a:solidFill>
                  <a:srgbClr val="000000"/>
                </a:solidFill>
                <a:latin typeface="Arial"/>
                <a:ea typeface="Arial"/>
                <a:cs typeface="Arial"/>
                <a:sym typeface="Arial"/>
              </a:endParaRPr>
            </a:p>
          </p:txBody>
        </p:sp>
        <p:sp>
          <p:nvSpPr>
            <p:cNvPr id="40" name="Google Shape;1566;p25">
              <a:extLst>
                <a:ext uri="{FF2B5EF4-FFF2-40B4-BE49-F238E27FC236}">
                  <a16:creationId xmlns:a16="http://schemas.microsoft.com/office/drawing/2014/main" id="{ACE1BB6B-55DC-CB40-888D-05643ACA1873}"/>
                </a:ext>
              </a:extLst>
            </p:cNvPr>
            <p:cNvSpPr/>
            <p:nvPr/>
          </p:nvSpPr>
          <p:spPr>
            <a:xfrm>
              <a:off x="9821106" y="5734527"/>
              <a:ext cx="1743336" cy="969052"/>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dirty="0">
                  <a:solidFill>
                    <a:srgbClr val="FFFFFF"/>
                  </a:solidFill>
                  <a:latin typeface="Calibri"/>
                  <a:ea typeface="Calibri"/>
                  <a:cs typeface="Calibri"/>
                  <a:sym typeface="Calibri"/>
                </a:rPr>
                <a:t>Make it Credible: </a:t>
              </a:r>
              <a:endParaRPr sz="1334" b="1" kern="0" dirty="0">
                <a:solidFill>
                  <a:srgbClr val="FFFFFF"/>
                </a:solidFill>
                <a:latin typeface="Calibri"/>
                <a:ea typeface="Calibri"/>
                <a:cs typeface="Calibri"/>
                <a:sym typeface="Calibri"/>
              </a:endParaRPr>
            </a:p>
            <a:p>
              <a:pPr algn="ctr" defTabSz="1142817">
                <a:buClr>
                  <a:srgbClr val="FFFFFF"/>
                </a:buClr>
                <a:buSzPts val="1067"/>
              </a:pPr>
              <a:r>
                <a:rPr lang="en-US" sz="1334" kern="0" dirty="0">
                  <a:solidFill>
                    <a:srgbClr val="FFFFFF"/>
                  </a:solidFill>
                  <a:latin typeface="Calibri"/>
                  <a:ea typeface="Calibri"/>
                  <a:cs typeface="Calibri"/>
                  <a:sym typeface="Calibri"/>
                </a:rPr>
                <a:t>Identify Intangible Measures</a:t>
              </a:r>
              <a:endParaRPr sz="1750" kern="0" dirty="0">
                <a:solidFill>
                  <a:srgbClr val="000000"/>
                </a:solidFill>
                <a:latin typeface="Arial"/>
                <a:ea typeface="Arial"/>
                <a:cs typeface="Arial"/>
                <a:sym typeface="Arial"/>
              </a:endParaRPr>
            </a:p>
          </p:txBody>
        </p:sp>
        <p:sp>
          <p:nvSpPr>
            <p:cNvPr id="41" name="Google Shape;1567;p25">
              <a:extLst>
                <a:ext uri="{FF2B5EF4-FFF2-40B4-BE49-F238E27FC236}">
                  <a16:creationId xmlns:a16="http://schemas.microsoft.com/office/drawing/2014/main" id="{17F4C80C-29CA-8346-87F2-AD290F3AD467}"/>
                </a:ext>
              </a:extLst>
            </p:cNvPr>
            <p:cNvSpPr/>
            <p:nvPr/>
          </p:nvSpPr>
          <p:spPr>
            <a:xfrm>
              <a:off x="11685957" y="4290231"/>
              <a:ext cx="1559430" cy="1492041"/>
            </a:xfrm>
            <a:prstGeom prst="ellipse">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endParaRPr sz="1750" kern="0">
                <a:solidFill>
                  <a:srgbClr val="000000"/>
                </a:solidFill>
                <a:latin typeface="Arial"/>
                <a:ea typeface="Arial"/>
                <a:cs typeface="Arial"/>
                <a:sym typeface="Arial"/>
              </a:endParaRPr>
            </a:p>
          </p:txBody>
        </p:sp>
        <p:sp>
          <p:nvSpPr>
            <p:cNvPr id="42" name="Google Shape;1568;p25">
              <a:extLst>
                <a:ext uri="{FF2B5EF4-FFF2-40B4-BE49-F238E27FC236}">
                  <a16:creationId xmlns:a16="http://schemas.microsoft.com/office/drawing/2014/main" id="{3C56C5FD-0548-BE41-8C95-D23A32A24E8C}"/>
                </a:ext>
              </a:extLst>
            </p:cNvPr>
            <p:cNvSpPr/>
            <p:nvPr/>
          </p:nvSpPr>
          <p:spPr>
            <a:xfrm>
              <a:off x="3090640" y="4429211"/>
              <a:ext cx="947924" cy="1385310"/>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67"/>
              </a:pPr>
              <a:r>
                <a:rPr lang="en-US" sz="1334" b="1" kern="0">
                  <a:solidFill>
                    <a:srgbClr val="FFFFFF"/>
                  </a:solidFill>
                  <a:latin typeface="Calibri"/>
                  <a:ea typeface="Calibri"/>
                  <a:cs typeface="Calibri"/>
                  <a:sym typeface="Calibri"/>
                </a:rPr>
                <a:t>Expect </a:t>
              </a:r>
              <a:endParaRPr sz="1750" kern="0">
                <a:solidFill>
                  <a:srgbClr val="000000"/>
                </a:solidFill>
                <a:latin typeface="Arial"/>
                <a:ea typeface="Arial"/>
                <a:cs typeface="Arial"/>
                <a:sym typeface="Arial"/>
              </a:endParaRPr>
            </a:p>
            <a:p>
              <a:pPr algn="ctr" defTabSz="1142817">
                <a:buClr>
                  <a:srgbClr val="FFFFFF"/>
                </a:buClr>
                <a:buSzPts val="1067"/>
              </a:pPr>
              <a:r>
                <a:rPr lang="en-US" sz="1334" b="1" kern="0">
                  <a:solidFill>
                    <a:srgbClr val="FFFFFF"/>
                  </a:solidFill>
                  <a:latin typeface="Calibri"/>
                  <a:ea typeface="Calibri"/>
                  <a:cs typeface="Calibri"/>
                  <a:sym typeface="Calibri"/>
                </a:rPr>
                <a:t>Success</a:t>
              </a:r>
              <a:r>
                <a:rPr lang="en-US" sz="1334" kern="0">
                  <a:solidFill>
                    <a:srgbClr val="FFFFFF"/>
                  </a:solidFill>
                  <a:latin typeface="Calibri"/>
                  <a:ea typeface="Calibri"/>
                  <a:cs typeface="Calibri"/>
                  <a:sym typeface="Calibri"/>
                </a:rPr>
                <a:t>:</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 Plan for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Results</a:t>
              </a:r>
              <a:endParaRPr sz="1750" kern="0">
                <a:solidFill>
                  <a:srgbClr val="000000"/>
                </a:solidFill>
                <a:latin typeface="Arial"/>
                <a:ea typeface="Arial"/>
                <a:cs typeface="Arial"/>
                <a:sym typeface="Arial"/>
              </a:endParaRPr>
            </a:p>
          </p:txBody>
        </p:sp>
        <p:sp>
          <p:nvSpPr>
            <p:cNvPr id="43" name="Google Shape;1569;p25">
              <a:extLst>
                <a:ext uri="{FF2B5EF4-FFF2-40B4-BE49-F238E27FC236}">
                  <a16:creationId xmlns:a16="http://schemas.microsoft.com/office/drawing/2014/main" id="{E2DD09A0-986E-BE44-940C-5652F758E09F}"/>
                </a:ext>
              </a:extLst>
            </p:cNvPr>
            <p:cNvSpPr/>
            <p:nvPr/>
          </p:nvSpPr>
          <p:spPr>
            <a:xfrm>
              <a:off x="5690126" y="4430279"/>
              <a:ext cx="1187255" cy="1401344"/>
            </a:xfrm>
            <a:prstGeom prst="roundRect">
              <a:avLst>
                <a:gd name="adj" fmla="val 16667"/>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a:solidFill>
                    <a:srgbClr val="FFFFFF"/>
                  </a:solidFill>
                  <a:latin typeface="Calibri"/>
                  <a:ea typeface="Calibri"/>
                  <a:cs typeface="Calibri"/>
                  <a:sym typeface="Calibri"/>
                </a:rPr>
                <a:t>Make it Stick:</a:t>
              </a:r>
              <a:endParaRPr sz="1334" b="1" kern="0">
                <a:solidFill>
                  <a:srgbClr val="FFFFFF"/>
                </a:solidFill>
                <a:latin typeface="Calibri"/>
                <a:ea typeface="Calibri"/>
                <a:cs typeface="Calibri"/>
                <a:sym typeface="Calibri"/>
              </a:endParaRPr>
            </a:p>
            <a:p>
              <a:pPr algn="ctr" defTabSz="1142817">
                <a:buClr>
                  <a:srgbClr val="FFFFFF"/>
                </a:buClr>
                <a:buSzPts val="1067"/>
              </a:pPr>
              <a:r>
                <a:rPr lang="en-US" sz="1334" kern="0">
                  <a:solidFill>
                    <a:srgbClr val="FFFFFF"/>
                  </a:solidFill>
                  <a:latin typeface="Calibri"/>
                  <a:ea typeface="Calibri"/>
                  <a:cs typeface="Calibri"/>
                  <a:sym typeface="Calibri"/>
                </a:rPr>
                <a:t>Design for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Application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and Impact</a:t>
              </a:r>
              <a:endParaRPr sz="1750" kern="0">
                <a:solidFill>
                  <a:srgbClr val="000000"/>
                </a:solidFill>
                <a:latin typeface="Arial"/>
                <a:ea typeface="Arial"/>
                <a:cs typeface="Arial"/>
                <a:sym typeface="Arial"/>
              </a:endParaRPr>
            </a:p>
          </p:txBody>
        </p:sp>
        <p:cxnSp>
          <p:nvCxnSpPr>
            <p:cNvPr id="44" name="Google Shape;1570;p25">
              <a:extLst>
                <a:ext uri="{FF2B5EF4-FFF2-40B4-BE49-F238E27FC236}">
                  <a16:creationId xmlns:a16="http://schemas.microsoft.com/office/drawing/2014/main" id="{EF0E68E4-3261-EC42-81AF-250DC14691A8}"/>
                </a:ext>
              </a:extLst>
            </p:cNvPr>
            <p:cNvCxnSpPr/>
            <p:nvPr/>
          </p:nvCxnSpPr>
          <p:spPr>
            <a:xfrm>
              <a:off x="13245386" y="5054585"/>
              <a:ext cx="217390"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45" name="Google Shape;1571;p25">
              <a:extLst>
                <a:ext uri="{FF2B5EF4-FFF2-40B4-BE49-F238E27FC236}">
                  <a16:creationId xmlns:a16="http://schemas.microsoft.com/office/drawing/2014/main" id="{B54997CB-1C62-9E4D-85B3-4739256DFA10}"/>
                </a:ext>
              </a:extLst>
            </p:cNvPr>
            <p:cNvSpPr/>
            <p:nvPr/>
          </p:nvSpPr>
          <p:spPr>
            <a:xfrm>
              <a:off x="13442040" y="4196936"/>
              <a:ext cx="1605518" cy="1684043"/>
            </a:xfrm>
            <a:prstGeom prst="diamond">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114260" tIns="57114" rIns="114260" bIns="57114" anchor="b" anchorCtr="0">
              <a:noAutofit/>
            </a:bodyPr>
            <a:lstStyle/>
            <a:p>
              <a:pPr algn="ctr" defTabSz="1142817">
                <a:buClr>
                  <a:srgbClr val="FFFFFF"/>
                </a:buClr>
                <a:buSzPts val="1067"/>
              </a:pPr>
              <a:endParaRPr sz="1750" kern="0">
                <a:solidFill>
                  <a:srgbClr val="000000"/>
                </a:solidFill>
                <a:latin typeface="Arial"/>
                <a:ea typeface="Arial"/>
                <a:cs typeface="Arial"/>
                <a:sym typeface="Arial"/>
              </a:endParaRPr>
            </a:p>
          </p:txBody>
        </p:sp>
        <p:sp>
          <p:nvSpPr>
            <p:cNvPr id="46" name="Google Shape;1572;p25">
              <a:extLst>
                <a:ext uri="{FF2B5EF4-FFF2-40B4-BE49-F238E27FC236}">
                  <a16:creationId xmlns:a16="http://schemas.microsoft.com/office/drawing/2014/main" id="{97D36EDB-BC21-5C4B-8577-E3AE7AA84B1A}"/>
                </a:ext>
              </a:extLst>
            </p:cNvPr>
            <p:cNvSpPr/>
            <p:nvPr/>
          </p:nvSpPr>
          <p:spPr>
            <a:xfrm>
              <a:off x="1150250" y="4117064"/>
              <a:ext cx="1894728" cy="288468"/>
            </a:xfrm>
            <a:prstGeom prst="rect">
              <a:avLst/>
            </a:prstGeom>
            <a:noFill/>
            <a:ln>
              <a:noFill/>
            </a:ln>
          </p:spPr>
          <p:txBody>
            <a:bodyPr spcFirstLastPara="1" wrap="square" lIns="114260" tIns="57114" rIns="114260" bIns="57114" anchor="t" anchorCtr="0">
              <a:spAutoFit/>
            </a:bodyPr>
            <a:lstStyle/>
            <a:p>
              <a:pPr defTabSz="1142817">
                <a:buClr>
                  <a:srgbClr val="595959"/>
                </a:buClr>
                <a:buSzPts val="900"/>
              </a:pPr>
              <a:r>
                <a:rPr lang="en-US" sz="1125" kern="0">
                  <a:solidFill>
                    <a:srgbClr val="595959"/>
                  </a:solidFill>
                  <a:latin typeface="Calibri"/>
                  <a:ea typeface="Calibri"/>
                  <a:cs typeface="Calibri"/>
                  <a:sym typeface="Calibri"/>
                </a:rPr>
                <a:t>LEVEL 0: INPUT</a:t>
              </a:r>
              <a:endParaRPr sz="1125" kern="0">
                <a:solidFill>
                  <a:srgbClr val="595959"/>
                </a:solidFill>
                <a:latin typeface="Calibri"/>
                <a:ea typeface="Calibri"/>
                <a:cs typeface="Calibri"/>
                <a:sym typeface="Calibri"/>
              </a:endParaRPr>
            </a:p>
          </p:txBody>
        </p:sp>
        <p:sp>
          <p:nvSpPr>
            <p:cNvPr id="47" name="Google Shape;1574;p25">
              <a:extLst>
                <a:ext uri="{FF2B5EF4-FFF2-40B4-BE49-F238E27FC236}">
                  <a16:creationId xmlns:a16="http://schemas.microsoft.com/office/drawing/2014/main" id="{91CE5AFC-E8C7-7F46-8236-4659B8FBCFAB}"/>
                </a:ext>
              </a:extLst>
            </p:cNvPr>
            <p:cNvSpPr txBox="1"/>
            <p:nvPr/>
          </p:nvSpPr>
          <p:spPr>
            <a:xfrm>
              <a:off x="30877" y="8216059"/>
              <a:ext cx="11774510" cy="307704"/>
            </a:xfrm>
            <a:prstGeom prst="rect">
              <a:avLst/>
            </a:prstGeom>
            <a:noFill/>
            <a:ln>
              <a:noFill/>
            </a:ln>
          </p:spPr>
          <p:txBody>
            <a:bodyPr spcFirstLastPara="1" wrap="square" lIns="114260" tIns="57114" rIns="114260" bIns="57114" anchor="t" anchorCtr="0">
              <a:spAutoFit/>
            </a:bodyPr>
            <a:lstStyle/>
            <a:p>
              <a:pPr defTabSz="1142817">
                <a:buClr>
                  <a:srgbClr val="000000"/>
                </a:buClr>
                <a:buSzPts val="1000"/>
              </a:pPr>
              <a:r>
                <a:rPr lang="en-US" sz="1250" kern="0" dirty="0">
                  <a:solidFill>
                    <a:srgbClr val="000000"/>
                  </a:solidFill>
                  <a:latin typeface="Calibri"/>
                  <a:ea typeface="Calibri"/>
                  <a:cs typeface="Calibri"/>
                  <a:sym typeface="Calibri"/>
                </a:rPr>
                <a:t>©2023 ROI Institute Inc. All Rights Reserved.</a:t>
              </a:r>
              <a:endParaRPr lang="en-US" sz="1750" kern="0" dirty="0">
                <a:solidFill>
                  <a:srgbClr val="000000"/>
                </a:solidFill>
                <a:latin typeface="Arial"/>
                <a:ea typeface="Arial"/>
                <a:cs typeface="Arial"/>
                <a:sym typeface="Arial"/>
              </a:endParaRPr>
            </a:p>
          </p:txBody>
        </p:sp>
        <p:pic>
          <p:nvPicPr>
            <p:cNvPr id="48" name="Google Shape;1575;p25" descr="INSTITI ">
              <a:extLst>
                <a:ext uri="{FF2B5EF4-FFF2-40B4-BE49-F238E27FC236}">
                  <a16:creationId xmlns:a16="http://schemas.microsoft.com/office/drawing/2014/main" id="{4387792C-EA0F-3E4F-A767-DC033B081680}"/>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2416643" y="7903829"/>
              <a:ext cx="2709627" cy="388098"/>
            </a:xfrm>
            <a:prstGeom prst="rect">
              <a:avLst/>
            </a:prstGeom>
            <a:noFill/>
            <a:ln>
              <a:noFill/>
            </a:ln>
          </p:spPr>
        </p:pic>
        <p:sp>
          <p:nvSpPr>
            <p:cNvPr id="49" name="Google Shape;1576;p25">
              <a:extLst>
                <a:ext uri="{FF2B5EF4-FFF2-40B4-BE49-F238E27FC236}">
                  <a16:creationId xmlns:a16="http://schemas.microsoft.com/office/drawing/2014/main" id="{CAB3ED3B-58B5-6348-8090-5F56F3FCB434}"/>
                </a:ext>
              </a:extLst>
            </p:cNvPr>
            <p:cNvSpPr txBox="1"/>
            <p:nvPr/>
          </p:nvSpPr>
          <p:spPr>
            <a:xfrm>
              <a:off x="13428105" y="4395349"/>
              <a:ext cx="1638244" cy="1292589"/>
            </a:xfrm>
            <a:prstGeom prst="rect">
              <a:avLst/>
            </a:prstGeom>
            <a:noFill/>
            <a:ln>
              <a:noFill/>
            </a:ln>
          </p:spPr>
          <p:txBody>
            <a:bodyPr spcFirstLastPara="1" wrap="square" lIns="114260" tIns="57114" rIns="114260" bIns="57114" anchor="t" anchorCtr="0">
              <a:spAutoFit/>
            </a:bodyPr>
            <a:lstStyle/>
            <a:p>
              <a:pPr algn="ctr" defTabSz="1142817">
                <a:buClr>
                  <a:srgbClr val="FFFFFF"/>
                </a:buClr>
                <a:buSzPts val="1067"/>
              </a:pPr>
              <a:r>
                <a:rPr lang="en-US" sz="1275" b="1" kern="0" dirty="0">
                  <a:solidFill>
                    <a:srgbClr val="FFFFFF"/>
                  </a:solidFill>
                  <a:latin typeface="Calibri"/>
                  <a:ea typeface="Calibri"/>
                  <a:cs typeface="Calibri"/>
                  <a:sym typeface="Calibri"/>
                </a:rPr>
                <a:t>Optimize </a:t>
              </a:r>
              <a:endParaRPr sz="1275" kern="0" dirty="0">
                <a:solidFill>
                  <a:srgbClr val="FFFFFF"/>
                </a:solidFill>
                <a:latin typeface="Arial"/>
                <a:ea typeface="Arial"/>
                <a:cs typeface="Arial"/>
                <a:sym typeface="Arial"/>
              </a:endParaRPr>
            </a:p>
            <a:p>
              <a:pPr algn="ctr" defTabSz="1142817">
                <a:buClr>
                  <a:srgbClr val="FFFFFF"/>
                </a:buClr>
                <a:buSzPts val="1050"/>
              </a:pPr>
              <a:r>
                <a:rPr lang="en-US" sz="1275" b="1" kern="0" dirty="0">
                  <a:solidFill>
                    <a:srgbClr val="FFFFFF"/>
                  </a:solidFill>
                  <a:latin typeface="Calibri"/>
                  <a:ea typeface="Calibri"/>
                  <a:cs typeface="Calibri"/>
                  <a:sym typeface="Calibri"/>
                </a:rPr>
                <a:t>Results:</a:t>
              </a:r>
              <a:endParaRPr sz="1275" kern="0" dirty="0">
                <a:solidFill>
                  <a:srgbClr val="FFFFFF"/>
                </a:solidFill>
                <a:latin typeface="Calibri"/>
                <a:ea typeface="Calibri"/>
                <a:cs typeface="Calibri"/>
                <a:sym typeface="Calibri"/>
              </a:endParaRPr>
            </a:p>
            <a:p>
              <a:pPr algn="ctr" defTabSz="1142817">
                <a:buClr>
                  <a:srgbClr val="FFFFFF"/>
                </a:buClr>
                <a:buSzPts val="900"/>
              </a:pPr>
              <a:r>
                <a:rPr lang="en-US" sz="1275" kern="0" dirty="0">
                  <a:solidFill>
                    <a:srgbClr val="FFFFFF"/>
                  </a:solidFill>
                  <a:latin typeface="Calibri"/>
                  <a:ea typeface="Calibri"/>
                  <a:cs typeface="Calibri"/>
                  <a:sym typeface="Calibri"/>
                </a:rPr>
                <a:t>Use Black Box </a:t>
              </a:r>
              <a:endParaRPr sz="1275" kern="0" dirty="0">
                <a:solidFill>
                  <a:srgbClr val="FFFFFF"/>
                </a:solidFill>
                <a:latin typeface="Arial"/>
                <a:ea typeface="Arial"/>
                <a:cs typeface="Arial"/>
                <a:sym typeface="Arial"/>
              </a:endParaRPr>
            </a:p>
            <a:p>
              <a:pPr algn="ctr" defTabSz="1142817">
                <a:buClr>
                  <a:srgbClr val="FFFFFF"/>
                </a:buClr>
                <a:buSzPts val="900"/>
              </a:pPr>
              <a:r>
                <a:rPr lang="en-US" sz="1275" kern="0" dirty="0">
                  <a:solidFill>
                    <a:srgbClr val="FFFFFF"/>
                  </a:solidFill>
                  <a:latin typeface="Calibri"/>
                  <a:ea typeface="Calibri"/>
                  <a:cs typeface="Calibri"/>
                  <a:sym typeface="Calibri"/>
                </a:rPr>
                <a:t>Thinking to</a:t>
              </a:r>
              <a:r>
                <a:rPr lang="en-US" sz="1275" kern="0" dirty="0">
                  <a:solidFill>
                    <a:srgbClr val="FFFFFF"/>
                  </a:solidFill>
                  <a:latin typeface="Arial"/>
                  <a:ea typeface="Arial"/>
                  <a:cs typeface="Arial"/>
                  <a:sym typeface="Arial"/>
                </a:rPr>
                <a:t> </a:t>
              </a:r>
              <a:br>
                <a:rPr lang="en-US" sz="1275" kern="0" dirty="0">
                  <a:solidFill>
                    <a:srgbClr val="FFFFFF"/>
                  </a:solidFill>
                  <a:latin typeface="Arial"/>
                  <a:ea typeface="Arial"/>
                  <a:cs typeface="Arial"/>
                  <a:sym typeface="Arial"/>
                </a:rPr>
              </a:br>
              <a:r>
                <a:rPr lang="en-US" sz="1275" kern="0" dirty="0">
                  <a:solidFill>
                    <a:srgbClr val="FFFFFF"/>
                  </a:solidFill>
                  <a:latin typeface="Calibri"/>
                  <a:ea typeface="Calibri"/>
                  <a:cs typeface="Calibri"/>
                  <a:sym typeface="Calibri"/>
                </a:rPr>
                <a:t>Increase </a:t>
              </a:r>
              <a:br>
                <a:rPr lang="en-US" sz="1275" kern="0" dirty="0">
                  <a:solidFill>
                    <a:srgbClr val="FFFFFF"/>
                  </a:solidFill>
                  <a:latin typeface="Calibri"/>
                  <a:ea typeface="Calibri"/>
                  <a:cs typeface="Calibri"/>
                  <a:sym typeface="Calibri"/>
                </a:rPr>
              </a:br>
              <a:r>
                <a:rPr lang="en-US" sz="1275" kern="0" dirty="0">
                  <a:solidFill>
                    <a:srgbClr val="FFFFFF"/>
                  </a:solidFill>
                  <a:latin typeface="Calibri"/>
                  <a:ea typeface="Calibri"/>
                  <a:cs typeface="Calibri"/>
                  <a:sym typeface="Calibri"/>
                </a:rPr>
                <a:t>Funding</a:t>
              </a:r>
              <a:endParaRPr sz="1275" kern="0" dirty="0">
                <a:solidFill>
                  <a:srgbClr val="FFFFFF"/>
                </a:solidFill>
                <a:latin typeface="Arial"/>
                <a:ea typeface="Arial"/>
                <a:cs typeface="Arial"/>
                <a:sym typeface="Arial"/>
              </a:endParaRPr>
            </a:p>
          </p:txBody>
        </p:sp>
        <p:sp>
          <p:nvSpPr>
            <p:cNvPr id="50" name="Google Shape;1577;p25">
              <a:extLst>
                <a:ext uri="{FF2B5EF4-FFF2-40B4-BE49-F238E27FC236}">
                  <a16:creationId xmlns:a16="http://schemas.microsoft.com/office/drawing/2014/main" id="{017CC89C-3B24-D84C-B26C-83E250F4EB29}"/>
                </a:ext>
              </a:extLst>
            </p:cNvPr>
            <p:cNvSpPr txBox="1"/>
            <p:nvPr/>
          </p:nvSpPr>
          <p:spPr>
            <a:xfrm>
              <a:off x="11624214" y="4582184"/>
              <a:ext cx="1691765" cy="923001"/>
            </a:xfrm>
            <a:prstGeom prst="rect">
              <a:avLst/>
            </a:prstGeom>
            <a:noFill/>
            <a:ln>
              <a:noFill/>
            </a:ln>
          </p:spPr>
          <p:txBody>
            <a:bodyPr spcFirstLastPara="1" wrap="square" lIns="114260" tIns="57114" rIns="114260" bIns="57114" anchor="t" anchorCtr="0">
              <a:spAutoFit/>
            </a:bodyPr>
            <a:lstStyle/>
            <a:p>
              <a:pPr algn="ctr" defTabSz="1142817">
                <a:buClr>
                  <a:srgbClr val="FFFFFF"/>
                </a:buClr>
                <a:buSzPts val="1050"/>
              </a:pPr>
              <a:r>
                <a:rPr lang="en-US" sz="1312" b="1" kern="0">
                  <a:solidFill>
                    <a:srgbClr val="FFFFFF"/>
                  </a:solidFill>
                  <a:latin typeface="Calibri"/>
                  <a:ea typeface="Calibri"/>
                  <a:cs typeface="Calibri"/>
                  <a:sym typeface="Calibri"/>
                </a:rPr>
                <a:t>Tell the Story:</a:t>
              </a:r>
              <a:endParaRPr sz="1750" kern="0">
                <a:solidFill>
                  <a:srgbClr val="000000"/>
                </a:solidFill>
                <a:latin typeface="Arial"/>
                <a:cs typeface="Arial"/>
                <a:sym typeface="Arial"/>
              </a:endParaRPr>
            </a:p>
            <a:p>
              <a:pPr algn="ctr" defTabSz="1142817">
                <a:buClr>
                  <a:srgbClr val="FFFFFF"/>
                </a:buClr>
                <a:buSzPts val="1067"/>
              </a:pPr>
              <a:r>
                <a:rPr lang="en-US" sz="1312" kern="0">
                  <a:solidFill>
                    <a:srgbClr val="FFFFFF"/>
                  </a:solidFill>
                  <a:latin typeface="Calibri"/>
                  <a:ea typeface="Calibri"/>
                  <a:cs typeface="Calibri"/>
                  <a:sym typeface="Calibri"/>
                </a:rPr>
                <a:t>Communicate </a:t>
              </a:r>
              <a:endParaRPr sz="1312" kern="0">
                <a:solidFill>
                  <a:srgbClr val="FFFFFF"/>
                </a:solidFill>
                <a:latin typeface="Arial"/>
                <a:ea typeface="Arial"/>
                <a:cs typeface="Arial"/>
                <a:sym typeface="Arial"/>
              </a:endParaRPr>
            </a:p>
            <a:p>
              <a:pPr algn="ctr" defTabSz="1142817">
                <a:buClr>
                  <a:srgbClr val="FFFFFF"/>
                </a:buClr>
                <a:buSzPts val="1067"/>
              </a:pPr>
              <a:r>
                <a:rPr lang="en-US" sz="1312" kern="0">
                  <a:solidFill>
                    <a:srgbClr val="FFFFFF"/>
                  </a:solidFill>
                  <a:latin typeface="Calibri"/>
                  <a:ea typeface="Calibri"/>
                  <a:cs typeface="Calibri"/>
                  <a:sym typeface="Calibri"/>
                </a:rPr>
                <a:t>Results to Key </a:t>
              </a:r>
              <a:endParaRPr sz="1312" kern="0">
                <a:solidFill>
                  <a:srgbClr val="FFFFFF"/>
                </a:solidFill>
                <a:latin typeface="Arial"/>
                <a:ea typeface="Arial"/>
                <a:cs typeface="Arial"/>
                <a:sym typeface="Arial"/>
              </a:endParaRPr>
            </a:p>
            <a:p>
              <a:pPr algn="ctr" defTabSz="1142817">
                <a:buClr>
                  <a:srgbClr val="FFFFFF"/>
                </a:buClr>
                <a:buSzPts val="1067"/>
              </a:pPr>
              <a:r>
                <a:rPr lang="en-US" sz="1312" kern="0">
                  <a:solidFill>
                    <a:srgbClr val="FFFFFF"/>
                  </a:solidFill>
                  <a:latin typeface="Calibri"/>
                  <a:ea typeface="Calibri"/>
                  <a:cs typeface="Calibri"/>
                  <a:sym typeface="Calibri"/>
                </a:rPr>
                <a:t>Stakeholder</a:t>
              </a:r>
              <a:endParaRPr sz="1312" kern="0">
                <a:solidFill>
                  <a:srgbClr val="FFFFFF"/>
                </a:solidFill>
                <a:latin typeface="Arial"/>
                <a:ea typeface="Arial"/>
                <a:cs typeface="Arial"/>
                <a:sym typeface="Arial"/>
              </a:endParaRPr>
            </a:p>
          </p:txBody>
        </p:sp>
        <p:sp>
          <p:nvSpPr>
            <p:cNvPr id="51" name="Google Shape;1914;p38">
              <a:extLst>
                <a:ext uri="{FF2B5EF4-FFF2-40B4-BE49-F238E27FC236}">
                  <a16:creationId xmlns:a16="http://schemas.microsoft.com/office/drawing/2014/main" id="{7763FF30-E4EF-1E4F-870A-382F86135D82}"/>
                </a:ext>
              </a:extLst>
            </p:cNvPr>
            <p:cNvSpPr/>
            <p:nvPr/>
          </p:nvSpPr>
          <p:spPr>
            <a:xfrm>
              <a:off x="134125" y="3182868"/>
              <a:ext cx="3616930" cy="423120"/>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1600"/>
              </a:pPr>
              <a:r>
                <a:rPr lang="en-US" sz="2000" kern="0" dirty="0">
                  <a:solidFill>
                    <a:srgbClr val="595959"/>
                  </a:solidFill>
                  <a:latin typeface="Calibri"/>
                  <a:ea typeface="Calibri"/>
                  <a:cs typeface="Calibri"/>
                  <a:sym typeface="Calibri"/>
                </a:rPr>
                <a:t>PLAN THE EVALUATION</a:t>
              </a:r>
              <a:endParaRPr sz="1750" kern="0" dirty="0">
                <a:solidFill>
                  <a:srgbClr val="000000"/>
                </a:solidFill>
                <a:latin typeface="Arial"/>
                <a:ea typeface="Arial"/>
                <a:cs typeface="Arial"/>
                <a:sym typeface="Arial"/>
              </a:endParaRPr>
            </a:p>
          </p:txBody>
        </p:sp>
        <p:sp>
          <p:nvSpPr>
            <p:cNvPr id="52" name="Google Shape;1915;p38">
              <a:extLst>
                <a:ext uri="{FF2B5EF4-FFF2-40B4-BE49-F238E27FC236}">
                  <a16:creationId xmlns:a16="http://schemas.microsoft.com/office/drawing/2014/main" id="{A6C8456C-F7FE-1547-99E2-CF6964EC623A}"/>
                </a:ext>
              </a:extLst>
            </p:cNvPr>
            <p:cNvSpPr/>
            <p:nvPr/>
          </p:nvSpPr>
          <p:spPr>
            <a:xfrm>
              <a:off x="3751056" y="3155833"/>
              <a:ext cx="3322652" cy="423120"/>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1600"/>
              </a:pPr>
              <a:r>
                <a:rPr lang="en-US" sz="2000" kern="0" dirty="0">
                  <a:solidFill>
                    <a:srgbClr val="595959"/>
                  </a:solidFill>
                  <a:latin typeface="Calibri"/>
                  <a:ea typeface="Calibri"/>
                  <a:cs typeface="Calibri"/>
                  <a:sym typeface="Calibri"/>
                </a:rPr>
                <a:t>COLLECT DATA </a:t>
              </a:r>
              <a:endParaRPr sz="1750" kern="0" dirty="0">
                <a:solidFill>
                  <a:srgbClr val="000000"/>
                </a:solidFill>
                <a:latin typeface="Arial"/>
                <a:ea typeface="Arial"/>
                <a:cs typeface="Arial"/>
                <a:sym typeface="Arial"/>
              </a:endParaRPr>
            </a:p>
          </p:txBody>
        </p:sp>
      </p:grpSp>
      <p:sp>
        <p:nvSpPr>
          <p:cNvPr id="53" name="Slide Number Placeholder 20">
            <a:extLst>
              <a:ext uri="{FF2B5EF4-FFF2-40B4-BE49-F238E27FC236}">
                <a16:creationId xmlns:a16="http://schemas.microsoft.com/office/drawing/2014/main" id="{8F52B81F-979E-CF44-BF06-3215537DB522}"/>
              </a:ext>
            </a:extLst>
          </p:cNvPr>
          <p:cNvSpPr txBox="1">
            <a:spLocks/>
          </p:cNvSpPr>
          <p:nvPr/>
        </p:nvSpPr>
        <p:spPr>
          <a:xfrm>
            <a:off x="14172793" y="9738941"/>
            <a:ext cx="4114467" cy="547643"/>
          </a:xfrm>
          <a:prstGeom prst="rect">
            <a:avLst/>
          </a:prstGeom>
        </p:spPr>
        <p:txBody>
          <a:bodyPr vert="horz" lIns="182865" tIns="91433" rIns="182865" bIns="91433"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1028621" fontAlgn="base">
              <a:spcBef>
                <a:spcPct val="0"/>
              </a:spcBef>
              <a:spcAft>
                <a:spcPts val="900"/>
              </a:spcAft>
              <a:defRPr/>
            </a:pPr>
            <a:fld id="{5CAF2848-72F5-C442-96E7-D641D54052C2}" type="slidenum">
              <a:rPr lang="en-US" sz="2400">
                <a:solidFill>
                  <a:prstClr val="white"/>
                </a:solidFill>
                <a:latin typeface="Calibri" panose="020F0502020204030204" pitchFamily="34" charset="0"/>
                <a:cs typeface="Calibri" panose="020F0502020204030204" pitchFamily="34" charset="0"/>
              </a:rPr>
              <a:pPr defTabSz="1028621" fontAlgn="base">
                <a:spcBef>
                  <a:spcPct val="0"/>
                </a:spcBef>
                <a:spcAft>
                  <a:spcPts val="900"/>
                </a:spcAft>
                <a:defRPr/>
              </a:pPr>
              <a:t>19</a:t>
            </a:fld>
            <a:endParaRPr lang="en-US" sz="2400" dirty="0">
              <a:solidFill>
                <a:prstClr val="white"/>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021318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icture containing book, indoor, table, text&#10;&#10;Description automatically generated">
            <a:extLst>
              <a:ext uri="{FF2B5EF4-FFF2-40B4-BE49-F238E27FC236}">
                <a16:creationId xmlns:a16="http://schemas.microsoft.com/office/drawing/2014/main" id="{B5D321D0-2EF7-D14E-809D-68E0EDC8301F}"/>
              </a:ext>
            </a:extLst>
          </p:cNvPr>
          <p:cNvPicPr>
            <a:picLocks noChangeAspect="1"/>
          </p:cNvPicPr>
          <p:nvPr/>
        </p:nvPicPr>
        <p:blipFill rotWithShape="1">
          <a:blip r:embed="rId3" cstate="screen">
            <a:duotone>
              <a:prstClr val="black"/>
              <a:srgbClr val="EEECE1">
                <a:tint val="45000"/>
                <a:satMod val="400000"/>
              </a:srgbClr>
            </a:duotone>
            <a:alphaModFix amt="35000"/>
            <a:extLst>
              <a:ext uri="{28A0092B-C50C-407E-A947-70E740481C1C}">
                <a14:useLocalDpi xmlns:a14="http://schemas.microsoft.com/office/drawing/2010/main"/>
              </a:ext>
            </a:extLst>
          </a:blip>
          <a:srcRect r="-1"/>
          <a:stretch/>
        </p:blipFill>
        <p:spPr>
          <a:xfrm>
            <a:off x="-6" y="1"/>
            <a:ext cx="18287237" cy="10286570"/>
          </a:xfrm>
          <a:prstGeom prst="rect">
            <a:avLst/>
          </a:prstGeom>
        </p:spPr>
      </p:pic>
      <p:sp>
        <p:nvSpPr>
          <p:cNvPr id="2" name="Title 1">
            <a:extLst>
              <a:ext uri="{FF2B5EF4-FFF2-40B4-BE49-F238E27FC236}">
                <a16:creationId xmlns:a16="http://schemas.microsoft.com/office/drawing/2014/main" id="{C51281E7-C2ED-D542-9CA2-6D7AB16BAE91}"/>
              </a:ext>
            </a:extLst>
          </p:cNvPr>
          <p:cNvSpPr>
            <a:spLocks noGrp="1"/>
          </p:cNvSpPr>
          <p:nvPr>
            <p:ph type="title" idx="4294967295"/>
          </p:nvPr>
        </p:nvSpPr>
        <p:spPr>
          <a:xfrm>
            <a:off x="7867236" y="827020"/>
            <a:ext cx="8955069" cy="1225091"/>
          </a:xfrm>
          <a:prstGeom prst="rect">
            <a:avLst/>
          </a:prstGeom>
        </p:spPr>
        <p:txBody>
          <a:bodyPr>
            <a:normAutofit/>
          </a:bodyPr>
          <a:lstStyle/>
          <a:p>
            <a:pPr algn="r"/>
            <a:r>
              <a:rPr lang="en-US" sz="5400" b="1" dirty="0">
                <a:latin typeface="Calibri" panose="020F0502020204030204" pitchFamily="34" charset="0"/>
                <a:cs typeface="Calibri" panose="020F0502020204030204" pitchFamily="34" charset="0"/>
              </a:rPr>
              <a:t>Resources</a:t>
            </a:r>
          </a:p>
        </p:txBody>
      </p:sp>
      <p:sp>
        <p:nvSpPr>
          <p:cNvPr id="9" name="Google Shape;2006;p39">
            <a:extLst>
              <a:ext uri="{FF2B5EF4-FFF2-40B4-BE49-F238E27FC236}">
                <a16:creationId xmlns:a16="http://schemas.microsoft.com/office/drawing/2014/main" id="{64F5BA3B-D1D6-4942-8685-374A59D1C177}"/>
              </a:ext>
            </a:extLst>
          </p:cNvPr>
          <p:cNvSpPr txBox="1"/>
          <p:nvPr/>
        </p:nvSpPr>
        <p:spPr>
          <a:xfrm>
            <a:off x="14172764" y="9738929"/>
            <a:ext cx="4114467" cy="547643"/>
          </a:xfrm>
          <a:prstGeom prst="rect">
            <a:avLst/>
          </a:prstGeom>
          <a:noFill/>
          <a:ln>
            <a:noFill/>
          </a:ln>
        </p:spPr>
        <p:txBody>
          <a:bodyPr spcFirstLastPara="1" wrap="square" lIns="137126" tIns="68544" rIns="137126" bIns="68544" anchor="ctr" anchorCtr="0">
            <a:normAutofit/>
          </a:bodyPr>
          <a:lstStyle/>
          <a:p>
            <a:pPr algn="r" defTabSz="1371564">
              <a:buClr>
                <a:srgbClr val="7F7F7F"/>
              </a:buClr>
              <a:buSzPts val="1200"/>
              <a:defRPr/>
            </a:pPr>
            <a:fld id="{00000000-1234-1234-1234-123412341234}" type="slidenum">
              <a:rPr lang="en-US" sz="2400" kern="0">
                <a:solidFill>
                  <a:prstClr val="white"/>
                </a:solidFill>
                <a:latin typeface="Calibri"/>
                <a:ea typeface="Calibri"/>
                <a:cs typeface="Calibri"/>
                <a:sym typeface="Calibri"/>
              </a:rPr>
              <a:pPr algn="r" defTabSz="1371564">
                <a:buClr>
                  <a:srgbClr val="7F7F7F"/>
                </a:buClr>
                <a:buSzPts val="1200"/>
                <a:defRPr/>
              </a:pPr>
              <a:t>2</a:t>
            </a:fld>
            <a:endParaRPr sz="2400" kern="0" dirty="0">
              <a:solidFill>
                <a:prstClr val="white"/>
              </a:solidFill>
              <a:latin typeface="Calibri"/>
              <a:ea typeface="Calibri"/>
              <a:cs typeface="Calibri"/>
              <a:sym typeface="Calibri"/>
            </a:endParaRPr>
          </a:p>
        </p:txBody>
      </p:sp>
      <p:pic>
        <p:nvPicPr>
          <p:cNvPr id="12" name="Picture 11">
            <a:extLst>
              <a:ext uri="{FF2B5EF4-FFF2-40B4-BE49-F238E27FC236}">
                <a16:creationId xmlns:a16="http://schemas.microsoft.com/office/drawing/2014/main" id="{717C7361-5FB7-4D46-9FDE-74E57E6385F0}"/>
              </a:ext>
            </a:extLst>
          </p:cNvPr>
          <p:cNvPicPr>
            <a:picLocks noChangeAspect="1"/>
          </p:cNvPicPr>
          <p:nvPr/>
        </p:nvPicPr>
        <p:blipFill>
          <a:blip r:embed="rId4">
            <a:extLst>
              <a:ext uri="{28A0092B-C50C-407E-A947-70E740481C1C}">
                <a14:useLocalDpi xmlns:a14="http://schemas.microsoft.com/office/drawing/2010/main"/>
              </a:ext>
            </a:extLst>
          </a:blip>
          <a:srcRect/>
          <a:stretch/>
        </p:blipFill>
        <p:spPr>
          <a:xfrm>
            <a:off x="1073246" y="522902"/>
            <a:ext cx="2865431" cy="4072653"/>
          </a:xfrm>
          <a:prstGeom prst="rect">
            <a:avLst/>
          </a:prstGeom>
          <a:ln w="6350">
            <a:solidFill>
              <a:schemeClr val="tx1">
                <a:lumMod val="50000"/>
                <a:lumOff val="50000"/>
              </a:schemeClr>
            </a:solidFill>
          </a:ln>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5A8CA1C3-BE47-E541-A121-EA0582E10175}"/>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365985" y="3473876"/>
            <a:ext cx="2900378" cy="4250927"/>
          </a:xfrm>
          <a:prstGeom prst="rect">
            <a:avLst/>
          </a:prstGeom>
          <a:ln>
            <a:solidFill>
              <a:schemeClr val="tx1">
                <a:lumMod val="50000"/>
                <a:lumOff val="50000"/>
              </a:schemeClr>
            </a:solidFill>
          </a:ln>
          <a:effectLst/>
        </p:spPr>
      </p:pic>
      <p:pic>
        <p:nvPicPr>
          <p:cNvPr id="4" name="Picture 3">
            <a:extLst>
              <a:ext uri="{FF2B5EF4-FFF2-40B4-BE49-F238E27FC236}">
                <a16:creationId xmlns:a16="http://schemas.microsoft.com/office/drawing/2014/main" id="{639AAD7B-B989-A144-AFE0-2259F9309B67}"/>
              </a:ext>
            </a:extLst>
          </p:cNvPr>
          <p:cNvPicPr>
            <a:picLocks noChangeAspect="1"/>
          </p:cNvPicPr>
          <p:nvPr/>
        </p:nvPicPr>
        <p:blipFill>
          <a:blip r:embed="rId6" cstate="print">
            <a:extLst>
              <a:ext uri="{28A0092B-C50C-407E-A947-70E740481C1C}">
                <a14:useLocalDpi xmlns:a14="http://schemas.microsoft.com/office/drawing/2010/main" val="0"/>
              </a:ext>
            </a:extLst>
          </a:blip>
          <a:srcRect t="231" b="231"/>
          <a:stretch/>
        </p:blipFill>
        <p:spPr>
          <a:xfrm>
            <a:off x="12299640" y="6672614"/>
            <a:ext cx="4953750" cy="2783369"/>
          </a:xfrm>
          <a:prstGeom prst="rect">
            <a:avLst/>
          </a:prstGeom>
          <a:ln>
            <a:solidFill>
              <a:schemeClr val="tx1">
                <a:lumMod val="50000"/>
                <a:lumOff val="50000"/>
              </a:schemeClr>
            </a:solidFill>
          </a:ln>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AF859CDA-9818-A85B-56C6-6C36EC4600B3}"/>
              </a:ext>
            </a:extLst>
          </p:cNvPr>
          <p:cNvPicPr>
            <a:picLocks noChangeAspect="1"/>
          </p:cNvPicPr>
          <p:nvPr/>
        </p:nvPicPr>
        <p:blipFill>
          <a:blip r:embed="rId7"/>
          <a:stretch>
            <a:fillRect/>
          </a:stretch>
        </p:blipFill>
        <p:spPr>
          <a:xfrm>
            <a:off x="4417927" y="2052110"/>
            <a:ext cx="3178628" cy="4082939"/>
          </a:xfrm>
          <a:prstGeom prst="rect">
            <a:avLst/>
          </a:prstGeom>
        </p:spPr>
      </p:pic>
      <p:pic>
        <p:nvPicPr>
          <p:cNvPr id="3" name="Picture 2">
            <a:extLst>
              <a:ext uri="{FF2B5EF4-FFF2-40B4-BE49-F238E27FC236}">
                <a16:creationId xmlns:a16="http://schemas.microsoft.com/office/drawing/2014/main" id="{455EDC48-4640-A760-4116-D2C2E4FEF79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870075" y="2879128"/>
            <a:ext cx="2092472" cy="2815304"/>
          </a:xfrm>
          <a:prstGeom prst="rect">
            <a:avLst/>
          </a:prstGeom>
        </p:spPr>
      </p:pic>
      <p:pic>
        <p:nvPicPr>
          <p:cNvPr id="15" name="Picture 14">
            <a:extLst>
              <a:ext uri="{FF2B5EF4-FFF2-40B4-BE49-F238E27FC236}">
                <a16:creationId xmlns:a16="http://schemas.microsoft.com/office/drawing/2014/main" id="{6377D266-39E0-FE8D-56E4-9075EEE7545E}"/>
              </a:ext>
            </a:extLst>
          </p:cNvPr>
          <p:cNvPicPr>
            <a:picLocks noChangeAspect="1"/>
          </p:cNvPicPr>
          <p:nvPr/>
        </p:nvPicPr>
        <p:blipFill>
          <a:blip r:embed="rId9"/>
          <a:stretch>
            <a:fillRect/>
          </a:stretch>
        </p:blipFill>
        <p:spPr>
          <a:xfrm>
            <a:off x="13963894" y="3030293"/>
            <a:ext cx="1904831" cy="1904831"/>
          </a:xfrm>
          <a:prstGeom prst="rect">
            <a:avLst/>
          </a:prstGeom>
        </p:spPr>
      </p:pic>
    </p:spTree>
    <p:extLst>
      <p:ext uri="{BB962C8B-B14F-4D97-AF65-F5344CB8AC3E}">
        <p14:creationId xmlns:p14="http://schemas.microsoft.com/office/powerpoint/2010/main" val="41118941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6241C2C0-B5C5-834E-91CA-4B5E31A41D74}"/>
              </a:ext>
            </a:extLst>
          </p:cNvPr>
          <p:cNvGrpSpPr/>
          <p:nvPr/>
        </p:nvGrpSpPr>
        <p:grpSpPr>
          <a:xfrm>
            <a:off x="533400" y="2757616"/>
            <a:ext cx="17297400" cy="6691590"/>
            <a:chOff x="30877" y="2969218"/>
            <a:chExt cx="15095393" cy="5554545"/>
          </a:xfrm>
        </p:grpSpPr>
        <p:sp>
          <p:nvSpPr>
            <p:cNvPr id="7" name="Google Shape;1864;p37">
              <a:extLst>
                <a:ext uri="{FF2B5EF4-FFF2-40B4-BE49-F238E27FC236}">
                  <a16:creationId xmlns:a16="http://schemas.microsoft.com/office/drawing/2014/main" id="{E2A38444-7EE1-5741-AAA8-B482A8B00A75}"/>
                </a:ext>
              </a:extLst>
            </p:cNvPr>
            <p:cNvSpPr/>
            <p:nvPr/>
          </p:nvSpPr>
          <p:spPr>
            <a:xfrm rot="10800000">
              <a:off x="11694804" y="2976979"/>
              <a:ext cx="3352754" cy="4094992"/>
            </a:xfrm>
            <a:prstGeom prst="roundRect">
              <a:avLst>
                <a:gd name="adj" fmla="val 12184"/>
              </a:avLst>
            </a:prstGeom>
            <a:gradFill>
              <a:gsLst>
                <a:gs pos="0">
                  <a:schemeClr val="lt1"/>
                </a:gs>
                <a:gs pos="1000">
                  <a:schemeClr val="lt1"/>
                </a:gs>
                <a:gs pos="16000">
                  <a:schemeClr val="lt1"/>
                </a:gs>
                <a:gs pos="83000">
                  <a:srgbClr val="F2F2F2"/>
                </a:gs>
                <a:gs pos="100000">
                  <a:srgbClr val="D8D8D8"/>
                </a:gs>
              </a:gsLst>
              <a:lin ang="0" scaled="0"/>
            </a:gradFill>
            <a:ln w="76200" cap="flat" cmpd="sng">
              <a:solidFill>
                <a:schemeClr val="tx1">
                  <a:lumMod val="50000"/>
                  <a:lumOff val="50000"/>
                </a:schemeClr>
              </a:solidFill>
              <a:prstDash val="dash"/>
              <a:miter lim="800000"/>
              <a:headEnd type="none" w="sm" len="sm"/>
              <a:tailEnd type="none" w="sm" len="sm"/>
            </a:ln>
          </p:spPr>
          <p:txBody>
            <a:bodyPr spcFirstLastPara="1" wrap="square" lIns="114260" tIns="57114" rIns="114260" bIns="57114" anchor="ctr" anchorCtr="0">
              <a:noAutofit/>
            </a:bodyPr>
            <a:lstStyle/>
            <a:p>
              <a:pPr algn="ctr" defTabSz="1142817">
                <a:buClr>
                  <a:srgbClr val="FFFFFF"/>
                </a:buClr>
                <a:buSzPts val="1351"/>
              </a:pPr>
              <a:endParaRPr sz="1688" kern="0">
                <a:solidFill>
                  <a:srgbClr val="FFFFFF"/>
                </a:solidFill>
                <a:latin typeface="Calibri"/>
                <a:ea typeface="Calibri"/>
                <a:cs typeface="Calibri"/>
                <a:sym typeface="Calibri"/>
              </a:endParaRPr>
            </a:p>
          </p:txBody>
        </p:sp>
        <p:sp>
          <p:nvSpPr>
            <p:cNvPr id="8" name="Google Shape;1529;p25">
              <a:extLst>
                <a:ext uri="{FF2B5EF4-FFF2-40B4-BE49-F238E27FC236}">
                  <a16:creationId xmlns:a16="http://schemas.microsoft.com/office/drawing/2014/main" id="{10214365-9AA5-D141-98ED-EB2DF11B5122}"/>
                </a:ext>
              </a:extLst>
            </p:cNvPr>
            <p:cNvSpPr/>
            <p:nvPr/>
          </p:nvSpPr>
          <p:spPr>
            <a:xfrm rot="10800000">
              <a:off x="3649806" y="2969658"/>
              <a:ext cx="3307620" cy="4094992"/>
            </a:xfrm>
            <a:prstGeom prst="roundRect">
              <a:avLst>
                <a:gd name="adj" fmla="val 9278"/>
              </a:avLst>
            </a:prstGeom>
            <a:gradFill>
              <a:gsLst>
                <a:gs pos="0">
                  <a:schemeClr val="lt1"/>
                </a:gs>
                <a:gs pos="1000">
                  <a:schemeClr val="lt1"/>
                </a:gs>
                <a:gs pos="16000">
                  <a:schemeClr val="lt1"/>
                </a:gs>
                <a:gs pos="83000">
                  <a:srgbClr val="F2F2F2"/>
                </a:gs>
                <a:gs pos="100000">
                  <a:srgbClr val="D8D8D8"/>
                </a:gs>
              </a:gsLst>
              <a:lin ang="0" scaled="0"/>
            </a:gradFill>
            <a:ln w="76200" cap="flat" cmpd="sng">
              <a:noFill/>
              <a:prstDash val="dash"/>
              <a:miter lim="800000"/>
              <a:headEnd type="none" w="sm" len="sm"/>
              <a:tailEnd type="none" w="sm" len="sm"/>
            </a:ln>
          </p:spPr>
          <p:txBody>
            <a:bodyPr spcFirstLastPara="1" wrap="square" lIns="114260" tIns="57114" rIns="114260" bIns="57114" anchor="ctr" anchorCtr="0">
              <a:noAutofit/>
            </a:bodyPr>
            <a:lstStyle/>
            <a:p>
              <a:pPr algn="ctr" defTabSz="1142817">
                <a:buClr>
                  <a:srgbClr val="FFFFFF"/>
                </a:buClr>
                <a:buSzPts val="1351"/>
              </a:pPr>
              <a:endParaRPr sz="1688" kern="0">
                <a:solidFill>
                  <a:srgbClr val="FFFFFF"/>
                </a:solidFill>
                <a:latin typeface="Calibri"/>
                <a:ea typeface="Calibri"/>
                <a:cs typeface="Calibri"/>
                <a:sym typeface="Calibri"/>
              </a:endParaRPr>
            </a:p>
          </p:txBody>
        </p:sp>
        <p:cxnSp>
          <p:nvCxnSpPr>
            <p:cNvPr id="9" name="Google Shape;1530;p25">
              <a:extLst>
                <a:ext uri="{FF2B5EF4-FFF2-40B4-BE49-F238E27FC236}">
                  <a16:creationId xmlns:a16="http://schemas.microsoft.com/office/drawing/2014/main" id="{B456FD94-CA57-AD46-A357-67BC6C90F1B9}"/>
                </a:ext>
              </a:extLst>
            </p:cNvPr>
            <p:cNvCxnSpPr/>
            <p:nvPr/>
          </p:nvCxnSpPr>
          <p:spPr>
            <a:xfrm>
              <a:off x="4019318" y="5073626"/>
              <a:ext cx="269950"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0" name="Google Shape;1534;p25">
              <a:extLst>
                <a:ext uri="{FF2B5EF4-FFF2-40B4-BE49-F238E27FC236}">
                  <a16:creationId xmlns:a16="http://schemas.microsoft.com/office/drawing/2014/main" id="{E277A682-41D2-984C-8DAD-AC913756D830}"/>
                </a:ext>
              </a:extLst>
            </p:cNvPr>
            <p:cNvSpPr/>
            <p:nvPr/>
          </p:nvSpPr>
          <p:spPr>
            <a:xfrm rot="10800000">
              <a:off x="92133" y="2969658"/>
              <a:ext cx="3432494" cy="4094992"/>
            </a:xfrm>
            <a:prstGeom prst="roundRect">
              <a:avLst>
                <a:gd name="adj" fmla="val 10176"/>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114260" tIns="57114" rIns="114260" bIns="57114" anchor="ctr" anchorCtr="0">
              <a:noAutofit/>
            </a:bodyPr>
            <a:lstStyle/>
            <a:p>
              <a:pPr algn="ctr" defTabSz="1142817">
                <a:buClr>
                  <a:srgbClr val="FFFFFF"/>
                </a:buClr>
                <a:buSzPts val="1351"/>
              </a:pPr>
              <a:endParaRPr sz="1688" kern="0">
                <a:solidFill>
                  <a:srgbClr val="FFFFFF"/>
                </a:solidFill>
                <a:latin typeface="Calibri"/>
                <a:ea typeface="Calibri"/>
                <a:cs typeface="Calibri"/>
                <a:sym typeface="Calibri"/>
              </a:endParaRPr>
            </a:p>
          </p:txBody>
        </p:sp>
        <p:sp>
          <p:nvSpPr>
            <p:cNvPr id="11" name="Google Shape;1535;p25">
              <a:extLst>
                <a:ext uri="{FF2B5EF4-FFF2-40B4-BE49-F238E27FC236}">
                  <a16:creationId xmlns:a16="http://schemas.microsoft.com/office/drawing/2014/main" id="{AF1C4112-319A-2943-9DCF-53825520E56E}"/>
                </a:ext>
              </a:extLst>
            </p:cNvPr>
            <p:cNvSpPr/>
            <p:nvPr/>
          </p:nvSpPr>
          <p:spPr>
            <a:xfrm rot="10800000">
              <a:off x="108593" y="3017941"/>
              <a:ext cx="3432494" cy="4094992"/>
            </a:xfrm>
            <a:prstGeom prst="roundRect">
              <a:avLst>
                <a:gd name="adj" fmla="val 10176"/>
              </a:avLst>
            </a:prstGeom>
            <a:gradFill>
              <a:gsLst>
                <a:gs pos="0">
                  <a:schemeClr val="lt1"/>
                </a:gs>
                <a:gs pos="1000">
                  <a:schemeClr val="lt1"/>
                </a:gs>
                <a:gs pos="16000">
                  <a:schemeClr val="lt1"/>
                </a:gs>
                <a:gs pos="83000">
                  <a:srgbClr val="F2F2F2"/>
                </a:gs>
                <a:gs pos="100000">
                  <a:srgbClr val="D8D8D8"/>
                </a:gs>
              </a:gsLst>
              <a:lin ang="0" scaled="0"/>
            </a:gradFill>
            <a:ln w="76200" cap="flat" cmpd="sng">
              <a:noFill/>
              <a:prstDash val="dash"/>
              <a:miter lim="800000"/>
              <a:headEnd type="none" w="sm" len="sm"/>
              <a:tailEnd type="none" w="sm" len="sm"/>
            </a:ln>
          </p:spPr>
          <p:txBody>
            <a:bodyPr spcFirstLastPara="1" wrap="square" lIns="114260" tIns="57114" rIns="114260" bIns="57114" anchor="ctr" anchorCtr="0">
              <a:noAutofit/>
            </a:bodyPr>
            <a:lstStyle/>
            <a:p>
              <a:pPr algn="ctr" defTabSz="1142817">
                <a:buClr>
                  <a:srgbClr val="FFFFFF"/>
                </a:buClr>
                <a:buSzPts val="1351"/>
              </a:pPr>
              <a:endParaRPr sz="1688" kern="0">
                <a:solidFill>
                  <a:srgbClr val="FFFFFF"/>
                </a:solidFill>
                <a:latin typeface="Calibri"/>
                <a:ea typeface="Calibri"/>
                <a:cs typeface="Calibri"/>
                <a:sym typeface="Calibri"/>
              </a:endParaRPr>
            </a:p>
          </p:txBody>
        </p:sp>
        <p:sp>
          <p:nvSpPr>
            <p:cNvPr id="12" name="Google Shape;1538;p25">
              <a:extLst>
                <a:ext uri="{FF2B5EF4-FFF2-40B4-BE49-F238E27FC236}">
                  <a16:creationId xmlns:a16="http://schemas.microsoft.com/office/drawing/2014/main" id="{553DD2CF-8CA7-FE45-9816-2F7FA0905D0D}"/>
                </a:ext>
              </a:extLst>
            </p:cNvPr>
            <p:cNvSpPr/>
            <p:nvPr/>
          </p:nvSpPr>
          <p:spPr>
            <a:xfrm rot="10800000">
              <a:off x="7056550" y="2969218"/>
              <a:ext cx="4605837" cy="4094992"/>
            </a:xfrm>
            <a:prstGeom prst="roundRect">
              <a:avLst>
                <a:gd name="adj" fmla="val 7470"/>
              </a:avLst>
            </a:prstGeom>
            <a:gradFill>
              <a:gsLst>
                <a:gs pos="0">
                  <a:schemeClr val="lt1"/>
                </a:gs>
                <a:gs pos="1000">
                  <a:schemeClr val="lt1"/>
                </a:gs>
                <a:gs pos="16000">
                  <a:schemeClr val="lt1"/>
                </a:gs>
                <a:gs pos="83000">
                  <a:srgbClr val="F2F2F2"/>
                </a:gs>
                <a:gs pos="100000">
                  <a:srgbClr val="D8D8D8"/>
                </a:gs>
              </a:gsLst>
              <a:lin ang="0" scaled="0"/>
            </a:gradFill>
            <a:ln w="76200" cap="flat" cmpd="sng">
              <a:noFill/>
              <a:prstDash val="dash"/>
              <a:miter lim="800000"/>
              <a:headEnd type="none" w="sm" len="sm"/>
              <a:tailEnd type="none" w="sm" len="sm"/>
            </a:ln>
          </p:spPr>
          <p:txBody>
            <a:bodyPr spcFirstLastPara="1" wrap="square" lIns="114260" tIns="57114" rIns="114260" bIns="57114" anchor="ctr" anchorCtr="0">
              <a:noAutofit/>
            </a:bodyPr>
            <a:lstStyle/>
            <a:p>
              <a:pPr algn="ctr" defTabSz="1142817">
                <a:buClr>
                  <a:srgbClr val="FFFFFF"/>
                </a:buClr>
                <a:buSzPts val="1351"/>
              </a:pPr>
              <a:endParaRPr sz="1688" kern="0">
                <a:solidFill>
                  <a:srgbClr val="FFFFFF"/>
                </a:solidFill>
                <a:latin typeface="Calibri"/>
                <a:ea typeface="Calibri"/>
                <a:cs typeface="Calibri"/>
                <a:sym typeface="Calibri"/>
              </a:endParaRPr>
            </a:p>
          </p:txBody>
        </p:sp>
        <p:sp>
          <p:nvSpPr>
            <p:cNvPr id="13" name="Google Shape;1539;p25">
              <a:extLst>
                <a:ext uri="{FF2B5EF4-FFF2-40B4-BE49-F238E27FC236}">
                  <a16:creationId xmlns:a16="http://schemas.microsoft.com/office/drawing/2014/main" id="{091A7C93-6451-C341-B6D5-ADA8F1E68928}"/>
                </a:ext>
              </a:extLst>
            </p:cNvPr>
            <p:cNvSpPr/>
            <p:nvPr/>
          </p:nvSpPr>
          <p:spPr>
            <a:xfrm>
              <a:off x="7627648" y="3183146"/>
              <a:ext cx="2520996" cy="423120"/>
            </a:xfrm>
            <a:prstGeom prst="rect">
              <a:avLst/>
            </a:prstGeom>
            <a:noFill/>
            <a:ln>
              <a:noFill/>
            </a:ln>
          </p:spPr>
          <p:txBody>
            <a:bodyPr spcFirstLastPara="1" wrap="square" lIns="114260" tIns="57114" rIns="114260" bIns="57114" anchor="t" anchorCtr="0">
              <a:spAutoFit/>
            </a:bodyPr>
            <a:lstStyle/>
            <a:p>
              <a:pPr defTabSz="1142817">
                <a:buClr>
                  <a:srgbClr val="000000"/>
                </a:buClr>
                <a:buSzPts val="1600"/>
              </a:pPr>
              <a:r>
                <a:rPr lang="en-US" sz="2000" kern="0">
                  <a:solidFill>
                    <a:srgbClr val="595959"/>
                  </a:solidFill>
                  <a:latin typeface="Calibri"/>
                  <a:ea typeface="Calibri"/>
                  <a:cs typeface="Calibri"/>
                  <a:sym typeface="Calibri"/>
                </a:rPr>
                <a:t>ANALYZE DATA</a:t>
              </a:r>
              <a:endParaRPr sz="2000" kern="0">
                <a:solidFill>
                  <a:srgbClr val="595959"/>
                </a:solidFill>
                <a:latin typeface="Calibri"/>
                <a:ea typeface="Calibri"/>
                <a:cs typeface="Calibri"/>
                <a:sym typeface="Calibri"/>
              </a:endParaRPr>
            </a:p>
          </p:txBody>
        </p:sp>
        <p:sp>
          <p:nvSpPr>
            <p:cNvPr id="14" name="Google Shape;1540;p25">
              <a:extLst>
                <a:ext uri="{FF2B5EF4-FFF2-40B4-BE49-F238E27FC236}">
                  <a16:creationId xmlns:a16="http://schemas.microsoft.com/office/drawing/2014/main" id="{FA922FDB-9679-F44D-9CAF-C2B6FACDCE73}"/>
                </a:ext>
              </a:extLst>
            </p:cNvPr>
            <p:cNvSpPr/>
            <p:nvPr/>
          </p:nvSpPr>
          <p:spPr>
            <a:xfrm>
              <a:off x="11753511" y="3163844"/>
              <a:ext cx="3175881" cy="423120"/>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1600"/>
              </a:pPr>
              <a:r>
                <a:rPr lang="en-US" sz="2000" kern="0">
                  <a:solidFill>
                    <a:srgbClr val="595959"/>
                  </a:solidFill>
                  <a:latin typeface="Calibri"/>
                  <a:ea typeface="Calibri"/>
                  <a:cs typeface="Calibri"/>
                  <a:sym typeface="Calibri"/>
                </a:rPr>
                <a:t>OPTIMIZE RESULTS</a:t>
              </a:r>
              <a:endParaRPr sz="2000" kern="0">
                <a:solidFill>
                  <a:srgbClr val="595959"/>
                </a:solidFill>
                <a:latin typeface="Calibri"/>
                <a:ea typeface="Calibri"/>
                <a:cs typeface="Calibri"/>
                <a:sym typeface="Calibri"/>
              </a:endParaRPr>
            </a:p>
          </p:txBody>
        </p:sp>
        <p:sp>
          <p:nvSpPr>
            <p:cNvPr id="15" name="Google Shape;1541;p25">
              <a:extLst>
                <a:ext uri="{FF2B5EF4-FFF2-40B4-BE49-F238E27FC236}">
                  <a16:creationId xmlns:a16="http://schemas.microsoft.com/office/drawing/2014/main" id="{381650F7-F8F4-E843-8A67-4062D08752DF}"/>
                </a:ext>
              </a:extLst>
            </p:cNvPr>
            <p:cNvSpPr/>
            <p:nvPr/>
          </p:nvSpPr>
          <p:spPr>
            <a:xfrm>
              <a:off x="10017366" y="5419440"/>
              <a:ext cx="1493163" cy="288468"/>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5: ROI</a:t>
              </a:r>
              <a:endParaRPr sz="2250" kern="0">
                <a:solidFill>
                  <a:srgbClr val="000000"/>
                </a:solidFill>
                <a:latin typeface="Calibri"/>
                <a:ea typeface="Calibri"/>
                <a:cs typeface="Calibri"/>
                <a:sym typeface="Calibri"/>
              </a:endParaRPr>
            </a:p>
          </p:txBody>
        </p:sp>
        <p:sp>
          <p:nvSpPr>
            <p:cNvPr id="16" name="Google Shape;1542;p25">
              <a:extLst>
                <a:ext uri="{FF2B5EF4-FFF2-40B4-BE49-F238E27FC236}">
                  <a16:creationId xmlns:a16="http://schemas.microsoft.com/office/drawing/2014/main" id="{4626890D-23A3-954D-8230-E42B41D0C0B5}"/>
                </a:ext>
              </a:extLst>
            </p:cNvPr>
            <p:cNvSpPr/>
            <p:nvPr/>
          </p:nvSpPr>
          <p:spPr>
            <a:xfrm>
              <a:off x="3905639" y="3951994"/>
              <a:ext cx="1894728" cy="461592"/>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1: REACTION AND PLANNED ACTION</a:t>
              </a:r>
              <a:endParaRPr sz="1750" kern="0">
                <a:solidFill>
                  <a:srgbClr val="000000"/>
                </a:solidFill>
                <a:latin typeface="Arial"/>
                <a:ea typeface="Arial"/>
                <a:cs typeface="Arial"/>
                <a:sym typeface="Arial"/>
              </a:endParaRPr>
            </a:p>
          </p:txBody>
        </p:sp>
        <p:sp>
          <p:nvSpPr>
            <p:cNvPr id="17" name="Google Shape;1543;p25">
              <a:extLst>
                <a:ext uri="{FF2B5EF4-FFF2-40B4-BE49-F238E27FC236}">
                  <a16:creationId xmlns:a16="http://schemas.microsoft.com/office/drawing/2014/main" id="{A556E245-A86D-CF4A-8E3D-BE646099479C}"/>
                </a:ext>
              </a:extLst>
            </p:cNvPr>
            <p:cNvSpPr/>
            <p:nvPr/>
          </p:nvSpPr>
          <p:spPr>
            <a:xfrm>
              <a:off x="5711390" y="3953152"/>
              <a:ext cx="1282068" cy="467876"/>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3:</a:t>
              </a:r>
              <a:endParaRPr sz="1166" kern="0">
                <a:solidFill>
                  <a:srgbClr val="595959"/>
                </a:solidFill>
                <a:latin typeface="Calibri"/>
                <a:ea typeface="Calibri"/>
                <a:cs typeface="Calibri"/>
                <a:sym typeface="Calibri"/>
              </a:endParaRPr>
            </a:p>
            <a:p>
              <a:pPr algn="ctr" defTabSz="1142817">
                <a:buClr>
                  <a:srgbClr val="595959"/>
                </a:buClr>
                <a:buSzPts val="933"/>
              </a:pPr>
              <a:r>
                <a:rPr lang="en-US" sz="1166" kern="0">
                  <a:solidFill>
                    <a:srgbClr val="595959"/>
                  </a:solidFill>
                  <a:latin typeface="Calibri"/>
                  <a:ea typeface="Calibri"/>
                  <a:cs typeface="Calibri"/>
                  <a:sym typeface="Calibri"/>
                </a:rPr>
                <a:t>APPLICATION</a:t>
              </a:r>
              <a:endParaRPr sz="1750" kern="0">
                <a:solidFill>
                  <a:srgbClr val="000000"/>
                </a:solidFill>
                <a:latin typeface="Arial"/>
                <a:ea typeface="Arial"/>
                <a:cs typeface="Arial"/>
                <a:sym typeface="Arial"/>
              </a:endParaRPr>
            </a:p>
          </p:txBody>
        </p:sp>
        <p:sp>
          <p:nvSpPr>
            <p:cNvPr id="18" name="Google Shape;1544;p25">
              <a:extLst>
                <a:ext uri="{FF2B5EF4-FFF2-40B4-BE49-F238E27FC236}">
                  <a16:creationId xmlns:a16="http://schemas.microsoft.com/office/drawing/2014/main" id="{4107272A-4934-ED4A-A459-4C3813552567}"/>
                </a:ext>
              </a:extLst>
            </p:cNvPr>
            <p:cNvSpPr/>
            <p:nvPr/>
          </p:nvSpPr>
          <p:spPr>
            <a:xfrm>
              <a:off x="3907729" y="5876928"/>
              <a:ext cx="1745927" cy="288468"/>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2: LEARNING</a:t>
              </a:r>
              <a:endParaRPr sz="1750" kern="0">
                <a:solidFill>
                  <a:srgbClr val="000000"/>
                </a:solidFill>
                <a:latin typeface="Arial"/>
                <a:ea typeface="Arial"/>
                <a:cs typeface="Arial"/>
                <a:sym typeface="Arial"/>
              </a:endParaRPr>
            </a:p>
          </p:txBody>
        </p:sp>
        <p:sp>
          <p:nvSpPr>
            <p:cNvPr id="19" name="Google Shape;1545;p25">
              <a:extLst>
                <a:ext uri="{FF2B5EF4-FFF2-40B4-BE49-F238E27FC236}">
                  <a16:creationId xmlns:a16="http://schemas.microsoft.com/office/drawing/2014/main" id="{0219F611-A7AE-E14E-8074-02CD770FE01D}"/>
                </a:ext>
              </a:extLst>
            </p:cNvPr>
            <p:cNvSpPr/>
            <p:nvPr/>
          </p:nvSpPr>
          <p:spPr>
            <a:xfrm>
              <a:off x="5637386" y="5872139"/>
              <a:ext cx="1479276" cy="288468"/>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900"/>
              </a:pPr>
              <a:r>
                <a:rPr lang="en-US" sz="1125" kern="0">
                  <a:solidFill>
                    <a:srgbClr val="595959"/>
                  </a:solidFill>
                  <a:latin typeface="Calibri"/>
                  <a:ea typeface="Calibri"/>
                  <a:cs typeface="Calibri"/>
                  <a:sym typeface="Calibri"/>
                </a:rPr>
                <a:t>LEVEL 4: IMPACT</a:t>
              </a:r>
              <a:endParaRPr sz="1166" kern="0">
                <a:solidFill>
                  <a:srgbClr val="595959"/>
                </a:solidFill>
                <a:latin typeface="Calibri"/>
                <a:ea typeface="Calibri"/>
                <a:cs typeface="Calibri"/>
                <a:sym typeface="Calibri"/>
              </a:endParaRPr>
            </a:p>
          </p:txBody>
        </p:sp>
        <p:sp>
          <p:nvSpPr>
            <p:cNvPr id="20" name="Google Shape;1546;p25">
              <a:extLst>
                <a:ext uri="{FF2B5EF4-FFF2-40B4-BE49-F238E27FC236}">
                  <a16:creationId xmlns:a16="http://schemas.microsoft.com/office/drawing/2014/main" id="{2100A262-31E3-CD47-B480-EE30F7F6CB8C}"/>
                </a:ext>
              </a:extLst>
            </p:cNvPr>
            <p:cNvSpPr/>
            <p:nvPr/>
          </p:nvSpPr>
          <p:spPr>
            <a:xfrm>
              <a:off x="9808950" y="6765252"/>
              <a:ext cx="2047527" cy="294752"/>
            </a:xfrm>
            <a:prstGeom prst="rect">
              <a:avLst/>
            </a:prstGeom>
            <a:noFill/>
            <a:ln>
              <a:noFill/>
            </a:ln>
          </p:spPr>
          <p:txBody>
            <a:bodyPr spcFirstLastPara="1" wrap="square" lIns="114260" tIns="57114" rIns="114260" bIns="57114" anchor="t" anchorCtr="0">
              <a:spAutoFit/>
            </a:bodyPr>
            <a:lstStyle/>
            <a:p>
              <a:pPr defTabSz="1142817">
                <a:buClr>
                  <a:srgbClr val="595959"/>
                </a:buClr>
                <a:buSzPts val="933"/>
              </a:pPr>
              <a:r>
                <a:rPr lang="en-US" sz="1166" kern="0">
                  <a:solidFill>
                    <a:srgbClr val="595959"/>
                  </a:solidFill>
                  <a:latin typeface="Calibri"/>
                  <a:ea typeface="Calibri"/>
                  <a:cs typeface="Calibri"/>
                  <a:sym typeface="Calibri"/>
                </a:rPr>
                <a:t>INTANGIBLE BENEFITS</a:t>
              </a:r>
              <a:endParaRPr sz="1750" kern="0">
                <a:solidFill>
                  <a:srgbClr val="000000"/>
                </a:solidFill>
                <a:latin typeface="Arial"/>
                <a:ea typeface="Arial"/>
                <a:cs typeface="Arial"/>
                <a:sym typeface="Arial"/>
              </a:endParaRPr>
            </a:p>
          </p:txBody>
        </p:sp>
        <p:cxnSp>
          <p:nvCxnSpPr>
            <p:cNvPr id="21" name="Google Shape;1547;p25">
              <a:extLst>
                <a:ext uri="{FF2B5EF4-FFF2-40B4-BE49-F238E27FC236}">
                  <a16:creationId xmlns:a16="http://schemas.microsoft.com/office/drawing/2014/main" id="{1A497B46-DE75-B547-8A92-DFF1DC01E087}"/>
                </a:ext>
              </a:extLst>
            </p:cNvPr>
            <p:cNvCxnSpPr/>
            <p:nvPr/>
          </p:nvCxnSpPr>
          <p:spPr>
            <a:xfrm>
              <a:off x="1360960" y="5052170"/>
              <a:ext cx="228558"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2" name="Google Shape;1548;p25">
              <a:extLst>
                <a:ext uri="{FF2B5EF4-FFF2-40B4-BE49-F238E27FC236}">
                  <a16:creationId xmlns:a16="http://schemas.microsoft.com/office/drawing/2014/main" id="{B9D67BAA-A799-B445-8BF4-C42D733BFB63}"/>
                </a:ext>
              </a:extLst>
            </p:cNvPr>
            <p:cNvCxnSpPr/>
            <p:nvPr/>
          </p:nvCxnSpPr>
          <p:spPr>
            <a:xfrm>
              <a:off x="10697355" y="4212835"/>
              <a:ext cx="0" cy="342837"/>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3" name="Google Shape;1549;p25">
              <a:extLst>
                <a:ext uri="{FF2B5EF4-FFF2-40B4-BE49-F238E27FC236}">
                  <a16:creationId xmlns:a16="http://schemas.microsoft.com/office/drawing/2014/main" id="{C220B553-270C-264E-9662-2931DE59DD45}"/>
                </a:ext>
              </a:extLst>
            </p:cNvPr>
            <p:cNvCxnSpPr/>
            <p:nvPr/>
          </p:nvCxnSpPr>
          <p:spPr>
            <a:xfrm rot="10800000" flipH="1">
              <a:off x="10987307" y="5065437"/>
              <a:ext cx="767589" cy="16378"/>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4" name="Google Shape;1550;p25">
              <a:extLst>
                <a:ext uri="{FF2B5EF4-FFF2-40B4-BE49-F238E27FC236}">
                  <a16:creationId xmlns:a16="http://schemas.microsoft.com/office/drawing/2014/main" id="{4E0C5423-49D2-2247-BDBE-3F2799F83F5E}"/>
                </a:ext>
              </a:extLst>
            </p:cNvPr>
            <p:cNvCxnSpPr/>
            <p:nvPr/>
          </p:nvCxnSpPr>
          <p:spPr>
            <a:xfrm rot="10800000">
              <a:off x="11638459" y="5769369"/>
              <a:ext cx="0" cy="666625"/>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5" name="Google Shape;1551;p25">
              <a:extLst>
                <a:ext uri="{FF2B5EF4-FFF2-40B4-BE49-F238E27FC236}">
                  <a16:creationId xmlns:a16="http://schemas.microsoft.com/office/drawing/2014/main" id="{712E5496-A0DE-5248-A660-5B114EF26A64}"/>
                </a:ext>
              </a:extLst>
            </p:cNvPr>
            <p:cNvCxnSpPr/>
            <p:nvPr/>
          </p:nvCxnSpPr>
          <p:spPr>
            <a:xfrm rot="10800000">
              <a:off x="10457930" y="6416250"/>
              <a:ext cx="1183727" cy="0"/>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26" name="Google Shape;1552;p25">
              <a:extLst>
                <a:ext uri="{FF2B5EF4-FFF2-40B4-BE49-F238E27FC236}">
                  <a16:creationId xmlns:a16="http://schemas.microsoft.com/office/drawing/2014/main" id="{503627D4-8CC5-A54D-B816-22498D4015DD}"/>
                </a:ext>
              </a:extLst>
            </p:cNvPr>
            <p:cNvCxnSpPr/>
            <p:nvPr/>
          </p:nvCxnSpPr>
          <p:spPr>
            <a:xfrm>
              <a:off x="9754358" y="5054601"/>
              <a:ext cx="524537"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7" name="Google Shape;1553;p25">
              <a:extLst>
                <a:ext uri="{FF2B5EF4-FFF2-40B4-BE49-F238E27FC236}">
                  <a16:creationId xmlns:a16="http://schemas.microsoft.com/office/drawing/2014/main" id="{C9584B16-7DA8-6C49-8F38-46C205D78770}"/>
                </a:ext>
              </a:extLst>
            </p:cNvPr>
            <p:cNvCxnSpPr/>
            <p:nvPr/>
          </p:nvCxnSpPr>
          <p:spPr>
            <a:xfrm rot="10800000" flipH="1">
              <a:off x="9872042" y="5039440"/>
              <a:ext cx="25317" cy="1315210"/>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28" name="Google Shape;1554;p25">
              <a:extLst>
                <a:ext uri="{FF2B5EF4-FFF2-40B4-BE49-F238E27FC236}">
                  <a16:creationId xmlns:a16="http://schemas.microsoft.com/office/drawing/2014/main" id="{D708C74B-FC91-644F-AF59-43A82CD2C3CE}"/>
                </a:ext>
              </a:extLst>
            </p:cNvPr>
            <p:cNvCxnSpPr/>
            <p:nvPr/>
          </p:nvCxnSpPr>
          <p:spPr>
            <a:xfrm rot="10800000" flipH="1">
              <a:off x="9872042" y="6354650"/>
              <a:ext cx="289168" cy="16036"/>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29" name="Google Shape;1555;p25">
              <a:extLst>
                <a:ext uri="{FF2B5EF4-FFF2-40B4-BE49-F238E27FC236}">
                  <a16:creationId xmlns:a16="http://schemas.microsoft.com/office/drawing/2014/main" id="{346DEE09-BF3D-7C4D-B9DE-819BBF38157D}"/>
                </a:ext>
              </a:extLst>
            </p:cNvPr>
            <p:cNvCxnSpPr/>
            <p:nvPr/>
          </p:nvCxnSpPr>
          <p:spPr>
            <a:xfrm>
              <a:off x="5452470" y="5031901"/>
              <a:ext cx="228558"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30" name="Google Shape;1556;p25">
              <a:extLst>
                <a:ext uri="{FF2B5EF4-FFF2-40B4-BE49-F238E27FC236}">
                  <a16:creationId xmlns:a16="http://schemas.microsoft.com/office/drawing/2014/main" id="{A7A5068A-E6A5-544D-9826-BCB1D1EE25D6}"/>
                </a:ext>
              </a:extLst>
            </p:cNvPr>
            <p:cNvCxnSpPr/>
            <p:nvPr/>
          </p:nvCxnSpPr>
          <p:spPr>
            <a:xfrm>
              <a:off x="2820690" y="5052170"/>
              <a:ext cx="269950"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31" name="Google Shape;1557;p25">
              <a:extLst>
                <a:ext uri="{FF2B5EF4-FFF2-40B4-BE49-F238E27FC236}">
                  <a16:creationId xmlns:a16="http://schemas.microsoft.com/office/drawing/2014/main" id="{01B52CDD-60E7-8F4F-A803-ACE5376DEDA8}"/>
                </a:ext>
              </a:extLst>
            </p:cNvPr>
            <p:cNvCxnSpPr/>
            <p:nvPr/>
          </p:nvCxnSpPr>
          <p:spPr>
            <a:xfrm>
              <a:off x="6845149" y="5054585"/>
              <a:ext cx="228558"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32" name="Google Shape;1558;p25">
              <a:extLst>
                <a:ext uri="{FF2B5EF4-FFF2-40B4-BE49-F238E27FC236}">
                  <a16:creationId xmlns:a16="http://schemas.microsoft.com/office/drawing/2014/main" id="{58A6334C-C84D-3D46-9523-75129761B167}"/>
                </a:ext>
              </a:extLst>
            </p:cNvPr>
            <p:cNvCxnSpPr/>
            <p:nvPr/>
          </p:nvCxnSpPr>
          <p:spPr>
            <a:xfrm>
              <a:off x="8023151" y="5045339"/>
              <a:ext cx="342837"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33" name="Google Shape;1559;p25">
              <a:extLst>
                <a:ext uri="{FF2B5EF4-FFF2-40B4-BE49-F238E27FC236}">
                  <a16:creationId xmlns:a16="http://schemas.microsoft.com/office/drawing/2014/main" id="{FE62C551-3D36-6949-9AA2-33920F09E127}"/>
                </a:ext>
              </a:extLst>
            </p:cNvPr>
            <p:cNvSpPr/>
            <p:nvPr/>
          </p:nvSpPr>
          <p:spPr>
            <a:xfrm>
              <a:off x="205374" y="4384255"/>
              <a:ext cx="1161697" cy="1401344"/>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67"/>
              </a:pPr>
              <a:r>
                <a:rPr lang="en-US" sz="1334" b="1" kern="0">
                  <a:solidFill>
                    <a:srgbClr val="FFFFFF"/>
                  </a:solidFill>
                  <a:latin typeface="Calibri"/>
                  <a:ea typeface="Calibri"/>
                  <a:cs typeface="Calibri"/>
                  <a:sym typeface="Calibri"/>
                </a:rPr>
                <a:t>Start with Why</a:t>
              </a:r>
              <a:r>
                <a:rPr lang="en-US" sz="1334" kern="0">
                  <a:solidFill>
                    <a:srgbClr val="FFFFFF"/>
                  </a:solidFill>
                  <a:latin typeface="Calibri"/>
                  <a:ea typeface="Calibri"/>
                  <a:cs typeface="Calibri"/>
                  <a:sym typeface="Calibri"/>
                </a:rPr>
                <a:t>: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Align Programs</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 With the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Business</a:t>
              </a:r>
              <a:endParaRPr sz="1750" kern="0">
                <a:solidFill>
                  <a:srgbClr val="000000"/>
                </a:solidFill>
                <a:latin typeface="Arial"/>
                <a:ea typeface="Arial"/>
                <a:cs typeface="Arial"/>
                <a:sym typeface="Arial"/>
              </a:endParaRPr>
            </a:p>
          </p:txBody>
        </p:sp>
        <p:sp>
          <p:nvSpPr>
            <p:cNvPr id="34" name="Google Shape;1560;p25">
              <a:extLst>
                <a:ext uri="{FF2B5EF4-FFF2-40B4-BE49-F238E27FC236}">
                  <a16:creationId xmlns:a16="http://schemas.microsoft.com/office/drawing/2014/main" id="{1EB0470B-39DB-8C49-9D0C-096D7CD6C45F}"/>
                </a:ext>
              </a:extLst>
            </p:cNvPr>
            <p:cNvSpPr/>
            <p:nvPr/>
          </p:nvSpPr>
          <p:spPr>
            <a:xfrm>
              <a:off x="1581005" y="4412349"/>
              <a:ext cx="1321065" cy="1385310"/>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a:solidFill>
                    <a:srgbClr val="FFFFFF"/>
                  </a:solidFill>
                  <a:latin typeface="Calibri"/>
                  <a:ea typeface="Calibri"/>
                  <a:cs typeface="Calibri"/>
                  <a:sym typeface="Calibri"/>
                </a:rPr>
                <a:t>Make it Feasible</a:t>
              </a:r>
              <a:r>
                <a:rPr lang="en-US" sz="1312" kern="0">
                  <a:solidFill>
                    <a:srgbClr val="FFFFFF"/>
                  </a:solidFill>
                  <a:latin typeface="Calibri"/>
                  <a:ea typeface="Calibri"/>
                  <a:cs typeface="Calibri"/>
                  <a:sym typeface="Calibri"/>
                </a:rPr>
                <a:t>:</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 Select the Right</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 Solution</a:t>
              </a:r>
              <a:endParaRPr sz="1750" kern="0">
                <a:solidFill>
                  <a:srgbClr val="000000"/>
                </a:solidFill>
                <a:latin typeface="Arial"/>
                <a:ea typeface="Arial"/>
                <a:cs typeface="Arial"/>
                <a:sym typeface="Arial"/>
              </a:endParaRPr>
            </a:p>
          </p:txBody>
        </p:sp>
        <p:sp>
          <p:nvSpPr>
            <p:cNvPr id="35" name="Google Shape;1561;p25">
              <a:extLst>
                <a:ext uri="{FF2B5EF4-FFF2-40B4-BE49-F238E27FC236}">
                  <a16:creationId xmlns:a16="http://schemas.microsoft.com/office/drawing/2014/main" id="{8DCC5647-57D2-AA43-AD39-3938393FB7BA}"/>
                </a:ext>
              </a:extLst>
            </p:cNvPr>
            <p:cNvSpPr/>
            <p:nvPr/>
          </p:nvSpPr>
          <p:spPr>
            <a:xfrm>
              <a:off x="4265215" y="4429081"/>
              <a:ext cx="1187255" cy="1401344"/>
            </a:xfrm>
            <a:prstGeom prst="roundRect">
              <a:avLst>
                <a:gd name="adj" fmla="val 16667"/>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dirty="0">
                  <a:solidFill>
                    <a:srgbClr val="FFFFFF"/>
                  </a:solidFill>
                  <a:latin typeface="Calibri"/>
                  <a:ea typeface="Calibri"/>
                  <a:cs typeface="Calibri"/>
                  <a:sym typeface="Calibri"/>
                </a:rPr>
                <a:t>Make it Matter:</a:t>
              </a:r>
              <a:endParaRPr sz="1334" b="1" kern="0" dirty="0">
                <a:solidFill>
                  <a:srgbClr val="FFFFFF"/>
                </a:solidFill>
                <a:latin typeface="Calibri"/>
                <a:ea typeface="Calibri"/>
                <a:cs typeface="Calibri"/>
                <a:sym typeface="Calibri"/>
              </a:endParaRPr>
            </a:p>
            <a:p>
              <a:pPr algn="ctr" defTabSz="1142817">
                <a:buClr>
                  <a:srgbClr val="FFFFFF"/>
                </a:buClr>
                <a:buSzPts val="1067"/>
              </a:pPr>
              <a:r>
                <a:rPr lang="en-US" sz="1334" kern="0" dirty="0">
                  <a:solidFill>
                    <a:srgbClr val="FFFFFF"/>
                  </a:solidFill>
                  <a:latin typeface="Calibri"/>
                  <a:ea typeface="Calibri"/>
                  <a:cs typeface="Calibri"/>
                  <a:sym typeface="Calibri"/>
                </a:rPr>
                <a:t>Design for Input, </a:t>
              </a:r>
              <a:endParaRPr sz="1750" kern="0" dirty="0">
                <a:solidFill>
                  <a:srgbClr val="000000"/>
                </a:solidFill>
                <a:latin typeface="Arial"/>
                <a:ea typeface="Arial"/>
                <a:cs typeface="Arial"/>
                <a:sym typeface="Arial"/>
              </a:endParaRPr>
            </a:p>
            <a:p>
              <a:pPr algn="ctr" defTabSz="1142817">
                <a:buClr>
                  <a:srgbClr val="FFFFFF"/>
                </a:buClr>
                <a:buSzPts val="1067"/>
              </a:pPr>
              <a:r>
                <a:rPr lang="en-US" sz="1334" kern="0" dirty="0">
                  <a:solidFill>
                    <a:srgbClr val="FFFFFF"/>
                  </a:solidFill>
                  <a:latin typeface="Calibri"/>
                  <a:ea typeface="Calibri"/>
                  <a:cs typeface="Calibri"/>
                  <a:sym typeface="Calibri"/>
                </a:rPr>
                <a:t>Reaction and</a:t>
              </a:r>
              <a:endParaRPr sz="1750" kern="0" dirty="0">
                <a:solidFill>
                  <a:srgbClr val="000000"/>
                </a:solidFill>
                <a:latin typeface="Arial"/>
                <a:ea typeface="Arial"/>
                <a:cs typeface="Arial"/>
                <a:sym typeface="Arial"/>
              </a:endParaRPr>
            </a:p>
            <a:p>
              <a:pPr algn="ctr" defTabSz="1142817">
                <a:buClr>
                  <a:srgbClr val="FFFFFF"/>
                </a:buClr>
                <a:buSzPts val="1067"/>
              </a:pPr>
              <a:r>
                <a:rPr lang="en-US" sz="1334" kern="0" dirty="0">
                  <a:solidFill>
                    <a:srgbClr val="FFFFFF"/>
                  </a:solidFill>
                  <a:latin typeface="Calibri"/>
                  <a:ea typeface="Calibri"/>
                  <a:cs typeface="Calibri"/>
                  <a:sym typeface="Calibri"/>
                </a:rPr>
                <a:t> Learning</a:t>
              </a:r>
              <a:endParaRPr sz="1750" kern="0" dirty="0">
                <a:solidFill>
                  <a:srgbClr val="000000"/>
                </a:solidFill>
                <a:latin typeface="Arial"/>
                <a:ea typeface="Arial"/>
                <a:cs typeface="Arial"/>
                <a:sym typeface="Arial"/>
              </a:endParaRPr>
            </a:p>
          </p:txBody>
        </p:sp>
        <p:sp>
          <p:nvSpPr>
            <p:cNvPr id="36" name="Google Shape;1562;p25">
              <a:extLst>
                <a:ext uri="{FF2B5EF4-FFF2-40B4-BE49-F238E27FC236}">
                  <a16:creationId xmlns:a16="http://schemas.microsoft.com/office/drawing/2014/main" id="{856796AF-674D-CE4F-B795-C6B9217FE338}"/>
                </a:ext>
              </a:extLst>
            </p:cNvPr>
            <p:cNvSpPr/>
            <p:nvPr/>
          </p:nvSpPr>
          <p:spPr>
            <a:xfrm>
              <a:off x="7115038" y="4405465"/>
              <a:ext cx="1070877" cy="1385308"/>
            </a:xfrm>
            <a:prstGeom prst="roundRect">
              <a:avLst>
                <a:gd name="adj" fmla="val 16667"/>
              </a:avLst>
            </a:prstGeom>
            <a:solidFill>
              <a:srgbClr val="820E2E"/>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67"/>
              </a:pPr>
              <a:r>
                <a:rPr lang="en-US" sz="1334" b="1" kern="0" dirty="0">
                  <a:solidFill>
                    <a:srgbClr val="FFFFFF"/>
                  </a:solidFill>
                  <a:latin typeface="Calibri"/>
                  <a:ea typeface="Calibri"/>
                  <a:cs typeface="Calibri"/>
                  <a:sym typeface="Calibri"/>
                </a:rPr>
                <a:t>Make it</a:t>
              </a:r>
              <a:endParaRPr sz="1750" kern="0" dirty="0">
                <a:solidFill>
                  <a:srgbClr val="000000"/>
                </a:solidFill>
                <a:latin typeface="Arial"/>
                <a:ea typeface="Arial"/>
                <a:cs typeface="Arial"/>
                <a:sym typeface="Arial"/>
              </a:endParaRPr>
            </a:p>
            <a:p>
              <a:pPr algn="ctr" defTabSz="1142817">
                <a:buClr>
                  <a:srgbClr val="FFFFFF"/>
                </a:buClr>
                <a:buSzPts val="1050"/>
              </a:pPr>
              <a:r>
                <a:rPr lang="en-US" sz="1312" b="1" kern="0" dirty="0">
                  <a:solidFill>
                    <a:srgbClr val="FFFFFF"/>
                  </a:solidFill>
                  <a:latin typeface="Calibri"/>
                  <a:ea typeface="Calibri"/>
                  <a:cs typeface="Calibri"/>
                  <a:sym typeface="Calibri"/>
                </a:rPr>
                <a:t> Credible: </a:t>
              </a:r>
              <a:endParaRPr sz="1312" b="1" kern="0" dirty="0">
                <a:solidFill>
                  <a:srgbClr val="FFFFFF"/>
                </a:solidFill>
                <a:latin typeface="Calibri"/>
                <a:ea typeface="Calibri"/>
                <a:cs typeface="Calibri"/>
                <a:sym typeface="Calibri"/>
              </a:endParaRPr>
            </a:p>
            <a:p>
              <a:pPr algn="ctr" defTabSz="1142817">
                <a:buClr>
                  <a:srgbClr val="FFFFFF"/>
                </a:buClr>
                <a:buSzPts val="1067"/>
              </a:pPr>
              <a:r>
                <a:rPr lang="en-US" sz="1334" kern="0" dirty="0">
                  <a:solidFill>
                    <a:srgbClr val="FFFFFF"/>
                  </a:solidFill>
                  <a:latin typeface="Calibri"/>
                  <a:ea typeface="Calibri"/>
                  <a:cs typeface="Calibri"/>
                  <a:sym typeface="Calibri"/>
                </a:rPr>
                <a:t>Isolate the</a:t>
              </a:r>
              <a:endParaRPr sz="1750" kern="0" dirty="0">
                <a:solidFill>
                  <a:srgbClr val="000000"/>
                </a:solidFill>
                <a:latin typeface="Arial"/>
                <a:ea typeface="Arial"/>
                <a:cs typeface="Arial"/>
                <a:sym typeface="Arial"/>
              </a:endParaRPr>
            </a:p>
            <a:p>
              <a:pPr algn="ctr" defTabSz="1142817">
                <a:buClr>
                  <a:srgbClr val="FFFFFF"/>
                </a:buClr>
                <a:buSzPts val="1067"/>
              </a:pPr>
              <a:r>
                <a:rPr lang="en-US" sz="1334" kern="0" dirty="0">
                  <a:solidFill>
                    <a:srgbClr val="FFFFFF"/>
                  </a:solidFill>
                  <a:latin typeface="Calibri"/>
                  <a:ea typeface="Calibri"/>
                  <a:cs typeface="Calibri"/>
                  <a:sym typeface="Calibri"/>
                </a:rPr>
                <a:t> Effects of the Program</a:t>
              </a:r>
              <a:endParaRPr sz="1750" kern="0" dirty="0">
                <a:solidFill>
                  <a:srgbClr val="000000"/>
                </a:solidFill>
                <a:latin typeface="Arial"/>
                <a:ea typeface="Arial"/>
                <a:cs typeface="Arial"/>
                <a:sym typeface="Arial"/>
              </a:endParaRPr>
            </a:p>
          </p:txBody>
        </p:sp>
        <p:sp>
          <p:nvSpPr>
            <p:cNvPr id="37" name="Google Shape;1563;p25">
              <a:extLst>
                <a:ext uri="{FF2B5EF4-FFF2-40B4-BE49-F238E27FC236}">
                  <a16:creationId xmlns:a16="http://schemas.microsoft.com/office/drawing/2014/main" id="{1F742A57-3812-074D-BCC9-410134C52859}"/>
                </a:ext>
              </a:extLst>
            </p:cNvPr>
            <p:cNvSpPr/>
            <p:nvPr/>
          </p:nvSpPr>
          <p:spPr>
            <a:xfrm>
              <a:off x="8359292" y="4384255"/>
              <a:ext cx="1461814" cy="1430265"/>
            </a:xfrm>
            <a:prstGeom prst="roundRect">
              <a:avLst>
                <a:gd name="adj" fmla="val 16667"/>
              </a:avLst>
            </a:prstGeom>
            <a:solidFill>
              <a:srgbClr val="820E2E"/>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a:solidFill>
                    <a:srgbClr val="FFFFFF"/>
                  </a:solidFill>
                  <a:latin typeface="Calibri"/>
                  <a:ea typeface="Calibri"/>
                  <a:cs typeface="Calibri"/>
                  <a:sym typeface="Calibri"/>
                </a:rPr>
                <a:t>Make it Credible: </a:t>
              </a:r>
              <a:endParaRPr sz="1334" b="1" kern="0">
                <a:solidFill>
                  <a:srgbClr val="FFFFFF"/>
                </a:solidFill>
                <a:latin typeface="Calibri"/>
                <a:ea typeface="Calibri"/>
                <a:cs typeface="Calibri"/>
                <a:sym typeface="Calibri"/>
              </a:endParaRPr>
            </a:p>
            <a:p>
              <a:pPr algn="ctr" defTabSz="1142817">
                <a:buClr>
                  <a:srgbClr val="FFFFFF"/>
                </a:buClr>
                <a:buSzPts val="1067"/>
              </a:pPr>
              <a:r>
                <a:rPr lang="en-US" sz="1334" kern="0">
                  <a:solidFill>
                    <a:srgbClr val="FFFFFF"/>
                  </a:solidFill>
                  <a:latin typeface="Calibri"/>
                  <a:ea typeface="Calibri"/>
                  <a:cs typeface="Calibri"/>
                  <a:sym typeface="Calibri"/>
                </a:rPr>
                <a:t>Convert Data to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Monetary Value</a:t>
              </a:r>
              <a:endParaRPr sz="1750" kern="0">
                <a:solidFill>
                  <a:srgbClr val="000000"/>
                </a:solidFill>
                <a:latin typeface="Arial"/>
                <a:ea typeface="Arial"/>
                <a:cs typeface="Arial"/>
                <a:sym typeface="Arial"/>
              </a:endParaRPr>
            </a:p>
          </p:txBody>
        </p:sp>
        <p:sp>
          <p:nvSpPr>
            <p:cNvPr id="38" name="Google Shape;1564;p25">
              <a:extLst>
                <a:ext uri="{FF2B5EF4-FFF2-40B4-BE49-F238E27FC236}">
                  <a16:creationId xmlns:a16="http://schemas.microsoft.com/office/drawing/2014/main" id="{D52228C0-05EF-314F-88F3-5D709BAE2295}"/>
                </a:ext>
              </a:extLst>
            </p:cNvPr>
            <p:cNvSpPr/>
            <p:nvPr/>
          </p:nvSpPr>
          <p:spPr>
            <a:xfrm>
              <a:off x="9965962" y="3154140"/>
              <a:ext cx="1598478" cy="1165410"/>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dirty="0">
                  <a:solidFill>
                    <a:srgbClr val="FFFFFF"/>
                  </a:solidFill>
                  <a:latin typeface="Calibri"/>
                  <a:ea typeface="Calibri"/>
                  <a:cs typeface="Calibri"/>
                  <a:sym typeface="Calibri"/>
                </a:rPr>
                <a:t>Make it Credible: </a:t>
              </a:r>
              <a:endParaRPr sz="1334" b="1" kern="0" dirty="0">
                <a:solidFill>
                  <a:srgbClr val="FFFFFF"/>
                </a:solidFill>
                <a:latin typeface="Calibri"/>
                <a:ea typeface="Calibri"/>
                <a:cs typeface="Calibri"/>
                <a:sym typeface="Calibri"/>
              </a:endParaRPr>
            </a:p>
            <a:p>
              <a:pPr algn="ctr" defTabSz="1142817">
                <a:buClr>
                  <a:srgbClr val="FFFFFF"/>
                </a:buClr>
                <a:buSzPts val="1067"/>
              </a:pPr>
              <a:r>
                <a:rPr lang="en-US" sz="1334" kern="0" dirty="0">
                  <a:solidFill>
                    <a:srgbClr val="FFFFFF"/>
                  </a:solidFill>
                  <a:latin typeface="Calibri"/>
                  <a:ea typeface="Calibri"/>
                  <a:cs typeface="Calibri"/>
                  <a:sym typeface="Calibri"/>
                </a:rPr>
                <a:t>Capture Costs of </a:t>
              </a:r>
              <a:endParaRPr sz="1750" kern="0" dirty="0">
                <a:solidFill>
                  <a:srgbClr val="000000"/>
                </a:solidFill>
                <a:latin typeface="Arial"/>
                <a:ea typeface="Arial"/>
                <a:cs typeface="Arial"/>
                <a:sym typeface="Arial"/>
              </a:endParaRPr>
            </a:p>
            <a:p>
              <a:pPr algn="ctr" defTabSz="1142817">
                <a:buClr>
                  <a:srgbClr val="FFFFFF"/>
                </a:buClr>
                <a:buSzPts val="1067"/>
              </a:pPr>
              <a:r>
                <a:rPr lang="en-US" sz="1334" kern="0" dirty="0">
                  <a:solidFill>
                    <a:srgbClr val="FFFFFF"/>
                  </a:solidFill>
                  <a:latin typeface="Calibri"/>
                  <a:ea typeface="Calibri"/>
                  <a:cs typeface="Calibri"/>
                  <a:sym typeface="Calibri"/>
                </a:rPr>
                <a:t>Program</a:t>
              </a:r>
              <a:endParaRPr sz="1750" kern="0" dirty="0">
                <a:solidFill>
                  <a:srgbClr val="000000"/>
                </a:solidFill>
                <a:latin typeface="Arial"/>
                <a:ea typeface="Arial"/>
                <a:cs typeface="Arial"/>
                <a:sym typeface="Arial"/>
              </a:endParaRPr>
            </a:p>
          </p:txBody>
        </p:sp>
        <p:sp>
          <p:nvSpPr>
            <p:cNvPr id="39" name="Google Shape;1565;p25">
              <a:extLst>
                <a:ext uri="{FF2B5EF4-FFF2-40B4-BE49-F238E27FC236}">
                  <a16:creationId xmlns:a16="http://schemas.microsoft.com/office/drawing/2014/main" id="{EC2D84E6-5637-1140-A351-25FC645DFDCD}"/>
                </a:ext>
              </a:extLst>
            </p:cNvPr>
            <p:cNvSpPr/>
            <p:nvPr/>
          </p:nvSpPr>
          <p:spPr>
            <a:xfrm>
              <a:off x="9977867" y="4512968"/>
              <a:ext cx="1586575" cy="890459"/>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a:solidFill>
                    <a:srgbClr val="FFFFFF"/>
                  </a:solidFill>
                  <a:latin typeface="Calibri"/>
                  <a:ea typeface="Calibri"/>
                  <a:cs typeface="Calibri"/>
                  <a:sym typeface="Calibri"/>
                </a:rPr>
                <a:t>Make it Credible: </a:t>
              </a:r>
              <a:endParaRPr sz="1334" b="1" kern="0">
                <a:solidFill>
                  <a:srgbClr val="FFFFFF"/>
                </a:solidFill>
                <a:latin typeface="Calibri"/>
                <a:ea typeface="Calibri"/>
                <a:cs typeface="Calibri"/>
                <a:sym typeface="Calibri"/>
              </a:endParaRPr>
            </a:p>
            <a:p>
              <a:pPr algn="ctr" defTabSz="1142817">
                <a:buClr>
                  <a:srgbClr val="FFFFFF"/>
                </a:buClr>
                <a:buSzPts val="1067"/>
              </a:pPr>
              <a:r>
                <a:rPr lang="en-US" sz="1334" kern="0">
                  <a:solidFill>
                    <a:srgbClr val="FFFFFF"/>
                  </a:solidFill>
                  <a:latin typeface="Calibri"/>
                  <a:ea typeface="Calibri"/>
                  <a:cs typeface="Calibri"/>
                  <a:sym typeface="Calibri"/>
                </a:rPr>
                <a:t>Calculate ROI</a:t>
              </a:r>
              <a:endParaRPr sz="1750" kern="0">
                <a:solidFill>
                  <a:srgbClr val="000000"/>
                </a:solidFill>
                <a:latin typeface="Arial"/>
                <a:ea typeface="Arial"/>
                <a:cs typeface="Arial"/>
                <a:sym typeface="Arial"/>
              </a:endParaRPr>
            </a:p>
          </p:txBody>
        </p:sp>
        <p:sp>
          <p:nvSpPr>
            <p:cNvPr id="40" name="Google Shape;1566;p25">
              <a:extLst>
                <a:ext uri="{FF2B5EF4-FFF2-40B4-BE49-F238E27FC236}">
                  <a16:creationId xmlns:a16="http://schemas.microsoft.com/office/drawing/2014/main" id="{ACE1BB6B-55DC-CB40-888D-05643ACA1873}"/>
                </a:ext>
              </a:extLst>
            </p:cNvPr>
            <p:cNvSpPr/>
            <p:nvPr/>
          </p:nvSpPr>
          <p:spPr>
            <a:xfrm>
              <a:off x="9821106" y="5734527"/>
              <a:ext cx="1743336" cy="969052"/>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dirty="0">
                  <a:solidFill>
                    <a:srgbClr val="FFFFFF"/>
                  </a:solidFill>
                  <a:latin typeface="Calibri"/>
                  <a:ea typeface="Calibri"/>
                  <a:cs typeface="Calibri"/>
                  <a:sym typeface="Calibri"/>
                </a:rPr>
                <a:t>Make it Credible: </a:t>
              </a:r>
              <a:endParaRPr sz="1334" b="1" kern="0" dirty="0">
                <a:solidFill>
                  <a:srgbClr val="FFFFFF"/>
                </a:solidFill>
                <a:latin typeface="Calibri"/>
                <a:ea typeface="Calibri"/>
                <a:cs typeface="Calibri"/>
                <a:sym typeface="Calibri"/>
              </a:endParaRPr>
            </a:p>
            <a:p>
              <a:pPr algn="ctr" defTabSz="1142817">
                <a:buClr>
                  <a:srgbClr val="FFFFFF"/>
                </a:buClr>
                <a:buSzPts val="1067"/>
              </a:pPr>
              <a:r>
                <a:rPr lang="en-US" sz="1334" kern="0" dirty="0">
                  <a:solidFill>
                    <a:srgbClr val="FFFFFF"/>
                  </a:solidFill>
                  <a:latin typeface="Calibri"/>
                  <a:ea typeface="Calibri"/>
                  <a:cs typeface="Calibri"/>
                  <a:sym typeface="Calibri"/>
                </a:rPr>
                <a:t>Identify Intangible Measures</a:t>
              </a:r>
              <a:endParaRPr sz="1750" kern="0" dirty="0">
                <a:solidFill>
                  <a:srgbClr val="000000"/>
                </a:solidFill>
                <a:latin typeface="Arial"/>
                <a:ea typeface="Arial"/>
                <a:cs typeface="Arial"/>
                <a:sym typeface="Arial"/>
              </a:endParaRPr>
            </a:p>
          </p:txBody>
        </p:sp>
        <p:sp>
          <p:nvSpPr>
            <p:cNvPr id="41" name="Google Shape;1567;p25">
              <a:extLst>
                <a:ext uri="{FF2B5EF4-FFF2-40B4-BE49-F238E27FC236}">
                  <a16:creationId xmlns:a16="http://schemas.microsoft.com/office/drawing/2014/main" id="{17F4C80C-29CA-8346-87F2-AD290F3AD467}"/>
                </a:ext>
              </a:extLst>
            </p:cNvPr>
            <p:cNvSpPr/>
            <p:nvPr/>
          </p:nvSpPr>
          <p:spPr>
            <a:xfrm>
              <a:off x="11685957" y="4290231"/>
              <a:ext cx="1559430" cy="1492041"/>
            </a:xfrm>
            <a:prstGeom prst="ellipse">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endParaRPr sz="1750" kern="0">
                <a:solidFill>
                  <a:srgbClr val="000000"/>
                </a:solidFill>
                <a:latin typeface="Arial"/>
                <a:ea typeface="Arial"/>
                <a:cs typeface="Arial"/>
                <a:sym typeface="Arial"/>
              </a:endParaRPr>
            </a:p>
          </p:txBody>
        </p:sp>
        <p:sp>
          <p:nvSpPr>
            <p:cNvPr id="42" name="Google Shape;1568;p25">
              <a:extLst>
                <a:ext uri="{FF2B5EF4-FFF2-40B4-BE49-F238E27FC236}">
                  <a16:creationId xmlns:a16="http://schemas.microsoft.com/office/drawing/2014/main" id="{3C56C5FD-0548-BE41-8C95-D23A32A24E8C}"/>
                </a:ext>
              </a:extLst>
            </p:cNvPr>
            <p:cNvSpPr/>
            <p:nvPr/>
          </p:nvSpPr>
          <p:spPr>
            <a:xfrm>
              <a:off x="3090640" y="4429211"/>
              <a:ext cx="947924" cy="1385310"/>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67"/>
              </a:pPr>
              <a:r>
                <a:rPr lang="en-US" sz="1334" b="1" kern="0">
                  <a:solidFill>
                    <a:srgbClr val="FFFFFF"/>
                  </a:solidFill>
                  <a:latin typeface="Calibri"/>
                  <a:ea typeface="Calibri"/>
                  <a:cs typeface="Calibri"/>
                  <a:sym typeface="Calibri"/>
                </a:rPr>
                <a:t>Expect </a:t>
              </a:r>
              <a:endParaRPr sz="1750" kern="0">
                <a:solidFill>
                  <a:srgbClr val="000000"/>
                </a:solidFill>
                <a:latin typeface="Arial"/>
                <a:ea typeface="Arial"/>
                <a:cs typeface="Arial"/>
                <a:sym typeface="Arial"/>
              </a:endParaRPr>
            </a:p>
            <a:p>
              <a:pPr algn="ctr" defTabSz="1142817">
                <a:buClr>
                  <a:srgbClr val="FFFFFF"/>
                </a:buClr>
                <a:buSzPts val="1067"/>
              </a:pPr>
              <a:r>
                <a:rPr lang="en-US" sz="1334" b="1" kern="0">
                  <a:solidFill>
                    <a:srgbClr val="FFFFFF"/>
                  </a:solidFill>
                  <a:latin typeface="Calibri"/>
                  <a:ea typeface="Calibri"/>
                  <a:cs typeface="Calibri"/>
                  <a:sym typeface="Calibri"/>
                </a:rPr>
                <a:t>Success</a:t>
              </a:r>
              <a:r>
                <a:rPr lang="en-US" sz="1334" kern="0">
                  <a:solidFill>
                    <a:srgbClr val="FFFFFF"/>
                  </a:solidFill>
                  <a:latin typeface="Calibri"/>
                  <a:ea typeface="Calibri"/>
                  <a:cs typeface="Calibri"/>
                  <a:sym typeface="Calibri"/>
                </a:rPr>
                <a:t>:</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 Plan for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Results</a:t>
              </a:r>
              <a:endParaRPr sz="1750" kern="0">
                <a:solidFill>
                  <a:srgbClr val="000000"/>
                </a:solidFill>
                <a:latin typeface="Arial"/>
                <a:ea typeface="Arial"/>
                <a:cs typeface="Arial"/>
                <a:sym typeface="Arial"/>
              </a:endParaRPr>
            </a:p>
          </p:txBody>
        </p:sp>
        <p:sp>
          <p:nvSpPr>
            <p:cNvPr id="43" name="Google Shape;1569;p25">
              <a:extLst>
                <a:ext uri="{FF2B5EF4-FFF2-40B4-BE49-F238E27FC236}">
                  <a16:creationId xmlns:a16="http://schemas.microsoft.com/office/drawing/2014/main" id="{E2DD09A0-986E-BE44-940C-5652F758E09F}"/>
                </a:ext>
              </a:extLst>
            </p:cNvPr>
            <p:cNvSpPr/>
            <p:nvPr/>
          </p:nvSpPr>
          <p:spPr>
            <a:xfrm>
              <a:off x="5690126" y="4430279"/>
              <a:ext cx="1187255" cy="1401344"/>
            </a:xfrm>
            <a:prstGeom prst="roundRect">
              <a:avLst>
                <a:gd name="adj" fmla="val 16667"/>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114260" tIns="57114" rIns="114260" bIns="57114" anchor="ctr" anchorCtr="0">
              <a:noAutofit/>
            </a:bodyPr>
            <a:lstStyle/>
            <a:p>
              <a:pPr algn="ctr" defTabSz="1142817">
                <a:buClr>
                  <a:srgbClr val="FFFFFF"/>
                </a:buClr>
                <a:buSzPts val="1050"/>
              </a:pPr>
              <a:r>
                <a:rPr lang="en-US" sz="1312" b="1" kern="0">
                  <a:solidFill>
                    <a:srgbClr val="FFFFFF"/>
                  </a:solidFill>
                  <a:latin typeface="Calibri"/>
                  <a:ea typeface="Calibri"/>
                  <a:cs typeface="Calibri"/>
                  <a:sym typeface="Calibri"/>
                </a:rPr>
                <a:t>Make it Stick:</a:t>
              </a:r>
              <a:endParaRPr sz="1334" b="1" kern="0">
                <a:solidFill>
                  <a:srgbClr val="FFFFFF"/>
                </a:solidFill>
                <a:latin typeface="Calibri"/>
                <a:ea typeface="Calibri"/>
                <a:cs typeface="Calibri"/>
                <a:sym typeface="Calibri"/>
              </a:endParaRPr>
            </a:p>
            <a:p>
              <a:pPr algn="ctr" defTabSz="1142817">
                <a:buClr>
                  <a:srgbClr val="FFFFFF"/>
                </a:buClr>
                <a:buSzPts val="1067"/>
              </a:pPr>
              <a:r>
                <a:rPr lang="en-US" sz="1334" kern="0">
                  <a:solidFill>
                    <a:srgbClr val="FFFFFF"/>
                  </a:solidFill>
                  <a:latin typeface="Calibri"/>
                  <a:ea typeface="Calibri"/>
                  <a:cs typeface="Calibri"/>
                  <a:sym typeface="Calibri"/>
                </a:rPr>
                <a:t>Design for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Application </a:t>
              </a:r>
              <a:endParaRPr sz="1750" kern="0">
                <a:solidFill>
                  <a:srgbClr val="000000"/>
                </a:solidFill>
                <a:latin typeface="Arial"/>
                <a:ea typeface="Arial"/>
                <a:cs typeface="Arial"/>
                <a:sym typeface="Arial"/>
              </a:endParaRPr>
            </a:p>
            <a:p>
              <a:pPr algn="ctr" defTabSz="1142817">
                <a:buClr>
                  <a:srgbClr val="FFFFFF"/>
                </a:buClr>
                <a:buSzPts val="1067"/>
              </a:pPr>
              <a:r>
                <a:rPr lang="en-US" sz="1334" kern="0">
                  <a:solidFill>
                    <a:srgbClr val="FFFFFF"/>
                  </a:solidFill>
                  <a:latin typeface="Calibri"/>
                  <a:ea typeface="Calibri"/>
                  <a:cs typeface="Calibri"/>
                  <a:sym typeface="Calibri"/>
                </a:rPr>
                <a:t>and Impact</a:t>
              </a:r>
              <a:endParaRPr sz="1750" kern="0">
                <a:solidFill>
                  <a:srgbClr val="000000"/>
                </a:solidFill>
                <a:latin typeface="Arial"/>
                <a:ea typeface="Arial"/>
                <a:cs typeface="Arial"/>
                <a:sym typeface="Arial"/>
              </a:endParaRPr>
            </a:p>
          </p:txBody>
        </p:sp>
        <p:cxnSp>
          <p:nvCxnSpPr>
            <p:cNvPr id="44" name="Google Shape;1570;p25">
              <a:extLst>
                <a:ext uri="{FF2B5EF4-FFF2-40B4-BE49-F238E27FC236}">
                  <a16:creationId xmlns:a16="http://schemas.microsoft.com/office/drawing/2014/main" id="{EF0E68E4-3261-EC42-81AF-250DC14691A8}"/>
                </a:ext>
              </a:extLst>
            </p:cNvPr>
            <p:cNvCxnSpPr/>
            <p:nvPr/>
          </p:nvCxnSpPr>
          <p:spPr>
            <a:xfrm>
              <a:off x="13245386" y="5054585"/>
              <a:ext cx="217390"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45" name="Google Shape;1571;p25">
              <a:extLst>
                <a:ext uri="{FF2B5EF4-FFF2-40B4-BE49-F238E27FC236}">
                  <a16:creationId xmlns:a16="http://schemas.microsoft.com/office/drawing/2014/main" id="{B54997CB-1C62-9E4D-85B3-4739256DFA10}"/>
                </a:ext>
              </a:extLst>
            </p:cNvPr>
            <p:cNvSpPr/>
            <p:nvPr/>
          </p:nvSpPr>
          <p:spPr>
            <a:xfrm>
              <a:off x="13442040" y="4196936"/>
              <a:ext cx="1605518" cy="1684043"/>
            </a:xfrm>
            <a:prstGeom prst="diamond">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114260" tIns="57114" rIns="114260" bIns="57114" anchor="b" anchorCtr="0">
              <a:noAutofit/>
            </a:bodyPr>
            <a:lstStyle/>
            <a:p>
              <a:pPr algn="ctr" defTabSz="1142817">
                <a:buClr>
                  <a:srgbClr val="FFFFFF"/>
                </a:buClr>
                <a:buSzPts val="1067"/>
              </a:pPr>
              <a:endParaRPr sz="1750" kern="0">
                <a:solidFill>
                  <a:srgbClr val="000000"/>
                </a:solidFill>
                <a:latin typeface="Arial"/>
                <a:ea typeface="Arial"/>
                <a:cs typeface="Arial"/>
                <a:sym typeface="Arial"/>
              </a:endParaRPr>
            </a:p>
          </p:txBody>
        </p:sp>
        <p:sp>
          <p:nvSpPr>
            <p:cNvPr id="46" name="Google Shape;1572;p25">
              <a:extLst>
                <a:ext uri="{FF2B5EF4-FFF2-40B4-BE49-F238E27FC236}">
                  <a16:creationId xmlns:a16="http://schemas.microsoft.com/office/drawing/2014/main" id="{97D36EDB-BC21-5C4B-8577-E3AE7AA84B1A}"/>
                </a:ext>
              </a:extLst>
            </p:cNvPr>
            <p:cNvSpPr/>
            <p:nvPr/>
          </p:nvSpPr>
          <p:spPr>
            <a:xfrm>
              <a:off x="1150250" y="4117064"/>
              <a:ext cx="1894728" cy="288468"/>
            </a:xfrm>
            <a:prstGeom prst="rect">
              <a:avLst/>
            </a:prstGeom>
            <a:noFill/>
            <a:ln>
              <a:noFill/>
            </a:ln>
          </p:spPr>
          <p:txBody>
            <a:bodyPr spcFirstLastPara="1" wrap="square" lIns="114260" tIns="57114" rIns="114260" bIns="57114" anchor="t" anchorCtr="0">
              <a:spAutoFit/>
            </a:bodyPr>
            <a:lstStyle/>
            <a:p>
              <a:pPr defTabSz="1142817">
                <a:buClr>
                  <a:srgbClr val="595959"/>
                </a:buClr>
                <a:buSzPts val="900"/>
              </a:pPr>
              <a:r>
                <a:rPr lang="en-US" sz="1125" kern="0">
                  <a:solidFill>
                    <a:srgbClr val="595959"/>
                  </a:solidFill>
                  <a:latin typeface="Calibri"/>
                  <a:ea typeface="Calibri"/>
                  <a:cs typeface="Calibri"/>
                  <a:sym typeface="Calibri"/>
                </a:rPr>
                <a:t>LEVEL 0: INPUT</a:t>
              </a:r>
              <a:endParaRPr sz="1125" kern="0">
                <a:solidFill>
                  <a:srgbClr val="595959"/>
                </a:solidFill>
                <a:latin typeface="Calibri"/>
                <a:ea typeface="Calibri"/>
                <a:cs typeface="Calibri"/>
                <a:sym typeface="Calibri"/>
              </a:endParaRPr>
            </a:p>
          </p:txBody>
        </p:sp>
        <p:sp>
          <p:nvSpPr>
            <p:cNvPr id="47" name="Google Shape;1574;p25">
              <a:extLst>
                <a:ext uri="{FF2B5EF4-FFF2-40B4-BE49-F238E27FC236}">
                  <a16:creationId xmlns:a16="http://schemas.microsoft.com/office/drawing/2014/main" id="{91CE5AFC-E8C7-7F46-8236-4659B8FBCFAB}"/>
                </a:ext>
              </a:extLst>
            </p:cNvPr>
            <p:cNvSpPr txBox="1"/>
            <p:nvPr/>
          </p:nvSpPr>
          <p:spPr>
            <a:xfrm>
              <a:off x="30877" y="8216059"/>
              <a:ext cx="11774510" cy="307704"/>
            </a:xfrm>
            <a:prstGeom prst="rect">
              <a:avLst/>
            </a:prstGeom>
            <a:noFill/>
            <a:ln>
              <a:noFill/>
            </a:ln>
          </p:spPr>
          <p:txBody>
            <a:bodyPr spcFirstLastPara="1" wrap="square" lIns="114260" tIns="57114" rIns="114260" bIns="57114" anchor="t" anchorCtr="0">
              <a:spAutoFit/>
            </a:bodyPr>
            <a:lstStyle/>
            <a:p>
              <a:pPr defTabSz="1142817">
                <a:buClr>
                  <a:srgbClr val="000000"/>
                </a:buClr>
                <a:buSzPts val="1000"/>
              </a:pPr>
              <a:r>
                <a:rPr lang="en-US" sz="1250" kern="0" dirty="0">
                  <a:solidFill>
                    <a:srgbClr val="000000"/>
                  </a:solidFill>
                  <a:latin typeface="Calibri"/>
                  <a:ea typeface="Calibri"/>
                  <a:cs typeface="Calibri"/>
                  <a:sym typeface="Calibri"/>
                </a:rPr>
                <a:t>©2023 ROI Institute Inc. All Rights Reserved.</a:t>
              </a:r>
              <a:endParaRPr lang="en-US" sz="1750" kern="0" dirty="0">
                <a:solidFill>
                  <a:srgbClr val="000000"/>
                </a:solidFill>
                <a:latin typeface="Arial"/>
                <a:ea typeface="Arial"/>
                <a:cs typeface="Arial"/>
                <a:sym typeface="Arial"/>
              </a:endParaRPr>
            </a:p>
          </p:txBody>
        </p:sp>
        <p:pic>
          <p:nvPicPr>
            <p:cNvPr id="48" name="Google Shape;1575;p25" descr="INSTITI ">
              <a:extLst>
                <a:ext uri="{FF2B5EF4-FFF2-40B4-BE49-F238E27FC236}">
                  <a16:creationId xmlns:a16="http://schemas.microsoft.com/office/drawing/2014/main" id="{4387792C-EA0F-3E4F-A767-DC033B081680}"/>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2416643" y="7903829"/>
              <a:ext cx="2709627" cy="388098"/>
            </a:xfrm>
            <a:prstGeom prst="rect">
              <a:avLst/>
            </a:prstGeom>
            <a:noFill/>
            <a:ln>
              <a:noFill/>
            </a:ln>
          </p:spPr>
        </p:pic>
        <p:sp>
          <p:nvSpPr>
            <p:cNvPr id="49" name="Google Shape;1576;p25">
              <a:extLst>
                <a:ext uri="{FF2B5EF4-FFF2-40B4-BE49-F238E27FC236}">
                  <a16:creationId xmlns:a16="http://schemas.microsoft.com/office/drawing/2014/main" id="{CAB3ED3B-58B5-6348-8090-5F56F3FCB434}"/>
                </a:ext>
              </a:extLst>
            </p:cNvPr>
            <p:cNvSpPr txBox="1"/>
            <p:nvPr/>
          </p:nvSpPr>
          <p:spPr>
            <a:xfrm>
              <a:off x="13428105" y="4395349"/>
              <a:ext cx="1638244" cy="1292589"/>
            </a:xfrm>
            <a:prstGeom prst="rect">
              <a:avLst/>
            </a:prstGeom>
            <a:noFill/>
            <a:ln>
              <a:noFill/>
            </a:ln>
          </p:spPr>
          <p:txBody>
            <a:bodyPr spcFirstLastPara="1" wrap="square" lIns="114260" tIns="57114" rIns="114260" bIns="57114" anchor="t" anchorCtr="0">
              <a:spAutoFit/>
            </a:bodyPr>
            <a:lstStyle/>
            <a:p>
              <a:pPr algn="ctr" defTabSz="1142817">
                <a:buClr>
                  <a:srgbClr val="FFFFFF"/>
                </a:buClr>
                <a:buSzPts val="1067"/>
              </a:pPr>
              <a:r>
                <a:rPr lang="en-US" sz="1275" b="1" kern="0" dirty="0">
                  <a:solidFill>
                    <a:srgbClr val="FFFFFF"/>
                  </a:solidFill>
                  <a:latin typeface="Calibri"/>
                  <a:ea typeface="Calibri"/>
                  <a:cs typeface="Calibri"/>
                  <a:sym typeface="Calibri"/>
                </a:rPr>
                <a:t>Optimize </a:t>
              </a:r>
              <a:endParaRPr sz="1275" kern="0" dirty="0">
                <a:solidFill>
                  <a:srgbClr val="FFFFFF"/>
                </a:solidFill>
                <a:latin typeface="Arial"/>
                <a:ea typeface="Arial"/>
                <a:cs typeface="Arial"/>
                <a:sym typeface="Arial"/>
              </a:endParaRPr>
            </a:p>
            <a:p>
              <a:pPr algn="ctr" defTabSz="1142817">
                <a:buClr>
                  <a:srgbClr val="FFFFFF"/>
                </a:buClr>
                <a:buSzPts val="1050"/>
              </a:pPr>
              <a:r>
                <a:rPr lang="en-US" sz="1275" b="1" kern="0" dirty="0">
                  <a:solidFill>
                    <a:srgbClr val="FFFFFF"/>
                  </a:solidFill>
                  <a:latin typeface="Calibri"/>
                  <a:ea typeface="Calibri"/>
                  <a:cs typeface="Calibri"/>
                  <a:sym typeface="Calibri"/>
                </a:rPr>
                <a:t>Results:</a:t>
              </a:r>
              <a:endParaRPr sz="1275" kern="0" dirty="0">
                <a:solidFill>
                  <a:srgbClr val="FFFFFF"/>
                </a:solidFill>
                <a:latin typeface="Calibri"/>
                <a:ea typeface="Calibri"/>
                <a:cs typeface="Calibri"/>
                <a:sym typeface="Calibri"/>
              </a:endParaRPr>
            </a:p>
            <a:p>
              <a:pPr algn="ctr" defTabSz="1142817">
                <a:buClr>
                  <a:srgbClr val="FFFFFF"/>
                </a:buClr>
                <a:buSzPts val="900"/>
              </a:pPr>
              <a:r>
                <a:rPr lang="en-US" sz="1275" kern="0" dirty="0">
                  <a:solidFill>
                    <a:srgbClr val="FFFFFF"/>
                  </a:solidFill>
                  <a:latin typeface="Calibri"/>
                  <a:ea typeface="Calibri"/>
                  <a:cs typeface="Calibri"/>
                  <a:sym typeface="Calibri"/>
                </a:rPr>
                <a:t>Use Black Box </a:t>
              </a:r>
              <a:endParaRPr sz="1275" kern="0" dirty="0">
                <a:solidFill>
                  <a:srgbClr val="FFFFFF"/>
                </a:solidFill>
                <a:latin typeface="Arial"/>
                <a:ea typeface="Arial"/>
                <a:cs typeface="Arial"/>
                <a:sym typeface="Arial"/>
              </a:endParaRPr>
            </a:p>
            <a:p>
              <a:pPr algn="ctr" defTabSz="1142817">
                <a:buClr>
                  <a:srgbClr val="FFFFFF"/>
                </a:buClr>
                <a:buSzPts val="900"/>
              </a:pPr>
              <a:r>
                <a:rPr lang="en-US" sz="1275" kern="0" dirty="0">
                  <a:solidFill>
                    <a:srgbClr val="FFFFFF"/>
                  </a:solidFill>
                  <a:latin typeface="Calibri"/>
                  <a:ea typeface="Calibri"/>
                  <a:cs typeface="Calibri"/>
                  <a:sym typeface="Calibri"/>
                </a:rPr>
                <a:t>Thinking to</a:t>
              </a:r>
              <a:r>
                <a:rPr lang="en-US" sz="1275" kern="0" dirty="0">
                  <a:solidFill>
                    <a:srgbClr val="FFFFFF"/>
                  </a:solidFill>
                  <a:latin typeface="Arial"/>
                  <a:ea typeface="Arial"/>
                  <a:cs typeface="Arial"/>
                  <a:sym typeface="Arial"/>
                </a:rPr>
                <a:t> </a:t>
              </a:r>
              <a:br>
                <a:rPr lang="en-US" sz="1275" kern="0" dirty="0">
                  <a:solidFill>
                    <a:srgbClr val="FFFFFF"/>
                  </a:solidFill>
                  <a:latin typeface="Arial"/>
                  <a:ea typeface="Arial"/>
                  <a:cs typeface="Arial"/>
                  <a:sym typeface="Arial"/>
                </a:rPr>
              </a:br>
              <a:r>
                <a:rPr lang="en-US" sz="1275" kern="0" dirty="0">
                  <a:solidFill>
                    <a:srgbClr val="FFFFFF"/>
                  </a:solidFill>
                  <a:latin typeface="Calibri"/>
                  <a:ea typeface="Calibri"/>
                  <a:cs typeface="Calibri"/>
                  <a:sym typeface="Calibri"/>
                </a:rPr>
                <a:t>Increase </a:t>
              </a:r>
              <a:br>
                <a:rPr lang="en-US" sz="1275" kern="0" dirty="0">
                  <a:solidFill>
                    <a:srgbClr val="FFFFFF"/>
                  </a:solidFill>
                  <a:latin typeface="Calibri"/>
                  <a:ea typeface="Calibri"/>
                  <a:cs typeface="Calibri"/>
                  <a:sym typeface="Calibri"/>
                </a:rPr>
              </a:br>
              <a:r>
                <a:rPr lang="en-US" sz="1275" kern="0" dirty="0">
                  <a:solidFill>
                    <a:srgbClr val="FFFFFF"/>
                  </a:solidFill>
                  <a:latin typeface="Calibri"/>
                  <a:ea typeface="Calibri"/>
                  <a:cs typeface="Calibri"/>
                  <a:sym typeface="Calibri"/>
                </a:rPr>
                <a:t>Funding</a:t>
              </a:r>
              <a:endParaRPr sz="1275" kern="0" dirty="0">
                <a:solidFill>
                  <a:srgbClr val="FFFFFF"/>
                </a:solidFill>
                <a:latin typeface="Arial"/>
                <a:ea typeface="Arial"/>
                <a:cs typeface="Arial"/>
                <a:sym typeface="Arial"/>
              </a:endParaRPr>
            </a:p>
          </p:txBody>
        </p:sp>
        <p:sp>
          <p:nvSpPr>
            <p:cNvPr id="50" name="Google Shape;1577;p25">
              <a:extLst>
                <a:ext uri="{FF2B5EF4-FFF2-40B4-BE49-F238E27FC236}">
                  <a16:creationId xmlns:a16="http://schemas.microsoft.com/office/drawing/2014/main" id="{017CC89C-3B24-D84C-B26C-83E250F4EB29}"/>
                </a:ext>
              </a:extLst>
            </p:cNvPr>
            <p:cNvSpPr txBox="1"/>
            <p:nvPr/>
          </p:nvSpPr>
          <p:spPr>
            <a:xfrm>
              <a:off x="11624214" y="4582184"/>
              <a:ext cx="1691765" cy="923001"/>
            </a:xfrm>
            <a:prstGeom prst="rect">
              <a:avLst/>
            </a:prstGeom>
            <a:noFill/>
            <a:ln>
              <a:noFill/>
            </a:ln>
          </p:spPr>
          <p:txBody>
            <a:bodyPr spcFirstLastPara="1" wrap="square" lIns="114260" tIns="57114" rIns="114260" bIns="57114" anchor="t" anchorCtr="0">
              <a:spAutoFit/>
            </a:bodyPr>
            <a:lstStyle/>
            <a:p>
              <a:pPr algn="ctr" defTabSz="1142817">
                <a:buClr>
                  <a:srgbClr val="FFFFFF"/>
                </a:buClr>
                <a:buSzPts val="1050"/>
              </a:pPr>
              <a:r>
                <a:rPr lang="en-US" sz="1312" b="1" kern="0">
                  <a:solidFill>
                    <a:srgbClr val="FFFFFF"/>
                  </a:solidFill>
                  <a:latin typeface="Calibri"/>
                  <a:ea typeface="Calibri"/>
                  <a:cs typeface="Calibri"/>
                  <a:sym typeface="Calibri"/>
                </a:rPr>
                <a:t>Tell the Story:</a:t>
              </a:r>
              <a:endParaRPr sz="1750" kern="0">
                <a:solidFill>
                  <a:srgbClr val="000000"/>
                </a:solidFill>
                <a:latin typeface="Arial"/>
                <a:cs typeface="Arial"/>
                <a:sym typeface="Arial"/>
              </a:endParaRPr>
            </a:p>
            <a:p>
              <a:pPr algn="ctr" defTabSz="1142817">
                <a:buClr>
                  <a:srgbClr val="FFFFFF"/>
                </a:buClr>
                <a:buSzPts val="1067"/>
              </a:pPr>
              <a:r>
                <a:rPr lang="en-US" sz="1312" kern="0">
                  <a:solidFill>
                    <a:srgbClr val="FFFFFF"/>
                  </a:solidFill>
                  <a:latin typeface="Calibri"/>
                  <a:ea typeface="Calibri"/>
                  <a:cs typeface="Calibri"/>
                  <a:sym typeface="Calibri"/>
                </a:rPr>
                <a:t>Communicate </a:t>
              </a:r>
              <a:endParaRPr sz="1312" kern="0">
                <a:solidFill>
                  <a:srgbClr val="FFFFFF"/>
                </a:solidFill>
                <a:latin typeface="Arial"/>
                <a:ea typeface="Arial"/>
                <a:cs typeface="Arial"/>
                <a:sym typeface="Arial"/>
              </a:endParaRPr>
            </a:p>
            <a:p>
              <a:pPr algn="ctr" defTabSz="1142817">
                <a:buClr>
                  <a:srgbClr val="FFFFFF"/>
                </a:buClr>
                <a:buSzPts val="1067"/>
              </a:pPr>
              <a:r>
                <a:rPr lang="en-US" sz="1312" kern="0">
                  <a:solidFill>
                    <a:srgbClr val="FFFFFF"/>
                  </a:solidFill>
                  <a:latin typeface="Calibri"/>
                  <a:ea typeface="Calibri"/>
                  <a:cs typeface="Calibri"/>
                  <a:sym typeface="Calibri"/>
                </a:rPr>
                <a:t>Results to Key </a:t>
              </a:r>
              <a:endParaRPr sz="1312" kern="0">
                <a:solidFill>
                  <a:srgbClr val="FFFFFF"/>
                </a:solidFill>
                <a:latin typeface="Arial"/>
                <a:ea typeface="Arial"/>
                <a:cs typeface="Arial"/>
                <a:sym typeface="Arial"/>
              </a:endParaRPr>
            </a:p>
            <a:p>
              <a:pPr algn="ctr" defTabSz="1142817">
                <a:buClr>
                  <a:srgbClr val="FFFFFF"/>
                </a:buClr>
                <a:buSzPts val="1067"/>
              </a:pPr>
              <a:r>
                <a:rPr lang="en-US" sz="1312" kern="0">
                  <a:solidFill>
                    <a:srgbClr val="FFFFFF"/>
                  </a:solidFill>
                  <a:latin typeface="Calibri"/>
                  <a:ea typeface="Calibri"/>
                  <a:cs typeface="Calibri"/>
                  <a:sym typeface="Calibri"/>
                </a:rPr>
                <a:t>Stakeholder</a:t>
              </a:r>
              <a:endParaRPr sz="1312" kern="0">
                <a:solidFill>
                  <a:srgbClr val="FFFFFF"/>
                </a:solidFill>
                <a:latin typeface="Arial"/>
                <a:ea typeface="Arial"/>
                <a:cs typeface="Arial"/>
                <a:sym typeface="Arial"/>
              </a:endParaRPr>
            </a:p>
          </p:txBody>
        </p:sp>
        <p:sp>
          <p:nvSpPr>
            <p:cNvPr id="51" name="Google Shape;1914;p38">
              <a:extLst>
                <a:ext uri="{FF2B5EF4-FFF2-40B4-BE49-F238E27FC236}">
                  <a16:creationId xmlns:a16="http://schemas.microsoft.com/office/drawing/2014/main" id="{7763FF30-E4EF-1E4F-870A-382F86135D82}"/>
                </a:ext>
              </a:extLst>
            </p:cNvPr>
            <p:cNvSpPr/>
            <p:nvPr/>
          </p:nvSpPr>
          <p:spPr>
            <a:xfrm>
              <a:off x="134125" y="3182868"/>
              <a:ext cx="3616930" cy="423120"/>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1600"/>
              </a:pPr>
              <a:r>
                <a:rPr lang="en-US" sz="2000" kern="0" dirty="0">
                  <a:solidFill>
                    <a:srgbClr val="595959"/>
                  </a:solidFill>
                  <a:latin typeface="Calibri"/>
                  <a:ea typeface="Calibri"/>
                  <a:cs typeface="Calibri"/>
                  <a:sym typeface="Calibri"/>
                </a:rPr>
                <a:t>PLAN THE EVALUATION</a:t>
              </a:r>
              <a:endParaRPr sz="1750" kern="0" dirty="0">
                <a:solidFill>
                  <a:srgbClr val="000000"/>
                </a:solidFill>
                <a:latin typeface="Arial"/>
                <a:ea typeface="Arial"/>
                <a:cs typeface="Arial"/>
                <a:sym typeface="Arial"/>
              </a:endParaRPr>
            </a:p>
          </p:txBody>
        </p:sp>
        <p:sp>
          <p:nvSpPr>
            <p:cNvPr id="52" name="Google Shape;1915;p38">
              <a:extLst>
                <a:ext uri="{FF2B5EF4-FFF2-40B4-BE49-F238E27FC236}">
                  <a16:creationId xmlns:a16="http://schemas.microsoft.com/office/drawing/2014/main" id="{A6C8456C-F7FE-1547-99E2-CF6964EC623A}"/>
                </a:ext>
              </a:extLst>
            </p:cNvPr>
            <p:cNvSpPr/>
            <p:nvPr/>
          </p:nvSpPr>
          <p:spPr>
            <a:xfrm>
              <a:off x="3751056" y="3155833"/>
              <a:ext cx="3322652" cy="423120"/>
            </a:xfrm>
            <a:prstGeom prst="rect">
              <a:avLst/>
            </a:prstGeom>
            <a:noFill/>
            <a:ln>
              <a:noFill/>
            </a:ln>
          </p:spPr>
          <p:txBody>
            <a:bodyPr spcFirstLastPara="1" wrap="square" lIns="114260" tIns="57114" rIns="114260" bIns="57114" anchor="t" anchorCtr="0">
              <a:spAutoFit/>
            </a:bodyPr>
            <a:lstStyle/>
            <a:p>
              <a:pPr algn="ctr" defTabSz="1142817">
                <a:buClr>
                  <a:srgbClr val="595959"/>
                </a:buClr>
                <a:buSzPts val="1600"/>
              </a:pPr>
              <a:r>
                <a:rPr lang="en-US" sz="2000" kern="0" dirty="0">
                  <a:solidFill>
                    <a:srgbClr val="595959"/>
                  </a:solidFill>
                  <a:latin typeface="Calibri"/>
                  <a:ea typeface="Calibri"/>
                  <a:cs typeface="Calibri"/>
                  <a:sym typeface="Calibri"/>
                </a:rPr>
                <a:t>COLLECT DATA </a:t>
              </a:r>
              <a:endParaRPr sz="1750" kern="0" dirty="0">
                <a:solidFill>
                  <a:srgbClr val="000000"/>
                </a:solidFill>
                <a:latin typeface="Arial"/>
                <a:ea typeface="Arial"/>
                <a:cs typeface="Arial"/>
                <a:sym typeface="Arial"/>
              </a:endParaRPr>
            </a:p>
          </p:txBody>
        </p:sp>
      </p:grpSp>
      <p:sp>
        <p:nvSpPr>
          <p:cNvPr id="53" name="Slide Number Placeholder 20">
            <a:extLst>
              <a:ext uri="{FF2B5EF4-FFF2-40B4-BE49-F238E27FC236}">
                <a16:creationId xmlns:a16="http://schemas.microsoft.com/office/drawing/2014/main" id="{3130CDC5-97B5-244C-9A77-04011F1B5C2F}"/>
              </a:ext>
            </a:extLst>
          </p:cNvPr>
          <p:cNvSpPr txBox="1">
            <a:spLocks/>
          </p:cNvSpPr>
          <p:nvPr/>
        </p:nvSpPr>
        <p:spPr>
          <a:xfrm>
            <a:off x="14172793" y="9738941"/>
            <a:ext cx="4114467" cy="547643"/>
          </a:xfrm>
          <a:prstGeom prst="rect">
            <a:avLst/>
          </a:prstGeom>
        </p:spPr>
        <p:txBody>
          <a:bodyPr vert="horz" lIns="182865" tIns="91433" rIns="182865" bIns="91433"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1028621" fontAlgn="base">
              <a:spcBef>
                <a:spcPct val="0"/>
              </a:spcBef>
              <a:spcAft>
                <a:spcPts val="900"/>
              </a:spcAft>
              <a:defRPr/>
            </a:pPr>
            <a:fld id="{5CAF2848-72F5-C442-96E7-D641D54052C2}" type="slidenum">
              <a:rPr lang="en-US" sz="2400">
                <a:solidFill>
                  <a:prstClr val="white"/>
                </a:solidFill>
                <a:latin typeface="Calibri" panose="020F0502020204030204" pitchFamily="34" charset="0"/>
                <a:cs typeface="Calibri" panose="020F0502020204030204" pitchFamily="34" charset="0"/>
              </a:rPr>
              <a:pPr defTabSz="1028621" fontAlgn="base">
                <a:spcBef>
                  <a:spcPct val="0"/>
                </a:spcBef>
                <a:spcAft>
                  <a:spcPts val="900"/>
                </a:spcAft>
                <a:defRPr/>
              </a:pPr>
              <a:t>20</a:t>
            </a:fld>
            <a:endParaRPr lang="en-US" sz="2400" dirty="0">
              <a:solidFill>
                <a:prstClr val="white"/>
              </a:solidFill>
              <a:latin typeface="Calibri" panose="020F0502020204030204" pitchFamily="34" charset="0"/>
              <a:cs typeface="Calibri" panose="020F0502020204030204" pitchFamily="34" charset="0"/>
            </a:endParaRPr>
          </a:p>
        </p:txBody>
      </p:sp>
      <p:sp>
        <p:nvSpPr>
          <p:cNvPr id="4" name="Title 4">
            <a:extLst>
              <a:ext uri="{FF2B5EF4-FFF2-40B4-BE49-F238E27FC236}">
                <a16:creationId xmlns:a16="http://schemas.microsoft.com/office/drawing/2014/main" id="{874EB797-9DE4-8EE6-2AC9-9F57797EF377}"/>
              </a:ext>
            </a:extLst>
          </p:cNvPr>
          <p:cNvSpPr>
            <a:spLocks noGrp="1"/>
          </p:cNvSpPr>
          <p:nvPr>
            <p:ph type="title"/>
          </p:nvPr>
        </p:nvSpPr>
        <p:spPr>
          <a:xfrm>
            <a:off x="914400" y="4353"/>
            <a:ext cx="16408400" cy="1320378"/>
          </a:xfrm>
        </p:spPr>
        <p:txBody>
          <a:bodyPr>
            <a:normAutofit/>
          </a:bodyPr>
          <a:lstStyle/>
          <a:p>
            <a:r>
              <a:rPr lang="en-US" dirty="0">
                <a:latin typeface="Calibri" panose="020F0502020204030204" pitchFamily="34" charset="0"/>
                <a:cs typeface="Calibri" panose="020F0502020204030204" pitchFamily="34" charset="0"/>
              </a:rPr>
              <a:t>The ROI Methodology Process Model</a:t>
            </a:r>
          </a:p>
        </p:txBody>
      </p:sp>
    </p:spTree>
    <p:extLst>
      <p:ext uri="{BB962C8B-B14F-4D97-AF65-F5344CB8AC3E}">
        <p14:creationId xmlns:p14="http://schemas.microsoft.com/office/powerpoint/2010/main" val="38718110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2" name="Rectangle 61">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84" y="836"/>
            <a:ext cx="18285036" cy="10285334"/>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04">
              <a:defRPr/>
            </a:pPr>
            <a:endParaRPr lang="en-US" sz="2700">
              <a:solidFill>
                <a:prstClr val="white"/>
              </a:solidFill>
              <a:latin typeface="Calibri" panose="020F0502020204030204"/>
            </a:endParaRPr>
          </a:p>
        </p:txBody>
      </p:sp>
      <p:sp>
        <p:nvSpPr>
          <p:cNvPr id="64" name="Rectangle 63">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483" y="7903478"/>
            <a:ext cx="18285035" cy="2385726"/>
          </a:xfrm>
          <a:prstGeom prst="rect">
            <a:avLst/>
          </a:prstGeom>
          <a:gradFill>
            <a:gsLst>
              <a:gs pos="0">
                <a:srgbClr val="000000"/>
              </a:gs>
              <a:gs pos="54000">
                <a:schemeClr val="accent1">
                  <a:lumMod val="50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04">
              <a:defRPr/>
            </a:pPr>
            <a:endParaRPr lang="en-US" sz="2700">
              <a:solidFill>
                <a:prstClr val="white"/>
              </a:solidFill>
              <a:latin typeface="Calibri" panose="020F0502020204030204"/>
            </a:endParaRPr>
          </a:p>
        </p:txBody>
      </p:sp>
      <p:sp>
        <p:nvSpPr>
          <p:cNvPr id="66" name="Rectangle 65">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3428" y="7903478"/>
            <a:ext cx="18309947" cy="2385726"/>
          </a:xfrm>
          <a:prstGeom prst="rect">
            <a:avLst/>
          </a:prstGeom>
          <a:gradFill>
            <a:gsLst>
              <a:gs pos="18000">
                <a:schemeClr val="accent1">
                  <a:lumMod val="75000"/>
                  <a:alpha val="0"/>
                </a:schemeClr>
              </a:gs>
              <a:gs pos="100000">
                <a:schemeClr val="accent1"/>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04">
              <a:defRPr/>
            </a:pPr>
            <a:endParaRPr lang="en-US" sz="2700">
              <a:solidFill>
                <a:prstClr val="white"/>
              </a:solidFill>
              <a:latin typeface="Calibri" panose="020F0502020204030204"/>
            </a:endParaRPr>
          </a:p>
        </p:txBody>
      </p:sp>
      <p:sp>
        <p:nvSpPr>
          <p:cNvPr id="68" name="Rectangle 67">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2147555" y="7900440"/>
            <a:ext cx="6138963" cy="2385726"/>
          </a:xfrm>
          <a:prstGeom prst="rect">
            <a:avLst/>
          </a:prstGeom>
          <a:gradFill>
            <a:gsLst>
              <a:gs pos="23000">
                <a:schemeClr val="accent1">
                  <a:lumMod val="50000"/>
                  <a:alpha val="61000"/>
                </a:schemeClr>
              </a:gs>
              <a:gs pos="100000">
                <a:schemeClr val="accent1">
                  <a:lumMod val="50000"/>
                  <a:alpha val="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04">
              <a:defRPr/>
            </a:pPr>
            <a:endParaRPr lang="en-US" sz="2700">
              <a:solidFill>
                <a:prstClr val="white"/>
              </a:solidFill>
              <a:latin typeface="Calibri" panose="020F0502020204030204"/>
            </a:endParaRPr>
          </a:p>
        </p:txBody>
      </p:sp>
      <p:sp>
        <p:nvSpPr>
          <p:cNvPr id="70" name="Rectangle 69">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18" y="7900444"/>
            <a:ext cx="18295037" cy="1696997"/>
          </a:xfrm>
          <a:prstGeom prst="rect">
            <a:avLst/>
          </a:prstGeom>
          <a:gradFill>
            <a:gsLst>
              <a:gs pos="18000">
                <a:schemeClr val="accent1">
                  <a:alpha val="0"/>
                </a:schemeClr>
              </a:gs>
              <a:gs pos="100000">
                <a:schemeClr val="accent1">
                  <a:lumMod val="60000"/>
                  <a:lumOff val="40000"/>
                  <a:alpha val="5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04">
              <a:defRPr/>
            </a:pPr>
            <a:endParaRPr lang="en-US" sz="2700">
              <a:solidFill>
                <a:prstClr val="white"/>
              </a:solidFill>
              <a:latin typeface="Calibri" panose="020F0502020204030204"/>
            </a:endParaRPr>
          </a:p>
        </p:txBody>
      </p:sp>
      <p:sp>
        <p:nvSpPr>
          <p:cNvPr id="72" name="Rectangle 71">
            <a:extLst>
              <a:ext uri="{FF2B5EF4-FFF2-40B4-BE49-F238E27FC236}">
                <a16:creationId xmlns:a16="http://schemas.microsoft.com/office/drawing/2014/main" id="{B3FA1AAC-C1ED-4F77-BFA4-BE80FC0AC7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6391" y="7917154"/>
            <a:ext cx="11603508" cy="2385725"/>
          </a:xfrm>
          <a:prstGeom prst="rect">
            <a:avLst/>
          </a:prstGeom>
          <a:gradFill>
            <a:gsLst>
              <a:gs pos="50000">
                <a:schemeClr val="accent1">
                  <a:alpha val="0"/>
                </a:schemeClr>
              </a:gs>
              <a:gs pos="100000">
                <a:schemeClr val="accent1">
                  <a:lumMod val="75000"/>
                  <a:alpha val="41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04">
              <a:defRPr/>
            </a:pPr>
            <a:endParaRPr lang="en-US" sz="2700">
              <a:solidFill>
                <a:prstClr val="white"/>
              </a:solidFill>
              <a:latin typeface="Calibri" panose="020F0502020204030204"/>
            </a:endParaRPr>
          </a:p>
        </p:txBody>
      </p:sp>
      <p:sp>
        <p:nvSpPr>
          <p:cNvPr id="33" name="Rectangle 2">
            <a:extLst>
              <a:ext uri="{FF2B5EF4-FFF2-40B4-BE49-F238E27FC236}">
                <a16:creationId xmlns:a16="http://schemas.microsoft.com/office/drawing/2014/main" id="{BD1524B0-C530-5547-9397-0A9A825D27D1}"/>
              </a:ext>
            </a:extLst>
          </p:cNvPr>
          <p:cNvSpPr txBox="1">
            <a:spLocks noChangeArrowheads="1"/>
          </p:cNvSpPr>
          <p:nvPr/>
        </p:nvSpPr>
        <p:spPr>
          <a:xfrm>
            <a:off x="869441" y="8265098"/>
            <a:ext cx="17392172" cy="1473471"/>
          </a:xfrm>
          <a:prstGeom prst="rect">
            <a:avLst/>
          </a:prstGeom>
        </p:spPr>
        <p:txBody>
          <a:bodyPr vert="horz" lIns="137139" tIns="68568" rIns="137139" bIns="68568"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1371504">
              <a:spcAft>
                <a:spcPts val="900"/>
              </a:spcAft>
              <a:defRPr/>
            </a:pPr>
            <a:r>
              <a:rPr lang="en-US" sz="5400" b="1" dirty="0">
                <a:solidFill>
                  <a:prstClr val="white"/>
                </a:solidFill>
                <a:latin typeface="Calibri" panose="020F0502020204030204" pitchFamily="34" charset="0"/>
                <a:cs typeface="Calibri" panose="020F0502020204030204" pitchFamily="34" charset="0"/>
              </a:rPr>
              <a:t>Tell your story. Optimize results.</a:t>
            </a:r>
            <a:endParaRPr lang="en-US" sz="5400" b="1" dirty="0">
              <a:solidFill>
                <a:srgbClr val="FFFFFF"/>
              </a:solidFill>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C92135B0-9F77-9545-9D24-47257B68DDA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3360918" y="836"/>
            <a:ext cx="4950512" cy="5143937"/>
          </a:xfrm>
          <a:custGeom>
            <a:avLst/>
            <a:gdLst/>
            <a:ahLst/>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
        <p:nvSpPr>
          <p:cNvPr id="13" name="Google Shape;140;p28">
            <a:extLst>
              <a:ext uri="{FF2B5EF4-FFF2-40B4-BE49-F238E27FC236}">
                <a16:creationId xmlns:a16="http://schemas.microsoft.com/office/drawing/2014/main" id="{D7DE3F69-235E-0547-8EDD-5CF7106E69D6}"/>
              </a:ext>
            </a:extLst>
          </p:cNvPr>
          <p:cNvSpPr txBox="1"/>
          <p:nvPr/>
        </p:nvSpPr>
        <p:spPr>
          <a:xfrm>
            <a:off x="419342" y="288404"/>
            <a:ext cx="12916667" cy="7628750"/>
          </a:xfrm>
          <a:prstGeom prst="rect">
            <a:avLst/>
          </a:prstGeom>
          <a:noFill/>
          <a:ln>
            <a:noFill/>
          </a:ln>
        </p:spPr>
        <p:txBody>
          <a:bodyPr spcFirstLastPara="1" wrap="square" lIns="68538" tIns="34295" rIns="68538" bIns="34295" anchor="t" anchorCtr="0">
            <a:noAutofit/>
          </a:bodyPr>
          <a:lstStyle/>
          <a:p>
            <a:pPr defTabSz="1828671">
              <a:buClr>
                <a:srgbClr val="000000"/>
              </a:buClr>
            </a:pPr>
            <a:r>
              <a:rPr lang="en" sz="3000" kern="0" dirty="0">
                <a:solidFill>
                  <a:prstClr val="black"/>
                </a:solidFill>
                <a:latin typeface="Calibri" panose="020F0502020204030204" pitchFamily="34" charset="0"/>
                <a:ea typeface="Calibri"/>
                <a:cs typeface="Calibri" panose="020F0502020204030204" pitchFamily="34" charset="0"/>
                <a:sym typeface="Calibri"/>
              </a:rPr>
              <a:t>With more than 20 years of experience in the learning &amp; development industry, </a:t>
            </a:r>
            <a:r>
              <a:rPr lang="en" sz="3000" b="1" kern="0" dirty="0">
                <a:solidFill>
                  <a:prstClr val="black"/>
                </a:solidFill>
                <a:latin typeface="Calibri" panose="020F0502020204030204" pitchFamily="34" charset="0"/>
                <a:ea typeface="Calibri"/>
                <a:cs typeface="Calibri" panose="020F0502020204030204" pitchFamily="34" charset="0"/>
                <a:sym typeface="Calibri"/>
              </a:rPr>
              <a:t>Kaycee Buckley is Director for Global Commerical Talent.</a:t>
            </a:r>
            <a:r>
              <a:rPr lang="en" sz="3000" kern="0" dirty="0">
                <a:solidFill>
                  <a:prstClr val="black"/>
                </a:solidFill>
                <a:latin typeface="Calibri" panose="020F0502020204030204" pitchFamily="34" charset="0"/>
                <a:ea typeface="Calibri"/>
                <a:cs typeface="Calibri" panose="020F0502020204030204" pitchFamily="34" charset="0"/>
                <a:sym typeface="Calibri"/>
              </a:rPr>
              <a:t> She works with organizational leaders to define talent development, strategies, develop and deploy learning events, and measure the business impact for these training initiatives.</a:t>
            </a:r>
            <a:br>
              <a:rPr lang="en" sz="3000" kern="0" dirty="0">
                <a:solidFill>
                  <a:prstClr val="black"/>
                </a:solidFill>
                <a:latin typeface="Calibri" panose="020F0502020204030204" pitchFamily="34" charset="0"/>
                <a:ea typeface="Calibri"/>
                <a:cs typeface="Calibri" panose="020F0502020204030204" pitchFamily="34" charset="0"/>
                <a:sym typeface="Calibri"/>
              </a:rPr>
            </a:br>
            <a:endParaRPr sz="3000" kern="0" dirty="0">
              <a:solidFill>
                <a:prstClr val="black"/>
              </a:solidFill>
              <a:highlight>
                <a:srgbClr val="FFFF00"/>
              </a:highlight>
              <a:latin typeface="Calibri" panose="020F0502020204030204" pitchFamily="34" charset="0"/>
              <a:ea typeface="Calibri"/>
              <a:cs typeface="Calibri" panose="020F0502020204030204" pitchFamily="34" charset="0"/>
              <a:sym typeface="Calibri"/>
            </a:endParaRPr>
          </a:p>
          <a:p>
            <a:pPr defTabSz="1828671">
              <a:spcBef>
                <a:spcPts val="399"/>
              </a:spcBef>
              <a:buClr>
                <a:srgbClr val="000000"/>
              </a:buClr>
            </a:pPr>
            <a:r>
              <a:rPr lang="en" sz="3000" i="1" kern="0" dirty="0">
                <a:solidFill>
                  <a:prstClr val="black"/>
                </a:solidFill>
                <a:latin typeface="Calibri" panose="020F0502020204030204" pitchFamily="34" charset="0"/>
                <a:ea typeface="Calibri"/>
                <a:cs typeface="Calibri" panose="020F0502020204030204" pitchFamily="34" charset="0"/>
                <a:sym typeface="Calibri"/>
              </a:rPr>
              <a:t>Just wanted to let you know that I presented the Coaching ROI results to my DVP and the Area Commercial Directors last Thursday. It was AMAZING! They were surprised and not surprised by the results. That is, </a:t>
            </a:r>
            <a:r>
              <a:rPr lang="en" sz="3000" b="1" i="1" kern="0" dirty="0">
                <a:solidFill>
                  <a:prstClr val="black"/>
                </a:solidFill>
                <a:latin typeface="Calibri" panose="020F0502020204030204" pitchFamily="34" charset="0"/>
                <a:ea typeface="Calibri"/>
                <a:cs typeface="Calibri" panose="020F0502020204030204" pitchFamily="34" charset="0"/>
                <a:sym typeface="Calibri"/>
              </a:rPr>
              <a:t>they were not surprised that the ROI was negative</a:t>
            </a:r>
            <a:r>
              <a:rPr lang="en" sz="3000" i="1" kern="0" dirty="0">
                <a:solidFill>
                  <a:prstClr val="black"/>
                </a:solidFill>
                <a:latin typeface="Calibri" panose="020F0502020204030204" pitchFamily="34" charset="0"/>
                <a:ea typeface="Calibri"/>
                <a:cs typeface="Calibri" panose="020F0502020204030204" pitchFamily="34" charset="0"/>
                <a:sym typeface="Calibri"/>
              </a:rPr>
              <a:t> because they are all aware that the Sales Managers are not coaching and agreed with the barriers as I had outlined in the study. </a:t>
            </a:r>
            <a:r>
              <a:rPr lang="en" sz="3000" b="1" i="1" kern="0" dirty="0">
                <a:solidFill>
                  <a:prstClr val="black"/>
                </a:solidFill>
                <a:latin typeface="Calibri" panose="020F0502020204030204" pitchFamily="34" charset="0"/>
                <a:ea typeface="Calibri"/>
                <a:cs typeface="Calibri" panose="020F0502020204030204" pitchFamily="34" charset="0"/>
                <a:sym typeface="Calibri"/>
              </a:rPr>
              <a:t>They were surprised at what a negative impact “not applying Coaching” was making to the business, which sparked a very productive conversation as to what to do to fix it.</a:t>
            </a:r>
            <a:endParaRPr sz="3000" b="1" kern="0" dirty="0">
              <a:solidFill>
                <a:prstClr val="black"/>
              </a:solidFill>
              <a:latin typeface="Calibri" panose="020F0502020204030204" pitchFamily="34" charset="0"/>
              <a:cs typeface="Calibri" panose="020F0502020204030204" pitchFamily="34" charset="0"/>
              <a:sym typeface="Arial"/>
            </a:endParaRPr>
          </a:p>
          <a:p>
            <a:pPr defTabSz="1828671">
              <a:buClr>
                <a:srgbClr val="000000"/>
              </a:buClr>
            </a:pPr>
            <a:endParaRPr sz="3000" i="1" kern="0" dirty="0">
              <a:solidFill>
                <a:prstClr val="black"/>
              </a:solidFill>
              <a:latin typeface="Calibri" panose="020F0502020204030204" pitchFamily="34" charset="0"/>
              <a:ea typeface="Calibri"/>
              <a:cs typeface="Calibri" panose="020F0502020204030204" pitchFamily="34" charset="0"/>
              <a:sym typeface="Calibri"/>
            </a:endParaRPr>
          </a:p>
          <a:p>
            <a:pPr defTabSz="1828671">
              <a:buClr>
                <a:srgbClr val="000000"/>
              </a:buClr>
            </a:pPr>
            <a:r>
              <a:rPr lang="en" sz="3000" b="1" i="1" kern="0" dirty="0">
                <a:solidFill>
                  <a:prstClr val="black"/>
                </a:solidFill>
                <a:latin typeface="Calibri" panose="020F0502020204030204" pitchFamily="34" charset="0"/>
                <a:ea typeface="Calibri"/>
                <a:cs typeface="Calibri" panose="020F0502020204030204" pitchFamily="34" charset="0"/>
                <a:sym typeface="Calibri"/>
              </a:rPr>
              <a:t>Wow...such positive outcomes from my stakeholders...and with a negative ROI!</a:t>
            </a:r>
            <a:endParaRPr sz="3000" kern="0" dirty="0">
              <a:solidFill>
                <a:prstClr val="black"/>
              </a:solidFill>
              <a:highlight>
                <a:srgbClr val="FFFF00"/>
              </a:highlight>
              <a:latin typeface="Calibri" panose="020F0502020204030204" pitchFamily="34" charset="0"/>
              <a:ea typeface="Calibri"/>
              <a:cs typeface="Calibri" panose="020F0502020204030204" pitchFamily="34" charset="0"/>
              <a:sym typeface="Calibri"/>
            </a:endParaRPr>
          </a:p>
        </p:txBody>
      </p:sp>
      <p:sp>
        <p:nvSpPr>
          <p:cNvPr id="14" name="Google Shape;2050;p174">
            <a:extLst>
              <a:ext uri="{FF2B5EF4-FFF2-40B4-BE49-F238E27FC236}">
                <a16:creationId xmlns:a16="http://schemas.microsoft.com/office/drawing/2014/main" id="{263490FA-0315-8A45-9416-87046A8630B3}"/>
              </a:ext>
            </a:extLst>
          </p:cNvPr>
          <p:cNvSpPr txBox="1"/>
          <p:nvPr/>
        </p:nvSpPr>
        <p:spPr>
          <a:xfrm>
            <a:off x="14098262" y="9738941"/>
            <a:ext cx="4188998" cy="547644"/>
          </a:xfrm>
          <a:prstGeom prst="rect">
            <a:avLst/>
          </a:prstGeom>
          <a:noFill/>
          <a:ln>
            <a:noFill/>
          </a:ln>
        </p:spPr>
        <p:txBody>
          <a:bodyPr spcFirstLastPara="1" wrap="square" lIns="137127" tIns="68544" rIns="137127" bIns="68544" anchor="b" anchorCtr="0">
            <a:noAutofit/>
          </a:bodyPr>
          <a:lstStyle/>
          <a:p>
            <a:pPr algn="r" defTabSz="1371552">
              <a:buClr>
                <a:srgbClr val="7F7F7F"/>
              </a:buClr>
              <a:buSzPts val="1200"/>
            </a:pPr>
            <a:fld id="{00000000-1234-1234-1234-123412341234}" type="slidenum">
              <a:rPr lang="en-US" sz="2400" kern="0">
                <a:solidFill>
                  <a:schemeClr val="bg1"/>
                </a:solidFill>
                <a:latin typeface="Calibri"/>
                <a:ea typeface="Calibri"/>
                <a:cs typeface="Calibri"/>
                <a:sym typeface="Calibri"/>
              </a:rPr>
              <a:pPr algn="r" defTabSz="1371552">
                <a:buClr>
                  <a:srgbClr val="7F7F7F"/>
                </a:buClr>
                <a:buSzPts val="1200"/>
              </a:pPr>
              <a:t>21</a:t>
            </a:fld>
            <a:endParaRPr sz="2400" kern="0" dirty="0">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11147005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8"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828799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60" name="Rectangle 59">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783669" cy="3428998"/>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4E6D3D-F6AA-B2E2-7700-148DCF0840D5}"/>
              </a:ext>
            </a:extLst>
          </p:cNvPr>
          <p:cNvSpPr>
            <a:spLocks noGrp="1"/>
          </p:cNvSpPr>
          <p:nvPr>
            <p:ph type="title"/>
          </p:nvPr>
        </p:nvSpPr>
        <p:spPr>
          <a:xfrm>
            <a:off x="1142704" y="992218"/>
            <a:ext cx="6970356" cy="2436780"/>
          </a:xfrm>
        </p:spPr>
        <p:txBody>
          <a:bodyPr vert="horz" lIns="109739" tIns="54870" rIns="109739" bIns="54870" rtlCol="0" anchor="ctr">
            <a:normAutofit/>
          </a:bodyPr>
          <a:lstStyle/>
          <a:p>
            <a:pPr defTabSz="1097371">
              <a:defRPr/>
            </a:pPr>
            <a:r>
              <a:rPr lang="en-US" sz="5600" b="1" dirty="0">
                <a:latin typeface="+mn-lt"/>
              </a:rPr>
              <a:t>Six Steps to Create and Demonstrate the Value of What You Do</a:t>
            </a:r>
          </a:p>
        </p:txBody>
      </p:sp>
      <p:sp>
        <p:nvSpPr>
          <p:cNvPr id="3" name="Content Placeholder 2">
            <a:extLst>
              <a:ext uri="{FF2B5EF4-FFF2-40B4-BE49-F238E27FC236}">
                <a16:creationId xmlns:a16="http://schemas.microsoft.com/office/drawing/2014/main" id="{4F5352D5-E2D5-C864-A02F-FCFC788B304B}"/>
              </a:ext>
            </a:extLst>
          </p:cNvPr>
          <p:cNvSpPr>
            <a:spLocks noGrp="1"/>
          </p:cNvSpPr>
          <p:nvPr>
            <p:ph idx="1"/>
          </p:nvPr>
        </p:nvSpPr>
        <p:spPr>
          <a:xfrm>
            <a:off x="1142703" y="3651187"/>
            <a:ext cx="6970357" cy="5419723"/>
          </a:xfrm>
        </p:spPr>
        <p:txBody>
          <a:bodyPr vert="horz" lIns="109739" tIns="54870" rIns="109739" bIns="54870" rtlCol="0" anchor="t">
            <a:normAutofit/>
          </a:bodyPr>
          <a:lstStyle/>
          <a:p>
            <a:pPr marL="274343" indent="-548686" defTabSz="1097371" fontAlgn="base">
              <a:spcBef>
                <a:spcPct val="0"/>
              </a:spcBef>
              <a:spcAft>
                <a:spcPts val="720"/>
              </a:spcAft>
              <a:buFont typeface="+mj-lt"/>
              <a:buAutoNum type="arabicPeriod"/>
              <a:defRPr/>
            </a:pPr>
            <a:r>
              <a:rPr lang="en-US" sz="4400" dirty="0"/>
              <a:t>Start with why</a:t>
            </a:r>
          </a:p>
          <a:p>
            <a:pPr marL="274343" indent="-548686" defTabSz="1097371" fontAlgn="base">
              <a:spcBef>
                <a:spcPct val="0"/>
              </a:spcBef>
              <a:spcAft>
                <a:spcPts val="720"/>
              </a:spcAft>
              <a:buFont typeface="+mj-lt"/>
              <a:buAutoNum type="arabicPeriod"/>
              <a:defRPr/>
            </a:pPr>
            <a:r>
              <a:rPr lang="en-US" sz="4400" dirty="0"/>
              <a:t>Select the right solution</a:t>
            </a:r>
          </a:p>
          <a:p>
            <a:pPr marL="547688" indent="-547688" defTabSz="1097371" fontAlgn="base">
              <a:spcBef>
                <a:spcPct val="0"/>
              </a:spcBef>
              <a:spcAft>
                <a:spcPts val="720"/>
              </a:spcAft>
              <a:buFont typeface="+mj-lt"/>
              <a:buAutoNum type="arabicPeriod"/>
              <a:defRPr/>
            </a:pPr>
            <a:r>
              <a:rPr lang="en-US" sz="4400" dirty="0"/>
              <a:t>Expect success with      objectives</a:t>
            </a:r>
          </a:p>
          <a:p>
            <a:pPr marL="274343" indent="-548686" defTabSz="1097371" fontAlgn="base">
              <a:spcBef>
                <a:spcPct val="0"/>
              </a:spcBef>
              <a:spcAft>
                <a:spcPts val="720"/>
              </a:spcAft>
              <a:buFont typeface="+mj-lt"/>
              <a:buAutoNum type="arabicPeriod"/>
              <a:defRPr/>
            </a:pPr>
            <a:r>
              <a:rPr lang="en-US" sz="4400" dirty="0"/>
              <a:t>Collect data along the way</a:t>
            </a:r>
          </a:p>
          <a:p>
            <a:pPr marL="274343" indent="-548686" defTabSz="1097371" fontAlgn="base">
              <a:spcBef>
                <a:spcPct val="0"/>
              </a:spcBef>
              <a:spcAft>
                <a:spcPts val="720"/>
              </a:spcAft>
              <a:buFont typeface="+mj-lt"/>
              <a:buAutoNum type="arabicPeriod"/>
              <a:defRPr/>
            </a:pPr>
            <a:r>
              <a:rPr lang="en-US" sz="4400" dirty="0"/>
              <a:t>Analyze the data</a:t>
            </a:r>
          </a:p>
          <a:p>
            <a:pPr marL="274343" indent="-548686" defTabSz="1097371" fontAlgn="base">
              <a:spcBef>
                <a:spcPct val="0"/>
              </a:spcBef>
              <a:spcAft>
                <a:spcPts val="720"/>
              </a:spcAft>
              <a:buFont typeface="+mj-lt"/>
              <a:buAutoNum type="arabicPeriod"/>
              <a:defRPr/>
            </a:pPr>
            <a:r>
              <a:rPr lang="en-US" sz="4400" dirty="0"/>
              <a:t>Optimize the results</a:t>
            </a:r>
          </a:p>
          <a:p>
            <a:pPr marL="0" indent="-274343" defTabSz="1097371" fontAlgn="base">
              <a:spcBef>
                <a:spcPct val="0"/>
              </a:spcBef>
              <a:spcAft>
                <a:spcPts val="720"/>
              </a:spcAft>
              <a:defRPr/>
            </a:pPr>
            <a:endParaRPr lang="en-US" sz="4400" dirty="0"/>
          </a:p>
        </p:txBody>
      </p:sp>
      <p:pic>
        <p:nvPicPr>
          <p:cNvPr id="5" name="Picture 4" descr="Person stepping into the light">
            <a:extLst>
              <a:ext uri="{FF2B5EF4-FFF2-40B4-BE49-F238E27FC236}">
                <a16:creationId xmlns:a16="http://schemas.microsoft.com/office/drawing/2014/main" id="{B86E2E09-1F50-D595-CC69-59136E575E32}"/>
              </a:ext>
            </a:extLst>
          </p:cNvPr>
          <p:cNvPicPr>
            <a:picLocks noChangeAspect="1"/>
          </p:cNvPicPr>
          <p:nvPr/>
        </p:nvPicPr>
        <p:blipFill rotWithShape="1">
          <a:blip r:embed="rId3"/>
          <a:srcRect l="12083" r="21175"/>
          <a:stretch/>
        </p:blipFill>
        <p:spPr>
          <a:xfrm>
            <a:off x="9144000" y="1"/>
            <a:ext cx="9154237" cy="10287000"/>
          </a:xfrm>
          <a:prstGeom prst="rect">
            <a:avLst/>
          </a:prstGeom>
        </p:spPr>
      </p:pic>
    </p:spTree>
    <p:extLst>
      <p:ext uri="{BB962C8B-B14F-4D97-AF65-F5344CB8AC3E}">
        <p14:creationId xmlns:p14="http://schemas.microsoft.com/office/powerpoint/2010/main" val="29123517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Shape 2046"/>
        <p:cNvGrpSpPr/>
        <p:nvPr/>
      </p:nvGrpSpPr>
      <p:grpSpPr>
        <a:xfrm>
          <a:off x="0" y="0"/>
          <a:ext cx="0" cy="0"/>
          <a:chOff x="0" y="0"/>
          <a:chExt cx="0" cy="0"/>
        </a:xfrm>
      </p:grpSpPr>
      <p:pic>
        <p:nvPicPr>
          <p:cNvPr id="13" name="Picture 12" descr="A group of hands holding thumbs up&#10;&#10;Description automatically generated">
            <a:extLst>
              <a:ext uri="{FF2B5EF4-FFF2-40B4-BE49-F238E27FC236}">
                <a16:creationId xmlns:a16="http://schemas.microsoft.com/office/drawing/2014/main" id="{202AFC94-081E-DF26-BB00-E316ACB3402C}"/>
              </a:ext>
            </a:extLst>
          </p:cNvPr>
          <p:cNvPicPr>
            <a:picLocks noChangeAspect="1"/>
          </p:cNvPicPr>
          <p:nvPr/>
        </p:nvPicPr>
        <p:blipFill>
          <a:blip r:embed="rId3">
            <a:alphaModFix amt="50000"/>
            <a:extLst>
              <a:ext uri="{28A0092B-C50C-407E-A947-70E740481C1C}">
                <a14:useLocalDpi xmlns:a14="http://schemas.microsoft.com/office/drawing/2010/main" val="0"/>
              </a:ext>
            </a:extLst>
          </a:blip>
          <a:stretch>
            <a:fillRect/>
          </a:stretch>
        </p:blipFill>
        <p:spPr>
          <a:xfrm>
            <a:off x="-2450633" y="1"/>
            <a:ext cx="23157869" cy="10286584"/>
          </a:xfrm>
          <a:prstGeom prst="rect">
            <a:avLst/>
          </a:prstGeom>
        </p:spPr>
      </p:pic>
      <p:sp>
        <p:nvSpPr>
          <p:cNvPr id="2048" name="Google Shape;2048;p174"/>
          <p:cNvSpPr/>
          <p:nvPr/>
        </p:nvSpPr>
        <p:spPr>
          <a:xfrm>
            <a:off x="1143658" y="859409"/>
            <a:ext cx="15426845" cy="4815333"/>
          </a:xfrm>
          <a:prstGeom prst="rect">
            <a:avLst/>
          </a:prstGeom>
          <a:noFill/>
          <a:ln>
            <a:noFill/>
          </a:ln>
        </p:spPr>
        <p:txBody>
          <a:bodyPr spcFirstLastPara="1" wrap="square" lIns="137127" tIns="68544" rIns="137127" bIns="68544" anchor="t" anchorCtr="0">
            <a:noAutofit/>
          </a:bodyPr>
          <a:lstStyle/>
          <a:p>
            <a:pPr defTabSz="1371552">
              <a:buClr>
                <a:srgbClr val="000000"/>
              </a:buClr>
              <a:buSzPts val="3200"/>
            </a:pPr>
            <a:r>
              <a:rPr lang="en-US" sz="6000" b="1" kern="0" dirty="0">
                <a:latin typeface="Calibri" panose="020F0502020204030204" pitchFamily="34" charset="0"/>
                <a:ea typeface="Calibri"/>
                <a:cs typeface="Calibri" panose="020F0502020204030204" pitchFamily="34" charset="0"/>
                <a:sym typeface="Calibri"/>
              </a:rPr>
              <a:t>Remember, when it comes to showing value:</a:t>
            </a:r>
            <a:endParaRPr lang="en-US" sz="6000" kern="0" dirty="0">
              <a:latin typeface="Calibri" panose="020F0502020204030204" pitchFamily="34" charset="0"/>
              <a:cs typeface="Calibri" panose="020F0502020204030204" pitchFamily="34" charset="0"/>
              <a:sym typeface="Arial"/>
            </a:endParaRPr>
          </a:p>
          <a:p>
            <a:pPr marL="1371518" lvl="1" indent="-685760" defTabSz="1371552">
              <a:spcBef>
                <a:spcPts val="1470"/>
              </a:spcBef>
              <a:buClr>
                <a:srgbClr val="000000"/>
              </a:buClr>
              <a:buSzPts val="2800"/>
              <a:buFont typeface="Arial"/>
              <a:buChar char="•"/>
            </a:pPr>
            <a:r>
              <a:rPr lang="en-US" sz="5400" kern="0" dirty="0">
                <a:latin typeface="Calibri" panose="020F0502020204030204" pitchFamily="34" charset="0"/>
                <a:ea typeface="Calibri"/>
                <a:cs typeface="Calibri" panose="020F0502020204030204" pitchFamily="34" charset="0"/>
                <a:sym typeface="Calibri"/>
              </a:rPr>
              <a:t>Hope is not a strategy.</a:t>
            </a:r>
            <a:endParaRPr lang="en-US" sz="5400" kern="0" dirty="0">
              <a:latin typeface="Calibri" panose="020F0502020204030204" pitchFamily="34" charset="0"/>
              <a:cs typeface="Calibri" panose="020F0502020204030204" pitchFamily="34" charset="0"/>
              <a:sym typeface="Arial"/>
            </a:endParaRPr>
          </a:p>
          <a:p>
            <a:pPr marL="1371518" lvl="1" indent="-685760" defTabSz="1371552">
              <a:spcBef>
                <a:spcPts val="1470"/>
              </a:spcBef>
              <a:buClr>
                <a:srgbClr val="000000"/>
              </a:buClr>
              <a:buSzPts val="2800"/>
              <a:buFont typeface="Arial"/>
              <a:buChar char="•"/>
            </a:pPr>
            <a:r>
              <a:rPr lang="en-US" sz="5400" kern="0" dirty="0">
                <a:latin typeface="Calibri" panose="020F0502020204030204" pitchFamily="34" charset="0"/>
                <a:ea typeface="Calibri"/>
                <a:cs typeface="Calibri" panose="020F0502020204030204" pitchFamily="34" charset="0"/>
                <a:sym typeface="Calibri"/>
              </a:rPr>
              <a:t>Luck is not a factor.</a:t>
            </a:r>
            <a:endParaRPr lang="en-US" sz="5400" kern="0" dirty="0">
              <a:latin typeface="Calibri" panose="020F0502020204030204" pitchFamily="34" charset="0"/>
              <a:cs typeface="Calibri" panose="020F0502020204030204" pitchFamily="34" charset="0"/>
              <a:sym typeface="Arial"/>
            </a:endParaRPr>
          </a:p>
          <a:p>
            <a:pPr marL="1371518" lvl="1" indent="-685760" defTabSz="1371552">
              <a:spcBef>
                <a:spcPts val="1470"/>
              </a:spcBef>
              <a:buClr>
                <a:srgbClr val="000000"/>
              </a:buClr>
              <a:buSzPts val="2800"/>
              <a:buFont typeface="Arial"/>
              <a:buChar char="•"/>
            </a:pPr>
            <a:r>
              <a:rPr lang="en-US" sz="5400" kern="0" dirty="0">
                <a:latin typeface="Calibri" panose="020F0502020204030204" pitchFamily="34" charset="0"/>
                <a:ea typeface="Calibri"/>
                <a:cs typeface="Calibri" panose="020F0502020204030204" pitchFamily="34" charset="0"/>
                <a:sym typeface="Calibri"/>
              </a:rPr>
              <a:t>Doing nothing is not an option.</a:t>
            </a:r>
            <a:endParaRPr lang="en-US" sz="5400" kern="0" dirty="0">
              <a:latin typeface="Calibri" panose="020F0502020204030204" pitchFamily="34" charset="0"/>
              <a:cs typeface="Calibri" panose="020F0502020204030204" pitchFamily="34" charset="0"/>
              <a:sym typeface="Arial"/>
            </a:endParaRPr>
          </a:p>
        </p:txBody>
      </p:sp>
      <p:sp>
        <p:nvSpPr>
          <p:cNvPr id="2049" name="Google Shape;2049;p174"/>
          <p:cNvSpPr txBox="1"/>
          <p:nvPr/>
        </p:nvSpPr>
        <p:spPr>
          <a:xfrm>
            <a:off x="891821" y="5603162"/>
            <a:ext cx="18286518" cy="1861976"/>
          </a:xfrm>
          <a:prstGeom prst="rect">
            <a:avLst/>
          </a:prstGeom>
          <a:noFill/>
          <a:ln>
            <a:noFill/>
          </a:ln>
        </p:spPr>
        <p:txBody>
          <a:bodyPr spcFirstLastPara="1" wrap="square" lIns="137127" tIns="68544" rIns="137127" bIns="68544" anchor="t" anchorCtr="0">
            <a:spAutoFit/>
          </a:bodyPr>
          <a:lstStyle/>
          <a:p>
            <a:pPr algn="ctr" defTabSz="1371552">
              <a:buClr>
                <a:srgbClr val="000000"/>
              </a:buClr>
              <a:buSzPts val="3733"/>
            </a:pPr>
            <a:r>
              <a:rPr lang="en-US" sz="5600" b="1" kern="0" dirty="0">
                <a:latin typeface="Calibri"/>
                <a:ea typeface="Calibri"/>
                <a:cs typeface="Calibri"/>
                <a:sym typeface="Calibri"/>
              </a:rPr>
              <a:t>Change is inevitable. </a:t>
            </a:r>
            <a:endParaRPr sz="2100" kern="0" dirty="0">
              <a:latin typeface="Arial"/>
              <a:cs typeface="Arial"/>
              <a:sym typeface="Arial"/>
            </a:endParaRPr>
          </a:p>
          <a:p>
            <a:pPr algn="ctr" defTabSz="1371552">
              <a:buClr>
                <a:srgbClr val="000000"/>
              </a:buClr>
              <a:buSzPts val="3733"/>
            </a:pPr>
            <a:r>
              <a:rPr lang="en-US" sz="5600" b="1" kern="0" dirty="0">
                <a:latin typeface="Calibri"/>
                <a:ea typeface="Calibri"/>
                <a:cs typeface="Calibri"/>
                <a:sym typeface="Calibri"/>
              </a:rPr>
              <a:t>						Progress is optional.</a:t>
            </a:r>
            <a:endParaRPr sz="2100" kern="0" dirty="0">
              <a:latin typeface="Arial"/>
              <a:cs typeface="Arial"/>
              <a:sym typeface="Arial"/>
            </a:endParaRPr>
          </a:p>
        </p:txBody>
      </p:sp>
      <p:sp>
        <p:nvSpPr>
          <p:cNvPr id="2050" name="Google Shape;2050;p174"/>
          <p:cNvSpPr txBox="1"/>
          <p:nvPr/>
        </p:nvSpPr>
        <p:spPr>
          <a:xfrm>
            <a:off x="14098262" y="9738941"/>
            <a:ext cx="4188998" cy="547644"/>
          </a:xfrm>
          <a:prstGeom prst="rect">
            <a:avLst/>
          </a:prstGeom>
          <a:noFill/>
          <a:ln>
            <a:noFill/>
          </a:ln>
        </p:spPr>
        <p:txBody>
          <a:bodyPr spcFirstLastPara="1" wrap="square" lIns="137127" tIns="68544" rIns="137127" bIns="68544" anchor="b" anchorCtr="0">
            <a:noAutofit/>
          </a:bodyPr>
          <a:lstStyle/>
          <a:p>
            <a:pPr algn="r" defTabSz="1371552">
              <a:buClr>
                <a:srgbClr val="7F7F7F"/>
              </a:buClr>
              <a:buSzPts val="1200"/>
            </a:pPr>
            <a:fld id="{00000000-1234-1234-1234-123412341234}" type="slidenum">
              <a:rPr lang="en-US" sz="2400" kern="0">
                <a:solidFill>
                  <a:srgbClr val="7F7F7F"/>
                </a:solidFill>
                <a:latin typeface="Calibri"/>
                <a:ea typeface="Calibri"/>
                <a:cs typeface="Calibri"/>
                <a:sym typeface="Calibri"/>
              </a:rPr>
              <a:pPr algn="r" defTabSz="1371552">
                <a:buClr>
                  <a:srgbClr val="7F7F7F"/>
                </a:buClr>
                <a:buSzPts val="1200"/>
              </a:pPr>
              <a:t>23</a:t>
            </a:fld>
            <a:endParaRPr sz="2400" kern="0">
              <a:solidFill>
                <a:srgbClr val="7F7F7F"/>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DAEF3D4-0646-7843-A74E-38724AD37447}"/>
              </a:ext>
            </a:extLst>
          </p:cNvPr>
          <p:cNvSpPr>
            <a:spLocks noGrp="1"/>
          </p:cNvSpPr>
          <p:nvPr>
            <p:ph type="sldNum" sz="quarter" idx="12"/>
          </p:nvPr>
        </p:nvSpPr>
        <p:spPr/>
        <p:txBody>
          <a:bodyPr/>
          <a:lstStyle/>
          <a:p>
            <a:pPr defTabSz="1371600">
              <a:defRPr/>
            </a:pPr>
            <a:fld id="{9D102972-9A87-9744-85B8-2788E8B1FD53}" type="slidenum">
              <a:rPr lang="en-US">
                <a:solidFill>
                  <a:prstClr val="black">
                    <a:tint val="75000"/>
                  </a:prstClr>
                </a:solidFill>
                <a:latin typeface="Calibri" panose="020F0502020204030204"/>
                <a:cs typeface="Arial" charset="0"/>
              </a:rPr>
              <a:pPr defTabSz="1371600">
                <a:defRPr/>
              </a:pPr>
              <a:t>24</a:t>
            </a:fld>
            <a:endParaRPr lang="en-US">
              <a:solidFill>
                <a:prstClr val="black">
                  <a:tint val="75000"/>
                </a:prstClr>
              </a:solidFill>
              <a:latin typeface="Calibri" panose="020F0502020204030204"/>
              <a:cs typeface="Arial" charset="0"/>
            </a:endParaRPr>
          </a:p>
        </p:txBody>
      </p:sp>
      <p:pic>
        <p:nvPicPr>
          <p:cNvPr id="3" name="Picture 2">
            <a:extLst>
              <a:ext uri="{FF2B5EF4-FFF2-40B4-BE49-F238E27FC236}">
                <a16:creationId xmlns:a16="http://schemas.microsoft.com/office/drawing/2014/main" id="{393D39FD-277A-ED4C-B767-E846BCEB6A69}"/>
              </a:ext>
            </a:extLst>
          </p:cNvPr>
          <p:cNvPicPr>
            <a:picLocks noChangeAspect="1"/>
          </p:cNvPicPr>
          <p:nvPr/>
        </p:nvPicPr>
        <p:blipFill>
          <a:blip r:embed="rId2"/>
          <a:stretch>
            <a:fillRect/>
          </a:stretch>
        </p:blipFill>
        <p:spPr>
          <a:xfrm>
            <a:off x="0" y="0"/>
            <a:ext cx="18288000" cy="10287000"/>
          </a:xfrm>
          <a:prstGeom prst="rect">
            <a:avLst/>
          </a:prstGeom>
        </p:spPr>
      </p:pic>
      <p:pic>
        <p:nvPicPr>
          <p:cNvPr id="13" name="Picture 12">
            <a:extLst>
              <a:ext uri="{FF2B5EF4-FFF2-40B4-BE49-F238E27FC236}">
                <a16:creationId xmlns:a16="http://schemas.microsoft.com/office/drawing/2014/main" id="{6E5B43A2-8469-5746-A24E-3C0677EA6CD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4781451" y="3745217"/>
            <a:ext cx="2249249" cy="2796567"/>
          </a:xfrm>
          <a:prstGeom prst="rect">
            <a:avLst/>
          </a:prstGeom>
        </p:spPr>
      </p:pic>
    </p:spTree>
    <p:extLst>
      <p:ext uri="{BB962C8B-B14F-4D97-AF65-F5344CB8AC3E}">
        <p14:creationId xmlns:p14="http://schemas.microsoft.com/office/powerpoint/2010/main" val="42457256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3" name="Google Shape;943;p3"/>
          <p:cNvSpPr txBox="1">
            <a:spLocks noGrp="1"/>
          </p:cNvSpPr>
          <p:nvPr>
            <p:ph sz="quarter" idx="11"/>
          </p:nvPr>
        </p:nvSpPr>
        <p:spPr>
          <a:xfrm>
            <a:off x="898532" y="2057406"/>
            <a:ext cx="16445928" cy="7086593"/>
          </a:xfrm>
          <a:prstGeom prst="rect">
            <a:avLst/>
          </a:prstGeom>
          <a:noFill/>
          <a:ln>
            <a:noFill/>
          </a:ln>
        </p:spPr>
        <p:txBody>
          <a:bodyPr spcFirstLastPara="1" vert="horz" wrap="square" lIns="137138" tIns="68550" rIns="137138" bIns="68550" rtlCol="0" anchor="t" anchorCtr="0">
            <a:normAutofit/>
          </a:bodyPr>
          <a:lstStyle/>
          <a:p>
            <a:pPr>
              <a:lnSpc>
                <a:spcPct val="100000"/>
              </a:lnSpc>
              <a:spcBef>
                <a:spcPts val="0"/>
              </a:spcBef>
              <a:buClr>
                <a:schemeClr val="dk1"/>
              </a:buClr>
              <a:buSzPct val="100000"/>
            </a:pPr>
            <a:r>
              <a:rPr lang="en-US" sz="3200" dirty="0">
                <a:solidFill>
                  <a:schemeClr val="tx1"/>
                </a:solidFill>
                <a:latin typeface="Calibri" panose="020F0502020204030204" pitchFamily="34" charset="0"/>
                <a:cs typeface="Calibri" panose="020F0502020204030204" pitchFamily="34" charset="0"/>
              </a:rPr>
              <a:t>Author, Educator, Consultant, Coach</a:t>
            </a:r>
          </a:p>
          <a:p>
            <a:pPr>
              <a:lnSpc>
                <a:spcPct val="100000"/>
              </a:lnSpc>
              <a:spcBef>
                <a:spcPts val="0"/>
              </a:spcBef>
              <a:buClr>
                <a:schemeClr val="dk1"/>
              </a:buClr>
              <a:buSzPct val="100000"/>
            </a:pPr>
            <a:r>
              <a:rPr lang="en-US" sz="3200" dirty="0">
                <a:solidFill>
                  <a:schemeClr val="tx1"/>
                </a:solidFill>
                <a:latin typeface="Calibri" panose="020F0502020204030204" pitchFamily="34" charset="0"/>
                <a:cs typeface="Calibri" panose="020F0502020204030204" pitchFamily="34" charset="0"/>
              </a:rPr>
              <a:t>CEO, ROI Institute, Inc.</a:t>
            </a:r>
            <a:endParaRPr sz="3200" dirty="0">
              <a:solidFill>
                <a:schemeClr val="tx1"/>
              </a:solidFill>
              <a:latin typeface="Calibri" panose="020F0502020204030204" pitchFamily="34" charset="0"/>
              <a:cs typeface="Calibri" panose="020F0502020204030204" pitchFamily="34" charset="0"/>
            </a:endParaRPr>
          </a:p>
          <a:p>
            <a:pPr>
              <a:lnSpc>
                <a:spcPct val="100000"/>
              </a:lnSpc>
              <a:spcBef>
                <a:spcPts val="0"/>
              </a:spcBef>
              <a:buClr>
                <a:schemeClr val="dk1"/>
              </a:buClr>
              <a:buSzPct val="100000"/>
            </a:pPr>
            <a:r>
              <a:rPr lang="en-US" sz="3200" dirty="0">
                <a:solidFill>
                  <a:schemeClr val="tx1"/>
                </a:solidFill>
                <a:latin typeface="Calibri" panose="020F0502020204030204" pitchFamily="34" charset="0"/>
                <a:cs typeface="Calibri" panose="020F0502020204030204" pitchFamily="34" charset="0"/>
              </a:rPr>
              <a:t>Senior Advisor, The Conference Board</a:t>
            </a:r>
          </a:p>
          <a:p>
            <a:pPr>
              <a:lnSpc>
                <a:spcPct val="100000"/>
              </a:lnSpc>
              <a:spcBef>
                <a:spcPts val="0"/>
              </a:spcBef>
              <a:buClr>
                <a:schemeClr val="dk1"/>
              </a:buClr>
              <a:buSzPct val="100000"/>
            </a:pPr>
            <a:r>
              <a:rPr lang="en-US" sz="3200" dirty="0">
                <a:solidFill>
                  <a:schemeClr val="tx1"/>
                </a:solidFill>
                <a:latin typeface="Calibri" panose="020F0502020204030204" pitchFamily="34" charset="0"/>
                <a:cs typeface="Calibri" panose="020F0502020204030204" pitchFamily="34" charset="0"/>
              </a:rPr>
              <a:t>Chair, i4cp People Analytics Board</a:t>
            </a:r>
            <a:endParaRPr sz="3200" dirty="0">
              <a:solidFill>
                <a:schemeClr val="tx1"/>
              </a:solidFill>
              <a:latin typeface="Calibri" panose="020F0502020204030204" pitchFamily="34" charset="0"/>
              <a:cs typeface="Calibri" panose="020F0502020204030204" pitchFamily="34" charset="0"/>
            </a:endParaRPr>
          </a:p>
          <a:p>
            <a:pPr>
              <a:lnSpc>
                <a:spcPct val="100000"/>
              </a:lnSpc>
              <a:spcBef>
                <a:spcPts val="0"/>
              </a:spcBef>
              <a:buClr>
                <a:schemeClr val="dk1"/>
              </a:buClr>
              <a:buSzPct val="100000"/>
            </a:pPr>
            <a:r>
              <a:rPr lang="en-US" sz="3200" dirty="0">
                <a:solidFill>
                  <a:schemeClr val="tx1"/>
                </a:solidFill>
                <a:latin typeface="Calibri" panose="020F0502020204030204" pitchFamily="34" charset="0"/>
                <a:cs typeface="Calibri" panose="020F0502020204030204" pitchFamily="34" charset="0"/>
              </a:rPr>
              <a:t>Member, International Federation of Training and Development Board</a:t>
            </a:r>
          </a:p>
          <a:p>
            <a:pPr>
              <a:lnSpc>
                <a:spcPct val="100000"/>
              </a:lnSpc>
              <a:spcBef>
                <a:spcPts val="0"/>
              </a:spcBef>
              <a:buClr>
                <a:schemeClr val="dk1"/>
              </a:buClr>
              <a:buSzPct val="100000"/>
            </a:pPr>
            <a:r>
              <a:rPr lang="en-US" sz="3200" dirty="0">
                <a:solidFill>
                  <a:schemeClr val="tx1"/>
                </a:solidFill>
                <a:latin typeface="Calibri" panose="020F0502020204030204" pitchFamily="34" charset="0"/>
                <a:cs typeface="Calibri" panose="020F0502020204030204" pitchFamily="34" charset="0"/>
              </a:rPr>
              <a:t>Vice Chair, UN Institute for Training and Research Board of Trustees</a:t>
            </a:r>
          </a:p>
          <a:p>
            <a:pPr>
              <a:lnSpc>
                <a:spcPct val="100000"/>
              </a:lnSpc>
              <a:spcBef>
                <a:spcPts val="0"/>
              </a:spcBef>
              <a:buClr>
                <a:schemeClr val="dk1"/>
              </a:buClr>
              <a:buSzPct val="100000"/>
            </a:pPr>
            <a:r>
              <a:rPr lang="en-US" sz="3200" dirty="0">
                <a:solidFill>
                  <a:schemeClr val="tx1"/>
                </a:solidFill>
                <a:latin typeface="Calibri" panose="020F0502020204030204" pitchFamily="34" charset="0"/>
                <a:cs typeface="Calibri" panose="020F0502020204030204" pitchFamily="34" charset="0"/>
              </a:rPr>
              <a:t>Chair, Center for Talent Reporting Board</a:t>
            </a:r>
            <a:endParaRPr sz="3200" dirty="0">
              <a:solidFill>
                <a:schemeClr val="tx1"/>
              </a:solidFill>
              <a:latin typeface="Calibri" panose="020F0502020204030204" pitchFamily="34" charset="0"/>
              <a:cs typeface="Calibri" panose="020F0502020204030204" pitchFamily="34" charset="0"/>
            </a:endParaRPr>
          </a:p>
          <a:p>
            <a:pPr>
              <a:lnSpc>
                <a:spcPct val="100000"/>
              </a:lnSpc>
              <a:spcBef>
                <a:spcPts val="0"/>
              </a:spcBef>
              <a:buClr>
                <a:schemeClr val="dk1"/>
              </a:buClr>
              <a:buSzPct val="100000"/>
            </a:pPr>
            <a:r>
              <a:rPr lang="en-US" sz="3200" dirty="0">
                <a:solidFill>
                  <a:schemeClr val="tx1"/>
                </a:solidFill>
                <a:latin typeface="Calibri" panose="020F0502020204030204" pitchFamily="34" charset="0"/>
                <a:cs typeface="Calibri" panose="020F0502020204030204" pitchFamily="34" charset="0"/>
              </a:rPr>
              <a:t>Fellow, ATD Certified Professional in Talent Development</a:t>
            </a:r>
            <a:endParaRPr sz="3200" dirty="0">
              <a:solidFill>
                <a:schemeClr val="tx1"/>
              </a:solidFill>
              <a:latin typeface="Calibri" panose="020F0502020204030204" pitchFamily="34" charset="0"/>
              <a:cs typeface="Calibri" panose="020F0502020204030204" pitchFamily="34" charset="0"/>
            </a:endParaRPr>
          </a:p>
        </p:txBody>
      </p:sp>
      <p:sp>
        <p:nvSpPr>
          <p:cNvPr id="941" name="Google Shape;941;p3"/>
          <p:cNvSpPr txBox="1">
            <a:spLocks noGrp="1"/>
          </p:cNvSpPr>
          <p:nvPr>
            <p:ph type="title"/>
          </p:nvPr>
        </p:nvSpPr>
        <p:spPr>
          <a:prstGeom prst="rect">
            <a:avLst/>
          </a:prstGeom>
          <a:noFill/>
          <a:ln>
            <a:noFill/>
          </a:ln>
        </p:spPr>
        <p:txBody>
          <a:bodyPr spcFirstLastPara="1" vert="horz" wrap="square" lIns="137138" tIns="68550" rIns="137138" bIns="68550" rtlCol="0" anchor="ctr" anchorCtr="0">
            <a:normAutofit/>
          </a:bodyPr>
          <a:lstStyle/>
          <a:p>
            <a:pPr>
              <a:spcBef>
                <a:spcPts val="0"/>
              </a:spcBef>
              <a:buClr>
                <a:schemeClr val="dk1"/>
              </a:buClr>
              <a:buSzPts val="4400"/>
            </a:pPr>
            <a:r>
              <a:rPr lang="en-US" dirty="0">
                <a:solidFill>
                  <a:schemeClr val="bg1"/>
                </a:solidFill>
                <a:latin typeface="Calibri" panose="020F0502020204030204" pitchFamily="34" charset="0"/>
                <a:ea typeface="Calibri"/>
                <a:cs typeface="Calibri" panose="020F0502020204030204" pitchFamily="34" charset="0"/>
                <a:sym typeface="Calibri"/>
              </a:rPr>
              <a:t>Patti P. Phillips, Ph.D.</a:t>
            </a:r>
            <a:endParaRPr dirty="0">
              <a:solidFill>
                <a:schemeClr val="bg1"/>
              </a:solidFill>
              <a:latin typeface="Calibri" panose="020F0502020204030204" pitchFamily="34" charset="0"/>
              <a:cs typeface="Calibri" panose="020F0502020204030204" pitchFamily="34" charset="0"/>
            </a:endParaRPr>
          </a:p>
        </p:txBody>
      </p:sp>
      <p:pic>
        <p:nvPicPr>
          <p:cNvPr id="6" name="Content Placeholder 5" descr="A person with brown hair wearing a black and white tweed jacket&#10;&#10;Description automatically generated with low confidence">
            <a:extLst>
              <a:ext uri="{FF2B5EF4-FFF2-40B4-BE49-F238E27FC236}">
                <a16:creationId xmlns:a16="http://schemas.microsoft.com/office/drawing/2014/main" id="{C7431F3B-8F47-74C2-0C4F-064CF7B9E889}"/>
              </a:ext>
            </a:extLst>
          </p:cNvPr>
          <p:cNvPicPr>
            <a:picLocks noGrp="1" noChangeAspect="1"/>
          </p:cNvPicPr>
          <p:nvPr>
            <p:ph sz="quarter" idx="4294967295"/>
          </p:nvPr>
        </p:nvPicPr>
        <p:blipFill>
          <a:blip r:embed="rId3" cstate="screen">
            <a:extLst>
              <a:ext uri="{28A0092B-C50C-407E-A947-70E740481C1C}">
                <a14:useLocalDpi xmlns:a14="http://schemas.microsoft.com/office/drawing/2010/main"/>
              </a:ext>
            </a:extLst>
          </a:blip>
          <a:stretch>
            <a:fillRect/>
          </a:stretch>
        </p:blipFill>
        <p:spPr>
          <a:xfrm>
            <a:off x="13438189" y="2590801"/>
            <a:ext cx="3982752" cy="3981448"/>
          </a:xfrm>
          <a:prstGeom prst="rect">
            <a:avLst/>
          </a:prstGeom>
          <a:ln>
            <a:noFill/>
          </a:ln>
          <a:effectLst>
            <a:outerShdw blurRad="292100" dist="139700" dir="2700000" algn="tl" rotWithShape="0">
              <a:srgbClr val="333333">
                <a:alpha val="65000"/>
              </a:srgbClr>
            </a:outerShdw>
          </a:effectLst>
        </p:spPr>
      </p:pic>
      <p:pic>
        <p:nvPicPr>
          <p:cNvPr id="9" name="Picture 8" descr="A picture containing text, font, poster, book&#10;&#10;Description automatically generated">
            <a:extLst>
              <a:ext uri="{FF2B5EF4-FFF2-40B4-BE49-F238E27FC236}">
                <a16:creationId xmlns:a16="http://schemas.microsoft.com/office/drawing/2014/main" id="{F153A3CA-C9CB-8C50-7592-76DD4B35E14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060255" y="7270753"/>
            <a:ext cx="1095664" cy="1643496"/>
          </a:xfrm>
          <a:prstGeom prst="rect">
            <a:avLst/>
          </a:prstGeom>
          <a:ln>
            <a:solidFill>
              <a:schemeClr val="tx1">
                <a:lumMod val="50000"/>
                <a:lumOff val="50000"/>
              </a:schemeClr>
            </a:solidFill>
          </a:ln>
        </p:spPr>
      </p:pic>
      <p:pic>
        <p:nvPicPr>
          <p:cNvPr id="13" name="Picture 12" descr="A picture containing text, font, diagram, line&#10;&#10;Description automatically generated">
            <a:extLst>
              <a:ext uri="{FF2B5EF4-FFF2-40B4-BE49-F238E27FC236}">
                <a16:creationId xmlns:a16="http://schemas.microsoft.com/office/drawing/2014/main" id="{99D999A0-A239-BDAA-F1D6-0EE931BC30B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31882" y="7220421"/>
            <a:ext cx="1095664" cy="1694980"/>
          </a:xfrm>
          <a:prstGeom prst="rect">
            <a:avLst/>
          </a:prstGeom>
          <a:ln>
            <a:solidFill>
              <a:schemeClr val="tx1">
                <a:lumMod val="50000"/>
                <a:lumOff val="50000"/>
              </a:schemeClr>
            </a:solidFill>
          </a:ln>
        </p:spPr>
      </p:pic>
      <p:pic>
        <p:nvPicPr>
          <p:cNvPr id="17" name="Picture 16" descr="A book cover with people around a table&#10;&#10;Description automatically generated with low confidence">
            <a:extLst>
              <a:ext uri="{FF2B5EF4-FFF2-40B4-BE49-F238E27FC236}">
                <a16:creationId xmlns:a16="http://schemas.microsoft.com/office/drawing/2014/main" id="{34F42A4D-6F28-0C2B-9F53-77625C288CD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375136" y="7239001"/>
            <a:ext cx="1083674" cy="1694980"/>
          </a:xfrm>
          <a:prstGeom prst="rect">
            <a:avLst/>
          </a:prstGeom>
          <a:ln>
            <a:solidFill>
              <a:schemeClr val="tx1">
                <a:lumMod val="50000"/>
                <a:lumOff val="50000"/>
              </a:schemeClr>
            </a:solidFill>
          </a:ln>
        </p:spPr>
      </p:pic>
      <p:pic>
        <p:nvPicPr>
          <p:cNvPr id="19" name="Picture 18" descr="A book cover of a green globe&#10;&#10;Description automatically generated with low confidence">
            <a:extLst>
              <a:ext uri="{FF2B5EF4-FFF2-40B4-BE49-F238E27FC236}">
                <a16:creationId xmlns:a16="http://schemas.microsoft.com/office/drawing/2014/main" id="{99A713F3-B0AC-53FF-3BFB-F0C3C5A2C2F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1894410" y="7270683"/>
            <a:ext cx="1084385" cy="1663297"/>
          </a:xfrm>
          <a:prstGeom prst="rect">
            <a:avLst/>
          </a:prstGeom>
          <a:ln>
            <a:solidFill>
              <a:schemeClr val="tx1">
                <a:lumMod val="50000"/>
                <a:lumOff val="50000"/>
              </a:schemeClr>
            </a:solidFill>
          </a:ln>
        </p:spPr>
      </p:pic>
      <p:pic>
        <p:nvPicPr>
          <p:cNvPr id="21" name="Picture 20" descr="A picture containing text, screenshot, font, poster&#10;&#10;Description automatically generated">
            <a:extLst>
              <a:ext uri="{FF2B5EF4-FFF2-40B4-BE49-F238E27FC236}">
                <a16:creationId xmlns:a16="http://schemas.microsoft.com/office/drawing/2014/main" id="{03B34146-5481-7A89-3861-C681D1577D4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134773" y="7253758"/>
            <a:ext cx="1083674" cy="1680222"/>
          </a:xfrm>
          <a:prstGeom prst="rect">
            <a:avLst/>
          </a:prstGeom>
          <a:ln>
            <a:solidFill>
              <a:schemeClr val="tx1">
                <a:lumMod val="50000"/>
                <a:lumOff val="50000"/>
              </a:schemeClr>
            </a:solidFill>
          </a:ln>
        </p:spPr>
      </p:pic>
      <p:pic>
        <p:nvPicPr>
          <p:cNvPr id="23" name="Picture 22" descr="A picture containing text, font, screenshot, poster&#10;&#10;Description automatically generated">
            <a:extLst>
              <a:ext uri="{FF2B5EF4-FFF2-40B4-BE49-F238E27FC236}">
                <a16:creationId xmlns:a16="http://schemas.microsoft.com/office/drawing/2014/main" id="{CD26BA8D-E0DF-D117-84D9-80BC64B6AA0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3654758" y="7253758"/>
            <a:ext cx="1083674" cy="1680222"/>
          </a:xfrm>
          <a:prstGeom prst="rect">
            <a:avLst/>
          </a:prstGeom>
          <a:ln>
            <a:solidFill>
              <a:schemeClr val="tx1">
                <a:lumMod val="50000"/>
                <a:lumOff val="50000"/>
              </a:schemeClr>
            </a:solidFill>
          </a:ln>
        </p:spPr>
      </p:pic>
      <p:pic>
        <p:nvPicPr>
          <p:cNvPr id="27" name="Picture 26">
            <a:extLst>
              <a:ext uri="{FF2B5EF4-FFF2-40B4-BE49-F238E27FC236}">
                <a16:creationId xmlns:a16="http://schemas.microsoft.com/office/drawing/2014/main" id="{3C1CD6C0-B25A-7B09-4F90-3AF139914A34}"/>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15414392" y="7270683"/>
            <a:ext cx="1083675" cy="1644717"/>
          </a:xfrm>
          <a:prstGeom prst="rect">
            <a:avLst/>
          </a:prstGeom>
          <a:ln>
            <a:solidFill>
              <a:schemeClr val="tx1">
                <a:lumMod val="50000"/>
                <a:lumOff val="50000"/>
              </a:schemeClr>
            </a:solidFill>
          </a:ln>
        </p:spPr>
      </p:pic>
      <p:sp>
        <p:nvSpPr>
          <p:cNvPr id="33" name="TextBox 32">
            <a:extLst>
              <a:ext uri="{FF2B5EF4-FFF2-40B4-BE49-F238E27FC236}">
                <a16:creationId xmlns:a16="http://schemas.microsoft.com/office/drawing/2014/main" id="{CD27F684-CFDC-BAF4-9511-919F630ED9C3}"/>
              </a:ext>
            </a:extLst>
          </p:cNvPr>
          <p:cNvSpPr txBox="1"/>
          <p:nvPr/>
        </p:nvSpPr>
        <p:spPr>
          <a:xfrm>
            <a:off x="3068022" y="6408251"/>
            <a:ext cx="7843473" cy="523220"/>
          </a:xfrm>
          <a:prstGeom prst="rect">
            <a:avLst/>
          </a:prstGeom>
          <a:noFill/>
        </p:spPr>
        <p:txBody>
          <a:bodyPr wrap="square" rtlCol="0">
            <a:spAutoFit/>
          </a:bodyPr>
          <a:lstStyle/>
          <a:p>
            <a:pPr algn="ctr"/>
            <a:r>
              <a:rPr lang="en-US" sz="2800" b="1" dirty="0">
                <a:latin typeface="+mj-lt"/>
              </a:rPr>
              <a:t>Author of these books and more.</a:t>
            </a:r>
          </a:p>
        </p:txBody>
      </p:sp>
      <p:pic>
        <p:nvPicPr>
          <p:cNvPr id="14" name="Picture 13">
            <a:extLst>
              <a:ext uri="{FF2B5EF4-FFF2-40B4-BE49-F238E27FC236}">
                <a16:creationId xmlns:a16="http://schemas.microsoft.com/office/drawing/2014/main" id="{741864EF-0B40-E847-B637-AF139FA24D89}"/>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6603509" y="7239001"/>
            <a:ext cx="1095664" cy="1694980"/>
          </a:xfrm>
          <a:prstGeom prst="rect">
            <a:avLst/>
          </a:prstGeom>
          <a:ln>
            <a:solidFill>
              <a:schemeClr val="tx1">
                <a:lumMod val="50000"/>
                <a:lumOff val="50000"/>
              </a:schemeClr>
            </a:solidFill>
          </a:ln>
        </p:spPr>
      </p:pic>
      <p:pic>
        <p:nvPicPr>
          <p:cNvPr id="2" name="Picture 1">
            <a:extLst>
              <a:ext uri="{FF2B5EF4-FFF2-40B4-BE49-F238E27FC236}">
                <a16:creationId xmlns:a16="http://schemas.microsoft.com/office/drawing/2014/main" id="{5DAD038B-854B-69B0-9DEF-323DE9188D83}"/>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p:blipFill>
        <p:spPr>
          <a:xfrm>
            <a:off x="1306382" y="7253758"/>
            <a:ext cx="1077910" cy="1643496"/>
          </a:xfrm>
          <a:prstGeom prst="rect">
            <a:avLst/>
          </a:prstGeom>
          <a:ln>
            <a:solidFill>
              <a:schemeClr val="tx1">
                <a:lumMod val="50000"/>
                <a:lumOff val="50000"/>
              </a:schemeClr>
            </a:solidFill>
          </a:ln>
        </p:spPr>
      </p:pic>
      <p:sp>
        <p:nvSpPr>
          <p:cNvPr id="3" name="TextBox 2">
            <a:extLst>
              <a:ext uri="{FF2B5EF4-FFF2-40B4-BE49-F238E27FC236}">
                <a16:creationId xmlns:a16="http://schemas.microsoft.com/office/drawing/2014/main" id="{47C1014C-5621-E34E-DE1A-F22DB7E8C911}"/>
              </a:ext>
            </a:extLst>
          </p:cNvPr>
          <p:cNvSpPr txBox="1"/>
          <p:nvPr/>
        </p:nvSpPr>
        <p:spPr>
          <a:xfrm>
            <a:off x="13654758" y="6771089"/>
            <a:ext cx="3734710" cy="261610"/>
          </a:xfrm>
          <a:prstGeom prst="rect">
            <a:avLst/>
          </a:prstGeom>
          <a:noFill/>
        </p:spPr>
        <p:txBody>
          <a:bodyPr wrap="square" rtlCol="0">
            <a:spAutoFit/>
          </a:bodyPr>
          <a:lstStyle/>
          <a:p>
            <a:pPr algn="ctr"/>
            <a:r>
              <a:rPr lang="en-US" sz="1100" dirty="0"/>
              <a:t>https://www.linkedin.com/in/pattipphillips/</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17"/>
            <a:ext cx="18287999" cy="10286166"/>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48686">
              <a:defRPr/>
            </a:pPr>
            <a:endParaRPr lang="en-US" sz="2160">
              <a:solidFill>
                <a:prstClr val="white"/>
              </a:solidFill>
              <a:latin typeface="Calibri" panose="020F0502020204030204"/>
            </a:endParaRPr>
          </a:p>
        </p:txBody>
      </p:sp>
      <p:pic>
        <p:nvPicPr>
          <p:cNvPr id="4" name="Picture 3" descr="Hanging light bulb on">
            <a:extLst>
              <a:ext uri="{FF2B5EF4-FFF2-40B4-BE49-F238E27FC236}">
                <a16:creationId xmlns:a16="http://schemas.microsoft.com/office/drawing/2014/main" id="{63FEEDAA-7759-7D43-A87C-B728A53DAAD3}"/>
              </a:ext>
            </a:extLst>
          </p:cNvPr>
          <p:cNvPicPr>
            <a:picLocks noChangeAspect="1"/>
          </p:cNvPicPr>
          <p:nvPr/>
        </p:nvPicPr>
        <p:blipFill>
          <a:blip r:embed="rId2"/>
          <a:srcRect t="10416" b="10416"/>
          <a:stretch/>
        </p:blipFill>
        <p:spPr>
          <a:xfrm>
            <a:off x="25" y="429"/>
            <a:ext cx="18287975" cy="10286154"/>
          </a:xfrm>
          <a:prstGeom prst="rect">
            <a:avLst/>
          </a:prstGeom>
        </p:spPr>
      </p:pic>
      <p:sp>
        <p:nvSpPr>
          <p:cNvPr id="8" name="Rectangle 7">
            <a:extLst>
              <a:ext uri="{FF2B5EF4-FFF2-40B4-BE49-F238E27FC236}">
                <a16:creationId xmlns:a16="http://schemas.microsoft.com/office/drawing/2014/main" id="{0F991855-4145-2840-8431-AD6874264A5A}"/>
              </a:ext>
            </a:extLst>
          </p:cNvPr>
          <p:cNvSpPr/>
          <p:nvPr/>
        </p:nvSpPr>
        <p:spPr>
          <a:xfrm>
            <a:off x="539071" y="1449951"/>
            <a:ext cx="11686287" cy="3674980"/>
          </a:xfrm>
          <a:prstGeom prst="rect">
            <a:avLst/>
          </a:prstGeom>
        </p:spPr>
        <p:txBody>
          <a:bodyPr wrap="square">
            <a:spAutoFit/>
          </a:bodyPr>
          <a:lstStyle/>
          <a:p>
            <a:pPr algn="ctr" defTabSz="1371495" eaLnBrk="0" fontAlgn="base" hangingPunct="0">
              <a:spcBef>
                <a:spcPct val="0"/>
              </a:spcBef>
              <a:spcAft>
                <a:spcPct val="0"/>
              </a:spcAft>
              <a:defRPr/>
            </a:pPr>
            <a:r>
              <a:rPr lang="en-US" sz="8099" b="1" dirty="0">
                <a:solidFill>
                  <a:prstClr val="black"/>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rPr>
              <a:t> </a:t>
            </a:r>
            <a:r>
              <a:rPr lang="en-US" sz="10561" b="1" dirty="0">
                <a:solidFill>
                  <a:prstClr val="black"/>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rPr>
              <a:t>How Much?</a:t>
            </a:r>
          </a:p>
          <a:p>
            <a:pPr algn="ctr" defTabSz="1371495" eaLnBrk="0" fontAlgn="base" hangingPunct="0">
              <a:spcBef>
                <a:spcPct val="0"/>
              </a:spcBef>
              <a:spcAft>
                <a:spcPct val="0"/>
              </a:spcAft>
              <a:defRPr/>
            </a:pPr>
            <a:r>
              <a:rPr lang="en-US" sz="7921" dirty="0">
                <a:solidFill>
                  <a:prstClr val="black"/>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rPr>
              <a:t>Collect Data Along the Way</a:t>
            </a:r>
          </a:p>
          <a:p>
            <a:pPr algn="ctr" defTabSz="1371495" eaLnBrk="0" fontAlgn="base" hangingPunct="0">
              <a:spcBef>
                <a:spcPct val="0"/>
              </a:spcBef>
              <a:spcAft>
                <a:spcPct val="0"/>
              </a:spcAft>
              <a:defRPr/>
            </a:pPr>
            <a:endParaRPr lang="en-US" sz="4799" b="1" dirty="0">
              <a:solidFill>
                <a:prstClr val="black"/>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endParaRPr>
          </a:p>
        </p:txBody>
      </p:sp>
      <p:sp>
        <p:nvSpPr>
          <p:cNvPr id="9" name="Slide Number Placeholder 1">
            <a:extLst>
              <a:ext uri="{FF2B5EF4-FFF2-40B4-BE49-F238E27FC236}">
                <a16:creationId xmlns:a16="http://schemas.microsoft.com/office/drawing/2014/main" id="{30804B29-BC6D-9044-85B6-0582EE5C8E2C}"/>
              </a:ext>
            </a:extLst>
          </p:cNvPr>
          <p:cNvSpPr txBox="1">
            <a:spLocks/>
          </p:cNvSpPr>
          <p:nvPr/>
        </p:nvSpPr>
        <p:spPr>
          <a:xfrm>
            <a:off x="14172793" y="9715130"/>
            <a:ext cx="4114467" cy="547643"/>
          </a:xfrm>
          <a:prstGeom prst="rect">
            <a:avLst/>
          </a:prstGeom>
        </p:spPr>
        <p:txBody>
          <a:bodyPr anchor="b"/>
          <a:lstStyle>
            <a:defPPr>
              <a:defRPr lang="en-US"/>
            </a:defPPr>
            <a:lvl1pPr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1pPr>
            <a:lvl2pPr marL="4572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2pPr>
            <a:lvl3pPr marL="9144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3pPr>
            <a:lvl4pPr marL="13716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4pPr>
            <a:lvl5pPr marL="18288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5pPr>
            <a:lvl6pPr marL="2286000" algn="l" defTabSz="914400" rtl="0" eaLnBrk="1" latinLnBrk="0" hangingPunct="1">
              <a:defRPr kern="1200">
                <a:solidFill>
                  <a:schemeClr val="tx1"/>
                </a:solidFill>
                <a:latin typeface="Verdana" pitchFamily="34" charset="0"/>
                <a:ea typeface="ＭＳ Ｐゴシック" pitchFamily="-111" charset="-128"/>
                <a:cs typeface="+mn-cs"/>
              </a:defRPr>
            </a:lvl6pPr>
            <a:lvl7pPr marL="2743200" algn="l" defTabSz="914400" rtl="0" eaLnBrk="1" latinLnBrk="0" hangingPunct="1">
              <a:defRPr kern="1200">
                <a:solidFill>
                  <a:schemeClr val="tx1"/>
                </a:solidFill>
                <a:latin typeface="Verdana" pitchFamily="34" charset="0"/>
                <a:ea typeface="ＭＳ Ｐゴシック" pitchFamily="-111" charset="-128"/>
                <a:cs typeface="+mn-cs"/>
              </a:defRPr>
            </a:lvl7pPr>
            <a:lvl8pPr marL="3200400" algn="l" defTabSz="914400" rtl="0" eaLnBrk="1" latinLnBrk="0" hangingPunct="1">
              <a:defRPr kern="1200">
                <a:solidFill>
                  <a:schemeClr val="tx1"/>
                </a:solidFill>
                <a:latin typeface="Verdana" pitchFamily="34" charset="0"/>
                <a:ea typeface="ＭＳ Ｐゴシック" pitchFamily="-111" charset="-128"/>
                <a:cs typeface="+mn-cs"/>
              </a:defRPr>
            </a:lvl8pPr>
            <a:lvl9pPr marL="3657600" algn="l" defTabSz="914400" rtl="0" eaLnBrk="1" latinLnBrk="0" hangingPunct="1">
              <a:defRPr kern="1200">
                <a:solidFill>
                  <a:schemeClr val="tx1"/>
                </a:solidFill>
                <a:latin typeface="Verdana" pitchFamily="34" charset="0"/>
                <a:ea typeface="ＭＳ Ｐゴシック" pitchFamily="-111" charset="-128"/>
                <a:cs typeface="+mn-cs"/>
              </a:defRPr>
            </a:lvl9pPr>
          </a:lstStyle>
          <a:p>
            <a:pPr algn="r" defTabSz="1371495"/>
            <a:fld id="{5A007396-4EF8-4446-A4A3-FA7862915E1A}" type="slidenum">
              <a:rPr lang="en-US" sz="1800">
                <a:solidFill>
                  <a:prstClr val="white"/>
                </a:solidFill>
                <a:latin typeface="Calibri" panose="020F0502020204030204" pitchFamily="34" charset="0"/>
                <a:cs typeface="Calibri" panose="020F0502020204030204" pitchFamily="34" charset="0"/>
              </a:rPr>
              <a:pPr algn="r" defTabSz="1371495"/>
              <a:t>26</a:t>
            </a:fld>
            <a:endParaRPr lang="en-US" sz="1800" dirty="0">
              <a:solidFill>
                <a:prstClr val="white"/>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03549248"/>
      </p:ext>
    </p:extLst>
  </p:cSld>
  <p:clrMapOvr>
    <a:overrideClrMapping bg1="dk1" tx1="lt1" bg2="dk2" tx2="lt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2" name="Rectangle 61">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1" y="417"/>
            <a:ext cx="18286518" cy="10286167"/>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495">
              <a:defRPr/>
            </a:pPr>
            <a:endParaRPr lang="en-US" sz="2700">
              <a:solidFill>
                <a:prstClr val="white"/>
              </a:solidFill>
              <a:latin typeface="Calibri" panose="020F0502020204030204"/>
            </a:endParaRPr>
          </a:p>
        </p:txBody>
      </p:sp>
      <p:sp>
        <p:nvSpPr>
          <p:cNvPr id="64" name="Rectangle 63">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1" y="7903702"/>
            <a:ext cx="18286515" cy="2385919"/>
          </a:xfrm>
          <a:prstGeom prst="rect">
            <a:avLst/>
          </a:prstGeom>
          <a:gradFill>
            <a:gsLst>
              <a:gs pos="0">
                <a:srgbClr val="000000"/>
              </a:gs>
              <a:gs pos="54000">
                <a:schemeClr val="accent1">
                  <a:lumMod val="50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495">
              <a:defRPr/>
            </a:pPr>
            <a:endParaRPr lang="en-US" sz="2700">
              <a:solidFill>
                <a:prstClr val="white"/>
              </a:solidFill>
              <a:latin typeface="Calibri" panose="020F0502020204030204"/>
            </a:endParaRPr>
          </a:p>
        </p:txBody>
      </p:sp>
      <p:sp>
        <p:nvSpPr>
          <p:cNvPr id="66" name="Rectangle 65">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4172" y="7903702"/>
            <a:ext cx="18311431" cy="2385919"/>
          </a:xfrm>
          <a:prstGeom prst="rect">
            <a:avLst/>
          </a:prstGeom>
          <a:gradFill>
            <a:gsLst>
              <a:gs pos="18000">
                <a:schemeClr val="accent1">
                  <a:lumMod val="75000"/>
                  <a:alpha val="0"/>
                </a:schemeClr>
              </a:gs>
              <a:gs pos="100000">
                <a:schemeClr val="accent1"/>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495">
              <a:defRPr/>
            </a:pPr>
            <a:endParaRPr lang="en-US" sz="2700">
              <a:solidFill>
                <a:prstClr val="white"/>
              </a:solidFill>
              <a:latin typeface="Calibri" panose="020F0502020204030204"/>
            </a:endParaRPr>
          </a:p>
        </p:txBody>
      </p:sp>
      <p:sp>
        <p:nvSpPr>
          <p:cNvPr id="68" name="Rectangle 67">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2147798" y="7900664"/>
            <a:ext cx="6139462" cy="2385919"/>
          </a:xfrm>
          <a:prstGeom prst="rect">
            <a:avLst/>
          </a:prstGeom>
          <a:gradFill>
            <a:gsLst>
              <a:gs pos="23000">
                <a:schemeClr val="accent1">
                  <a:lumMod val="50000"/>
                  <a:alpha val="61000"/>
                </a:schemeClr>
              </a:gs>
              <a:gs pos="100000">
                <a:schemeClr val="accent1">
                  <a:lumMod val="50000"/>
                  <a:alpha val="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495">
              <a:defRPr/>
            </a:pPr>
            <a:endParaRPr lang="en-US" sz="2700">
              <a:solidFill>
                <a:prstClr val="white"/>
              </a:solidFill>
              <a:latin typeface="Calibri" panose="020F0502020204030204"/>
            </a:endParaRPr>
          </a:p>
        </p:txBody>
      </p:sp>
      <p:sp>
        <p:nvSpPr>
          <p:cNvPr id="70" name="Rectangle 69">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61" y="7900665"/>
            <a:ext cx="18296520" cy="1697135"/>
          </a:xfrm>
          <a:prstGeom prst="rect">
            <a:avLst/>
          </a:prstGeom>
          <a:gradFill>
            <a:gsLst>
              <a:gs pos="18000">
                <a:schemeClr val="accent1">
                  <a:alpha val="0"/>
                </a:schemeClr>
              </a:gs>
              <a:gs pos="100000">
                <a:schemeClr val="accent1">
                  <a:lumMod val="60000"/>
                  <a:lumOff val="40000"/>
                  <a:alpha val="5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495">
              <a:defRPr/>
            </a:pPr>
            <a:endParaRPr lang="en-US" sz="2700">
              <a:solidFill>
                <a:prstClr val="white"/>
              </a:solidFill>
              <a:latin typeface="Calibri" panose="020F0502020204030204"/>
            </a:endParaRPr>
          </a:p>
        </p:txBody>
      </p:sp>
      <p:sp>
        <p:nvSpPr>
          <p:cNvPr id="72" name="Rectangle 71">
            <a:extLst>
              <a:ext uri="{FF2B5EF4-FFF2-40B4-BE49-F238E27FC236}">
                <a16:creationId xmlns:a16="http://schemas.microsoft.com/office/drawing/2014/main" id="{B3FA1AAC-C1ED-4F77-BFA4-BE80FC0AC7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5650" y="7917377"/>
            <a:ext cx="11604449" cy="2385918"/>
          </a:xfrm>
          <a:prstGeom prst="rect">
            <a:avLst/>
          </a:prstGeom>
          <a:gradFill>
            <a:gsLst>
              <a:gs pos="50000">
                <a:schemeClr val="accent1">
                  <a:alpha val="0"/>
                </a:schemeClr>
              </a:gs>
              <a:gs pos="100000">
                <a:schemeClr val="accent1">
                  <a:lumMod val="75000"/>
                  <a:alpha val="41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495">
              <a:defRPr/>
            </a:pPr>
            <a:endParaRPr lang="en-US" sz="2700">
              <a:solidFill>
                <a:prstClr val="white"/>
              </a:solidFill>
              <a:latin typeface="Calibri" panose="020F0502020204030204"/>
            </a:endParaRPr>
          </a:p>
        </p:txBody>
      </p:sp>
      <p:sp>
        <p:nvSpPr>
          <p:cNvPr id="33" name="Rectangle 2">
            <a:extLst>
              <a:ext uri="{FF2B5EF4-FFF2-40B4-BE49-F238E27FC236}">
                <a16:creationId xmlns:a16="http://schemas.microsoft.com/office/drawing/2014/main" id="{BD1524B0-C530-5547-9397-0A9A825D27D1}"/>
              </a:ext>
            </a:extLst>
          </p:cNvPr>
          <p:cNvSpPr txBox="1">
            <a:spLocks noChangeArrowheads="1"/>
          </p:cNvSpPr>
          <p:nvPr/>
        </p:nvSpPr>
        <p:spPr>
          <a:xfrm>
            <a:off x="868771" y="8265351"/>
            <a:ext cx="17393580" cy="1473590"/>
          </a:xfrm>
          <a:prstGeom prst="rect">
            <a:avLst/>
          </a:prstGeom>
        </p:spPr>
        <p:txBody>
          <a:bodyPr vert="horz" lIns="137149" tIns="68574" rIns="137149" bIns="68574"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1371495">
              <a:defRPr/>
            </a:pPr>
            <a:r>
              <a:rPr lang="en-US" sz="6481" b="1" dirty="0">
                <a:solidFill>
                  <a:prstClr val="white"/>
                </a:solidFill>
                <a:latin typeface="Calibri Light" panose="020F0302020204030204"/>
              </a:rPr>
              <a:t>Data Collection Methods</a:t>
            </a:r>
          </a:p>
        </p:txBody>
      </p:sp>
      <p:graphicFrame>
        <p:nvGraphicFramePr>
          <p:cNvPr id="13" name="Content Placeholder 3">
            <a:extLst>
              <a:ext uri="{FF2B5EF4-FFF2-40B4-BE49-F238E27FC236}">
                <a16:creationId xmlns:a16="http://schemas.microsoft.com/office/drawing/2014/main" id="{27AA5F58-11F0-0349-A9F6-50EE42D276A2}"/>
              </a:ext>
            </a:extLst>
          </p:cNvPr>
          <p:cNvGraphicFramePr>
            <a:graphicFrameLocks/>
          </p:cNvGraphicFramePr>
          <p:nvPr/>
        </p:nvGraphicFramePr>
        <p:xfrm>
          <a:off x="637243" y="588238"/>
          <a:ext cx="17013509" cy="6373810"/>
        </p:xfrm>
        <a:graphic>
          <a:graphicData uri="http://schemas.openxmlformats.org/drawingml/2006/chart">
            <c:chart xmlns:c="http://schemas.openxmlformats.org/drawingml/2006/chart" xmlns:r="http://schemas.openxmlformats.org/officeDocument/2006/relationships" r:id="rId2"/>
          </a:graphicData>
        </a:graphic>
      </p:graphicFrame>
      <p:sp>
        <p:nvSpPr>
          <p:cNvPr id="14" name="Rectangle 9">
            <a:extLst>
              <a:ext uri="{FF2B5EF4-FFF2-40B4-BE49-F238E27FC236}">
                <a16:creationId xmlns:a16="http://schemas.microsoft.com/office/drawing/2014/main" id="{F14A05DB-603C-664E-9128-5E02A65A2B06}"/>
              </a:ext>
            </a:extLst>
          </p:cNvPr>
          <p:cNvSpPr>
            <a:spLocks noChangeArrowheads="1"/>
          </p:cNvSpPr>
          <p:nvPr/>
        </p:nvSpPr>
        <p:spPr bwMode="auto">
          <a:xfrm>
            <a:off x="1005945" y="7005799"/>
            <a:ext cx="6032505" cy="553998"/>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nchor="ctr">
            <a:spAutoFit/>
          </a:bodyPr>
          <a:lstStyle/>
          <a:p>
            <a:pPr defTabSz="1371495" eaLnBrk="0" hangingPunct="0">
              <a:tabLst>
                <a:tab pos="1371495" algn="l"/>
                <a:tab pos="6171727" algn="ctr"/>
                <a:tab pos="8914716" algn="r"/>
              </a:tabLst>
              <a:defRPr/>
            </a:pPr>
            <a:r>
              <a:rPr lang="en-US" sz="3000" dirty="0">
                <a:solidFill>
                  <a:prstClr val="black">
                    <a:lumMod val="85000"/>
                    <a:lumOff val="15000"/>
                  </a:prstClr>
                </a:solidFill>
                <a:latin typeface="Calibri" panose="020F0502020204030204"/>
                <a:ea typeface="ＭＳ Ｐゴシック" pitchFamily="-111" charset="-128"/>
                <a:cs typeface="Arial" pitchFamily="34" charset="0"/>
              </a:rPr>
              <a:t>*Survey of Users, N = 246</a:t>
            </a:r>
            <a:endParaRPr lang="en-US" sz="3000" dirty="0">
              <a:solidFill>
                <a:prstClr val="black">
                  <a:lumMod val="85000"/>
                  <a:lumOff val="15000"/>
                </a:prstClr>
              </a:solidFill>
              <a:latin typeface="Calibri" panose="020F0502020204030204"/>
              <a:ea typeface="ＭＳ Ｐゴシック" pitchFamily="-111" charset="-128"/>
            </a:endParaRPr>
          </a:p>
        </p:txBody>
      </p:sp>
      <p:sp>
        <p:nvSpPr>
          <p:cNvPr id="15" name="Slide Number Placeholder 1">
            <a:extLst>
              <a:ext uri="{FF2B5EF4-FFF2-40B4-BE49-F238E27FC236}">
                <a16:creationId xmlns:a16="http://schemas.microsoft.com/office/drawing/2014/main" id="{4CBAB9A2-9145-0746-B5E7-66817E73EEE2}"/>
              </a:ext>
            </a:extLst>
          </p:cNvPr>
          <p:cNvSpPr txBox="1">
            <a:spLocks/>
          </p:cNvSpPr>
          <p:nvPr/>
        </p:nvSpPr>
        <p:spPr>
          <a:xfrm>
            <a:off x="14172793" y="9715130"/>
            <a:ext cx="4114467" cy="547643"/>
          </a:xfrm>
          <a:prstGeom prst="rect">
            <a:avLst/>
          </a:prstGeom>
        </p:spPr>
        <p:txBody>
          <a:bodyPr anchor="b"/>
          <a:lstStyle>
            <a:defPPr>
              <a:defRPr lang="en-US"/>
            </a:defPPr>
            <a:lvl1pPr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1pPr>
            <a:lvl2pPr marL="4572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2pPr>
            <a:lvl3pPr marL="9144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3pPr>
            <a:lvl4pPr marL="13716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4pPr>
            <a:lvl5pPr marL="18288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5pPr>
            <a:lvl6pPr marL="2286000" algn="l" defTabSz="914400" rtl="0" eaLnBrk="1" latinLnBrk="0" hangingPunct="1">
              <a:defRPr kern="1200">
                <a:solidFill>
                  <a:schemeClr val="tx1"/>
                </a:solidFill>
                <a:latin typeface="Verdana" pitchFamily="34" charset="0"/>
                <a:ea typeface="ＭＳ Ｐゴシック" pitchFamily="-111" charset="-128"/>
                <a:cs typeface="+mn-cs"/>
              </a:defRPr>
            </a:lvl6pPr>
            <a:lvl7pPr marL="2743200" algn="l" defTabSz="914400" rtl="0" eaLnBrk="1" latinLnBrk="0" hangingPunct="1">
              <a:defRPr kern="1200">
                <a:solidFill>
                  <a:schemeClr val="tx1"/>
                </a:solidFill>
                <a:latin typeface="Verdana" pitchFamily="34" charset="0"/>
                <a:ea typeface="ＭＳ Ｐゴシック" pitchFamily="-111" charset="-128"/>
                <a:cs typeface="+mn-cs"/>
              </a:defRPr>
            </a:lvl7pPr>
            <a:lvl8pPr marL="3200400" algn="l" defTabSz="914400" rtl="0" eaLnBrk="1" latinLnBrk="0" hangingPunct="1">
              <a:defRPr kern="1200">
                <a:solidFill>
                  <a:schemeClr val="tx1"/>
                </a:solidFill>
                <a:latin typeface="Verdana" pitchFamily="34" charset="0"/>
                <a:ea typeface="ＭＳ Ｐゴシック" pitchFamily="-111" charset="-128"/>
                <a:cs typeface="+mn-cs"/>
              </a:defRPr>
            </a:lvl8pPr>
            <a:lvl9pPr marL="3657600" algn="l" defTabSz="914400" rtl="0" eaLnBrk="1" latinLnBrk="0" hangingPunct="1">
              <a:defRPr kern="1200">
                <a:solidFill>
                  <a:schemeClr val="tx1"/>
                </a:solidFill>
                <a:latin typeface="Verdana" pitchFamily="34" charset="0"/>
                <a:ea typeface="ＭＳ Ｐゴシック" pitchFamily="-111" charset="-128"/>
                <a:cs typeface="+mn-cs"/>
              </a:defRPr>
            </a:lvl9pPr>
          </a:lstStyle>
          <a:p>
            <a:pPr algn="r" defTabSz="1371495"/>
            <a:fld id="{5A007396-4EF8-4446-A4A3-FA7862915E1A}" type="slidenum">
              <a:rPr lang="en-US" sz="1800">
                <a:solidFill>
                  <a:prstClr val="black"/>
                </a:solidFill>
                <a:latin typeface="Calibri" panose="020F0502020204030204" pitchFamily="34" charset="0"/>
                <a:cs typeface="Calibri" panose="020F0502020204030204" pitchFamily="34" charset="0"/>
              </a:rPr>
              <a:pPr algn="r" defTabSz="1371495"/>
              <a:t>27</a:t>
            </a:fld>
            <a:endParaRPr lang="en-US" sz="1800" dirty="0">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181382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17"/>
            <a:ext cx="18287999" cy="10286166"/>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48686">
              <a:defRPr/>
            </a:pPr>
            <a:endParaRPr lang="en-US" sz="2160">
              <a:solidFill>
                <a:prstClr val="white"/>
              </a:solidFill>
              <a:latin typeface="Calibri" panose="020F0502020204030204"/>
            </a:endParaRPr>
          </a:p>
        </p:txBody>
      </p:sp>
      <p:pic>
        <p:nvPicPr>
          <p:cNvPr id="4" name="Picture 3" descr="Close-up of calculator and data">
            <a:extLst>
              <a:ext uri="{FF2B5EF4-FFF2-40B4-BE49-F238E27FC236}">
                <a16:creationId xmlns:a16="http://schemas.microsoft.com/office/drawing/2014/main" id="{63FEEDAA-7759-7D43-A87C-B728A53DAAD3}"/>
              </a:ext>
            </a:extLst>
          </p:cNvPr>
          <p:cNvPicPr>
            <a:picLocks noChangeAspect="1"/>
          </p:cNvPicPr>
          <p:nvPr/>
        </p:nvPicPr>
        <p:blipFill>
          <a:blip r:embed="rId2"/>
          <a:srcRect t="12526" b="12526"/>
          <a:stretch/>
        </p:blipFill>
        <p:spPr>
          <a:xfrm>
            <a:off x="25" y="429"/>
            <a:ext cx="18287975" cy="10286154"/>
          </a:xfrm>
          <a:prstGeom prst="rect">
            <a:avLst/>
          </a:prstGeom>
        </p:spPr>
      </p:pic>
      <p:sp>
        <p:nvSpPr>
          <p:cNvPr id="9" name="Slide Number Placeholder 1">
            <a:extLst>
              <a:ext uri="{FF2B5EF4-FFF2-40B4-BE49-F238E27FC236}">
                <a16:creationId xmlns:a16="http://schemas.microsoft.com/office/drawing/2014/main" id="{30804B29-BC6D-9044-85B6-0582EE5C8E2C}"/>
              </a:ext>
            </a:extLst>
          </p:cNvPr>
          <p:cNvSpPr txBox="1">
            <a:spLocks/>
          </p:cNvSpPr>
          <p:nvPr/>
        </p:nvSpPr>
        <p:spPr>
          <a:xfrm>
            <a:off x="14172793" y="9715130"/>
            <a:ext cx="4114467" cy="547643"/>
          </a:xfrm>
          <a:prstGeom prst="rect">
            <a:avLst/>
          </a:prstGeom>
        </p:spPr>
        <p:txBody>
          <a:bodyPr anchor="b"/>
          <a:lstStyle>
            <a:defPPr>
              <a:defRPr lang="en-US"/>
            </a:defPPr>
            <a:lvl1pPr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1pPr>
            <a:lvl2pPr marL="4572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2pPr>
            <a:lvl3pPr marL="9144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3pPr>
            <a:lvl4pPr marL="13716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4pPr>
            <a:lvl5pPr marL="18288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5pPr>
            <a:lvl6pPr marL="2286000" algn="l" defTabSz="914400" rtl="0" eaLnBrk="1" latinLnBrk="0" hangingPunct="1">
              <a:defRPr kern="1200">
                <a:solidFill>
                  <a:schemeClr val="tx1"/>
                </a:solidFill>
                <a:latin typeface="Verdana" pitchFamily="34" charset="0"/>
                <a:ea typeface="ＭＳ Ｐゴシック" pitchFamily="-111" charset="-128"/>
                <a:cs typeface="+mn-cs"/>
              </a:defRPr>
            </a:lvl6pPr>
            <a:lvl7pPr marL="2743200" algn="l" defTabSz="914400" rtl="0" eaLnBrk="1" latinLnBrk="0" hangingPunct="1">
              <a:defRPr kern="1200">
                <a:solidFill>
                  <a:schemeClr val="tx1"/>
                </a:solidFill>
                <a:latin typeface="Verdana" pitchFamily="34" charset="0"/>
                <a:ea typeface="ＭＳ Ｐゴシック" pitchFamily="-111" charset="-128"/>
                <a:cs typeface="+mn-cs"/>
              </a:defRPr>
            </a:lvl7pPr>
            <a:lvl8pPr marL="3200400" algn="l" defTabSz="914400" rtl="0" eaLnBrk="1" latinLnBrk="0" hangingPunct="1">
              <a:defRPr kern="1200">
                <a:solidFill>
                  <a:schemeClr val="tx1"/>
                </a:solidFill>
                <a:latin typeface="Verdana" pitchFamily="34" charset="0"/>
                <a:ea typeface="ＭＳ Ｐゴシック" pitchFamily="-111" charset="-128"/>
                <a:cs typeface="+mn-cs"/>
              </a:defRPr>
            </a:lvl8pPr>
            <a:lvl9pPr marL="3657600" algn="l" defTabSz="914400" rtl="0" eaLnBrk="1" latinLnBrk="0" hangingPunct="1">
              <a:defRPr kern="1200">
                <a:solidFill>
                  <a:schemeClr val="tx1"/>
                </a:solidFill>
                <a:latin typeface="Verdana" pitchFamily="34" charset="0"/>
                <a:ea typeface="ＭＳ Ｐゴシック" pitchFamily="-111" charset="-128"/>
                <a:cs typeface="+mn-cs"/>
              </a:defRPr>
            </a:lvl9pPr>
          </a:lstStyle>
          <a:p>
            <a:pPr algn="r" defTabSz="1371495"/>
            <a:fld id="{5A007396-4EF8-4446-A4A3-FA7862915E1A}" type="slidenum">
              <a:rPr lang="en-US" sz="1800">
                <a:solidFill>
                  <a:prstClr val="white">
                    <a:lumMod val="50000"/>
                  </a:prstClr>
                </a:solidFill>
                <a:latin typeface="Calibri" panose="020F0502020204030204" pitchFamily="34" charset="0"/>
                <a:cs typeface="Calibri" panose="020F0502020204030204" pitchFamily="34" charset="0"/>
              </a:rPr>
              <a:pPr algn="r" defTabSz="1371495"/>
              <a:t>28</a:t>
            </a:fld>
            <a:endParaRPr lang="en-US" sz="1800" dirty="0">
              <a:solidFill>
                <a:prstClr val="white">
                  <a:lumMod val="50000"/>
                </a:prstClr>
              </a:solidFill>
              <a:latin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C12F0EC1-F794-0A4D-9A42-6303CE4C83E7}"/>
              </a:ext>
            </a:extLst>
          </p:cNvPr>
          <p:cNvSpPr/>
          <p:nvPr/>
        </p:nvSpPr>
        <p:spPr>
          <a:xfrm>
            <a:off x="4338775" y="2146642"/>
            <a:ext cx="14714932" cy="3674980"/>
          </a:xfrm>
          <a:prstGeom prst="rect">
            <a:avLst/>
          </a:prstGeom>
        </p:spPr>
        <p:txBody>
          <a:bodyPr wrap="square">
            <a:spAutoFit/>
          </a:bodyPr>
          <a:lstStyle/>
          <a:p>
            <a:pPr algn="ctr" defTabSz="1371495" eaLnBrk="0" fontAlgn="base" hangingPunct="0">
              <a:spcBef>
                <a:spcPct val="0"/>
              </a:spcBef>
              <a:spcAft>
                <a:spcPct val="0"/>
              </a:spcAft>
              <a:defRPr/>
            </a:pPr>
            <a:r>
              <a:rPr lang="en-US" sz="8099" b="1" dirty="0">
                <a:solidFill>
                  <a:prstClr val="black"/>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rPr>
              <a:t> </a:t>
            </a:r>
            <a:r>
              <a:rPr lang="en-US" sz="10561" b="1" dirty="0">
                <a:solidFill>
                  <a:prstClr val="black"/>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rPr>
              <a:t>What’s it worth?</a:t>
            </a:r>
          </a:p>
          <a:p>
            <a:pPr algn="ctr" defTabSz="1371495" eaLnBrk="0" fontAlgn="base" hangingPunct="0">
              <a:spcBef>
                <a:spcPct val="0"/>
              </a:spcBef>
              <a:spcAft>
                <a:spcPct val="0"/>
              </a:spcAft>
              <a:defRPr/>
            </a:pPr>
            <a:r>
              <a:rPr lang="en-US" sz="7921" dirty="0">
                <a:solidFill>
                  <a:prstClr val="black"/>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rPr>
              <a:t>Analyze the Data</a:t>
            </a:r>
          </a:p>
          <a:p>
            <a:pPr algn="ctr" defTabSz="1371495" eaLnBrk="0" fontAlgn="base" hangingPunct="0">
              <a:spcBef>
                <a:spcPct val="0"/>
              </a:spcBef>
              <a:spcAft>
                <a:spcPct val="0"/>
              </a:spcAft>
              <a:defRPr/>
            </a:pPr>
            <a:endParaRPr lang="en-US" sz="4799" b="1" dirty="0">
              <a:solidFill>
                <a:prstClr val="black"/>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endParaRPr>
          </a:p>
        </p:txBody>
      </p:sp>
    </p:spTree>
    <p:extLst>
      <p:ext uri="{BB962C8B-B14F-4D97-AF65-F5344CB8AC3E}">
        <p14:creationId xmlns:p14="http://schemas.microsoft.com/office/powerpoint/2010/main" val="536667593"/>
      </p:ext>
    </p:extLst>
  </p:cSld>
  <p:clrMapOvr>
    <a:overrideClrMapping bg1="dk1" tx1="lt1" bg2="dk2" tx2="lt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2" name="Rectangle 61">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1" y="417"/>
            <a:ext cx="18286518" cy="10286167"/>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495">
              <a:defRPr/>
            </a:pPr>
            <a:endParaRPr lang="en-US" sz="2700">
              <a:solidFill>
                <a:prstClr val="white"/>
              </a:solidFill>
              <a:latin typeface="Calibri" panose="020F0502020204030204"/>
            </a:endParaRPr>
          </a:p>
        </p:txBody>
      </p:sp>
      <p:sp>
        <p:nvSpPr>
          <p:cNvPr id="64" name="Rectangle 63">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1" y="7903702"/>
            <a:ext cx="18286515" cy="2385919"/>
          </a:xfrm>
          <a:prstGeom prst="rect">
            <a:avLst/>
          </a:prstGeom>
          <a:gradFill>
            <a:gsLst>
              <a:gs pos="0">
                <a:srgbClr val="000000"/>
              </a:gs>
              <a:gs pos="54000">
                <a:schemeClr val="accent1">
                  <a:lumMod val="50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495">
              <a:defRPr/>
            </a:pPr>
            <a:endParaRPr lang="en-US" sz="2700">
              <a:solidFill>
                <a:prstClr val="white"/>
              </a:solidFill>
              <a:latin typeface="Calibri" panose="020F0502020204030204"/>
            </a:endParaRPr>
          </a:p>
        </p:txBody>
      </p:sp>
      <p:sp>
        <p:nvSpPr>
          <p:cNvPr id="66" name="Rectangle 65">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4172" y="7903702"/>
            <a:ext cx="18311431" cy="2385919"/>
          </a:xfrm>
          <a:prstGeom prst="rect">
            <a:avLst/>
          </a:prstGeom>
          <a:gradFill>
            <a:gsLst>
              <a:gs pos="18000">
                <a:schemeClr val="accent1">
                  <a:lumMod val="75000"/>
                  <a:alpha val="0"/>
                </a:schemeClr>
              </a:gs>
              <a:gs pos="100000">
                <a:schemeClr val="accent1"/>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495">
              <a:defRPr/>
            </a:pPr>
            <a:endParaRPr lang="en-US" sz="2700">
              <a:solidFill>
                <a:prstClr val="white"/>
              </a:solidFill>
              <a:latin typeface="Calibri" panose="020F0502020204030204"/>
            </a:endParaRPr>
          </a:p>
        </p:txBody>
      </p:sp>
      <p:sp>
        <p:nvSpPr>
          <p:cNvPr id="68" name="Rectangle 67">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2147798" y="7900664"/>
            <a:ext cx="6139462" cy="2385919"/>
          </a:xfrm>
          <a:prstGeom prst="rect">
            <a:avLst/>
          </a:prstGeom>
          <a:gradFill>
            <a:gsLst>
              <a:gs pos="23000">
                <a:schemeClr val="accent1">
                  <a:lumMod val="50000"/>
                  <a:alpha val="61000"/>
                </a:schemeClr>
              </a:gs>
              <a:gs pos="100000">
                <a:schemeClr val="accent1">
                  <a:lumMod val="50000"/>
                  <a:alpha val="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495">
              <a:defRPr/>
            </a:pPr>
            <a:endParaRPr lang="en-US" sz="2700">
              <a:solidFill>
                <a:prstClr val="white"/>
              </a:solidFill>
              <a:latin typeface="Calibri" panose="020F0502020204030204"/>
            </a:endParaRPr>
          </a:p>
        </p:txBody>
      </p:sp>
      <p:sp>
        <p:nvSpPr>
          <p:cNvPr id="70" name="Rectangle 69">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61" y="7900665"/>
            <a:ext cx="18296520" cy="1697135"/>
          </a:xfrm>
          <a:prstGeom prst="rect">
            <a:avLst/>
          </a:prstGeom>
          <a:gradFill>
            <a:gsLst>
              <a:gs pos="18000">
                <a:schemeClr val="accent1">
                  <a:alpha val="0"/>
                </a:schemeClr>
              </a:gs>
              <a:gs pos="100000">
                <a:schemeClr val="accent1">
                  <a:lumMod val="60000"/>
                  <a:lumOff val="40000"/>
                  <a:alpha val="5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495">
              <a:defRPr/>
            </a:pPr>
            <a:endParaRPr lang="en-US" sz="2700">
              <a:solidFill>
                <a:prstClr val="white"/>
              </a:solidFill>
              <a:latin typeface="Calibri" panose="020F0502020204030204"/>
            </a:endParaRPr>
          </a:p>
        </p:txBody>
      </p:sp>
      <p:sp>
        <p:nvSpPr>
          <p:cNvPr id="72" name="Rectangle 71">
            <a:extLst>
              <a:ext uri="{FF2B5EF4-FFF2-40B4-BE49-F238E27FC236}">
                <a16:creationId xmlns:a16="http://schemas.microsoft.com/office/drawing/2014/main" id="{B3FA1AAC-C1ED-4F77-BFA4-BE80FC0AC7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5650" y="7917377"/>
            <a:ext cx="11604449" cy="2385918"/>
          </a:xfrm>
          <a:prstGeom prst="rect">
            <a:avLst/>
          </a:prstGeom>
          <a:gradFill>
            <a:gsLst>
              <a:gs pos="50000">
                <a:schemeClr val="accent1">
                  <a:alpha val="0"/>
                </a:schemeClr>
              </a:gs>
              <a:gs pos="100000">
                <a:schemeClr val="accent1">
                  <a:lumMod val="75000"/>
                  <a:alpha val="41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495">
              <a:defRPr/>
            </a:pPr>
            <a:endParaRPr lang="en-US" sz="2700">
              <a:solidFill>
                <a:prstClr val="white"/>
              </a:solidFill>
              <a:latin typeface="Calibri" panose="020F0502020204030204"/>
            </a:endParaRPr>
          </a:p>
        </p:txBody>
      </p:sp>
      <p:sp>
        <p:nvSpPr>
          <p:cNvPr id="33" name="Rectangle 2">
            <a:extLst>
              <a:ext uri="{FF2B5EF4-FFF2-40B4-BE49-F238E27FC236}">
                <a16:creationId xmlns:a16="http://schemas.microsoft.com/office/drawing/2014/main" id="{BD1524B0-C530-5547-9397-0A9A825D27D1}"/>
              </a:ext>
            </a:extLst>
          </p:cNvPr>
          <p:cNvSpPr txBox="1">
            <a:spLocks noChangeArrowheads="1"/>
          </p:cNvSpPr>
          <p:nvPr/>
        </p:nvSpPr>
        <p:spPr>
          <a:xfrm>
            <a:off x="1005945" y="8265351"/>
            <a:ext cx="17256406" cy="1473590"/>
          </a:xfrm>
          <a:prstGeom prst="rect">
            <a:avLst/>
          </a:prstGeom>
        </p:spPr>
        <p:txBody>
          <a:bodyPr vert="horz" lIns="137149" tIns="68574" rIns="137149" bIns="68574"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1371495">
              <a:defRPr/>
            </a:pPr>
            <a:r>
              <a:rPr lang="en-US" sz="6481" b="1" dirty="0">
                <a:solidFill>
                  <a:prstClr val="white"/>
                </a:solidFill>
                <a:latin typeface="Calibri Light" panose="020F0302020204030204"/>
              </a:rPr>
              <a:t>Isolate Program Effects</a:t>
            </a:r>
          </a:p>
        </p:txBody>
      </p:sp>
      <p:sp>
        <p:nvSpPr>
          <p:cNvPr id="20" name="Rectangle 9">
            <a:extLst>
              <a:ext uri="{FF2B5EF4-FFF2-40B4-BE49-F238E27FC236}">
                <a16:creationId xmlns:a16="http://schemas.microsoft.com/office/drawing/2014/main" id="{39B5DAA5-DE42-4043-8FD6-1B3C80EAE2D9}"/>
              </a:ext>
            </a:extLst>
          </p:cNvPr>
          <p:cNvSpPr>
            <a:spLocks noChangeArrowheads="1"/>
          </p:cNvSpPr>
          <p:nvPr/>
        </p:nvSpPr>
        <p:spPr bwMode="auto">
          <a:xfrm>
            <a:off x="1005945" y="7003258"/>
            <a:ext cx="6032505" cy="553998"/>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nchor="ctr">
            <a:spAutoFit/>
          </a:bodyPr>
          <a:lstStyle/>
          <a:p>
            <a:pPr defTabSz="1371495" eaLnBrk="0" hangingPunct="0">
              <a:tabLst>
                <a:tab pos="1371495" algn="l"/>
                <a:tab pos="6171727" algn="ctr"/>
                <a:tab pos="8914716" algn="r"/>
              </a:tabLst>
              <a:defRPr/>
            </a:pPr>
            <a:r>
              <a:rPr lang="en-US" sz="3000" dirty="0">
                <a:solidFill>
                  <a:prstClr val="black">
                    <a:lumMod val="85000"/>
                    <a:lumOff val="15000"/>
                  </a:prstClr>
                </a:solidFill>
                <a:latin typeface="Calibri" panose="020F0502020204030204"/>
                <a:ea typeface="ＭＳ Ｐゴシック" pitchFamily="-111" charset="-128"/>
                <a:cs typeface="Arial" pitchFamily="34" charset="0"/>
              </a:rPr>
              <a:t>*Survey of Users, N = 246</a:t>
            </a:r>
            <a:endParaRPr lang="en-US" sz="3000" dirty="0">
              <a:solidFill>
                <a:prstClr val="black">
                  <a:lumMod val="85000"/>
                  <a:lumOff val="15000"/>
                </a:prstClr>
              </a:solidFill>
              <a:latin typeface="Calibri" panose="020F0502020204030204"/>
              <a:ea typeface="ＭＳ Ｐゴシック" pitchFamily="-111" charset="-128"/>
            </a:endParaRPr>
          </a:p>
        </p:txBody>
      </p:sp>
      <p:graphicFrame>
        <p:nvGraphicFramePr>
          <p:cNvPr id="22" name="Chart 21">
            <a:extLst>
              <a:ext uri="{FF2B5EF4-FFF2-40B4-BE49-F238E27FC236}">
                <a16:creationId xmlns:a16="http://schemas.microsoft.com/office/drawing/2014/main" id="{3A6687BC-860C-7945-AF0F-51F05D9E21C1}"/>
              </a:ext>
            </a:extLst>
          </p:cNvPr>
          <p:cNvGraphicFramePr/>
          <p:nvPr/>
        </p:nvGraphicFramePr>
        <p:xfrm>
          <a:off x="2015784" y="668566"/>
          <a:ext cx="14256428" cy="6444002"/>
        </p:xfrm>
        <a:graphic>
          <a:graphicData uri="http://schemas.openxmlformats.org/drawingml/2006/chart">
            <c:chart xmlns:c="http://schemas.openxmlformats.org/drawingml/2006/chart" xmlns:r="http://schemas.openxmlformats.org/officeDocument/2006/relationships" r:id="rId2"/>
          </a:graphicData>
        </a:graphic>
      </p:graphicFrame>
      <p:pic>
        <p:nvPicPr>
          <p:cNvPr id="23" name="Graphic 22" descr="Checkmark">
            <a:extLst>
              <a:ext uri="{FF2B5EF4-FFF2-40B4-BE49-F238E27FC236}">
                <a16:creationId xmlns:a16="http://schemas.microsoft.com/office/drawing/2014/main" id="{1CF361C5-1018-EC42-9B6B-BCF0E91A8F2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752890" y="4771623"/>
            <a:ext cx="775545" cy="775545"/>
          </a:xfrm>
          <a:prstGeom prst="rect">
            <a:avLst/>
          </a:prstGeom>
        </p:spPr>
      </p:pic>
      <p:pic>
        <p:nvPicPr>
          <p:cNvPr id="24" name="Graphic 23" descr="Checkmark">
            <a:extLst>
              <a:ext uri="{FF2B5EF4-FFF2-40B4-BE49-F238E27FC236}">
                <a16:creationId xmlns:a16="http://schemas.microsoft.com/office/drawing/2014/main" id="{45ED0926-3244-D942-94B9-19A5833F14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48160" y="2792489"/>
            <a:ext cx="775545" cy="775545"/>
          </a:xfrm>
          <a:prstGeom prst="rect">
            <a:avLst/>
          </a:prstGeom>
        </p:spPr>
      </p:pic>
      <p:pic>
        <p:nvPicPr>
          <p:cNvPr id="25" name="Graphic 24" descr="Checkmark">
            <a:extLst>
              <a:ext uri="{FF2B5EF4-FFF2-40B4-BE49-F238E27FC236}">
                <a16:creationId xmlns:a16="http://schemas.microsoft.com/office/drawing/2014/main" id="{B8F1FAA5-8662-D343-AC73-F6712477187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11737" y="5547168"/>
            <a:ext cx="775545" cy="775545"/>
          </a:xfrm>
          <a:prstGeom prst="rect">
            <a:avLst/>
          </a:prstGeom>
        </p:spPr>
      </p:pic>
      <p:sp>
        <p:nvSpPr>
          <p:cNvPr id="26" name="Slide Number Placeholder 1">
            <a:extLst>
              <a:ext uri="{FF2B5EF4-FFF2-40B4-BE49-F238E27FC236}">
                <a16:creationId xmlns:a16="http://schemas.microsoft.com/office/drawing/2014/main" id="{BC95A13B-6F66-7642-AA5A-36A5573352A1}"/>
              </a:ext>
            </a:extLst>
          </p:cNvPr>
          <p:cNvSpPr txBox="1">
            <a:spLocks/>
          </p:cNvSpPr>
          <p:nvPr/>
        </p:nvSpPr>
        <p:spPr>
          <a:xfrm>
            <a:off x="14172793" y="9715130"/>
            <a:ext cx="4114467" cy="547643"/>
          </a:xfrm>
          <a:prstGeom prst="rect">
            <a:avLst/>
          </a:prstGeom>
        </p:spPr>
        <p:txBody>
          <a:bodyPr anchor="b"/>
          <a:lstStyle>
            <a:defPPr>
              <a:defRPr lang="en-US"/>
            </a:defPPr>
            <a:lvl1pPr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1pPr>
            <a:lvl2pPr marL="4572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2pPr>
            <a:lvl3pPr marL="9144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3pPr>
            <a:lvl4pPr marL="13716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4pPr>
            <a:lvl5pPr marL="18288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5pPr>
            <a:lvl6pPr marL="2286000" algn="l" defTabSz="914400" rtl="0" eaLnBrk="1" latinLnBrk="0" hangingPunct="1">
              <a:defRPr kern="1200">
                <a:solidFill>
                  <a:schemeClr val="tx1"/>
                </a:solidFill>
                <a:latin typeface="Verdana" pitchFamily="34" charset="0"/>
                <a:ea typeface="ＭＳ Ｐゴシック" pitchFamily="-111" charset="-128"/>
                <a:cs typeface="+mn-cs"/>
              </a:defRPr>
            </a:lvl6pPr>
            <a:lvl7pPr marL="2743200" algn="l" defTabSz="914400" rtl="0" eaLnBrk="1" latinLnBrk="0" hangingPunct="1">
              <a:defRPr kern="1200">
                <a:solidFill>
                  <a:schemeClr val="tx1"/>
                </a:solidFill>
                <a:latin typeface="Verdana" pitchFamily="34" charset="0"/>
                <a:ea typeface="ＭＳ Ｐゴシック" pitchFamily="-111" charset="-128"/>
                <a:cs typeface="+mn-cs"/>
              </a:defRPr>
            </a:lvl7pPr>
            <a:lvl8pPr marL="3200400" algn="l" defTabSz="914400" rtl="0" eaLnBrk="1" latinLnBrk="0" hangingPunct="1">
              <a:defRPr kern="1200">
                <a:solidFill>
                  <a:schemeClr val="tx1"/>
                </a:solidFill>
                <a:latin typeface="Verdana" pitchFamily="34" charset="0"/>
                <a:ea typeface="ＭＳ Ｐゴシック" pitchFamily="-111" charset="-128"/>
                <a:cs typeface="+mn-cs"/>
              </a:defRPr>
            </a:lvl8pPr>
            <a:lvl9pPr marL="3657600" algn="l" defTabSz="914400" rtl="0" eaLnBrk="1" latinLnBrk="0" hangingPunct="1">
              <a:defRPr kern="1200">
                <a:solidFill>
                  <a:schemeClr val="tx1"/>
                </a:solidFill>
                <a:latin typeface="Verdana" pitchFamily="34" charset="0"/>
                <a:ea typeface="ＭＳ Ｐゴシック" pitchFamily="-111" charset="-128"/>
                <a:cs typeface="+mn-cs"/>
              </a:defRPr>
            </a:lvl9pPr>
          </a:lstStyle>
          <a:p>
            <a:pPr algn="r" defTabSz="1371495"/>
            <a:fld id="{5A007396-4EF8-4446-A4A3-FA7862915E1A}" type="slidenum">
              <a:rPr lang="en-US" sz="1800">
                <a:solidFill>
                  <a:prstClr val="black"/>
                </a:solidFill>
                <a:latin typeface="Calibri" panose="020F0502020204030204" pitchFamily="34" charset="0"/>
                <a:cs typeface="Calibri" panose="020F0502020204030204" pitchFamily="34" charset="0"/>
              </a:rPr>
              <a:pPr algn="r" defTabSz="1371495"/>
              <a:t>29</a:t>
            </a:fld>
            <a:endParaRPr lang="en-US" sz="1800" dirty="0">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058987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3F4B7CF-9DBF-4F94-A8EE-EF7146C76225}"/>
              </a:ext>
            </a:extLst>
          </p:cNvPr>
          <p:cNvCxnSpPr>
            <a:cxnSpLocks/>
            <a:stCxn id="56" idx="1"/>
          </p:cNvCxnSpPr>
          <p:nvPr/>
        </p:nvCxnSpPr>
        <p:spPr>
          <a:xfrm>
            <a:off x="10885939" y="3604964"/>
            <a:ext cx="13660" cy="6617359"/>
          </a:xfrm>
          <a:prstGeom prst="line">
            <a:avLst/>
          </a:prstGeom>
          <a:ln w="12700">
            <a:solidFill>
              <a:schemeClr val="bg1">
                <a:lumMod val="50000"/>
                <a:alpha val="50000"/>
              </a:schemeClr>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224FEFA4-4F57-4F73-B893-E5CAB1C1ACB9}"/>
              </a:ext>
            </a:extLst>
          </p:cNvPr>
          <p:cNvSpPr/>
          <p:nvPr/>
        </p:nvSpPr>
        <p:spPr>
          <a:xfrm>
            <a:off x="740" y="418"/>
            <a:ext cx="3577845" cy="4618525"/>
          </a:xfrm>
          <a:prstGeom prst="rect">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495"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dirty="0">
              <a:ln>
                <a:noFill/>
              </a:ln>
              <a:solidFill>
                <a:prstClr val="white"/>
              </a:solidFill>
              <a:effectLst/>
              <a:uLnTx/>
              <a:uFillTx/>
              <a:latin typeface="Calibri" panose="020F0502020204030204" pitchFamily="34" charset="0"/>
              <a:ea typeface="Verdana" panose="020B0604030504040204" pitchFamily="34" charset="0"/>
              <a:cs typeface="+mn-cs"/>
            </a:endParaRPr>
          </a:p>
        </p:txBody>
      </p:sp>
      <p:sp>
        <p:nvSpPr>
          <p:cNvPr id="3" name="Rectangle: Diagonal Corners Rounded 2">
            <a:extLst>
              <a:ext uri="{FF2B5EF4-FFF2-40B4-BE49-F238E27FC236}">
                <a16:creationId xmlns:a16="http://schemas.microsoft.com/office/drawing/2014/main" id="{B2407D39-C79B-44F1-AAB5-14120F45760D}"/>
              </a:ext>
            </a:extLst>
          </p:cNvPr>
          <p:cNvSpPr/>
          <p:nvPr/>
        </p:nvSpPr>
        <p:spPr>
          <a:xfrm>
            <a:off x="963971" y="687977"/>
            <a:ext cx="8219084" cy="4883606"/>
          </a:xfrm>
          <a:prstGeom prst="round2DiagRect">
            <a:avLst>
              <a:gd name="adj1" fmla="val 9593"/>
              <a:gd name="adj2" fmla="val 0"/>
            </a:avLst>
          </a:prstGeom>
          <a:blipFill>
            <a:blip r:embed="rId2" cstate="screen">
              <a:grayscl/>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495"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dirty="0">
              <a:ln>
                <a:noFill/>
              </a:ln>
              <a:solidFill>
                <a:prstClr val="white"/>
              </a:solidFill>
              <a:effectLst/>
              <a:uLnTx/>
              <a:uFillTx/>
              <a:latin typeface="Calibri" panose="020F0502020204030204" pitchFamily="34" charset="0"/>
              <a:ea typeface="Verdana" panose="020B0604030504040204" pitchFamily="34" charset="0"/>
              <a:cs typeface="+mn-cs"/>
            </a:endParaRPr>
          </a:p>
        </p:txBody>
      </p:sp>
      <p:sp>
        <p:nvSpPr>
          <p:cNvPr id="5" name="TextBox 4">
            <a:extLst>
              <a:ext uri="{FF2B5EF4-FFF2-40B4-BE49-F238E27FC236}">
                <a16:creationId xmlns:a16="http://schemas.microsoft.com/office/drawing/2014/main" id="{FD00D15B-F589-4EC4-BB59-52DCDF7876FD}"/>
              </a:ext>
            </a:extLst>
          </p:cNvPr>
          <p:cNvSpPr txBox="1"/>
          <p:nvPr/>
        </p:nvSpPr>
        <p:spPr>
          <a:xfrm>
            <a:off x="819497" y="7017446"/>
            <a:ext cx="4244643" cy="2419124"/>
          </a:xfrm>
          <a:prstGeom prst="rect">
            <a:avLst/>
          </a:prstGeom>
          <a:noFill/>
        </p:spPr>
        <p:txBody>
          <a:bodyPr wrap="square" rtlCol="0">
            <a:spAutoFit/>
          </a:bodyPr>
          <a:lstStyle/>
          <a:p>
            <a:pPr marL="428592" marR="0" lvl="0" indent="-428592" algn="l" defTabSz="1371495"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160" b="0"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mn-cs"/>
              </a:rPr>
              <a:t>Length of stay (LOS) of patients in high-cost units such as the intensive care unit (ICU)</a:t>
            </a:r>
          </a:p>
          <a:p>
            <a:pPr marL="0" marR="0" lvl="0" indent="0" algn="l" defTabSz="1371495" rtl="0" eaLnBrk="1" fontAlgn="auto" latinLnBrk="0" hangingPunct="1">
              <a:lnSpc>
                <a:spcPct val="100000"/>
              </a:lnSpc>
              <a:spcBef>
                <a:spcPts val="0"/>
              </a:spcBef>
              <a:spcAft>
                <a:spcPts val="0"/>
              </a:spcAft>
              <a:buClrTx/>
              <a:buSzTx/>
              <a:buFontTx/>
              <a:buNone/>
              <a:tabLst/>
              <a:defRPr/>
            </a:pPr>
            <a:endParaRPr kumimoji="0" lang="en-US" sz="2160" b="0"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mn-cs"/>
            </a:endParaRPr>
          </a:p>
          <a:p>
            <a:pPr marL="428592" marR="0" lvl="0" indent="-428592" algn="l" defTabSz="1371495"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160" b="0"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mn-cs"/>
              </a:rPr>
              <a:t>Patient satisfaction including that of the patient’s family members</a:t>
            </a:r>
          </a:p>
        </p:txBody>
      </p:sp>
      <p:sp>
        <p:nvSpPr>
          <p:cNvPr id="7" name="Rectangle 6">
            <a:extLst>
              <a:ext uri="{FF2B5EF4-FFF2-40B4-BE49-F238E27FC236}">
                <a16:creationId xmlns:a16="http://schemas.microsoft.com/office/drawing/2014/main" id="{07AD9847-602A-4D90-82E0-A09C7F5459B2}"/>
              </a:ext>
            </a:extLst>
          </p:cNvPr>
          <p:cNvSpPr/>
          <p:nvPr/>
        </p:nvSpPr>
        <p:spPr>
          <a:xfrm>
            <a:off x="960638" y="6089516"/>
            <a:ext cx="3514014" cy="678959"/>
          </a:xfrm>
          <a:prstGeom prst="rect">
            <a:avLst/>
          </a:prstGeom>
          <a:solidFill>
            <a:srgbClr val="3A3A3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495"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dirty="0">
              <a:ln>
                <a:noFill/>
              </a:ln>
              <a:solidFill>
                <a:prstClr val="white"/>
              </a:solidFill>
              <a:effectLst/>
              <a:uLnTx/>
              <a:uFillTx/>
              <a:latin typeface="Calibri" panose="020F0502020204030204" pitchFamily="34" charset="0"/>
              <a:ea typeface="Verdana" panose="020B0604030504040204" pitchFamily="34" charset="0"/>
              <a:cs typeface="+mn-cs"/>
            </a:endParaRPr>
          </a:p>
        </p:txBody>
      </p:sp>
      <p:sp>
        <p:nvSpPr>
          <p:cNvPr id="12" name="TextBox 11">
            <a:extLst>
              <a:ext uri="{FF2B5EF4-FFF2-40B4-BE49-F238E27FC236}">
                <a16:creationId xmlns:a16="http://schemas.microsoft.com/office/drawing/2014/main" id="{65AD75AA-80DA-4146-9CB6-5D8DA73EA256}"/>
              </a:ext>
            </a:extLst>
          </p:cNvPr>
          <p:cNvSpPr txBox="1"/>
          <p:nvPr/>
        </p:nvSpPr>
        <p:spPr>
          <a:xfrm>
            <a:off x="991288" y="6179055"/>
            <a:ext cx="3325057" cy="507831"/>
          </a:xfrm>
          <a:prstGeom prst="rect">
            <a:avLst/>
          </a:prstGeom>
          <a:noFill/>
        </p:spPr>
        <p:txBody>
          <a:bodyPr wrap="square" rtlCol="0" anchor="ctr">
            <a:spAutoFit/>
          </a:bodyPr>
          <a:lstStyle/>
          <a:p>
            <a:pPr marL="0" marR="0" lvl="0" indent="0" algn="ctr" defTabSz="1371495"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panose="020F0502020204030204" pitchFamily="34" charset="0"/>
                <a:ea typeface="Verdana" panose="020B0604030504040204" pitchFamily="34" charset="0"/>
                <a:cs typeface="+mn-cs"/>
              </a:rPr>
              <a:t>Business Needs                    </a:t>
            </a:r>
          </a:p>
        </p:txBody>
      </p:sp>
      <p:grpSp>
        <p:nvGrpSpPr>
          <p:cNvPr id="8" name="Group 7">
            <a:extLst>
              <a:ext uri="{FF2B5EF4-FFF2-40B4-BE49-F238E27FC236}">
                <a16:creationId xmlns:a16="http://schemas.microsoft.com/office/drawing/2014/main" id="{59E57C8A-B700-46F2-916B-4967385DC8AF}"/>
              </a:ext>
            </a:extLst>
          </p:cNvPr>
          <p:cNvGrpSpPr/>
          <p:nvPr/>
        </p:nvGrpSpPr>
        <p:grpSpPr>
          <a:xfrm>
            <a:off x="10272065" y="2388005"/>
            <a:ext cx="1227749" cy="1216959"/>
            <a:chOff x="6984899" y="1655497"/>
            <a:chExt cx="690152" cy="684086"/>
          </a:xfrm>
        </p:grpSpPr>
        <p:sp>
          <p:nvSpPr>
            <p:cNvPr id="56" name="Rectangle: Diagonal Corners Rounded 55">
              <a:extLst>
                <a:ext uri="{FF2B5EF4-FFF2-40B4-BE49-F238E27FC236}">
                  <a16:creationId xmlns:a16="http://schemas.microsoft.com/office/drawing/2014/main" id="{94DF5D19-A7A7-4011-ADFB-FEFD70622102}"/>
                </a:ext>
              </a:extLst>
            </p:cNvPr>
            <p:cNvSpPr/>
            <p:nvPr/>
          </p:nvSpPr>
          <p:spPr>
            <a:xfrm>
              <a:off x="6984899" y="1657751"/>
              <a:ext cx="690152" cy="681832"/>
            </a:xfrm>
            <a:prstGeom prst="round2DiagRect">
              <a:avLst>
                <a:gd name="adj1" fmla="val 9593"/>
                <a:gd name="adj2" fmla="val 0"/>
              </a:avLst>
            </a:prstGeom>
            <a:solidFill>
              <a:srgbClr val="2E75B6"/>
            </a:solidFill>
            <a:ln>
              <a:solidFill>
                <a:srgbClr val="A0CE6B"/>
              </a:solidFill>
            </a:ln>
            <a:effectLst>
              <a:innerShdw blurRad="63500" dist="50800" dir="189000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371495"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mn-cs"/>
              </a:endParaRPr>
            </a:p>
          </p:txBody>
        </p:sp>
        <p:sp>
          <p:nvSpPr>
            <p:cNvPr id="19" name="Rectangle: Diagonal Corners Rounded 18">
              <a:extLst>
                <a:ext uri="{FF2B5EF4-FFF2-40B4-BE49-F238E27FC236}">
                  <a16:creationId xmlns:a16="http://schemas.microsoft.com/office/drawing/2014/main" id="{361B4400-84EB-4E16-87AE-0016AA312287}"/>
                </a:ext>
              </a:extLst>
            </p:cNvPr>
            <p:cNvSpPr/>
            <p:nvPr/>
          </p:nvSpPr>
          <p:spPr>
            <a:xfrm>
              <a:off x="7024444" y="1655497"/>
              <a:ext cx="650575" cy="642733"/>
            </a:xfrm>
            <a:prstGeom prst="round2DiagRect">
              <a:avLst>
                <a:gd name="adj1" fmla="val 9593"/>
                <a:gd name="adj2" fmla="val 0"/>
              </a:avLst>
            </a:prstGeom>
            <a:solidFill>
              <a:schemeClr val="bg1">
                <a:lumMod val="95000"/>
              </a:schemeClr>
            </a:solidFill>
            <a:ln>
              <a:noFill/>
            </a:ln>
            <a:effectLst>
              <a:innerShdw blurRad="63500" dist="50800" dir="189000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371495"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mn-cs"/>
              </a:endParaRPr>
            </a:p>
          </p:txBody>
        </p:sp>
        <p:pic>
          <p:nvPicPr>
            <p:cNvPr id="30" name="Graphic 29" descr="Network">
              <a:extLst>
                <a:ext uri="{FF2B5EF4-FFF2-40B4-BE49-F238E27FC236}">
                  <a16:creationId xmlns:a16="http://schemas.microsoft.com/office/drawing/2014/main" id="{687A7BC5-064E-477C-A2B0-731064B5F5D7}"/>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112305" y="1740499"/>
              <a:ext cx="457200" cy="457200"/>
            </a:xfrm>
            <a:prstGeom prst="rect">
              <a:avLst/>
            </a:prstGeom>
            <a:effectLst/>
          </p:spPr>
        </p:pic>
      </p:grpSp>
      <p:grpSp>
        <p:nvGrpSpPr>
          <p:cNvPr id="18" name="Group 17">
            <a:extLst>
              <a:ext uri="{FF2B5EF4-FFF2-40B4-BE49-F238E27FC236}">
                <a16:creationId xmlns:a16="http://schemas.microsoft.com/office/drawing/2014/main" id="{AB17A008-B262-4F7C-A06D-3D9E1581E9D4}"/>
              </a:ext>
            </a:extLst>
          </p:cNvPr>
          <p:cNvGrpSpPr/>
          <p:nvPr/>
        </p:nvGrpSpPr>
        <p:grpSpPr>
          <a:xfrm>
            <a:off x="11656059" y="2337823"/>
            <a:ext cx="5761559" cy="1276213"/>
            <a:chOff x="8107703" y="1566785"/>
            <a:chExt cx="3418605" cy="850878"/>
          </a:xfrm>
        </p:grpSpPr>
        <p:sp>
          <p:nvSpPr>
            <p:cNvPr id="31" name="TextBox 30">
              <a:extLst>
                <a:ext uri="{FF2B5EF4-FFF2-40B4-BE49-F238E27FC236}">
                  <a16:creationId xmlns:a16="http://schemas.microsoft.com/office/drawing/2014/main" id="{6531233F-992C-4674-95A4-E4C292973ECD}"/>
                </a:ext>
              </a:extLst>
            </p:cNvPr>
            <p:cNvSpPr txBox="1"/>
            <p:nvPr/>
          </p:nvSpPr>
          <p:spPr>
            <a:xfrm>
              <a:off x="8138016" y="1912868"/>
              <a:ext cx="3388292" cy="504795"/>
            </a:xfrm>
            <a:prstGeom prst="rect">
              <a:avLst/>
            </a:prstGeom>
            <a:noFill/>
          </p:spPr>
          <p:txBody>
            <a:bodyPr wrap="square" rtlCol="0">
              <a:spAutoFit/>
            </a:bodyPr>
            <a:lstStyle/>
            <a:p>
              <a:pPr marL="0" marR="0" lvl="0" indent="0" algn="l" defTabSz="1371495" rtl="0" eaLnBrk="1" fontAlgn="auto" latinLnBrk="0" hangingPunct="1">
                <a:lnSpc>
                  <a:spcPct val="100000"/>
                </a:lnSpc>
                <a:spcBef>
                  <a:spcPts val="0"/>
                </a:spcBef>
                <a:spcAft>
                  <a:spcPts val="0"/>
                </a:spcAft>
                <a:buClrTx/>
                <a:buSzTx/>
                <a:buFontTx/>
                <a:buNone/>
                <a:tabLst/>
                <a:defRPr/>
              </a:pPr>
              <a:r>
                <a:rPr kumimoji="0" lang="en-US" sz="2160" b="0"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mn-cs"/>
                </a:rPr>
                <a:t>Aligned chaplaincy with the needs of the business.</a:t>
              </a:r>
            </a:p>
          </p:txBody>
        </p:sp>
        <p:sp>
          <p:nvSpPr>
            <p:cNvPr id="34" name="TextBox 33">
              <a:extLst>
                <a:ext uri="{FF2B5EF4-FFF2-40B4-BE49-F238E27FC236}">
                  <a16:creationId xmlns:a16="http://schemas.microsoft.com/office/drawing/2014/main" id="{33BE3875-9648-4391-9A6E-3AB2692743A4}"/>
                </a:ext>
              </a:extLst>
            </p:cNvPr>
            <p:cNvSpPr txBox="1"/>
            <p:nvPr/>
          </p:nvSpPr>
          <p:spPr>
            <a:xfrm>
              <a:off x="8107703" y="1566785"/>
              <a:ext cx="1690415" cy="338582"/>
            </a:xfrm>
            <a:prstGeom prst="rect">
              <a:avLst/>
            </a:prstGeom>
            <a:noFill/>
          </p:spPr>
          <p:txBody>
            <a:bodyPr wrap="square">
              <a:spAutoFit/>
            </a:bodyPr>
            <a:lstStyle/>
            <a:p>
              <a:pPr marL="0" marR="0" lvl="0" indent="0" algn="l" defTabSz="1371495"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mn-cs"/>
                </a:rPr>
                <a:t>Action 01</a:t>
              </a:r>
            </a:p>
          </p:txBody>
        </p:sp>
      </p:grpSp>
      <p:grpSp>
        <p:nvGrpSpPr>
          <p:cNvPr id="20" name="Group 19">
            <a:extLst>
              <a:ext uri="{FF2B5EF4-FFF2-40B4-BE49-F238E27FC236}">
                <a16:creationId xmlns:a16="http://schemas.microsoft.com/office/drawing/2014/main" id="{3A44B6BF-F75C-4D07-AD5A-897203392191}"/>
              </a:ext>
            </a:extLst>
          </p:cNvPr>
          <p:cNvGrpSpPr/>
          <p:nvPr/>
        </p:nvGrpSpPr>
        <p:grpSpPr>
          <a:xfrm>
            <a:off x="11656058" y="4095579"/>
            <a:ext cx="5739603" cy="1276212"/>
            <a:chOff x="8118592" y="2733124"/>
            <a:chExt cx="3826712" cy="850877"/>
          </a:xfrm>
        </p:grpSpPr>
        <p:sp>
          <p:nvSpPr>
            <p:cNvPr id="39" name="TextBox 38">
              <a:extLst>
                <a:ext uri="{FF2B5EF4-FFF2-40B4-BE49-F238E27FC236}">
                  <a16:creationId xmlns:a16="http://schemas.microsoft.com/office/drawing/2014/main" id="{A143507C-E652-4B4F-BD8E-5C4475DB8114}"/>
                </a:ext>
              </a:extLst>
            </p:cNvPr>
            <p:cNvSpPr txBox="1"/>
            <p:nvPr/>
          </p:nvSpPr>
          <p:spPr>
            <a:xfrm>
              <a:off x="8138016" y="3079207"/>
              <a:ext cx="3807288" cy="504794"/>
            </a:xfrm>
            <a:prstGeom prst="rect">
              <a:avLst/>
            </a:prstGeom>
            <a:noFill/>
          </p:spPr>
          <p:txBody>
            <a:bodyPr wrap="square" rtlCol="0">
              <a:spAutoFit/>
            </a:bodyPr>
            <a:lstStyle/>
            <a:p>
              <a:pPr marL="0" marR="0" lvl="0" indent="0" algn="l" defTabSz="1371495" rtl="0" eaLnBrk="1" fontAlgn="auto" latinLnBrk="0" hangingPunct="1">
                <a:lnSpc>
                  <a:spcPct val="100000"/>
                </a:lnSpc>
                <a:spcBef>
                  <a:spcPts val="0"/>
                </a:spcBef>
                <a:spcAft>
                  <a:spcPts val="0"/>
                </a:spcAft>
                <a:buClrTx/>
                <a:buSzTx/>
                <a:buFontTx/>
                <a:buNone/>
                <a:tabLst/>
                <a:defRPr/>
              </a:pPr>
              <a:r>
                <a:rPr kumimoji="0" lang="en-US" sz="2160" b="0"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mn-cs"/>
                </a:rPr>
                <a:t>Positioned chaplaincy integration in the ICU for success by developing clear objectives</a:t>
              </a:r>
            </a:p>
          </p:txBody>
        </p:sp>
        <p:sp>
          <p:nvSpPr>
            <p:cNvPr id="43" name="TextBox 42">
              <a:extLst>
                <a:ext uri="{FF2B5EF4-FFF2-40B4-BE49-F238E27FC236}">
                  <a16:creationId xmlns:a16="http://schemas.microsoft.com/office/drawing/2014/main" id="{1923ECF3-28F1-4DE0-9A7B-7609D86AB259}"/>
                </a:ext>
              </a:extLst>
            </p:cNvPr>
            <p:cNvSpPr txBox="1"/>
            <p:nvPr/>
          </p:nvSpPr>
          <p:spPr>
            <a:xfrm>
              <a:off x="8118592" y="2733124"/>
              <a:ext cx="1690415" cy="338581"/>
            </a:xfrm>
            <a:prstGeom prst="rect">
              <a:avLst/>
            </a:prstGeom>
            <a:noFill/>
          </p:spPr>
          <p:txBody>
            <a:bodyPr wrap="square">
              <a:spAutoFit/>
            </a:bodyPr>
            <a:lstStyle/>
            <a:p>
              <a:pPr marL="0" marR="0" lvl="0" indent="0" algn="l" defTabSz="1371495"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mn-cs"/>
                </a:rPr>
                <a:t>Action 02</a:t>
              </a:r>
            </a:p>
          </p:txBody>
        </p:sp>
      </p:grpSp>
      <p:grpSp>
        <p:nvGrpSpPr>
          <p:cNvPr id="9" name="Group 8">
            <a:extLst>
              <a:ext uri="{FF2B5EF4-FFF2-40B4-BE49-F238E27FC236}">
                <a16:creationId xmlns:a16="http://schemas.microsoft.com/office/drawing/2014/main" id="{E22C4D41-33DE-43FD-A0CB-1C3A6ABBA0E2}"/>
              </a:ext>
            </a:extLst>
          </p:cNvPr>
          <p:cNvGrpSpPr/>
          <p:nvPr/>
        </p:nvGrpSpPr>
        <p:grpSpPr>
          <a:xfrm>
            <a:off x="10272065" y="4138881"/>
            <a:ext cx="1227749" cy="1212948"/>
            <a:chOff x="6984899" y="2818315"/>
            <a:chExt cx="690152" cy="681832"/>
          </a:xfrm>
        </p:grpSpPr>
        <p:sp>
          <p:nvSpPr>
            <p:cNvPr id="57" name="Rectangle: Diagonal Corners Rounded 56">
              <a:extLst>
                <a:ext uri="{FF2B5EF4-FFF2-40B4-BE49-F238E27FC236}">
                  <a16:creationId xmlns:a16="http://schemas.microsoft.com/office/drawing/2014/main" id="{10D69EEB-4530-48A0-BC8B-C9C59BA8B418}"/>
                </a:ext>
              </a:extLst>
            </p:cNvPr>
            <p:cNvSpPr/>
            <p:nvPr/>
          </p:nvSpPr>
          <p:spPr>
            <a:xfrm>
              <a:off x="6984899" y="2818315"/>
              <a:ext cx="690152" cy="681832"/>
            </a:xfrm>
            <a:prstGeom prst="round2DiagRect">
              <a:avLst>
                <a:gd name="adj1" fmla="val 9593"/>
                <a:gd name="adj2" fmla="val 0"/>
              </a:avLst>
            </a:prstGeom>
            <a:solidFill>
              <a:srgbClr val="2E75B6"/>
            </a:solidFill>
            <a:ln>
              <a:solidFill>
                <a:srgbClr val="A0CE6B"/>
              </a:solidFill>
            </a:ln>
            <a:effectLst>
              <a:innerShdw blurRad="63500" dist="50800" dir="189000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371495"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dirty="0">
                <a:ln>
                  <a:noFill/>
                </a:ln>
                <a:solidFill>
                  <a:prstClr val="white"/>
                </a:solidFill>
                <a:effectLst/>
                <a:uLnTx/>
                <a:uFillTx/>
                <a:latin typeface="Calibri" panose="020F0502020204030204" pitchFamily="34" charset="0"/>
                <a:ea typeface="Verdana" panose="020B0604030504040204" pitchFamily="34" charset="0"/>
                <a:cs typeface="+mn-cs"/>
              </a:endParaRPr>
            </a:p>
          </p:txBody>
        </p:sp>
        <p:sp>
          <p:nvSpPr>
            <p:cNvPr id="41" name="Rectangle: Diagonal Corners Rounded 40">
              <a:extLst>
                <a:ext uri="{FF2B5EF4-FFF2-40B4-BE49-F238E27FC236}">
                  <a16:creationId xmlns:a16="http://schemas.microsoft.com/office/drawing/2014/main" id="{FBE7E396-07E4-4708-ADCF-72B0F6DB32AF}"/>
                </a:ext>
              </a:extLst>
            </p:cNvPr>
            <p:cNvSpPr/>
            <p:nvPr/>
          </p:nvSpPr>
          <p:spPr>
            <a:xfrm>
              <a:off x="7024444" y="2821836"/>
              <a:ext cx="650575" cy="642733"/>
            </a:xfrm>
            <a:prstGeom prst="round2DiagRect">
              <a:avLst>
                <a:gd name="adj1" fmla="val 9593"/>
                <a:gd name="adj2" fmla="val 0"/>
              </a:avLst>
            </a:prstGeom>
            <a:solidFill>
              <a:schemeClr val="bg1">
                <a:lumMod val="95000"/>
              </a:schemeClr>
            </a:solidFill>
            <a:ln>
              <a:noFill/>
            </a:ln>
            <a:effectLst>
              <a:innerShdw blurRad="63500" dist="50800" dir="189000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371495"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dirty="0">
                <a:ln>
                  <a:noFill/>
                </a:ln>
                <a:solidFill>
                  <a:prstClr val="white"/>
                </a:solidFill>
                <a:effectLst/>
                <a:uLnTx/>
                <a:uFillTx/>
                <a:latin typeface="Calibri" panose="020F0502020204030204" pitchFamily="34" charset="0"/>
                <a:ea typeface="Verdana" panose="020B0604030504040204" pitchFamily="34" charset="0"/>
                <a:cs typeface="+mn-cs"/>
              </a:endParaRPr>
            </a:p>
          </p:txBody>
        </p:sp>
        <p:pic>
          <p:nvPicPr>
            <p:cNvPr id="27" name="Graphic 26" descr="Thought bubble">
              <a:extLst>
                <a:ext uri="{FF2B5EF4-FFF2-40B4-BE49-F238E27FC236}">
                  <a16:creationId xmlns:a16="http://schemas.microsoft.com/office/drawing/2014/main" id="{6C02EE02-F1EA-4BC9-82E6-9BE911EF6869}"/>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124483" y="2922089"/>
              <a:ext cx="457200" cy="457200"/>
            </a:xfrm>
            <a:prstGeom prst="rect">
              <a:avLst/>
            </a:prstGeom>
            <a:effectLst/>
          </p:spPr>
        </p:pic>
      </p:grpSp>
      <p:grpSp>
        <p:nvGrpSpPr>
          <p:cNvPr id="21" name="Group 20">
            <a:extLst>
              <a:ext uri="{FF2B5EF4-FFF2-40B4-BE49-F238E27FC236}">
                <a16:creationId xmlns:a16="http://schemas.microsoft.com/office/drawing/2014/main" id="{B24C833A-DCF9-42B1-BC62-C5F8956D0CA8}"/>
              </a:ext>
            </a:extLst>
          </p:cNvPr>
          <p:cNvGrpSpPr/>
          <p:nvPr/>
        </p:nvGrpSpPr>
        <p:grpSpPr>
          <a:xfrm>
            <a:off x="11656059" y="5853336"/>
            <a:ext cx="5739604" cy="1276212"/>
            <a:chOff x="8129476" y="3899463"/>
            <a:chExt cx="3826712" cy="850877"/>
          </a:xfrm>
        </p:grpSpPr>
        <p:sp>
          <p:nvSpPr>
            <p:cNvPr id="45" name="TextBox 44">
              <a:extLst>
                <a:ext uri="{FF2B5EF4-FFF2-40B4-BE49-F238E27FC236}">
                  <a16:creationId xmlns:a16="http://schemas.microsoft.com/office/drawing/2014/main" id="{04BB2092-F131-4F9E-B8A3-ABEBA7C25010}"/>
                </a:ext>
              </a:extLst>
            </p:cNvPr>
            <p:cNvSpPr txBox="1"/>
            <p:nvPr/>
          </p:nvSpPr>
          <p:spPr>
            <a:xfrm>
              <a:off x="8138016" y="4245546"/>
              <a:ext cx="3818172" cy="504794"/>
            </a:xfrm>
            <a:prstGeom prst="rect">
              <a:avLst/>
            </a:prstGeom>
            <a:noFill/>
          </p:spPr>
          <p:txBody>
            <a:bodyPr wrap="square" rtlCol="0">
              <a:spAutoFit/>
            </a:bodyPr>
            <a:lstStyle/>
            <a:p>
              <a:pPr marL="0" marR="0" lvl="0" indent="0" algn="l" defTabSz="1371495" rtl="0" eaLnBrk="1" fontAlgn="auto" latinLnBrk="0" hangingPunct="1">
                <a:lnSpc>
                  <a:spcPct val="100000"/>
                </a:lnSpc>
                <a:spcBef>
                  <a:spcPts val="0"/>
                </a:spcBef>
                <a:spcAft>
                  <a:spcPts val="0"/>
                </a:spcAft>
                <a:buClrTx/>
                <a:buSzTx/>
                <a:buFontTx/>
                <a:buNone/>
                <a:tabLst/>
                <a:defRPr/>
              </a:pPr>
              <a:r>
                <a:rPr kumimoji="0" lang="en-US" sz="2160" b="0"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mn-cs"/>
                </a:rPr>
                <a:t>Ensured buy-in and knowledge of process from ICU medical team, patient, and patient’s family</a:t>
              </a:r>
            </a:p>
          </p:txBody>
        </p:sp>
        <p:sp>
          <p:nvSpPr>
            <p:cNvPr id="49" name="TextBox 48">
              <a:extLst>
                <a:ext uri="{FF2B5EF4-FFF2-40B4-BE49-F238E27FC236}">
                  <a16:creationId xmlns:a16="http://schemas.microsoft.com/office/drawing/2014/main" id="{6EDAAF4F-77D1-4B6B-8966-AEFEFCED8A2C}"/>
                </a:ext>
              </a:extLst>
            </p:cNvPr>
            <p:cNvSpPr txBox="1"/>
            <p:nvPr/>
          </p:nvSpPr>
          <p:spPr>
            <a:xfrm>
              <a:off x="8129476" y="3899463"/>
              <a:ext cx="1690415" cy="338581"/>
            </a:xfrm>
            <a:prstGeom prst="rect">
              <a:avLst/>
            </a:prstGeom>
            <a:noFill/>
          </p:spPr>
          <p:txBody>
            <a:bodyPr wrap="square">
              <a:spAutoFit/>
            </a:bodyPr>
            <a:lstStyle/>
            <a:p>
              <a:pPr marL="0" marR="0" lvl="0" indent="0" algn="l" defTabSz="1371495"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mn-cs"/>
                </a:rPr>
                <a:t>Action 03</a:t>
              </a:r>
            </a:p>
          </p:txBody>
        </p:sp>
      </p:grpSp>
      <p:grpSp>
        <p:nvGrpSpPr>
          <p:cNvPr id="16" name="Group 15">
            <a:extLst>
              <a:ext uri="{FF2B5EF4-FFF2-40B4-BE49-F238E27FC236}">
                <a16:creationId xmlns:a16="http://schemas.microsoft.com/office/drawing/2014/main" id="{8CB27178-AB9E-430C-83D3-FFD452F31E0D}"/>
              </a:ext>
            </a:extLst>
          </p:cNvPr>
          <p:cNvGrpSpPr/>
          <p:nvPr/>
        </p:nvGrpSpPr>
        <p:grpSpPr>
          <a:xfrm>
            <a:off x="10272065" y="5885745"/>
            <a:ext cx="1227749" cy="1216677"/>
            <a:chOff x="6984899" y="3988175"/>
            <a:chExt cx="690152" cy="683929"/>
          </a:xfrm>
        </p:grpSpPr>
        <p:sp>
          <p:nvSpPr>
            <p:cNvPr id="58" name="Rectangle: Diagonal Corners Rounded 57">
              <a:extLst>
                <a:ext uri="{FF2B5EF4-FFF2-40B4-BE49-F238E27FC236}">
                  <a16:creationId xmlns:a16="http://schemas.microsoft.com/office/drawing/2014/main" id="{3E309F31-53F3-481F-B1BA-EA8D7A05E6EC}"/>
                </a:ext>
              </a:extLst>
            </p:cNvPr>
            <p:cNvSpPr/>
            <p:nvPr/>
          </p:nvSpPr>
          <p:spPr>
            <a:xfrm>
              <a:off x="6984899" y="3990272"/>
              <a:ext cx="690152" cy="681832"/>
            </a:xfrm>
            <a:prstGeom prst="round2DiagRect">
              <a:avLst>
                <a:gd name="adj1" fmla="val 9593"/>
                <a:gd name="adj2" fmla="val 0"/>
              </a:avLst>
            </a:prstGeom>
            <a:solidFill>
              <a:srgbClr val="2E75B6"/>
            </a:solidFill>
            <a:ln>
              <a:solidFill>
                <a:srgbClr val="A0CE6B"/>
              </a:solidFill>
            </a:ln>
            <a:effectLst>
              <a:innerShdw blurRad="63500" dist="50800" dir="189000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371495"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dirty="0">
                <a:ln>
                  <a:noFill/>
                </a:ln>
                <a:solidFill>
                  <a:prstClr val="white"/>
                </a:solidFill>
                <a:effectLst/>
                <a:uLnTx/>
                <a:uFillTx/>
                <a:latin typeface="Calibri" panose="020F0502020204030204" pitchFamily="34" charset="0"/>
                <a:ea typeface="Verdana" panose="020B0604030504040204" pitchFamily="34" charset="0"/>
                <a:cs typeface="+mn-cs"/>
              </a:endParaRPr>
            </a:p>
          </p:txBody>
        </p:sp>
        <p:sp>
          <p:nvSpPr>
            <p:cNvPr id="47" name="Rectangle: Diagonal Corners Rounded 46">
              <a:extLst>
                <a:ext uri="{FF2B5EF4-FFF2-40B4-BE49-F238E27FC236}">
                  <a16:creationId xmlns:a16="http://schemas.microsoft.com/office/drawing/2014/main" id="{B3C81E53-DDE2-4923-A4D8-3133C1116CFC}"/>
                </a:ext>
              </a:extLst>
            </p:cNvPr>
            <p:cNvSpPr/>
            <p:nvPr/>
          </p:nvSpPr>
          <p:spPr>
            <a:xfrm>
              <a:off x="7024444" y="3988175"/>
              <a:ext cx="650575" cy="642733"/>
            </a:xfrm>
            <a:prstGeom prst="round2DiagRect">
              <a:avLst>
                <a:gd name="adj1" fmla="val 9593"/>
                <a:gd name="adj2" fmla="val 0"/>
              </a:avLst>
            </a:prstGeom>
            <a:solidFill>
              <a:schemeClr val="bg1">
                <a:lumMod val="95000"/>
              </a:schemeClr>
            </a:solidFill>
            <a:ln>
              <a:noFill/>
            </a:ln>
            <a:effectLst>
              <a:innerShdw blurRad="63500" dist="50800" dir="189000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371495"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dirty="0">
                <a:ln>
                  <a:noFill/>
                </a:ln>
                <a:solidFill>
                  <a:prstClr val="white"/>
                </a:solidFill>
                <a:effectLst/>
                <a:uLnTx/>
                <a:uFillTx/>
                <a:latin typeface="Calibri" panose="020F0502020204030204" pitchFamily="34" charset="0"/>
                <a:ea typeface="Verdana" panose="020B0604030504040204" pitchFamily="34" charset="0"/>
                <a:cs typeface="+mn-cs"/>
              </a:endParaRPr>
            </a:p>
          </p:txBody>
        </p:sp>
        <p:pic>
          <p:nvPicPr>
            <p:cNvPr id="28" name="Graphic 27" descr="Link">
              <a:extLst>
                <a:ext uri="{FF2B5EF4-FFF2-40B4-BE49-F238E27FC236}">
                  <a16:creationId xmlns:a16="http://schemas.microsoft.com/office/drawing/2014/main" id="{35610F28-4F31-410D-A380-BD735F5839F3}"/>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7123341" y="4075728"/>
              <a:ext cx="457200" cy="457200"/>
            </a:xfrm>
            <a:prstGeom prst="rect">
              <a:avLst/>
            </a:prstGeom>
            <a:effectLst/>
          </p:spPr>
        </p:pic>
      </p:grpSp>
      <p:grpSp>
        <p:nvGrpSpPr>
          <p:cNvPr id="24" name="Group 23">
            <a:extLst>
              <a:ext uri="{FF2B5EF4-FFF2-40B4-BE49-F238E27FC236}">
                <a16:creationId xmlns:a16="http://schemas.microsoft.com/office/drawing/2014/main" id="{C70C76B6-7BE4-47C4-B8A9-27F2FF93C961}"/>
              </a:ext>
            </a:extLst>
          </p:cNvPr>
          <p:cNvGrpSpPr/>
          <p:nvPr/>
        </p:nvGrpSpPr>
        <p:grpSpPr>
          <a:xfrm>
            <a:off x="11656059" y="7611087"/>
            <a:ext cx="5986664" cy="1608611"/>
            <a:chOff x="8129478" y="5065803"/>
            <a:chExt cx="3991433" cy="1072495"/>
          </a:xfrm>
        </p:grpSpPr>
        <p:sp>
          <p:nvSpPr>
            <p:cNvPr id="51" name="TextBox 50">
              <a:extLst>
                <a:ext uri="{FF2B5EF4-FFF2-40B4-BE49-F238E27FC236}">
                  <a16:creationId xmlns:a16="http://schemas.microsoft.com/office/drawing/2014/main" id="{7600B38C-93DA-44DC-8BC7-1F4144AAB9B0}"/>
                </a:ext>
              </a:extLst>
            </p:cNvPr>
            <p:cNvSpPr txBox="1"/>
            <p:nvPr/>
          </p:nvSpPr>
          <p:spPr>
            <a:xfrm>
              <a:off x="8138016" y="5411886"/>
              <a:ext cx="3982895" cy="726412"/>
            </a:xfrm>
            <a:prstGeom prst="rect">
              <a:avLst/>
            </a:prstGeom>
            <a:noFill/>
          </p:spPr>
          <p:txBody>
            <a:bodyPr wrap="square" rtlCol="0">
              <a:spAutoFit/>
            </a:bodyPr>
            <a:lstStyle/>
            <a:p>
              <a:pPr marL="0" marR="0" lvl="0" indent="0" algn="l" defTabSz="1371495" rtl="0" eaLnBrk="1" fontAlgn="auto" latinLnBrk="0" hangingPunct="1">
                <a:lnSpc>
                  <a:spcPct val="100000"/>
                </a:lnSpc>
                <a:spcBef>
                  <a:spcPts val="0"/>
                </a:spcBef>
                <a:spcAft>
                  <a:spcPts val="0"/>
                </a:spcAft>
                <a:buClrTx/>
                <a:buSzTx/>
                <a:buFontTx/>
                <a:buNone/>
                <a:tabLst/>
                <a:defRPr/>
              </a:pPr>
              <a:r>
                <a:rPr kumimoji="0" lang="en-US" sz="2160" b="0"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mn-cs"/>
                </a:rPr>
                <a:t>Collected data along the way. Compared LOS in ICU with chaplain integration to LOS in similar ICU settings without chaplain integration</a:t>
              </a:r>
            </a:p>
          </p:txBody>
        </p:sp>
        <p:sp>
          <p:nvSpPr>
            <p:cNvPr id="55" name="TextBox 54">
              <a:extLst>
                <a:ext uri="{FF2B5EF4-FFF2-40B4-BE49-F238E27FC236}">
                  <a16:creationId xmlns:a16="http://schemas.microsoft.com/office/drawing/2014/main" id="{F35EC604-A630-42C9-BB23-08DC2B26F4E6}"/>
                </a:ext>
              </a:extLst>
            </p:cNvPr>
            <p:cNvSpPr txBox="1"/>
            <p:nvPr/>
          </p:nvSpPr>
          <p:spPr>
            <a:xfrm>
              <a:off x="8129478" y="5065803"/>
              <a:ext cx="1690415" cy="338582"/>
            </a:xfrm>
            <a:prstGeom prst="rect">
              <a:avLst/>
            </a:prstGeom>
            <a:noFill/>
          </p:spPr>
          <p:txBody>
            <a:bodyPr wrap="square">
              <a:spAutoFit/>
            </a:bodyPr>
            <a:lstStyle/>
            <a:p>
              <a:pPr marL="0" marR="0" lvl="0" indent="0" algn="l" defTabSz="1371495"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mn-cs"/>
                </a:rPr>
                <a:t>Action 04</a:t>
              </a:r>
            </a:p>
          </p:txBody>
        </p:sp>
      </p:grpSp>
      <p:grpSp>
        <p:nvGrpSpPr>
          <p:cNvPr id="17" name="Group 16">
            <a:extLst>
              <a:ext uri="{FF2B5EF4-FFF2-40B4-BE49-F238E27FC236}">
                <a16:creationId xmlns:a16="http://schemas.microsoft.com/office/drawing/2014/main" id="{8995B7FD-E4DE-4039-8D46-6F2882F91F95}"/>
              </a:ext>
            </a:extLst>
          </p:cNvPr>
          <p:cNvGrpSpPr/>
          <p:nvPr/>
        </p:nvGrpSpPr>
        <p:grpSpPr>
          <a:xfrm>
            <a:off x="10272065" y="7636339"/>
            <a:ext cx="1227749" cy="1214016"/>
            <a:chOff x="6984899" y="5154515"/>
            <a:chExt cx="690152" cy="682433"/>
          </a:xfrm>
        </p:grpSpPr>
        <p:sp>
          <p:nvSpPr>
            <p:cNvPr id="59" name="Rectangle: Diagonal Corners Rounded 58">
              <a:extLst>
                <a:ext uri="{FF2B5EF4-FFF2-40B4-BE49-F238E27FC236}">
                  <a16:creationId xmlns:a16="http://schemas.microsoft.com/office/drawing/2014/main" id="{B0E2FF77-B4C5-4927-877D-7DD5976B1573}"/>
                </a:ext>
              </a:extLst>
            </p:cNvPr>
            <p:cNvSpPr/>
            <p:nvPr/>
          </p:nvSpPr>
          <p:spPr>
            <a:xfrm>
              <a:off x="6984899" y="5155116"/>
              <a:ext cx="690152" cy="681832"/>
            </a:xfrm>
            <a:prstGeom prst="round2DiagRect">
              <a:avLst>
                <a:gd name="adj1" fmla="val 9593"/>
                <a:gd name="adj2" fmla="val 0"/>
              </a:avLst>
            </a:prstGeom>
            <a:solidFill>
              <a:srgbClr val="2E75B6"/>
            </a:solidFill>
            <a:ln>
              <a:solidFill>
                <a:srgbClr val="A0CE6B"/>
              </a:solidFill>
            </a:ln>
            <a:effectLst>
              <a:innerShdw blurRad="63500" dist="50800" dir="189000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371495"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dirty="0">
                <a:ln>
                  <a:noFill/>
                </a:ln>
                <a:solidFill>
                  <a:prstClr val="white"/>
                </a:solidFill>
                <a:effectLst/>
                <a:uLnTx/>
                <a:uFillTx/>
                <a:latin typeface="Calibri" panose="020F0502020204030204" pitchFamily="34" charset="0"/>
                <a:ea typeface="Verdana" panose="020B0604030504040204" pitchFamily="34" charset="0"/>
                <a:cs typeface="+mn-cs"/>
              </a:endParaRPr>
            </a:p>
          </p:txBody>
        </p:sp>
        <p:sp>
          <p:nvSpPr>
            <p:cNvPr id="53" name="Rectangle: Diagonal Corners Rounded 52">
              <a:extLst>
                <a:ext uri="{FF2B5EF4-FFF2-40B4-BE49-F238E27FC236}">
                  <a16:creationId xmlns:a16="http://schemas.microsoft.com/office/drawing/2014/main" id="{A312EB1D-A85A-4268-81DB-E761DA67E9E2}"/>
                </a:ext>
              </a:extLst>
            </p:cNvPr>
            <p:cNvSpPr/>
            <p:nvPr/>
          </p:nvSpPr>
          <p:spPr>
            <a:xfrm>
              <a:off x="7024444" y="5154515"/>
              <a:ext cx="650575" cy="642733"/>
            </a:xfrm>
            <a:prstGeom prst="round2DiagRect">
              <a:avLst>
                <a:gd name="adj1" fmla="val 9593"/>
                <a:gd name="adj2" fmla="val 0"/>
              </a:avLst>
            </a:prstGeom>
            <a:solidFill>
              <a:schemeClr val="bg1">
                <a:lumMod val="95000"/>
              </a:schemeClr>
            </a:solidFill>
            <a:ln>
              <a:noFill/>
            </a:ln>
            <a:effectLst>
              <a:innerShdw blurRad="63500" dist="50800" dir="18900000">
                <a:prstClr val="black">
                  <a:alpha val="2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371495"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dirty="0">
                <a:ln>
                  <a:noFill/>
                </a:ln>
                <a:solidFill>
                  <a:prstClr val="white"/>
                </a:solidFill>
                <a:effectLst/>
                <a:uLnTx/>
                <a:uFillTx/>
                <a:latin typeface="Calibri" panose="020F0502020204030204" pitchFamily="34" charset="0"/>
                <a:ea typeface="Verdana" panose="020B0604030504040204" pitchFamily="34" charset="0"/>
                <a:cs typeface="+mn-cs"/>
              </a:endParaRPr>
            </a:p>
          </p:txBody>
        </p:sp>
        <p:pic>
          <p:nvPicPr>
            <p:cNvPr id="29" name="Graphic 28" descr="Meeting">
              <a:extLst>
                <a:ext uri="{FF2B5EF4-FFF2-40B4-BE49-F238E27FC236}">
                  <a16:creationId xmlns:a16="http://schemas.microsoft.com/office/drawing/2014/main" id="{0B372B2F-1FAC-41DF-8113-EB38A3E9A9EC}"/>
                </a:ext>
              </a:extLst>
            </p:cNvPr>
            <p:cNvPicPr>
              <a:picLocks noChangeAspect="1"/>
            </p:cNvPicPr>
            <p:nvPr/>
          </p:nvPicPr>
          <p:blipFill>
            <a:blip r:embed="rId9" cstate="print">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7127270" y="5238900"/>
              <a:ext cx="457200" cy="457200"/>
            </a:xfrm>
            <a:prstGeom prst="rect">
              <a:avLst/>
            </a:prstGeom>
            <a:effectLst/>
          </p:spPr>
        </p:pic>
      </p:grpSp>
      <p:sp>
        <p:nvSpPr>
          <p:cNvPr id="60" name="Rectangle: Diagonal Corners Rounded 59">
            <a:extLst>
              <a:ext uri="{FF2B5EF4-FFF2-40B4-BE49-F238E27FC236}">
                <a16:creationId xmlns:a16="http://schemas.microsoft.com/office/drawing/2014/main" id="{89079827-A826-494F-891F-4A13D6BA4C0F}"/>
              </a:ext>
            </a:extLst>
          </p:cNvPr>
          <p:cNvSpPr/>
          <p:nvPr/>
        </p:nvSpPr>
        <p:spPr>
          <a:xfrm>
            <a:off x="963191" y="687977"/>
            <a:ext cx="8219138" cy="4883606"/>
          </a:xfrm>
          <a:prstGeom prst="round2DiagRect">
            <a:avLst>
              <a:gd name="adj1" fmla="val 9593"/>
              <a:gd name="adj2" fmla="val 0"/>
            </a:avLst>
          </a:prstGeom>
          <a:gradFill flip="none" rotWithShape="1">
            <a:gsLst>
              <a:gs pos="0">
                <a:srgbClr val="606060"/>
              </a:gs>
              <a:gs pos="100000">
                <a:srgbClr val="124E54"/>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495"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dirty="0">
              <a:ln>
                <a:noFill/>
              </a:ln>
              <a:solidFill>
                <a:prstClr val="white"/>
              </a:solidFill>
              <a:effectLst/>
              <a:uLnTx/>
              <a:uFillTx/>
              <a:latin typeface="Calibri" panose="020F0502020204030204" pitchFamily="34" charset="0"/>
              <a:ea typeface="Verdana" panose="020B0604030504040204" pitchFamily="34" charset="0"/>
              <a:cs typeface="+mn-cs"/>
            </a:endParaRPr>
          </a:p>
        </p:txBody>
      </p:sp>
      <p:sp>
        <p:nvSpPr>
          <p:cNvPr id="61" name="TextBox 60">
            <a:extLst>
              <a:ext uri="{FF2B5EF4-FFF2-40B4-BE49-F238E27FC236}">
                <a16:creationId xmlns:a16="http://schemas.microsoft.com/office/drawing/2014/main" id="{0B28394E-5AE6-4A2D-9CE9-81B0D6B78566}"/>
              </a:ext>
            </a:extLst>
          </p:cNvPr>
          <p:cNvSpPr txBox="1"/>
          <p:nvPr/>
        </p:nvSpPr>
        <p:spPr>
          <a:xfrm rot="10800000" flipH="1" flipV="1">
            <a:off x="1321086" y="1111947"/>
            <a:ext cx="7203274" cy="2123402"/>
          </a:xfrm>
          <a:prstGeom prst="rect">
            <a:avLst/>
          </a:prstGeom>
          <a:noFill/>
        </p:spPr>
        <p:txBody>
          <a:bodyPr wrap="square" rtlCol="0">
            <a:spAutoFit/>
          </a:bodyPr>
          <a:lstStyle/>
          <a:p>
            <a:pPr marL="0" marR="0" lvl="0" indent="0" algn="l" defTabSz="1371495" rtl="0" eaLnBrk="1" fontAlgn="auto" latinLnBrk="0" hangingPunct="1">
              <a:lnSpc>
                <a:spcPct val="100000"/>
              </a:lnSpc>
              <a:spcBef>
                <a:spcPts val="0"/>
              </a:spcBef>
              <a:spcAft>
                <a:spcPts val="0"/>
              </a:spcAft>
              <a:buClrTx/>
              <a:buSzTx/>
              <a:buFontTx/>
              <a:buNone/>
              <a:tabLst/>
              <a:defRPr/>
            </a:pPr>
            <a:r>
              <a:rPr kumimoji="0" lang="en-US" sz="6599" b="0" i="0" u="none" strike="noStrike" kern="1200" cap="none" spc="0" normalizeH="0" baseline="0" noProof="0" dirty="0">
                <a:ln>
                  <a:noFill/>
                </a:ln>
                <a:solidFill>
                  <a:prstClr val="white"/>
                </a:solidFill>
                <a:effectLst/>
                <a:uLnTx/>
                <a:uFillTx/>
                <a:latin typeface="Calibri" panose="020F0502020204030204" pitchFamily="34" charset="0"/>
                <a:ea typeface="Verdana" panose="020B0604030504040204" pitchFamily="34" charset="0"/>
                <a:cs typeface="+mn-cs"/>
              </a:rPr>
              <a:t>The Value of Chaplaincy</a:t>
            </a:r>
          </a:p>
        </p:txBody>
      </p:sp>
      <p:sp>
        <p:nvSpPr>
          <p:cNvPr id="62" name="Rectangle 61">
            <a:extLst>
              <a:ext uri="{FF2B5EF4-FFF2-40B4-BE49-F238E27FC236}">
                <a16:creationId xmlns:a16="http://schemas.microsoft.com/office/drawing/2014/main" id="{3F199627-D1B7-4DB2-AF57-6548E20E8492}"/>
              </a:ext>
            </a:extLst>
          </p:cNvPr>
          <p:cNvSpPr/>
          <p:nvPr/>
        </p:nvSpPr>
        <p:spPr>
          <a:xfrm>
            <a:off x="10338343" y="10222325"/>
            <a:ext cx="7954635" cy="68573"/>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495"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dirty="0">
              <a:ln>
                <a:noFill/>
              </a:ln>
              <a:solidFill>
                <a:prstClr val="white"/>
              </a:solidFill>
              <a:effectLst/>
              <a:uLnTx/>
              <a:uFillTx/>
              <a:latin typeface="Calibri" panose="020F0502020204030204" pitchFamily="34" charset="0"/>
              <a:ea typeface="Verdana" panose="020B0604030504040204" pitchFamily="34" charset="0"/>
              <a:cs typeface="+mn-cs"/>
            </a:endParaRPr>
          </a:p>
        </p:txBody>
      </p:sp>
      <p:sp>
        <p:nvSpPr>
          <p:cNvPr id="67" name="TextBox 66">
            <a:extLst>
              <a:ext uri="{FF2B5EF4-FFF2-40B4-BE49-F238E27FC236}">
                <a16:creationId xmlns:a16="http://schemas.microsoft.com/office/drawing/2014/main" id="{98F28070-F31B-421B-97E1-742294115FF5}"/>
              </a:ext>
            </a:extLst>
          </p:cNvPr>
          <p:cNvSpPr txBox="1"/>
          <p:nvPr/>
        </p:nvSpPr>
        <p:spPr>
          <a:xfrm>
            <a:off x="1316460" y="2856906"/>
            <a:ext cx="7809254" cy="3213187"/>
          </a:xfrm>
          <a:prstGeom prst="rect">
            <a:avLst/>
          </a:prstGeom>
          <a:noFill/>
        </p:spPr>
        <p:txBody>
          <a:bodyPr wrap="square" rtlCol="0">
            <a:spAutoFit/>
          </a:bodyPr>
          <a:lstStyle/>
          <a:p>
            <a:pPr marL="0" marR="0" lvl="0" indent="0" algn="l" defTabSz="1371495"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dirty="0">
              <a:ln>
                <a:noFill/>
              </a:ln>
              <a:solidFill>
                <a:prstClr val="white"/>
              </a:solidFill>
              <a:effectLst/>
              <a:uLnTx/>
              <a:uFillTx/>
              <a:latin typeface="Calibri" panose="020F0502020204030204" pitchFamily="34" charset="0"/>
              <a:ea typeface="Verdana" panose="020B0604030504040204" pitchFamily="34" charset="0"/>
              <a:cs typeface="+mn-cs"/>
            </a:endParaRPr>
          </a:p>
          <a:p>
            <a:pPr marL="0" marR="0" lvl="0" indent="0" algn="l" defTabSz="1371495"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white"/>
                </a:solidFill>
                <a:effectLst/>
                <a:uLnTx/>
                <a:uFillTx/>
                <a:latin typeface="Calibri" panose="020F0502020204030204" pitchFamily="34" charset="0"/>
                <a:ea typeface="Verdana" panose="020B0604030504040204" pitchFamily="34" charset="0"/>
                <a:cs typeface="+mn-cs"/>
              </a:rPr>
              <a:t>*Skills required of a chaplain:</a:t>
            </a:r>
          </a:p>
          <a:p>
            <a:pPr marL="342929" marR="0" lvl="0" indent="-342929" algn="l" defTabSz="1097371"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160" b="0" i="0" u="none" strike="noStrike" kern="1200" cap="none" spc="0" normalizeH="0" baseline="0" noProof="0" dirty="0">
                <a:ln>
                  <a:noFill/>
                </a:ln>
                <a:solidFill>
                  <a:prstClr val="white"/>
                </a:solidFill>
                <a:effectLst/>
                <a:uLnTx/>
                <a:uFillTx/>
                <a:latin typeface="Calibri" panose="020F0502020204030204"/>
                <a:ea typeface="+mn-ea"/>
                <a:cs typeface="+mn-cs"/>
              </a:rPr>
              <a:t>Excellent listening, communication and interpersonal skills in order to build and develop relationships with the people you are helping.</a:t>
            </a:r>
          </a:p>
          <a:p>
            <a:pPr marL="342929" marR="0" lvl="0" indent="-342929" algn="l" defTabSz="1097371"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160" b="0" i="0" u="none" strike="noStrike" kern="1200" cap="none" spc="0" normalizeH="0" baseline="0" noProof="0" dirty="0">
                <a:ln>
                  <a:noFill/>
                </a:ln>
                <a:solidFill>
                  <a:prstClr val="white"/>
                </a:solidFill>
                <a:effectLst/>
                <a:uLnTx/>
                <a:uFillTx/>
                <a:latin typeface="Calibri" panose="020F0502020204030204"/>
                <a:ea typeface="+mn-ea"/>
                <a:cs typeface="+mn-cs"/>
              </a:rPr>
              <a:t>An understanding and willingness to engage with people of all cultures </a:t>
            </a:r>
          </a:p>
          <a:p>
            <a:pPr marL="0" marR="0" lvl="0" indent="0" algn="l" defTabSz="1097371" rtl="0" eaLnBrk="1" fontAlgn="auto" latinLnBrk="0" hangingPunct="1">
              <a:lnSpc>
                <a:spcPct val="100000"/>
              </a:lnSpc>
              <a:spcBef>
                <a:spcPts val="0"/>
              </a:spcBef>
              <a:spcAft>
                <a:spcPts val="0"/>
              </a:spcAft>
              <a:buClrTx/>
              <a:buSzTx/>
              <a:buFontTx/>
              <a:buNone/>
              <a:tabLst/>
              <a:defRPr/>
            </a:pPr>
            <a:r>
              <a:rPr kumimoji="0" lang="en-US" sz="1080" b="0" i="0" u="none" strike="noStrike" kern="1200" cap="none" spc="0" normalizeH="0" baseline="0" noProof="0" dirty="0">
                <a:ln>
                  <a:noFill/>
                </a:ln>
                <a:solidFill>
                  <a:prstClr val="white"/>
                </a:solidFill>
                <a:effectLst/>
                <a:uLnTx/>
                <a:uFillTx/>
                <a:latin typeface="Calibri" panose="020F0502020204030204"/>
                <a:ea typeface="+mn-ea"/>
                <a:cs typeface="+mn-cs"/>
              </a:rPr>
              <a:t>*from prospects.ac.uk</a:t>
            </a:r>
          </a:p>
          <a:p>
            <a:pPr marL="0" marR="0" lvl="0" indent="0" algn="l" defTabSz="1371495"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dirty="0">
              <a:ln>
                <a:noFill/>
              </a:ln>
              <a:solidFill>
                <a:prstClr val="white"/>
              </a:solidFill>
              <a:effectLst/>
              <a:uLnTx/>
              <a:uFillTx/>
              <a:latin typeface="Calibri" panose="020F0502020204030204" pitchFamily="34" charset="0"/>
              <a:ea typeface="Verdana" panose="020B0604030504040204" pitchFamily="34" charset="0"/>
              <a:cs typeface="+mn-cs"/>
            </a:endParaRPr>
          </a:p>
          <a:p>
            <a:pPr marL="0" marR="0" lvl="0" indent="0" algn="l" defTabSz="1371495"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white"/>
                </a:solidFill>
                <a:effectLst/>
                <a:uLnTx/>
                <a:uFillTx/>
                <a:latin typeface="Calibri" panose="020F0502020204030204" pitchFamily="34" charset="0"/>
                <a:ea typeface="Verdana" panose="020B0604030504040204" pitchFamily="34" charset="0"/>
                <a:cs typeface="+mn-cs"/>
              </a:rPr>
              <a:t> </a:t>
            </a:r>
          </a:p>
        </p:txBody>
      </p:sp>
      <p:sp>
        <p:nvSpPr>
          <p:cNvPr id="46" name="TextBox 45">
            <a:extLst>
              <a:ext uri="{FF2B5EF4-FFF2-40B4-BE49-F238E27FC236}">
                <a16:creationId xmlns:a16="http://schemas.microsoft.com/office/drawing/2014/main" id="{2EA24A5E-9D3C-4007-899F-73DBDFEC0590}"/>
              </a:ext>
            </a:extLst>
          </p:cNvPr>
          <p:cNvSpPr txBox="1"/>
          <p:nvPr/>
        </p:nvSpPr>
        <p:spPr>
          <a:xfrm>
            <a:off x="5233192" y="7017446"/>
            <a:ext cx="4118108" cy="2751522"/>
          </a:xfrm>
          <a:prstGeom prst="rect">
            <a:avLst/>
          </a:prstGeom>
          <a:noFill/>
        </p:spPr>
        <p:txBody>
          <a:bodyPr wrap="square" rtlCol="0">
            <a:spAutoFit/>
          </a:bodyPr>
          <a:lstStyle/>
          <a:p>
            <a:pPr marL="428592" marR="0" lvl="0" indent="-428592" algn="l" defTabSz="1371495"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160" b="0"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mn-cs"/>
              </a:rPr>
              <a:t>Cost savings to hospital in one year due to the program $251,640</a:t>
            </a:r>
          </a:p>
          <a:p>
            <a:pPr marL="428592" marR="0" lvl="0" indent="-428592" algn="l" defTabSz="1371495"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160" b="0"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mn-cs"/>
              </a:rPr>
              <a:t>Ensured patient care</a:t>
            </a:r>
          </a:p>
          <a:p>
            <a:pPr marL="428592" marR="0" lvl="0" indent="-428592" algn="l" defTabSz="1371495"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160" b="0"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mn-cs"/>
              </a:rPr>
              <a:t>Improved family care</a:t>
            </a:r>
          </a:p>
          <a:p>
            <a:pPr marL="428592" marR="0" lvl="0" indent="-428592" algn="l" defTabSz="1371495"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160" b="0"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mn-cs"/>
              </a:rPr>
              <a:t>Secured future funding</a:t>
            </a:r>
          </a:p>
          <a:p>
            <a:pPr marL="428592" marR="0" lvl="0" indent="-428592" algn="l" defTabSz="1371495"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160" b="0"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mn-cs"/>
              </a:rPr>
              <a:t>Cost of solution: $33,800</a:t>
            </a:r>
          </a:p>
          <a:p>
            <a:pPr marL="428592" marR="0" lvl="0" indent="-428592" algn="l" defTabSz="1371495"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160" b="0"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mn-cs"/>
              </a:rPr>
              <a:t>ROI: </a:t>
            </a:r>
            <a:r>
              <a:rPr kumimoji="0" lang="en-US" sz="2160" b="1"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mn-cs"/>
              </a:rPr>
              <a:t>644%</a:t>
            </a:r>
          </a:p>
        </p:txBody>
      </p:sp>
      <p:sp>
        <p:nvSpPr>
          <p:cNvPr id="48" name="Rectangle 47">
            <a:extLst>
              <a:ext uri="{FF2B5EF4-FFF2-40B4-BE49-F238E27FC236}">
                <a16:creationId xmlns:a16="http://schemas.microsoft.com/office/drawing/2014/main" id="{7829EF4A-1350-47D1-B32D-1F0E4379EB12}"/>
              </a:ext>
            </a:extLst>
          </p:cNvPr>
          <p:cNvSpPr/>
          <p:nvPr/>
        </p:nvSpPr>
        <p:spPr>
          <a:xfrm>
            <a:off x="5374333" y="6089516"/>
            <a:ext cx="3514014" cy="678959"/>
          </a:xfrm>
          <a:prstGeom prst="rect">
            <a:avLst/>
          </a:prstGeom>
          <a:solidFill>
            <a:srgbClr val="3A3A3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495"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dirty="0">
              <a:ln>
                <a:noFill/>
              </a:ln>
              <a:solidFill>
                <a:prstClr val="white"/>
              </a:solidFill>
              <a:effectLst/>
              <a:uLnTx/>
              <a:uFillTx/>
              <a:latin typeface="Calibri" panose="020F0502020204030204" pitchFamily="34" charset="0"/>
              <a:ea typeface="Verdana" panose="020B0604030504040204" pitchFamily="34" charset="0"/>
              <a:cs typeface="+mn-cs"/>
            </a:endParaRPr>
          </a:p>
        </p:txBody>
      </p:sp>
      <p:sp>
        <p:nvSpPr>
          <p:cNvPr id="50" name="TextBox 49">
            <a:extLst>
              <a:ext uri="{FF2B5EF4-FFF2-40B4-BE49-F238E27FC236}">
                <a16:creationId xmlns:a16="http://schemas.microsoft.com/office/drawing/2014/main" id="{0033E24E-CFF1-44CF-AE19-265B075E3CAF}"/>
              </a:ext>
            </a:extLst>
          </p:cNvPr>
          <p:cNvSpPr txBox="1"/>
          <p:nvPr/>
        </p:nvSpPr>
        <p:spPr>
          <a:xfrm>
            <a:off x="5646152" y="6179055"/>
            <a:ext cx="2842719" cy="507831"/>
          </a:xfrm>
          <a:prstGeom prst="rect">
            <a:avLst/>
          </a:prstGeom>
          <a:noFill/>
        </p:spPr>
        <p:txBody>
          <a:bodyPr wrap="square" rtlCol="0" anchor="ctr">
            <a:spAutoFit/>
          </a:bodyPr>
          <a:lstStyle/>
          <a:p>
            <a:pPr marL="0" marR="0" lvl="0" indent="0" algn="ctr" defTabSz="1371495"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panose="020F0502020204030204" pitchFamily="34" charset="0"/>
                <a:ea typeface="Verdana" panose="020B0604030504040204" pitchFamily="34" charset="0"/>
                <a:cs typeface="+mn-cs"/>
              </a:rPr>
              <a:t>Results</a:t>
            </a:r>
          </a:p>
        </p:txBody>
      </p:sp>
      <p:sp>
        <p:nvSpPr>
          <p:cNvPr id="52" name="Rectangle 51">
            <a:extLst>
              <a:ext uri="{FF2B5EF4-FFF2-40B4-BE49-F238E27FC236}">
                <a16:creationId xmlns:a16="http://schemas.microsoft.com/office/drawing/2014/main" id="{25ABE49A-0C4D-488A-AF06-7A9E48DD4E1B}"/>
              </a:ext>
            </a:extLst>
          </p:cNvPr>
          <p:cNvSpPr/>
          <p:nvPr/>
        </p:nvSpPr>
        <p:spPr>
          <a:xfrm>
            <a:off x="10272066" y="1040425"/>
            <a:ext cx="6478824" cy="678959"/>
          </a:xfrm>
          <a:prstGeom prst="rect">
            <a:avLst/>
          </a:prstGeom>
          <a:solidFill>
            <a:srgbClr val="3A3A3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495"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dirty="0">
              <a:ln>
                <a:noFill/>
              </a:ln>
              <a:solidFill>
                <a:prstClr val="white"/>
              </a:solidFill>
              <a:effectLst/>
              <a:uLnTx/>
              <a:uFillTx/>
              <a:latin typeface="Calibri" panose="020F0502020204030204" pitchFamily="34" charset="0"/>
              <a:ea typeface="Verdana" panose="020B0604030504040204" pitchFamily="34" charset="0"/>
              <a:cs typeface="+mn-cs"/>
            </a:endParaRPr>
          </a:p>
        </p:txBody>
      </p:sp>
      <p:sp>
        <p:nvSpPr>
          <p:cNvPr id="54" name="TextBox 53">
            <a:extLst>
              <a:ext uri="{FF2B5EF4-FFF2-40B4-BE49-F238E27FC236}">
                <a16:creationId xmlns:a16="http://schemas.microsoft.com/office/drawing/2014/main" id="{57DC0E6B-59F0-4952-97CE-2A7FE08D4ACB}"/>
              </a:ext>
            </a:extLst>
          </p:cNvPr>
          <p:cNvSpPr txBox="1"/>
          <p:nvPr/>
        </p:nvSpPr>
        <p:spPr>
          <a:xfrm>
            <a:off x="12090119" y="1129964"/>
            <a:ext cx="2842719" cy="507831"/>
          </a:xfrm>
          <a:prstGeom prst="rect">
            <a:avLst/>
          </a:prstGeom>
          <a:noFill/>
        </p:spPr>
        <p:txBody>
          <a:bodyPr wrap="square" rtlCol="0" anchor="ctr">
            <a:spAutoFit/>
          </a:bodyPr>
          <a:lstStyle/>
          <a:p>
            <a:pPr marL="0" marR="0" lvl="0" indent="0" algn="ctr" defTabSz="1371495"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panose="020F0502020204030204" pitchFamily="34" charset="0"/>
                <a:ea typeface="Verdana" panose="020B0604030504040204" pitchFamily="34" charset="0"/>
                <a:cs typeface="+mn-cs"/>
              </a:rPr>
              <a:t>Approach</a:t>
            </a:r>
          </a:p>
        </p:txBody>
      </p:sp>
      <p:sp>
        <p:nvSpPr>
          <p:cNvPr id="2" name="TextBox 1">
            <a:extLst>
              <a:ext uri="{FF2B5EF4-FFF2-40B4-BE49-F238E27FC236}">
                <a16:creationId xmlns:a16="http://schemas.microsoft.com/office/drawing/2014/main" id="{BD4C7D72-E1F9-6BD2-8ED6-19F2DC379913}"/>
              </a:ext>
            </a:extLst>
          </p:cNvPr>
          <p:cNvSpPr txBox="1"/>
          <p:nvPr/>
        </p:nvSpPr>
        <p:spPr>
          <a:xfrm>
            <a:off x="365797" y="9866626"/>
            <a:ext cx="17922204" cy="313932"/>
          </a:xfrm>
          <a:prstGeom prst="rect">
            <a:avLst/>
          </a:prstGeom>
          <a:noFill/>
        </p:spPr>
        <p:txBody>
          <a:bodyPr wrap="square" rtlCol="0">
            <a:spAutoFit/>
          </a:bodyPr>
          <a:lstStyle/>
          <a:p>
            <a:pPr marL="0" marR="0" lvl="0" indent="0" algn="l" defTabSz="548686" rtl="0" eaLnBrk="1" fontAlgn="auto" latinLnBrk="0" hangingPunct="1">
              <a:lnSpc>
                <a:spcPct val="100000"/>
              </a:lnSpc>
              <a:spcBef>
                <a:spcPts val="0"/>
              </a:spcBef>
              <a:spcAft>
                <a:spcPts val="0"/>
              </a:spcAft>
              <a:buClrTx/>
              <a:buSzTx/>
              <a:buFontTx/>
              <a:buNone/>
              <a:tabLst/>
              <a:defRPr/>
            </a:pPr>
            <a:r>
              <a:rPr kumimoji="0" lang="en-US" sz="1440" b="0" i="0" u="none" strike="noStrike" kern="1200" cap="none" spc="0" normalizeH="0" baseline="0" noProof="0" dirty="0">
                <a:ln>
                  <a:noFill/>
                </a:ln>
                <a:solidFill>
                  <a:prstClr val="black"/>
                </a:solidFill>
                <a:effectLst/>
                <a:uLnTx/>
                <a:uFillTx/>
                <a:latin typeface="Calibri" panose="020F0502020204030204" pitchFamily="34" charset="0"/>
                <a:ea typeface="Verdana" panose="020B0604030504040204" pitchFamily="34" charset="0"/>
                <a:cs typeface="Calibri" panose="020F0502020204030204" pitchFamily="34" charset="0"/>
              </a:rPr>
              <a:t>Source: Doug Stewart, Chief Chaplain at Memorial Regional Health System in Belleville, Illinois. Featured in Phillips, P. P. and Phillips, J. J. (2023) Show the Value of What You Do. Oakland, CA: Berrett-Koehler Publishing.</a:t>
            </a:r>
            <a:endParaRPr kumimoji="0" lang="en-US" sz="144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66" name="Slide Number Placeholder 4">
            <a:extLst>
              <a:ext uri="{FF2B5EF4-FFF2-40B4-BE49-F238E27FC236}">
                <a16:creationId xmlns:a16="http://schemas.microsoft.com/office/drawing/2014/main" id="{8589F131-A85C-764B-A475-4BFAEBCC6720}"/>
              </a:ext>
            </a:extLst>
          </p:cNvPr>
          <p:cNvSpPr>
            <a:spLocks noGrp="1"/>
          </p:cNvSpPr>
          <p:nvPr>
            <p:ph type="sldNum" sz="quarter" idx="12"/>
          </p:nvPr>
        </p:nvSpPr>
        <p:spPr>
          <a:xfrm>
            <a:off x="14172763" y="9738927"/>
            <a:ext cx="4114467" cy="547643"/>
          </a:xfrm>
        </p:spPr>
        <p:txBody>
          <a:bodyPr vert="horz" lIns="137149" tIns="68574" rIns="137149" bIns="68574" rtlCol="0" anchor="ctr">
            <a:normAutofit/>
          </a:bodyPr>
          <a:lstStyle/>
          <a:p>
            <a:pPr marL="0" marR="0" lvl="0" indent="0" algn="r" defTabSz="685748" rtl="0" eaLnBrk="1" fontAlgn="auto" latinLnBrk="0" hangingPunct="1">
              <a:lnSpc>
                <a:spcPct val="100000"/>
              </a:lnSpc>
              <a:spcBef>
                <a:spcPts val="0"/>
              </a:spcBef>
              <a:spcAft>
                <a:spcPts val="900"/>
              </a:spcAft>
              <a:buClrTx/>
              <a:buSzTx/>
              <a:buFontTx/>
              <a:buNone/>
              <a:tabLst/>
              <a:defRPr/>
            </a:pPr>
            <a:fld id="{F66EDC32-54A6-47F9-995D-CF87818BE538}" type="slidenum">
              <a:rPr kumimoji="0" lang="en-US" sz="1800" b="0" i="0" u="none" strike="noStrike" kern="1200" cap="none" spc="0" normalizeH="0" baseline="0" noProof="0">
                <a:ln>
                  <a:noFill/>
                </a:ln>
                <a:solidFill>
                  <a:srgbClr val="FFFFFF"/>
                </a:solidFill>
                <a:effectLst/>
                <a:uLnTx/>
                <a:uFillTx/>
                <a:latin typeface="Arial" panose="020B0604020202020204" pitchFamily="34" charset="0"/>
                <a:ea typeface="ＭＳ Ｐゴシック" pitchFamily="-111" charset="-128"/>
                <a:cs typeface="Arial" panose="020B0604020202020204" pitchFamily="34" charset="0"/>
              </a:rPr>
              <a:pPr marL="0" marR="0" lvl="0" indent="0" algn="r" defTabSz="685748" rtl="0" eaLnBrk="1" fontAlgn="auto" latinLnBrk="0" hangingPunct="1">
                <a:lnSpc>
                  <a:spcPct val="100000"/>
                </a:lnSpc>
                <a:spcBef>
                  <a:spcPts val="0"/>
                </a:spcBef>
                <a:spcAft>
                  <a:spcPts val="900"/>
                </a:spcAft>
                <a:buClrTx/>
                <a:buSzTx/>
                <a:buFontTx/>
                <a:buNone/>
                <a:tabLst/>
                <a:defRPr/>
              </a:pPr>
              <a:t>3</a:t>
            </a:fld>
            <a:endPar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itchFamily="-111" charset="-128"/>
              <a:cs typeface="Arial" panose="020B0604020202020204" pitchFamily="34" charset="0"/>
            </a:endParaRPr>
          </a:p>
        </p:txBody>
      </p:sp>
      <p:sp>
        <p:nvSpPr>
          <p:cNvPr id="68" name="Slide Number Placeholder 4">
            <a:extLst>
              <a:ext uri="{FF2B5EF4-FFF2-40B4-BE49-F238E27FC236}">
                <a16:creationId xmlns:a16="http://schemas.microsoft.com/office/drawing/2014/main" id="{EF8F56C3-83E6-EE44-B9D3-1D005961A5B4}"/>
              </a:ext>
            </a:extLst>
          </p:cNvPr>
          <p:cNvSpPr txBox="1">
            <a:spLocks/>
          </p:cNvSpPr>
          <p:nvPr/>
        </p:nvSpPr>
        <p:spPr>
          <a:xfrm>
            <a:off x="14191475" y="9701822"/>
            <a:ext cx="4114467" cy="547643"/>
          </a:xfrm>
          <a:prstGeom prst="rect">
            <a:avLst/>
          </a:prstGeom>
        </p:spPr>
        <p:txBody>
          <a:bodyPr vert="horz" lIns="137149" tIns="68574" rIns="137149" bIns="68574" rtlCol="0" anchor="ctr">
            <a:normAutofit/>
          </a:bodyPr>
          <a:lstStyle>
            <a:defPPr>
              <a:defRPr lang="en-US"/>
            </a:defPPr>
            <a:lvl1pPr marL="0" algn="r" defTabSz="2037648" rtl="0" eaLnBrk="1" latinLnBrk="0" hangingPunct="1">
              <a:defRPr sz="1800" kern="1200">
                <a:solidFill>
                  <a:schemeClr val="tx1">
                    <a:tint val="75000"/>
                  </a:schemeClr>
                </a:solidFill>
                <a:latin typeface="+mn-lt"/>
                <a:ea typeface="+mn-ea"/>
                <a:cs typeface="+mn-cs"/>
              </a:defRPr>
            </a:lvl1pPr>
            <a:lvl2pPr marL="1018824" algn="l" defTabSz="2037648" rtl="0" eaLnBrk="1" latinLnBrk="0" hangingPunct="1">
              <a:defRPr sz="4000" kern="1200">
                <a:solidFill>
                  <a:schemeClr val="tx1"/>
                </a:solidFill>
                <a:latin typeface="+mn-lt"/>
                <a:ea typeface="+mn-ea"/>
                <a:cs typeface="+mn-cs"/>
              </a:defRPr>
            </a:lvl2pPr>
            <a:lvl3pPr marL="2037648" algn="l" defTabSz="2037648" rtl="0" eaLnBrk="1" latinLnBrk="0" hangingPunct="1">
              <a:defRPr sz="4000" kern="1200">
                <a:solidFill>
                  <a:schemeClr val="tx1"/>
                </a:solidFill>
                <a:latin typeface="+mn-lt"/>
                <a:ea typeface="+mn-ea"/>
                <a:cs typeface="+mn-cs"/>
              </a:defRPr>
            </a:lvl3pPr>
            <a:lvl4pPr marL="3056474" algn="l" defTabSz="2037648" rtl="0" eaLnBrk="1" latinLnBrk="0" hangingPunct="1">
              <a:defRPr sz="4000" kern="1200">
                <a:solidFill>
                  <a:schemeClr val="tx1"/>
                </a:solidFill>
                <a:latin typeface="+mn-lt"/>
                <a:ea typeface="+mn-ea"/>
                <a:cs typeface="+mn-cs"/>
              </a:defRPr>
            </a:lvl4pPr>
            <a:lvl5pPr marL="4075298" algn="l" defTabSz="2037648" rtl="0" eaLnBrk="1" latinLnBrk="0" hangingPunct="1">
              <a:defRPr sz="4000" kern="1200">
                <a:solidFill>
                  <a:schemeClr val="tx1"/>
                </a:solidFill>
                <a:latin typeface="+mn-lt"/>
                <a:ea typeface="+mn-ea"/>
                <a:cs typeface="+mn-cs"/>
              </a:defRPr>
            </a:lvl5pPr>
            <a:lvl6pPr marL="5094122" algn="l" defTabSz="2037648" rtl="0" eaLnBrk="1" latinLnBrk="0" hangingPunct="1">
              <a:defRPr sz="4000" kern="1200">
                <a:solidFill>
                  <a:schemeClr val="tx1"/>
                </a:solidFill>
                <a:latin typeface="+mn-lt"/>
                <a:ea typeface="+mn-ea"/>
                <a:cs typeface="+mn-cs"/>
              </a:defRPr>
            </a:lvl6pPr>
            <a:lvl7pPr marL="6112946" algn="l" defTabSz="2037648" rtl="0" eaLnBrk="1" latinLnBrk="0" hangingPunct="1">
              <a:defRPr sz="4000" kern="1200">
                <a:solidFill>
                  <a:schemeClr val="tx1"/>
                </a:solidFill>
                <a:latin typeface="+mn-lt"/>
                <a:ea typeface="+mn-ea"/>
                <a:cs typeface="+mn-cs"/>
              </a:defRPr>
            </a:lvl7pPr>
            <a:lvl8pPr marL="7131772" algn="l" defTabSz="2037648" rtl="0" eaLnBrk="1" latinLnBrk="0" hangingPunct="1">
              <a:defRPr sz="4000" kern="1200">
                <a:solidFill>
                  <a:schemeClr val="tx1"/>
                </a:solidFill>
                <a:latin typeface="+mn-lt"/>
                <a:ea typeface="+mn-ea"/>
                <a:cs typeface="+mn-cs"/>
              </a:defRPr>
            </a:lvl8pPr>
            <a:lvl9pPr marL="8150596" algn="l" defTabSz="2037648" rtl="0" eaLnBrk="1" latinLnBrk="0" hangingPunct="1">
              <a:defRPr sz="4000" kern="1200">
                <a:solidFill>
                  <a:schemeClr val="tx1"/>
                </a:solidFill>
                <a:latin typeface="+mn-lt"/>
                <a:ea typeface="+mn-ea"/>
                <a:cs typeface="+mn-cs"/>
              </a:defRPr>
            </a:lvl9pPr>
          </a:lstStyle>
          <a:p>
            <a:pPr marL="0" marR="0" lvl="0" indent="0" algn="r" defTabSz="685748" rtl="0" eaLnBrk="1" fontAlgn="auto" latinLnBrk="0" hangingPunct="1">
              <a:lnSpc>
                <a:spcPct val="100000"/>
              </a:lnSpc>
              <a:spcBef>
                <a:spcPts val="0"/>
              </a:spcBef>
              <a:spcAft>
                <a:spcPts val="900"/>
              </a:spcAft>
              <a:buClrTx/>
              <a:buSzTx/>
              <a:buFontTx/>
              <a:buNone/>
              <a:tabLst/>
              <a:defRPr/>
            </a:pPr>
            <a:fld id="{F66EDC32-54A6-47F9-995D-CF87818BE538}" type="slidenum">
              <a:rPr kumimoji="0" lang="en-US" sz="2400" b="0" i="0" u="none" strike="noStrike" kern="1200" cap="none" spc="0" normalizeH="0" baseline="0" noProof="0" smtClean="0">
                <a:ln>
                  <a:noFill/>
                </a:ln>
                <a:solidFill>
                  <a:prstClr val="black">
                    <a:lumMod val="50000"/>
                    <a:lumOff val="50000"/>
                  </a:prstClr>
                </a:solidFill>
                <a:effectLst/>
                <a:uLnTx/>
                <a:uFillTx/>
                <a:latin typeface="Calibri" panose="020F0502020204030204" pitchFamily="34" charset="0"/>
                <a:ea typeface="ＭＳ Ｐゴシック" pitchFamily="-111" charset="-128"/>
                <a:cs typeface="Calibri" panose="020F0502020204030204" pitchFamily="34" charset="0"/>
              </a:rPr>
              <a:pPr marL="0" marR="0" lvl="0" indent="0" algn="r" defTabSz="685748" rtl="0" eaLnBrk="1" fontAlgn="auto" latinLnBrk="0" hangingPunct="1">
                <a:lnSpc>
                  <a:spcPct val="100000"/>
                </a:lnSpc>
                <a:spcBef>
                  <a:spcPts val="0"/>
                </a:spcBef>
                <a:spcAft>
                  <a:spcPts val="900"/>
                </a:spcAft>
                <a:buClrTx/>
                <a:buSzTx/>
                <a:buFontTx/>
                <a:buNone/>
                <a:tabLst/>
                <a:defRPr/>
              </a:pPr>
              <a:t>3</a:t>
            </a:fld>
            <a:endParaRPr kumimoji="0" lang="en-US" sz="2400" b="1" i="0" u="none" strike="noStrike" kern="1200" cap="none" spc="0" normalizeH="0" baseline="0" noProof="0" dirty="0">
              <a:ln>
                <a:noFill/>
              </a:ln>
              <a:solidFill>
                <a:prstClr val="black">
                  <a:lumMod val="50000"/>
                  <a:lumOff val="50000"/>
                </a:prstClr>
              </a:solidFill>
              <a:effectLst/>
              <a:uLnTx/>
              <a:uFillTx/>
              <a:latin typeface="Calibri" panose="020F0502020204030204" pitchFamily="34" charset="0"/>
              <a:ea typeface="ＭＳ Ｐゴシック" pitchFamily="-111" charset="-128"/>
              <a:cs typeface="Calibri" panose="020F0502020204030204" pitchFamily="34" charset="0"/>
            </a:endParaRPr>
          </a:p>
        </p:txBody>
      </p:sp>
    </p:spTree>
    <p:extLst>
      <p:ext uri="{BB962C8B-B14F-4D97-AF65-F5344CB8AC3E}">
        <p14:creationId xmlns:p14="http://schemas.microsoft.com/office/powerpoint/2010/main" val="4411677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2" name="Rectangle 61">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1" y="417"/>
            <a:ext cx="18286518" cy="10286167"/>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495">
              <a:defRPr/>
            </a:pPr>
            <a:endParaRPr lang="en-US" sz="2700">
              <a:solidFill>
                <a:prstClr val="white"/>
              </a:solidFill>
              <a:latin typeface="Calibri" panose="020F0502020204030204"/>
            </a:endParaRPr>
          </a:p>
        </p:txBody>
      </p:sp>
      <p:sp>
        <p:nvSpPr>
          <p:cNvPr id="64" name="Rectangle 63">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1" y="7903702"/>
            <a:ext cx="18286515" cy="2385919"/>
          </a:xfrm>
          <a:prstGeom prst="rect">
            <a:avLst/>
          </a:prstGeom>
          <a:gradFill>
            <a:gsLst>
              <a:gs pos="0">
                <a:srgbClr val="000000"/>
              </a:gs>
              <a:gs pos="54000">
                <a:schemeClr val="accent1">
                  <a:lumMod val="50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495">
              <a:defRPr/>
            </a:pPr>
            <a:endParaRPr lang="en-US" sz="2700">
              <a:solidFill>
                <a:prstClr val="white"/>
              </a:solidFill>
              <a:latin typeface="Calibri" panose="020F0502020204030204"/>
            </a:endParaRPr>
          </a:p>
        </p:txBody>
      </p:sp>
      <p:sp>
        <p:nvSpPr>
          <p:cNvPr id="66" name="Rectangle 65">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4172" y="7903702"/>
            <a:ext cx="18311431" cy="2385919"/>
          </a:xfrm>
          <a:prstGeom prst="rect">
            <a:avLst/>
          </a:prstGeom>
          <a:gradFill>
            <a:gsLst>
              <a:gs pos="18000">
                <a:schemeClr val="accent1">
                  <a:lumMod val="75000"/>
                  <a:alpha val="0"/>
                </a:schemeClr>
              </a:gs>
              <a:gs pos="100000">
                <a:schemeClr val="accent1"/>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495">
              <a:defRPr/>
            </a:pPr>
            <a:endParaRPr lang="en-US" sz="2700">
              <a:solidFill>
                <a:prstClr val="white"/>
              </a:solidFill>
              <a:latin typeface="Calibri" panose="020F0502020204030204"/>
            </a:endParaRPr>
          </a:p>
        </p:txBody>
      </p:sp>
      <p:sp>
        <p:nvSpPr>
          <p:cNvPr id="68" name="Rectangle 67">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2147798" y="7900664"/>
            <a:ext cx="6139462" cy="2385919"/>
          </a:xfrm>
          <a:prstGeom prst="rect">
            <a:avLst/>
          </a:prstGeom>
          <a:gradFill>
            <a:gsLst>
              <a:gs pos="23000">
                <a:schemeClr val="accent1">
                  <a:lumMod val="50000"/>
                  <a:alpha val="61000"/>
                </a:schemeClr>
              </a:gs>
              <a:gs pos="100000">
                <a:schemeClr val="accent1">
                  <a:lumMod val="50000"/>
                  <a:alpha val="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495">
              <a:defRPr/>
            </a:pPr>
            <a:endParaRPr lang="en-US" sz="2700">
              <a:solidFill>
                <a:prstClr val="white"/>
              </a:solidFill>
              <a:latin typeface="Calibri" panose="020F0502020204030204"/>
            </a:endParaRPr>
          </a:p>
        </p:txBody>
      </p:sp>
      <p:sp>
        <p:nvSpPr>
          <p:cNvPr id="70" name="Rectangle 69">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61" y="7900665"/>
            <a:ext cx="18296520" cy="1697135"/>
          </a:xfrm>
          <a:prstGeom prst="rect">
            <a:avLst/>
          </a:prstGeom>
          <a:gradFill>
            <a:gsLst>
              <a:gs pos="18000">
                <a:schemeClr val="accent1">
                  <a:alpha val="0"/>
                </a:schemeClr>
              </a:gs>
              <a:gs pos="100000">
                <a:schemeClr val="accent1">
                  <a:lumMod val="60000"/>
                  <a:lumOff val="40000"/>
                  <a:alpha val="5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495">
              <a:defRPr/>
            </a:pPr>
            <a:endParaRPr lang="en-US" sz="2700">
              <a:solidFill>
                <a:prstClr val="white"/>
              </a:solidFill>
              <a:latin typeface="Calibri" panose="020F0502020204030204"/>
            </a:endParaRPr>
          </a:p>
        </p:txBody>
      </p:sp>
      <p:sp>
        <p:nvSpPr>
          <p:cNvPr id="72" name="Rectangle 71">
            <a:extLst>
              <a:ext uri="{FF2B5EF4-FFF2-40B4-BE49-F238E27FC236}">
                <a16:creationId xmlns:a16="http://schemas.microsoft.com/office/drawing/2014/main" id="{B3FA1AAC-C1ED-4F77-BFA4-BE80FC0AC7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5650" y="7917377"/>
            <a:ext cx="11604449" cy="2385918"/>
          </a:xfrm>
          <a:prstGeom prst="rect">
            <a:avLst/>
          </a:prstGeom>
          <a:gradFill>
            <a:gsLst>
              <a:gs pos="50000">
                <a:schemeClr val="accent1">
                  <a:alpha val="0"/>
                </a:schemeClr>
              </a:gs>
              <a:gs pos="100000">
                <a:schemeClr val="accent1">
                  <a:lumMod val="75000"/>
                  <a:alpha val="41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495">
              <a:defRPr/>
            </a:pPr>
            <a:endParaRPr lang="en-US" sz="2700">
              <a:solidFill>
                <a:prstClr val="white"/>
              </a:solidFill>
              <a:latin typeface="Calibri" panose="020F0502020204030204"/>
            </a:endParaRPr>
          </a:p>
        </p:txBody>
      </p:sp>
      <p:sp>
        <p:nvSpPr>
          <p:cNvPr id="33" name="Rectangle 2">
            <a:extLst>
              <a:ext uri="{FF2B5EF4-FFF2-40B4-BE49-F238E27FC236}">
                <a16:creationId xmlns:a16="http://schemas.microsoft.com/office/drawing/2014/main" id="{BD1524B0-C530-5547-9397-0A9A825D27D1}"/>
              </a:ext>
            </a:extLst>
          </p:cNvPr>
          <p:cNvSpPr txBox="1">
            <a:spLocks noChangeArrowheads="1"/>
          </p:cNvSpPr>
          <p:nvPr/>
        </p:nvSpPr>
        <p:spPr>
          <a:xfrm>
            <a:off x="1005945" y="8265351"/>
            <a:ext cx="17256406" cy="1473590"/>
          </a:xfrm>
          <a:prstGeom prst="rect">
            <a:avLst/>
          </a:prstGeom>
        </p:spPr>
        <p:txBody>
          <a:bodyPr vert="horz" lIns="137149" tIns="68574" rIns="137149" bIns="68574"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1371495">
              <a:defRPr/>
            </a:pPr>
            <a:r>
              <a:rPr lang="en-US" sz="6481" b="1" dirty="0">
                <a:solidFill>
                  <a:prstClr val="white"/>
                </a:solidFill>
                <a:latin typeface="Calibri Light" panose="020F0302020204030204"/>
              </a:rPr>
              <a:t>Convert Impact Measures to Money</a:t>
            </a:r>
          </a:p>
        </p:txBody>
      </p:sp>
      <p:sp>
        <p:nvSpPr>
          <p:cNvPr id="20" name="Rectangle 9">
            <a:extLst>
              <a:ext uri="{FF2B5EF4-FFF2-40B4-BE49-F238E27FC236}">
                <a16:creationId xmlns:a16="http://schemas.microsoft.com/office/drawing/2014/main" id="{39B5DAA5-DE42-4043-8FD6-1B3C80EAE2D9}"/>
              </a:ext>
            </a:extLst>
          </p:cNvPr>
          <p:cNvSpPr>
            <a:spLocks noChangeArrowheads="1"/>
          </p:cNvSpPr>
          <p:nvPr/>
        </p:nvSpPr>
        <p:spPr bwMode="auto">
          <a:xfrm>
            <a:off x="1005945" y="7003258"/>
            <a:ext cx="6032505" cy="553998"/>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nchor="ctr">
            <a:spAutoFit/>
          </a:bodyPr>
          <a:lstStyle/>
          <a:p>
            <a:pPr defTabSz="1371495" eaLnBrk="0" hangingPunct="0">
              <a:tabLst>
                <a:tab pos="1371495" algn="l"/>
                <a:tab pos="6171727" algn="ctr"/>
                <a:tab pos="8914716" algn="r"/>
              </a:tabLst>
              <a:defRPr/>
            </a:pPr>
            <a:r>
              <a:rPr lang="en-US" sz="3000" dirty="0">
                <a:solidFill>
                  <a:prstClr val="black">
                    <a:lumMod val="85000"/>
                    <a:lumOff val="15000"/>
                  </a:prstClr>
                </a:solidFill>
                <a:latin typeface="Calibri" panose="020F0502020204030204"/>
                <a:ea typeface="ＭＳ Ｐゴシック" pitchFamily="-111" charset="-128"/>
                <a:cs typeface="Arial" pitchFamily="34" charset="0"/>
              </a:rPr>
              <a:t>*Survey of Users, N = 246</a:t>
            </a:r>
            <a:endParaRPr lang="en-US" sz="3000" dirty="0">
              <a:solidFill>
                <a:prstClr val="black">
                  <a:lumMod val="85000"/>
                  <a:lumOff val="15000"/>
                </a:prstClr>
              </a:solidFill>
              <a:latin typeface="Calibri" panose="020F0502020204030204"/>
              <a:ea typeface="ＭＳ Ｐゴシック" pitchFamily="-111" charset="-128"/>
            </a:endParaRPr>
          </a:p>
        </p:txBody>
      </p:sp>
      <p:graphicFrame>
        <p:nvGraphicFramePr>
          <p:cNvPr id="16" name="Content Placeholder 3">
            <a:extLst>
              <a:ext uri="{FF2B5EF4-FFF2-40B4-BE49-F238E27FC236}">
                <a16:creationId xmlns:a16="http://schemas.microsoft.com/office/drawing/2014/main" id="{137191B5-C6A1-7447-BC01-B70807730AC7}"/>
              </a:ext>
            </a:extLst>
          </p:cNvPr>
          <p:cNvGraphicFramePr>
            <a:graphicFrameLocks/>
          </p:cNvGraphicFramePr>
          <p:nvPr/>
        </p:nvGraphicFramePr>
        <p:xfrm>
          <a:off x="466874" y="580550"/>
          <a:ext cx="16232291" cy="6526478"/>
        </p:xfrm>
        <a:graphic>
          <a:graphicData uri="http://schemas.openxmlformats.org/drawingml/2006/chart">
            <c:chart xmlns:c="http://schemas.openxmlformats.org/drawingml/2006/chart" xmlns:r="http://schemas.openxmlformats.org/officeDocument/2006/relationships" r:id="rId2"/>
          </a:graphicData>
        </a:graphic>
      </p:graphicFrame>
      <p:sp>
        <p:nvSpPr>
          <p:cNvPr id="17" name="Slide Number Placeholder 1">
            <a:extLst>
              <a:ext uri="{FF2B5EF4-FFF2-40B4-BE49-F238E27FC236}">
                <a16:creationId xmlns:a16="http://schemas.microsoft.com/office/drawing/2014/main" id="{7E2C0BE2-A34A-DC41-A07C-EACCEE8D5E5D}"/>
              </a:ext>
            </a:extLst>
          </p:cNvPr>
          <p:cNvSpPr txBox="1">
            <a:spLocks/>
          </p:cNvSpPr>
          <p:nvPr/>
        </p:nvSpPr>
        <p:spPr>
          <a:xfrm>
            <a:off x="14172793" y="9715130"/>
            <a:ext cx="4114467" cy="547643"/>
          </a:xfrm>
          <a:prstGeom prst="rect">
            <a:avLst/>
          </a:prstGeom>
        </p:spPr>
        <p:txBody>
          <a:bodyPr anchor="b"/>
          <a:lstStyle>
            <a:defPPr>
              <a:defRPr lang="en-US"/>
            </a:defPPr>
            <a:lvl1pPr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1pPr>
            <a:lvl2pPr marL="4572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2pPr>
            <a:lvl3pPr marL="9144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3pPr>
            <a:lvl4pPr marL="13716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4pPr>
            <a:lvl5pPr marL="18288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5pPr>
            <a:lvl6pPr marL="2286000" algn="l" defTabSz="914400" rtl="0" eaLnBrk="1" latinLnBrk="0" hangingPunct="1">
              <a:defRPr kern="1200">
                <a:solidFill>
                  <a:schemeClr val="tx1"/>
                </a:solidFill>
                <a:latin typeface="Verdana" pitchFamily="34" charset="0"/>
                <a:ea typeface="ＭＳ Ｐゴシック" pitchFamily="-111" charset="-128"/>
                <a:cs typeface="+mn-cs"/>
              </a:defRPr>
            </a:lvl6pPr>
            <a:lvl7pPr marL="2743200" algn="l" defTabSz="914400" rtl="0" eaLnBrk="1" latinLnBrk="0" hangingPunct="1">
              <a:defRPr kern="1200">
                <a:solidFill>
                  <a:schemeClr val="tx1"/>
                </a:solidFill>
                <a:latin typeface="Verdana" pitchFamily="34" charset="0"/>
                <a:ea typeface="ＭＳ Ｐゴシック" pitchFamily="-111" charset="-128"/>
                <a:cs typeface="+mn-cs"/>
              </a:defRPr>
            </a:lvl7pPr>
            <a:lvl8pPr marL="3200400" algn="l" defTabSz="914400" rtl="0" eaLnBrk="1" latinLnBrk="0" hangingPunct="1">
              <a:defRPr kern="1200">
                <a:solidFill>
                  <a:schemeClr val="tx1"/>
                </a:solidFill>
                <a:latin typeface="Verdana" pitchFamily="34" charset="0"/>
                <a:ea typeface="ＭＳ Ｐゴシック" pitchFamily="-111" charset="-128"/>
                <a:cs typeface="+mn-cs"/>
              </a:defRPr>
            </a:lvl8pPr>
            <a:lvl9pPr marL="3657600" algn="l" defTabSz="914400" rtl="0" eaLnBrk="1" latinLnBrk="0" hangingPunct="1">
              <a:defRPr kern="1200">
                <a:solidFill>
                  <a:schemeClr val="tx1"/>
                </a:solidFill>
                <a:latin typeface="Verdana" pitchFamily="34" charset="0"/>
                <a:ea typeface="ＭＳ Ｐゴシック" pitchFamily="-111" charset="-128"/>
                <a:cs typeface="+mn-cs"/>
              </a:defRPr>
            </a:lvl9pPr>
          </a:lstStyle>
          <a:p>
            <a:pPr algn="r" defTabSz="1371495"/>
            <a:fld id="{5A007396-4EF8-4446-A4A3-FA7862915E1A}" type="slidenum">
              <a:rPr lang="en-US" sz="1800">
                <a:solidFill>
                  <a:prstClr val="black"/>
                </a:solidFill>
                <a:latin typeface="Calibri" panose="020F0502020204030204" pitchFamily="34" charset="0"/>
                <a:cs typeface="Calibri" panose="020F0502020204030204" pitchFamily="34" charset="0"/>
              </a:rPr>
              <a:pPr algn="r" defTabSz="1371495"/>
              <a:t>30</a:t>
            </a:fld>
            <a:endParaRPr lang="en-US" sz="1800" dirty="0">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613169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EBD8E84-D7B7-4B46-8625-7809B551F706}"/>
              </a:ext>
            </a:extLst>
          </p:cNvPr>
          <p:cNvPicPr>
            <a:picLocks noChangeAspect="1"/>
          </p:cNvPicPr>
          <p:nvPr/>
        </p:nvPicPr>
        <p:blipFill rotWithShape="1">
          <a:blip r:embed="rId3" cstate="screen">
            <a:alphaModFix amt="20000"/>
            <a:extLst>
              <a:ext uri="{28A0092B-C50C-407E-A947-70E740481C1C}">
                <a14:useLocalDpi xmlns:a14="http://schemas.microsoft.com/office/drawing/2010/main"/>
              </a:ext>
            </a:extLst>
          </a:blip>
          <a:srcRect/>
          <a:stretch/>
        </p:blipFill>
        <p:spPr>
          <a:xfrm>
            <a:off x="-41645" y="418"/>
            <a:ext cx="18328903" cy="10310023"/>
          </a:xfrm>
          <a:prstGeom prst="rect">
            <a:avLst/>
          </a:prstGeom>
        </p:spPr>
      </p:pic>
      <p:sp>
        <p:nvSpPr>
          <p:cNvPr id="5" name="Subtitle 2">
            <a:extLst>
              <a:ext uri="{FF2B5EF4-FFF2-40B4-BE49-F238E27FC236}">
                <a16:creationId xmlns:a16="http://schemas.microsoft.com/office/drawing/2014/main" id="{5295BB31-23D1-4A9E-A5B9-D8B3039E375E}"/>
              </a:ext>
            </a:extLst>
          </p:cNvPr>
          <p:cNvSpPr txBox="1">
            <a:spLocks/>
          </p:cNvSpPr>
          <p:nvPr/>
        </p:nvSpPr>
        <p:spPr>
          <a:xfrm>
            <a:off x="1544788" y="2108089"/>
            <a:ext cx="3826661" cy="6305070"/>
          </a:xfrm>
          <a:prstGeom prst="rect">
            <a:avLst/>
          </a:prstGeom>
        </p:spPr>
        <p:txBody>
          <a:bodyPr vert="horz" lIns="137149" tIns="68574" rIns="137149" bIns="68574" rtlCol="0" anchor="ct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1371495">
              <a:lnSpc>
                <a:spcPct val="90000"/>
              </a:lnSpc>
              <a:spcBef>
                <a:spcPct val="0"/>
              </a:spcBef>
              <a:spcAft>
                <a:spcPts val="900"/>
              </a:spcAft>
              <a:buNone/>
              <a:defRPr/>
            </a:pPr>
            <a:r>
              <a:rPr lang="en-US" sz="6481" b="1" dirty="0">
                <a:solidFill>
                  <a:prstClr val="black"/>
                </a:solidFill>
                <a:latin typeface="Calibri Light" panose="020F0302020204030204" pitchFamily="34" charset="0"/>
                <a:cs typeface="Calibri Light" panose="020F0302020204030204" pitchFamily="34" charset="0"/>
              </a:rPr>
              <a:t>Report Intangible Benefits</a:t>
            </a:r>
          </a:p>
        </p:txBody>
      </p:sp>
      <p:cxnSp>
        <p:nvCxnSpPr>
          <p:cNvPr id="8" name="Straight Connector 7">
            <a:extLst>
              <a:ext uri="{FF2B5EF4-FFF2-40B4-BE49-F238E27FC236}">
                <a16:creationId xmlns:a16="http://schemas.microsoft.com/office/drawing/2014/main" id="{64255843-F0F5-40BB-832E-019BE34DDF3D}"/>
              </a:ext>
            </a:extLst>
          </p:cNvPr>
          <p:cNvCxnSpPr/>
          <p:nvPr/>
        </p:nvCxnSpPr>
        <p:spPr>
          <a:xfrm>
            <a:off x="5371449" y="2108089"/>
            <a:ext cx="0" cy="6305070"/>
          </a:xfrm>
          <a:prstGeom prst="line">
            <a:avLst/>
          </a:prstGeom>
          <a:ln w="38100">
            <a:solidFill>
              <a:srgbClr val="820E2E"/>
            </a:solidFill>
          </a:ln>
        </p:spPr>
        <p:style>
          <a:lnRef idx="1">
            <a:schemeClr val="accent1"/>
          </a:lnRef>
          <a:fillRef idx="0">
            <a:schemeClr val="accent1"/>
          </a:fillRef>
          <a:effectRef idx="0">
            <a:schemeClr val="accent1"/>
          </a:effectRef>
          <a:fontRef idx="minor">
            <a:schemeClr val="tx1"/>
          </a:fontRef>
        </p:style>
      </p:cxnSp>
      <p:sp>
        <p:nvSpPr>
          <p:cNvPr id="11" name="Content Placeholder 6">
            <a:extLst>
              <a:ext uri="{FF2B5EF4-FFF2-40B4-BE49-F238E27FC236}">
                <a16:creationId xmlns:a16="http://schemas.microsoft.com/office/drawing/2014/main" id="{3E98B249-3A3F-8B40-A59A-4CD7337DBCFE}"/>
              </a:ext>
            </a:extLst>
          </p:cNvPr>
          <p:cNvSpPr txBox="1">
            <a:spLocks/>
          </p:cNvSpPr>
          <p:nvPr/>
        </p:nvSpPr>
        <p:spPr>
          <a:xfrm>
            <a:off x="5679504" y="1623646"/>
            <a:ext cx="12321604" cy="7906774"/>
          </a:xfrm>
          <a:prstGeom prst="rect">
            <a:avLst/>
          </a:prstGeom>
        </p:spPr>
        <p:txBody>
          <a:bodyPr vert="horz" lIns="137149" tIns="68574" rIns="137149" bIns="68574" numCol="2" rtlCol="0" anchor="ctr">
            <a:normAutofit/>
          </a:bodyPr>
          <a:lstStyle/>
          <a:p>
            <a:pPr marL="409544" indent="-342873" defTabSz="1371495" fontAlgn="base">
              <a:spcBef>
                <a:spcPts val="863"/>
              </a:spcBef>
              <a:spcAft>
                <a:spcPct val="0"/>
              </a:spcAft>
              <a:buSzPct val="85000"/>
              <a:buFont typeface="Arial" panose="020B0604020202020204" pitchFamily="34" charset="0"/>
              <a:buChar char="•"/>
              <a:defRPr/>
            </a:pPr>
            <a:r>
              <a:rPr lang="en-US" sz="3360" dirty="0">
                <a:solidFill>
                  <a:prstClr val="black"/>
                </a:solidFill>
                <a:latin typeface="Calibri" panose="020F0502020204030204"/>
                <a:ea typeface="ＭＳ Ｐゴシック" pitchFamily="-111" charset="-128"/>
              </a:rPr>
              <a:t>Adaptability</a:t>
            </a:r>
          </a:p>
          <a:p>
            <a:pPr marL="409544" indent="-342873" defTabSz="1371495" fontAlgn="base">
              <a:spcBef>
                <a:spcPts val="863"/>
              </a:spcBef>
              <a:spcAft>
                <a:spcPct val="0"/>
              </a:spcAft>
              <a:buSzPct val="85000"/>
              <a:buFont typeface="Arial" panose="020B0604020202020204" pitchFamily="34" charset="0"/>
              <a:buChar char="•"/>
              <a:defRPr/>
            </a:pPr>
            <a:r>
              <a:rPr lang="en-US" sz="3360" dirty="0">
                <a:solidFill>
                  <a:prstClr val="black"/>
                </a:solidFill>
                <a:latin typeface="Calibri" panose="020F0502020204030204"/>
                <a:ea typeface="ＭＳ Ｐゴシック" pitchFamily="-111" charset="-128"/>
              </a:rPr>
              <a:t>Awards</a:t>
            </a:r>
          </a:p>
          <a:p>
            <a:pPr marL="409544" indent="-342873" defTabSz="1371495" fontAlgn="base">
              <a:spcBef>
                <a:spcPts val="863"/>
              </a:spcBef>
              <a:spcAft>
                <a:spcPct val="0"/>
              </a:spcAft>
              <a:buSzPct val="85000"/>
              <a:buFont typeface="Arial" panose="020B0604020202020204" pitchFamily="34" charset="0"/>
              <a:buChar char="•"/>
              <a:defRPr/>
            </a:pPr>
            <a:r>
              <a:rPr lang="en-US" sz="3360" dirty="0">
                <a:solidFill>
                  <a:prstClr val="black"/>
                </a:solidFill>
                <a:latin typeface="Calibri" panose="020F0502020204030204"/>
                <a:ea typeface="ＭＳ Ｐゴシック" pitchFamily="-111" charset="-128"/>
              </a:rPr>
              <a:t>Belonging</a:t>
            </a:r>
          </a:p>
          <a:p>
            <a:pPr marL="409544" indent="-342873" defTabSz="1371495" fontAlgn="base">
              <a:spcBef>
                <a:spcPts val="863"/>
              </a:spcBef>
              <a:spcAft>
                <a:spcPct val="0"/>
              </a:spcAft>
              <a:buSzPct val="85000"/>
              <a:buFont typeface="Arial" panose="020B0604020202020204" pitchFamily="34" charset="0"/>
              <a:buChar char="•"/>
              <a:defRPr/>
            </a:pPr>
            <a:r>
              <a:rPr lang="en-US" sz="3360" dirty="0">
                <a:solidFill>
                  <a:prstClr val="black"/>
                </a:solidFill>
                <a:latin typeface="Calibri" panose="020F0502020204030204"/>
                <a:ea typeface="ＭＳ Ｐゴシック" pitchFamily="-111" charset="-128"/>
              </a:rPr>
              <a:t>Brand awareness</a:t>
            </a:r>
          </a:p>
          <a:p>
            <a:pPr marL="409544" indent="-342873" defTabSz="1371495" fontAlgn="base">
              <a:spcBef>
                <a:spcPts val="863"/>
              </a:spcBef>
              <a:spcAft>
                <a:spcPct val="0"/>
              </a:spcAft>
              <a:buSzPct val="85000"/>
              <a:buFont typeface="Arial" panose="020B0604020202020204" pitchFamily="34" charset="0"/>
              <a:buChar char="•"/>
              <a:defRPr/>
            </a:pPr>
            <a:r>
              <a:rPr lang="en-US" sz="3360" dirty="0">
                <a:solidFill>
                  <a:prstClr val="black"/>
                </a:solidFill>
                <a:latin typeface="Calibri" panose="020F0502020204030204"/>
                <a:ea typeface="ＭＳ Ｐゴシック" pitchFamily="-111" charset="-128"/>
              </a:rPr>
              <a:t>Career-minded</a:t>
            </a:r>
          </a:p>
          <a:p>
            <a:pPr marL="409544" indent="-342873" defTabSz="1371495" fontAlgn="base">
              <a:spcBef>
                <a:spcPts val="863"/>
              </a:spcBef>
              <a:spcAft>
                <a:spcPct val="0"/>
              </a:spcAft>
              <a:buSzPct val="85000"/>
              <a:buFont typeface="Arial" panose="020B0604020202020204" pitchFamily="34" charset="0"/>
              <a:buChar char="•"/>
              <a:defRPr/>
            </a:pPr>
            <a:r>
              <a:rPr lang="en-US" sz="3360" dirty="0">
                <a:solidFill>
                  <a:prstClr val="black"/>
                </a:solidFill>
                <a:latin typeface="Calibri" panose="020F0502020204030204"/>
                <a:ea typeface="ＭＳ Ｐゴシック" pitchFamily="-111" charset="-128"/>
              </a:rPr>
              <a:t>Caring</a:t>
            </a:r>
          </a:p>
          <a:p>
            <a:pPr marL="409544" indent="-342873" defTabSz="1371495" fontAlgn="base">
              <a:spcBef>
                <a:spcPts val="863"/>
              </a:spcBef>
              <a:spcAft>
                <a:spcPct val="0"/>
              </a:spcAft>
              <a:buSzPct val="85000"/>
              <a:buFont typeface="Arial" panose="020B0604020202020204" pitchFamily="34" charset="0"/>
              <a:buChar char="•"/>
              <a:defRPr/>
            </a:pPr>
            <a:r>
              <a:rPr lang="en-US" sz="3360" dirty="0">
                <a:solidFill>
                  <a:prstClr val="black"/>
                </a:solidFill>
                <a:latin typeface="Calibri" panose="020F0502020204030204"/>
                <a:ea typeface="ＭＳ Ｐゴシック" pitchFamily="-111" charset="-128"/>
              </a:rPr>
              <a:t>Collaboration</a:t>
            </a:r>
          </a:p>
          <a:p>
            <a:pPr marL="409544" indent="-342873" defTabSz="1371495" fontAlgn="base">
              <a:spcBef>
                <a:spcPts val="863"/>
              </a:spcBef>
              <a:spcAft>
                <a:spcPct val="0"/>
              </a:spcAft>
              <a:buSzPct val="85000"/>
              <a:buFont typeface="Arial" panose="020B0604020202020204" pitchFamily="34" charset="0"/>
              <a:buChar char="•"/>
              <a:defRPr/>
            </a:pPr>
            <a:r>
              <a:rPr lang="en-US" sz="3360" dirty="0">
                <a:solidFill>
                  <a:prstClr val="black"/>
                </a:solidFill>
                <a:latin typeface="Calibri" panose="020F0502020204030204"/>
                <a:ea typeface="ＭＳ Ｐゴシック" pitchFamily="-111" charset="-128"/>
              </a:rPr>
              <a:t>Communication</a:t>
            </a:r>
          </a:p>
          <a:p>
            <a:pPr marL="409544" indent="-342873" defTabSz="1371495" fontAlgn="base">
              <a:spcBef>
                <a:spcPts val="863"/>
              </a:spcBef>
              <a:spcAft>
                <a:spcPct val="0"/>
              </a:spcAft>
              <a:buSzPct val="85000"/>
              <a:buFont typeface="Arial" panose="020B0604020202020204" pitchFamily="34" charset="0"/>
              <a:buChar char="•"/>
              <a:defRPr/>
            </a:pPr>
            <a:r>
              <a:rPr lang="en-US" sz="3360" dirty="0">
                <a:solidFill>
                  <a:prstClr val="black"/>
                </a:solidFill>
                <a:latin typeface="Calibri" panose="020F0502020204030204"/>
                <a:ea typeface="ＭＳ Ｐゴシック" pitchFamily="-111" charset="-128"/>
              </a:rPr>
              <a:t>Conflict</a:t>
            </a:r>
          </a:p>
          <a:p>
            <a:pPr marL="409544" indent="-342873" defTabSz="1371495" fontAlgn="base">
              <a:spcBef>
                <a:spcPts val="863"/>
              </a:spcBef>
              <a:spcAft>
                <a:spcPct val="0"/>
              </a:spcAft>
              <a:buSzPct val="85000"/>
              <a:buFont typeface="Arial" panose="020B0604020202020204" pitchFamily="34" charset="0"/>
              <a:buChar char="•"/>
              <a:defRPr/>
            </a:pPr>
            <a:r>
              <a:rPr lang="en-US" sz="3360" dirty="0">
                <a:solidFill>
                  <a:prstClr val="black"/>
                </a:solidFill>
                <a:latin typeface="Calibri" panose="020F0502020204030204"/>
                <a:ea typeface="ＭＳ Ｐゴシック" pitchFamily="-111" charset="-128"/>
              </a:rPr>
              <a:t>Corporate social </a:t>
            </a:r>
            <a:br>
              <a:rPr lang="en-US" sz="3360" dirty="0">
                <a:solidFill>
                  <a:prstClr val="black"/>
                </a:solidFill>
                <a:latin typeface="Calibri" panose="020F0502020204030204"/>
                <a:ea typeface="ＭＳ Ｐゴシック" pitchFamily="-111" charset="-128"/>
              </a:rPr>
            </a:br>
            <a:r>
              <a:rPr lang="en-US" sz="3360" dirty="0">
                <a:solidFill>
                  <a:prstClr val="black"/>
                </a:solidFill>
                <a:latin typeface="Calibri" panose="020F0502020204030204"/>
                <a:ea typeface="ＭＳ Ｐゴシック" pitchFamily="-111" charset="-128"/>
              </a:rPr>
              <a:t>responsibility</a:t>
            </a:r>
          </a:p>
          <a:p>
            <a:pPr marL="409544" indent="-342873" defTabSz="1371495" fontAlgn="base">
              <a:spcBef>
                <a:spcPts val="863"/>
              </a:spcBef>
              <a:spcAft>
                <a:spcPct val="0"/>
              </a:spcAft>
              <a:buSzPct val="85000"/>
              <a:buFont typeface="Arial" panose="020B0604020202020204" pitchFamily="34" charset="0"/>
              <a:buChar char="•"/>
              <a:defRPr/>
            </a:pPr>
            <a:r>
              <a:rPr lang="en-US" sz="3360" dirty="0">
                <a:solidFill>
                  <a:prstClr val="black"/>
                </a:solidFill>
                <a:latin typeface="Calibri" panose="020F0502020204030204"/>
                <a:ea typeface="ＭＳ Ｐゴシック" pitchFamily="-111" charset="-128"/>
              </a:rPr>
              <a:t>Decisiveness</a:t>
            </a:r>
          </a:p>
          <a:p>
            <a:pPr marL="409544" indent="-342873" defTabSz="1371495" fontAlgn="base">
              <a:spcBef>
                <a:spcPts val="863"/>
              </a:spcBef>
              <a:spcAft>
                <a:spcPct val="0"/>
              </a:spcAft>
              <a:buSzPct val="85000"/>
              <a:buFont typeface="Arial" panose="020B0604020202020204" pitchFamily="34" charset="0"/>
              <a:buChar char="•"/>
              <a:defRPr/>
            </a:pPr>
            <a:r>
              <a:rPr lang="en-US" sz="3360" dirty="0">
                <a:solidFill>
                  <a:prstClr val="black"/>
                </a:solidFill>
                <a:latin typeface="Calibri" panose="020F0502020204030204"/>
                <a:ea typeface="ＭＳ Ｐゴシック" pitchFamily="-111" charset="-128"/>
              </a:rPr>
              <a:t>Engagement</a:t>
            </a:r>
          </a:p>
          <a:p>
            <a:pPr marL="409544" indent="-342873" defTabSz="1371495" fontAlgn="base">
              <a:spcBef>
                <a:spcPts val="863"/>
              </a:spcBef>
              <a:spcAft>
                <a:spcPct val="0"/>
              </a:spcAft>
              <a:buSzPct val="85000"/>
              <a:buFont typeface="Arial" panose="020B0604020202020204" pitchFamily="34" charset="0"/>
              <a:buChar char="•"/>
              <a:defRPr/>
            </a:pPr>
            <a:r>
              <a:rPr lang="en-US" sz="3360" dirty="0">
                <a:solidFill>
                  <a:prstClr val="black"/>
                </a:solidFill>
                <a:latin typeface="Calibri" panose="020F0502020204030204"/>
                <a:ea typeface="ＭＳ Ｐゴシック" pitchFamily="-111" charset="-128"/>
              </a:rPr>
              <a:t>Image</a:t>
            </a:r>
          </a:p>
          <a:p>
            <a:pPr marL="409544" indent="-342873" defTabSz="1371495" fontAlgn="base">
              <a:spcBef>
                <a:spcPts val="863"/>
              </a:spcBef>
              <a:spcAft>
                <a:spcPct val="0"/>
              </a:spcAft>
              <a:buSzPct val="85000"/>
              <a:buFont typeface="Arial" panose="020B0604020202020204" pitchFamily="34" charset="0"/>
              <a:buChar char="•"/>
              <a:defRPr/>
            </a:pPr>
            <a:r>
              <a:rPr lang="en-US" sz="3360" dirty="0">
                <a:solidFill>
                  <a:prstClr val="black"/>
                </a:solidFill>
                <a:latin typeface="Calibri" panose="020F0502020204030204"/>
                <a:ea typeface="ＭＳ Ｐゴシック" pitchFamily="-111" charset="-128"/>
              </a:rPr>
              <a:t>Innovation</a:t>
            </a:r>
          </a:p>
          <a:p>
            <a:pPr marL="409544" indent="-342873" defTabSz="1371495" fontAlgn="base">
              <a:spcBef>
                <a:spcPts val="863"/>
              </a:spcBef>
              <a:spcAft>
                <a:spcPct val="0"/>
              </a:spcAft>
              <a:buSzPct val="85000"/>
              <a:buFont typeface="Arial" panose="020B0604020202020204" pitchFamily="34" charset="0"/>
              <a:buChar char="•"/>
              <a:defRPr/>
            </a:pPr>
            <a:r>
              <a:rPr lang="en-US" sz="3360" dirty="0">
                <a:solidFill>
                  <a:prstClr val="black"/>
                </a:solidFill>
                <a:latin typeface="Calibri" panose="020F0502020204030204"/>
                <a:ea typeface="ＭＳ Ｐゴシック" pitchFamily="-111" charset="-128"/>
              </a:rPr>
              <a:t>Job satisfaction</a:t>
            </a:r>
          </a:p>
          <a:p>
            <a:pPr marL="409544" indent="-342873" defTabSz="1371495" fontAlgn="base">
              <a:spcBef>
                <a:spcPts val="863"/>
              </a:spcBef>
              <a:spcAft>
                <a:spcPct val="0"/>
              </a:spcAft>
              <a:buSzPct val="85000"/>
              <a:buFont typeface="Arial" panose="020B0604020202020204" pitchFamily="34" charset="0"/>
              <a:buChar char="•"/>
              <a:defRPr/>
            </a:pPr>
            <a:r>
              <a:rPr lang="en-US" sz="3360" dirty="0">
                <a:solidFill>
                  <a:prstClr val="black"/>
                </a:solidFill>
                <a:latin typeface="Calibri" panose="020F0502020204030204"/>
                <a:ea typeface="ＭＳ Ｐゴシック" pitchFamily="-111" charset="-128"/>
              </a:rPr>
              <a:t>Leadership</a:t>
            </a:r>
          </a:p>
          <a:p>
            <a:pPr marL="409544" indent="-342873" defTabSz="1371495" fontAlgn="base">
              <a:spcBef>
                <a:spcPts val="863"/>
              </a:spcBef>
              <a:spcAft>
                <a:spcPct val="0"/>
              </a:spcAft>
              <a:buSzPct val="85000"/>
              <a:buFont typeface="Arial" panose="020B0604020202020204" pitchFamily="34" charset="0"/>
              <a:buChar char="•"/>
              <a:defRPr/>
            </a:pPr>
            <a:r>
              <a:rPr lang="en-US" sz="3360" dirty="0">
                <a:solidFill>
                  <a:prstClr val="black"/>
                </a:solidFill>
                <a:latin typeface="Calibri" panose="020F0502020204030204"/>
                <a:ea typeface="ＭＳ Ｐゴシック" pitchFamily="-111" charset="-128"/>
              </a:rPr>
              <a:t>Networking</a:t>
            </a:r>
          </a:p>
          <a:p>
            <a:pPr marL="409544" indent="-342873" defTabSz="1371495" fontAlgn="base">
              <a:spcBef>
                <a:spcPts val="863"/>
              </a:spcBef>
              <a:spcAft>
                <a:spcPct val="0"/>
              </a:spcAft>
              <a:buSzPct val="85000"/>
              <a:buFont typeface="Arial" panose="020B0604020202020204" pitchFamily="34" charset="0"/>
              <a:buChar char="•"/>
              <a:defRPr/>
            </a:pPr>
            <a:r>
              <a:rPr lang="en-US" sz="3360" dirty="0">
                <a:solidFill>
                  <a:prstClr val="black"/>
                </a:solidFill>
                <a:latin typeface="Calibri" panose="020F0502020204030204"/>
                <a:ea typeface="ＭＳ Ｐゴシック" pitchFamily="-111" charset="-128"/>
              </a:rPr>
              <a:t>Organizational climate</a:t>
            </a:r>
          </a:p>
          <a:p>
            <a:pPr marL="409544" indent="-342873" defTabSz="1371495" fontAlgn="base">
              <a:spcBef>
                <a:spcPts val="863"/>
              </a:spcBef>
              <a:spcAft>
                <a:spcPct val="0"/>
              </a:spcAft>
              <a:buSzPct val="85000"/>
              <a:buFont typeface="Arial" panose="020B0604020202020204" pitchFamily="34" charset="0"/>
              <a:buChar char="•"/>
              <a:defRPr/>
            </a:pPr>
            <a:r>
              <a:rPr lang="en-US" sz="3360" dirty="0">
                <a:solidFill>
                  <a:prstClr val="black"/>
                </a:solidFill>
                <a:latin typeface="Calibri" panose="020F0502020204030204"/>
                <a:ea typeface="ＭＳ Ｐゴシック" pitchFamily="-111" charset="-128"/>
              </a:rPr>
              <a:t>Organizational commitment</a:t>
            </a:r>
          </a:p>
          <a:p>
            <a:pPr marL="409544" indent="-342873" defTabSz="1371495" fontAlgn="base">
              <a:spcBef>
                <a:spcPts val="863"/>
              </a:spcBef>
              <a:spcAft>
                <a:spcPct val="0"/>
              </a:spcAft>
              <a:buSzPct val="85000"/>
              <a:buFont typeface="Arial" panose="020B0604020202020204" pitchFamily="34" charset="0"/>
              <a:buChar char="•"/>
              <a:defRPr/>
            </a:pPr>
            <a:r>
              <a:rPr lang="en-US" sz="3360" dirty="0">
                <a:solidFill>
                  <a:prstClr val="black"/>
                </a:solidFill>
                <a:latin typeface="Calibri" panose="020F0502020204030204"/>
                <a:ea typeface="ＭＳ Ｐゴシック" pitchFamily="-111" charset="-128"/>
              </a:rPr>
              <a:t>Reputation</a:t>
            </a:r>
          </a:p>
          <a:p>
            <a:pPr marL="409544" indent="-342873" defTabSz="1371495" fontAlgn="base">
              <a:spcBef>
                <a:spcPts val="863"/>
              </a:spcBef>
              <a:spcAft>
                <a:spcPct val="0"/>
              </a:spcAft>
              <a:buSzPct val="85000"/>
              <a:buFont typeface="Arial" panose="020B0604020202020204" pitchFamily="34" charset="0"/>
              <a:buChar char="•"/>
              <a:defRPr/>
            </a:pPr>
            <a:r>
              <a:rPr lang="en-US" sz="3360" dirty="0">
                <a:solidFill>
                  <a:prstClr val="black"/>
                </a:solidFill>
                <a:latin typeface="Calibri" panose="020F0502020204030204"/>
                <a:ea typeface="ＭＳ Ｐゴシック" pitchFamily="-111" charset="-128"/>
              </a:rPr>
              <a:t>Stress</a:t>
            </a:r>
          </a:p>
          <a:p>
            <a:pPr marL="409544" indent="-342873" defTabSz="1371495" fontAlgn="base">
              <a:spcBef>
                <a:spcPts val="863"/>
              </a:spcBef>
              <a:spcAft>
                <a:spcPct val="0"/>
              </a:spcAft>
              <a:buSzPct val="85000"/>
              <a:buFont typeface="Arial" panose="020B0604020202020204" pitchFamily="34" charset="0"/>
              <a:buChar char="•"/>
              <a:defRPr/>
            </a:pPr>
            <a:r>
              <a:rPr lang="en-US" sz="3360" dirty="0">
                <a:solidFill>
                  <a:prstClr val="black"/>
                </a:solidFill>
                <a:latin typeface="Calibri" panose="020F0502020204030204"/>
                <a:ea typeface="ＭＳ Ｐゴシック" pitchFamily="-111" charset="-128"/>
              </a:rPr>
              <a:t>Talent</a:t>
            </a:r>
          </a:p>
          <a:p>
            <a:pPr marL="409544" indent="-342873" defTabSz="1371495" fontAlgn="base">
              <a:spcBef>
                <a:spcPts val="863"/>
              </a:spcBef>
              <a:spcAft>
                <a:spcPct val="0"/>
              </a:spcAft>
              <a:buSzPct val="85000"/>
              <a:buFont typeface="Arial" panose="020B0604020202020204" pitchFamily="34" charset="0"/>
              <a:buChar char="•"/>
              <a:defRPr/>
            </a:pPr>
            <a:r>
              <a:rPr lang="en-US" sz="3360" dirty="0">
                <a:solidFill>
                  <a:prstClr val="black"/>
                </a:solidFill>
                <a:latin typeface="Calibri" panose="020F0502020204030204"/>
                <a:ea typeface="ＭＳ Ｐゴシック" pitchFamily="-111" charset="-128"/>
              </a:rPr>
              <a:t>Teamwork</a:t>
            </a:r>
          </a:p>
        </p:txBody>
      </p:sp>
      <p:sp>
        <p:nvSpPr>
          <p:cNvPr id="12" name="Slide Number Placeholder 4">
            <a:extLst>
              <a:ext uri="{FF2B5EF4-FFF2-40B4-BE49-F238E27FC236}">
                <a16:creationId xmlns:a16="http://schemas.microsoft.com/office/drawing/2014/main" id="{290F01D5-AE81-A842-97BF-7553ADD941F7}"/>
              </a:ext>
            </a:extLst>
          </p:cNvPr>
          <p:cNvSpPr>
            <a:spLocks noGrp="1"/>
          </p:cNvSpPr>
          <p:nvPr>
            <p:ph type="sldNum" sz="quarter" idx="12"/>
          </p:nvPr>
        </p:nvSpPr>
        <p:spPr>
          <a:xfrm>
            <a:off x="14172763" y="9738927"/>
            <a:ext cx="4114467" cy="547643"/>
          </a:xfrm>
        </p:spPr>
        <p:txBody>
          <a:bodyPr vert="horz" lIns="137149" tIns="68574" rIns="137149" bIns="68574" rtlCol="0" anchor="ctr">
            <a:normAutofit/>
          </a:bodyPr>
          <a:lstStyle/>
          <a:p>
            <a:pPr defTabSz="685748">
              <a:spcAft>
                <a:spcPts val="900"/>
              </a:spcAft>
              <a:defRPr/>
            </a:pPr>
            <a:fld id="{F66EDC32-54A6-47F9-995D-CF87818BE538}" type="slidenum">
              <a:rPr lang="en-US">
                <a:solidFill>
                  <a:prstClr val="black">
                    <a:lumMod val="50000"/>
                    <a:lumOff val="50000"/>
                  </a:prstClr>
                </a:solidFill>
                <a:latin typeface="Calibri" panose="020F0502020204030204"/>
                <a:ea typeface="ＭＳ Ｐゴシック" pitchFamily="-111" charset="-128"/>
              </a:rPr>
              <a:pPr defTabSz="685748">
                <a:spcAft>
                  <a:spcPts val="900"/>
                </a:spcAft>
                <a:defRPr/>
              </a:pPr>
              <a:t>31</a:t>
            </a:fld>
            <a:endParaRPr lang="en-US" b="1" dirty="0">
              <a:solidFill>
                <a:prstClr val="black">
                  <a:lumMod val="50000"/>
                  <a:lumOff val="50000"/>
                </a:prstClr>
              </a:solidFill>
              <a:latin typeface="Calibri" panose="020F0502020204030204"/>
              <a:ea typeface="ＭＳ Ｐゴシック" pitchFamily="-111" charset="-128"/>
            </a:endParaRPr>
          </a:p>
        </p:txBody>
      </p:sp>
    </p:spTree>
    <p:extLst>
      <p:ext uri="{BB962C8B-B14F-4D97-AF65-F5344CB8AC3E}">
        <p14:creationId xmlns:p14="http://schemas.microsoft.com/office/powerpoint/2010/main" val="4520567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4"/>
          <p:cNvSpPr txBox="1">
            <a:spLocks/>
          </p:cNvSpPr>
          <p:nvPr/>
        </p:nvSpPr>
        <p:spPr>
          <a:xfrm>
            <a:off x="4499270" y="571977"/>
            <a:ext cx="13059038" cy="1051671"/>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sz="2000" b="0" i="0" kern="1200">
                <a:solidFill>
                  <a:schemeClr val="tx1"/>
                </a:solidFill>
                <a:latin typeface="Trebuchet MS"/>
                <a:ea typeface="+mj-ea"/>
                <a:cs typeface="Trebuchet MS"/>
              </a:defRPr>
            </a:lvl1pPr>
          </a:lstStyle>
          <a:p>
            <a:pPr algn="ctr" defTabSz="1371495">
              <a:defRPr/>
            </a:pPr>
            <a:r>
              <a:rPr lang="en-US" sz="6481" b="1" dirty="0">
                <a:solidFill>
                  <a:prstClr val="black"/>
                </a:solidFill>
                <a:latin typeface="Calibri Light" panose="020F0302020204030204"/>
              </a:rPr>
              <a:t>Account for Fully-Loaded Costs</a:t>
            </a:r>
          </a:p>
        </p:txBody>
      </p:sp>
      <p:sp>
        <p:nvSpPr>
          <p:cNvPr id="2" name="Rectangle 1"/>
          <p:cNvSpPr/>
          <p:nvPr/>
        </p:nvSpPr>
        <p:spPr>
          <a:xfrm>
            <a:off x="9607040" y="2771039"/>
            <a:ext cx="8025760" cy="1200329"/>
          </a:xfrm>
          <a:prstGeom prst="rect">
            <a:avLst/>
          </a:prstGeom>
        </p:spPr>
        <p:txBody>
          <a:bodyPr wrap="square">
            <a:spAutoFit/>
          </a:bodyPr>
          <a:lstStyle/>
          <a:p>
            <a:pPr algn="r" defTabSz="1371495">
              <a:defRPr/>
            </a:pPr>
            <a:r>
              <a:rPr lang="en-US" sz="3600" dirty="0">
                <a:solidFill>
                  <a:prstClr val="black"/>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rPr>
              <a:t>The process should withstand even the closest scrutiny in terms of its credibility.</a:t>
            </a:r>
          </a:p>
        </p:txBody>
      </p:sp>
      <p:sp>
        <p:nvSpPr>
          <p:cNvPr id="3" name="Rectangle 2"/>
          <p:cNvSpPr/>
          <p:nvPr/>
        </p:nvSpPr>
        <p:spPr>
          <a:xfrm>
            <a:off x="9607040" y="1956004"/>
            <a:ext cx="8025760" cy="830868"/>
          </a:xfrm>
          <a:prstGeom prst="rect">
            <a:avLst/>
          </a:prstGeom>
        </p:spPr>
        <p:txBody>
          <a:bodyPr wrap="square">
            <a:spAutoFit/>
          </a:bodyPr>
          <a:lstStyle/>
          <a:p>
            <a:pPr algn="r" defTabSz="1371495">
              <a:defRPr/>
            </a:pPr>
            <a:r>
              <a:rPr lang="en-US" sz="4799" dirty="0">
                <a:solidFill>
                  <a:prstClr val="black"/>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rPr>
              <a:t>“When in doubt, put it in.”</a:t>
            </a:r>
            <a:endParaRPr lang="en-US" sz="5999" dirty="0">
              <a:solidFill>
                <a:prstClr val="black"/>
              </a:solidFill>
              <a:effectLst>
                <a:outerShdw blurRad="38100" dist="38100" dir="2700000" algn="tl">
                  <a:srgbClr val="000000">
                    <a:alpha val="43137"/>
                  </a:srgbClr>
                </a:outerShdw>
              </a:effectLst>
              <a:latin typeface="Calibri" panose="020F0502020204030204" pitchFamily="34" charset="0"/>
              <a:ea typeface="ＭＳ Ｐゴシック" pitchFamily="-111" charset="-128"/>
              <a:cs typeface="Calibri" panose="020F0502020204030204" pitchFamily="34" charset="0"/>
            </a:endParaRPr>
          </a:p>
        </p:txBody>
      </p:sp>
      <p:grpSp>
        <p:nvGrpSpPr>
          <p:cNvPr id="4" name="Group 3">
            <a:extLst>
              <a:ext uri="{FF2B5EF4-FFF2-40B4-BE49-F238E27FC236}">
                <a16:creationId xmlns:a16="http://schemas.microsoft.com/office/drawing/2014/main" id="{6F12679D-AF23-F445-809A-7ACFF89323CC}"/>
              </a:ext>
            </a:extLst>
          </p:cNvPr>
          <p:cNvGrpSpPr/>
          <p:nvPr/>
        </p:nvGrpSpPr>
        <p:grpSpPr>
          <a:xfrm>
            <a:off x="4499270" y="4326451"/>
            <a:ext cx="13059039" cy="4394974"/>
            <a:chOff x="3749000" y="3816154"/>
            <a:chExt cx="10881399" cy="3662097"/>
          </a:xfrm>
        </p:grpSpPr>
        <p:sp>
          <p:nvSpPr>
            <p:cNvPr id="13" name="Rectangle 12">
              <a:extLst>
                <a:ext uri="{FF2B5EF4-FFF2-40B4-BE49-F238E27FC236}">
                  <a16:creationId xmlns:a16="http://schemas.microsoft.com/office/drawing/2014/main" id="{443FDDEC-3201-46E8-BAA6-E3BC1069DFFD}"/>
                </a:ext>
              </a:extLst>
            </p:cNvPr>
            <p:cNvSpPr/>
            <p:nvPr/>
          </p:nvSpPr>
          <p:spPr>
            <a:xfrm>
              <a:off x="3749001" y="3816154"/>
              <a:ext cx="4365551" cy="615383"/>
            </a:xfrm>
            <a:prstGeom prst="rect">
              <a:avLst/>
            </a:prstGeom>
          </p:spPr>
          <p:txBody>
            <a:bodyPr wrap="square">
              <a:spAutoFit/>
            </a:bodyPr>
            <a:lstStyle/>
            <a:p>
              <a:pPr defTabSz="1371495" rtl="1">
                <a:defRPr/>
              </a:pPr>
              <a:r>
                <a:rPr lang="en-GB" sz="4199" b="1" dirty="0">
                  <a:solidFill>
                    <a:prstClr val="black"/>
                  </a:solidFill>
                  <a:latin typeface="Calibri" panose="020F0502020204030204"/>
                  <a:ea typeface="ＭＳ Ｐゴシック" pitchFamily="-111" charset="-128"/>
                </a:rPr>
                <a:t>	DIRECT</a:t>
              </a:r>
              <a:endParaRPr lang="ar-SA" sz="4199" b="1" dirty="0">
                <a:solidFill>
                  <a:prstClr val="black"/>
                </a:solidFill>
                <a:latin typeface="Calibri" panose="020F0502020204030204"/>
                <a:ea typeface="ＭＳ Ｐゴシック" pitchFamily="-111" charset="-128"/>
                <a:cs typeface="Arial" panose="020B0604020202020204" pitchFamily="34" charset="0"/>
              </a:endParaRPr>
            </a:p>
          </p:txBody>
        </p:sp>
        <p:sp>
          <p:nvSpPr>
            <p:cNvPr id="14" name="Rectangle 13">
              <a:extLst>
                <a:ext uri="{FF2B5EF4-FFF2-40B4-BE49-F238E27FC236}">
                  <a16:creationId xmlns:a16="http://schemas.microsoft.com/office/drawing/2014/main" id="{6E115373-5B46-49AB-BBDC-860D2885C09A}"/>
                </a:ext>
              </a:extLst>
            </p:cNvPr>
            <p:cNvSpPr/>
            <p:nvPr/>
          </p:nvSpPr>
          <p:spPr>
            <a:xfrm>
              <a:off x="3749000" y="4446968"/>
              <a:ext cx="4365551" cy="2408101"/>
            </a:xfrm>
            <a:prstGeom prst="rect">
              <a:avLst/>
            </a:prstGeom>
          </p:spPr>
          <p:txBody>
            <a:bodyPr wrap="square">
              <a:spAutoFit/>
            </a:bodyPr>
            <a:lstStyle/>
            <a:p>
              <a:pPr marL="571441" indent="-571441" defTabSz="1371495">
                <a:spcBef>
                  <a:spcPct val="35000"/>
                </a:spcBef>
                <a:buFont typeface="Wingdings" panose="05000000000000000000" pitchFamily="2" charset="2"/>
                <a:buChar char="q"/>
                <a:defRPr/>
              </a:pPr>
              <a:r>
                <a:rPr lang="en-US" altLang="en-US" sz="3600" dirty="0">
                  <a:solidFill>
                    <a:prstClr val="black"/>
                  </a:solidFill>
                  <a:latin typeface="Calibri" panose="020F0502020204030204" pitchFamily="34" charset="0"/>
                  <a:ea typeface="ＭＳ Ｐゴシック" pitchFamily="-111" charset="-128"/>
                  <a:cs typeface="Calibri" panose="020F0502020204030204" pitchFamily="34" charset="0"/>
                </a:rPr>
                <a:t>Program materials</a:t>
              </a:r>
            </a:p>
            <a:p>
              <a:pPr marL="571441" indent="-571441" defTabSz="1371495">
                <a:spcBef>
                  <a:spcPct val="35000"/>
                </a:spcBef>
                <a:buFont typeface="Wingdings" panose="05000000000000000000" pitchFamily="2" charset="2"/>
                <a:buChar char="q"/>
                <a:defRPr/>
              </a:pPr>
              <a:r>
                <a:rPr lang="en-US" altLang="en-US" sz="3600" dirty="0">
                  <a:solidFill>
                    <a:prstClr val="black"/>
                  </a:solidFill>
                  <a:latin typeface="Calibri" panose="020F0502020204030204" pitchFamily="34" charset="0"/>
                  <a:ea typeface="ＭＳ Ｐゴシック" pitchFamily="-111" charset="-128"/>
                  <a:cs typeface="Calibri" panose="020F0502020204030204" pitchFamily="34" charset="0"/>
                </a:rPr>
                <a:t>Instructor/facilitator</a:t>
              </a:r>
            </a:p>
            <a:p>
              <a:pPr marL="571441" indent="-571441" defTabSz="1371495">
                <a:spcBef>
                  <a:spcPct val="35000"/>
                </a:spcBef>
                <a:buFont typeface="Wingdings" panose="05000000000000000000" pitchFamily="2" charset="2"/>
                <a:buChar char="q"/>
                <a:defRPr/>
              </a:pPr>
              <a:r>
                <a:rPr lang="en-US" altLang="en-US" sz="3600" dirty="0">
                  <a:solidFill>
                    <a:prstClr val="black"/>
                  </a:solidFill>
                  <a:latin typeface="Calibri" panose="020F0502020204030204" pitchFamily="34" charset="0"/>
                  <a:ea typeface="ＭＳ Ｐゴシック" pitchFamily="-111" charset="-128"/>
                  <a:cs typeface="Calibri" panose="020F0502020204030204" pitchFamily="34" charset="0"/>
                </a:rPr>
                <a:t>Facilities</a:t>
              </a:r>
            </a:p>
            <a:p>
              <a:pPr marL="571441" indent="-571441" defTabSz="1371495">
                <a:spcBef>
                  <a:spcPct val="35000"/>
                </a:spcBef>
                <a:buFont typeface="Wingdings" panose="05000000000000000000" pitchFamily="2" charset="2"/>
                <a:buChar char="q"/>
                <a:defRPr/>
              </a:pPr>
              <a:r>
                <a:rPr lang="en-US" altLang="en-US" sz="3600" dirty="0">
                  <a:solidFill>
                    <a:prstClr val="black"/>
                  </a:solidFill>
                  <a:latin typeface="Calibri" panose="020F0502020204030204" pitchFamily="34" charset="0"/>
                  <a:ea typeface="ＭＳ Ｐゴシック" pitchFamily="-111" charset="-128"/>
                  <a:cs typeface="Calibri" panose="020F0502020204030204" pitchFamily="34" charset="0"/>
                </a:rPr>
                <a:t>Travel, lodging, meals</a:t>
              </a:r>
            </a:p>
          </p:txBody>
        </p:sp>
        <p:sp>
          <p:nvSpPr>
            <p:cNvPr id="19" name="Rectangle 18">
              <a:extLst>
                <a:ext uri="{FF2B5EF4-FFF2-40B4-BE49-F238E27FC236}">
                  <a16:creationId xmlns:a16="http://schemas.microsoft.com/office/drawing/2014/main" id="{E7A41A71-31F4-4F13-8A8D-FF116F3DCF73}"/>
                </a:ext>
              </a:extLst>
            </p:cNvPr>
            <p:cNvSpPr/>
            <p:nvPr/>
          </p:nvSpPr>
          <p:spPr>
            <a:xfrm>
              <a:off x="8309811" y="3816154"/>
              <a:ext cx="5255413" cy="615383"/>
            </a:xfrm>
            <a:prstGeom prst="rect">
              <a:avLst/>
            </a:prstGeom>
          </p:spPr>
          <p:txBody>
            <a:bodyPr wrap="square">
              <a:spAutoFit/>
            </a:bodyPr>
            <a:lstStyle/>
            <a:p>
              <a:pPr defTabSz="1371495" rtl="1">
                <a:defRPr/>
              </a:pPr>
              <a:r>
                <a:rPr lang="en-GB" sz="4199" b="1" dirty="0">
                  <a:solidFill>
                    <a:prstClr val="black"/>
                  </a:solidFill>
                  <a:latin typeface="Calibri" panose="020F0502020204030204"/>
                  <a:ea typeface="ＭＳ Ｐゴシック" pitchFamily="-111" charset="-128"/>
                </a:rPr>
                <a:t>INDIRECT</a:t>
              </a:r>
              <a:endParaRPr lang="ar-SA" sz="4199" b="1" dirty="0">
                <a:solidFill>
                  <a:prstClr val="black"/>
                </a:solidFill>
                <a:latin typeface="Calibri" panose="020F0502020204030204"/>
                <a:ea typeface="ＭＳ Ｐゴシック" pitchFamily="-111" charset="-128"/>
                <a:cs typeface="Arial" panose="020B0604020202020204" pitchFamily="34" charset="0"/>
              </a:endParaRPr>
            </a:p>
          </p:txBody>
        </p:sp>
        <p:sp>
          <p:nvSpPr>
            <p:cNvPr id="20" name="Rectangle 19">
              <a:extLst>
                <a:ext uri="{FF2B5EF4-FFF2-40B4-BE49-F238E27FC236}">
                  <a16:creationId xmlns:a16="http://schemas.microsoft.com/office/drawing/2014/main" id="{DA1259A8-67D6-4ECE-ACC0-187122A9C9A9}"/>
                </a:ext>
              </a:extLst>
            </p:cNvPr>
            <p:cNvSpPr/>
            <p:nvPr/>
          </p:nvSpPr>
          <p:spPr>
            <a:xfrm>
              <a:off x="8309811" y="4446968"/>
              <a:ext cx="6320588" cy="3031283"/>
            </a:xfrm>
            <a:prstGeom prst="rect">
              <a:avLst/>
            </a:prstGeom>
          </p:spPr>
          <p:txBody>
            <a:bodyPr wrap="square">
              <a:spAutoFit/>
            </a:bodyPr>
            <a:lstStyle/>
            <a:p>
              <a:pPr marL="571441" indent="-571441" defTabSz="1371495">
                <a:spcBef>
                  <a:spcPct val="35000"/>
                </a:spcBef>
                <a:buFont typeface="Wingdings" panose="05000000000000000000" pitchFamily="2" charset="2"/>
                <a:buChar char="q"/>
                <a:defRPr/>
              </a:pPr>
              <a:r>
                <a:rPr lang="en-US" altLang="en-US" sz="3600" dirty="0">
                  <a:solidFill>
                    <a:prstClr val="black"/>
                  </a:solidFill>
                  <a:latin typeface="Calibri" panose="020F0502020204030204" pitchFamily="34" charset="0"/>
                  <a:ea typeface="ＭＳ Ｐゴシック" pitchFamily="-111" charset="-128"/>
                  <a:cs typeface="Calibri" panose="020F0502020204030204" pitchFamily="34" charset="0"/>
                </a:rPr>
                <a:t>Needs assessment (Prorated)</a:t>
              </a:r>
            </a:p>
            <a:p>
              <a:pPr marL="571441" indent="-571441" defTabSz="1371495">
                <a:spcBef>
                  <a:spcPct val="35000"/>
                </a:spcBef>
                <a:buFont typeface="Wingdings" panose="05000000000000000000" pitchFamily="2" charset="2"/>
                <a:buChar char="q"/>
                <a:defRPr/>
              </a:pPr>
              <a:r>
                <a:rPr lang="en-US" altLang="en-US" sz="3600" dirty="0">
                  <a:solidFill>
                    <a:prstClr val="black"/>
                  </a:solidFill>
                  <a:latin typeface="Calibri" panose="020F0502020204030204" pitchFamily="34" charset="0"/>
                  <a:ea typeface="ＭＳ Ｐゴシック" pitchFamily="-111" charset="-128"/>
                  <a:cs typeface="Calibri" panose="020F0502020204030204" pitchFamily="34" charset="0"/>
                </a:rPr>
                <a:t>Program development (Prorated)</a:t>
              </a:r>
            </a:p>
            <a:p>
              <a:pPr marL="571441" indent="-571441" defTabSz="1371495">
                <a:spcBef>
                  <a:spcPct val="35000"/>
                </a:spcBef>
                <a:buFont typeface="Wingdings" panose="05000000000000000000" pitchFamily="2" charset="2"/>
                <a:buChar char="q"/>
                <a:defRPr/>
              </a:pPr>
              <a:r>
                <a:rPr lang="en-US" altLang="en-US" sz="3600" dirty="0">
                  <a:solidFill>
                    <a:prstClr val="black"/>
                  </a:solidFill>
                  <a:latin typeface="Calibri" panose="020F0502020204030204" pitchFamily="34" charset="0"/>
                  <a:ea typeface="ＭＳ Ｐゴシック" pitchFamily="-111" charset="-128"/>
                  <a:cs typeface="Calibri" panose="020F0502020204030204" pitchFamily="34" charset="0"/>
                </a:rPr>
                <a:t>Participant time (salaries &amp; benefits)</a:t>
              </a:r>
            </a:p>
            <a:p>
              <a:pPr marL="571441" indent="-571441" defTabSz="1371495">
                <a:spcBef>
                  <a:spcPct val="35000"/>
                </a:spcBef>
                <a:buFont typeface="Wingdings" panose="05000000000000000000" pitchFamily="2" charset="2"/>
                <a:buChar char="q"/>
                <a:defRPr/>
              </a:pPr>
              <a:r>
                <a:rPr lang="en-US" altLang="en-US" sz="3600" dirty="0">
                  <a:solidFill>
                    <a:prstClr val="black"/>
                  </a:solidFill>
                  <a:latin typeface="Calibri" panose="020F0502020204030204" pitchFamily="34" charset="0"/>
                  <a:ea typeface="ＭＳ Ｐゴシック" pitchFamily="-111" charset="-128"/>
                  <a:cs typeface="Calibri" panose="020F0502020204030204" pitchFamily="34" charset="0"/>
                </a:rPr>
                <a:t>Administrative/overhead</a:t>
              </a:r>
            </a:p>
            <a:p>
              <a:pPr marL="571441" indent="-571441" defTabSz="1371495">
                <a:spcBef>
                  <a:spcPct val="35000"/>
                </a:spcBef>
                <a:buFont typeface="Wingdings" panose="05000000000000000000" pitchFamily="2" charset="2"/>
                <a:buChar char="q"/>
                <a:defRPr/>
              </a:pPr>
              <a:r>
                <a:rPr lang="en-US" altLang="en-US" sz="3600" dirty="0">
                  <a:solidFill>
                    <a:prstClr val="black"/>
                  </a:solidFill>
                  <a:latin typeface="Calibri" panose="020F0502020204030204" pitchFamily="34" charset="0"/>
                  <a:ea typeface="ＭＳ Ｐゴシック" pitchFamily="-111" charset="-128"/>
                  <a:cs typeface="Calibri" panose="020F0502020204030204" pitchFamily="34" charset="0"/>
                </a:rPr>
                <a:t>Evaluation</a:t>
              </a:r>
            </a:p>
          </p:txBody>
        </p:sp>
      </p:grpSp>
      <p:sp>
        <p:nvSpPr>
          <p:cNvPr id="22" name="Slide Number Placeholder 4">
            <a:extLst>
              <a:ext uri="{FF2B5EF4-FFF2-40B4-BE49-F238E27FC236}">
                <a16:creationId xmlns:a16="http://schemas.microsoft.com/office/drawing/2014/main" id="{770656BF-E919-5944-994F-8BA1E2D8D7AF}"/>
              </a:ext>
            </a:extLst>
          </p:cNvPr>
          <p:cNvSpPr>
            <a:spLocks noGrp="1"/>
          </p:cNvSpPr>
          <p:nvPr>
            <p:ph type="sldNum" sz="quarter" idx="12"/>
          </p:nvPr>
        </p:nvSpPr>
        <p:spPr>
          <a:xfrm>
            <a:off x="14172763" y="9738927"/>
            <a:ext cx="4114467" cy="547643"/>
          </a:xfrm>
        </p:spPr>
        <p:txBody>
          <a:bodyPr vert="horz" lIns="137149" tIns="68574" rIns="137149" bIns="68574" rtlCol="0" anchor="ctr">
            <a:normAutofit/>
          </a:bodyPr>
          <a:lstStyle/>
          <a:p>
            <a:pPr defTabSz="685748">
              <a:spcAft>
                <a:spcPts val="900"/>
              </a:spcAft>
              <a:defRPr/>
            </a:pPr>
            <a:fld id="{F66EDC32-54A6-47F9-995D-CF87818BE538}" type="slidenum">
              <a:rPr lang="en-US">
                <a:solidFill>
                  <a:srgbClr val="FFFFFF"/>
                </a:solidFill>
                <a:latin typeface="Calibri" panose="020F0502020204030204"/>
                <a:ea typeface="ＭＳ Ｐゴシック" pitchFamily="-111" charset="-128"/>
              </a:rPr>
              <a:pPr defTabSz="685748">
                <a:spcAft>
                  <a:spcPts val="900"/>
                </a:spcAft>
                <a:defRPr/>
              </a:pPr>
              <a:t>32</a:t>
            </a:fld>
            <a:endParaRPr lang="en-US" b="1" dirty="0">
              <a:solidFill>
                <a:srgbClr val="FFFFFF"/>
              </a:solidFill>
              <a:latin typeface="Calibri" panose="020F0502020204030204"/>
              <a:ea typeface="ＭＳ Ｐゴシック" pitchFamily="-111" charset="-128"/>
            </a:endParaRPr>
          </a:p>
        </p:txBody>
      </p:sp>
      <p:pic>
        <p:nvPicPr>
          <p:cNvPr id="12" name="Picture 11" descr="A picture containing text, sitting, laptop, open&#10;&#10;Description automatically generated">
            <a:extLst>
              <a:ext uri="{FF2B5EF4-FFF2-40B4-BE49-F238E27FC236}">
                <a16:creationId xmlns:a16="http://schemas.microsoft.com/office/drawing/2014/main" id="{34EBE45C-4B26-EC4C-844A-21F116BB03A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23"/>
          <a:stretch/>
        </p:blipFill>
        <p:spPr>
          <a:xfrm>
            <a:off x="-15200" y="2799"/>
            <a:ext cx="4280133" cy="10283786"/>
          </a:xfrm>
          <a:custGeom>
            <a:avLst/>
            <a:gdLst/>
            <a:ahLst/>
            <a:cxnLst/>
            <a:rect l="l" t="t" r="r" b="b"/>
            <a:pathLst>
              <a:path w="4143564" h="6856413">
                <a:moveTo>
                  <a:pt x="0" y="0"/>
                </a:moveTo>
                <a:lnTo>
                  <a:pt x="4141667" y="0"/>
                </a:lnTo>
                <a:lnTo>
                  <a:pt x="4141086" y="145208"/>
                </a:lnTo>
                <a:cubicBezTo>
                  <a:pt x="4109790" y="1611281"/>
                  <a:pt x="3796834" y="3077353"/>
                  <a:pt x="4047199" y="4543426"/>
                </a:cubicBezTo>
                <a:cubicBezTo>
                  <a:pt x="4172382" y="5276463"/>
                  <a:pt x="4156734" y="6009499"/>
                  <a:pt x="4105878" y="6742536"/>
                </a:cubicBezTo>
                <a:lnTo>
                  <a:pt x="4096763" y="6856413"/>
                </a:lnTo>
                <a:lnTo>
                  <a:pt x="0" y="6856413"/>
                </a:lnTo>
                <a:close/>
              </a:path>
            </a:pathLst>
          </a:custGeom>
        </p:spPr>
      </p:pic>
      <p:sp>
        <p:nvSpPr>
          <p:cNvPr id="15" name="Slide Number Placeholder 1">
            <a:extLst>
              <a:ext uri="{FF2B5EF4-FFF2-40B4-BE49-F238E27FC236}">
                <a16:creationId xmlns:a16="http://schemas.microsoft.com/office/drawing/2014/main" id="{9E71C9D6-FD4B-BC41-8FBF-2211BDF27959}"/>
              </a:ext>
            </a:extLst>
          </p:cNvPr>
          <p:cNvSpPr txBox="1">
            <a:spLocks/>
          </p:cNvSpPr>
          <p:nvPr/>
        </p:nvSpPr>
        <p:spPr>
          <a:xfrm>
            <a:off x="14172793" y="9715130"/>
            <a:ext cx="4114467" cy="547643"/>
          </a:xfrm>
          <a:prstGeom prst="rect">
            <a:avLst/>
          </a:prstGeom>
        </p:spPr>
        <p:txBody>
          <a:bodyPr anchor="b"/>
          <a:lstStyle>
            <a:defPPr>
              <a:defRPr lang="en-US"/>
            </a:defPPr>
            <a:lvl1pPr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1pPr>
            <a:lvl2pPr marL="4572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2pPr>
            <a:lvl3pPr marL="9144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3pPr>
            <a:lvl4pPr marL="13716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4pPr>
            <a:lvl5pPr marL="18288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5pPr>
            <a:lvl6pPr marL="2286000" algn="l" defTabSz="914400" rtl="0" eaLnBrk="1" latinLnBrk="0" hangingPunct="1">
              <a:defRPr kern="1200">
                <a:solidFill>
                  <a:schemeClr val="tx1"/>
                </a:solidFill>
                <a:latin typeface="Verdana" pitchFamily="34" charset="0"/>
                <a:ea typeface="ＭＳ Ｐゴシック" pitchFamily="-111" charset="-128"/>
                <a:cs typeface="+mn-cs"/>
              </a:defRPr>
            </a:lvl6pPr>
            <a:lvl7pPr marL="2743200" algn="l" defTabSz="914400" rtl="0" eaLnBrk="1" latinLnBrk="0" hangingPunct="1">
              <a:defRPr kern="1200">
                <a:solidFill>
                  <a:schemeClr val="tx1"/>
                </a:solidFill>
                <a:latin typeface="Verdana" pitchFamily="34" charset="0"/>
                <a:ea typeface="ＭＳ Ｐゴシック" pitchFamily="-111" charset="-128"/>
                <a:cs typeface="+mn-cs"/>
              </a:defRPr>
            </a:lvl7pPr>
            <a:lvl8pPr marL="3200400" algn="l" defTabSz="914400" rtl="0" eaLnBrk="1" latinLnBrk="0" hangingPunct="1">
              <a:defRPr kern="1200">
                <a:solidFill>
                  <a:schemeClr val="tx1"/>
                </a:solidFill>
                <a:latin typeface="Verdana" pitchFamily="34" charset="0"/>
                <a:ea typeface="ＭＳ Ｐゴシック" pitchFamily="-111" charset="-128"/>
                <a:cs typeface="+mn-cs"/>
              </a:defRPr>
            </a:lvl8pPr>
            <a:lvl9pPr marL="3657600" algn="l" defTabSz="914400" rtl="0" eaLnBrk="1" latinLnBrk="0" hangingPunct="1">
              <a:defRPr kern="1200">
                <a:solidFill>
                  <a:schemeClr val="tx1"/>
                </a:solidFill>
                <a:latin typeface="Verdana" pitchFamily="34" charset="0"/>
                <a:ea typeface="ＭＳ Ｐゴシック" pitchFamily="-111" charset="-128"/>
                <a:cs typeface="+mn-cs"/>
              </a:defRPr>
            </a:lvl9pPr>
          </a:lstStyle>
          <a:p>
            <a:pPr algn="r" defTabSz="1371495"/>
            <a:fld id="{5A007396-4EF8-4446-A4A3-FA7862915E1A}" type="slidenum">
              <a:rPr lang="en-US" sz="1800">
                <a:solidFill>
                  <a:prstClr val="black"/>
                </a:solidFill>
                <a:latin typeface="Calibri" panose="020F0502020204030204" pitchFamily="34" charset="0"/>
                <a:cs typeface="Calibri" panose="020F0502020204030204" pitchFamily="34" charset="0"/>
              </a:rPr>
              <a:pPr algn="r" defTabSz="1371495"/>
              <a:t>32</a:t>
            </a:fld>
            <a:endParaRPr lang="en-US" sz="1800" dirty="0">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644400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17"/>
            <a:ext cx="18283427" cy="1028616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48686"/>
            <a:endParaRPr lang="en-US" sz="2160">
              <a:solidFill>
                <a:prstClr val="white"/>
              </a:solidFill>
              <a:latin typeface="Calibri" panose="020F0502020204030204"/>
            </a:endParaRPr>
          </a:p>
        </p:txBody>
      </p:sp>
      <p:pic>
        <p:nvPicPr>
          <p:cNvPr id="3" name="Picture 2" descr="A person sitting at a table using a computer&#10;&#10;Description automatically generated">
            <a:extLst>
              <a:ext uri="{FF2B5EF4-FFF2-40B4-BE49-F238E27FC236}">
                <a16:creationId xmlns:a16="http://schemas.microsoft.com/office/drawing/2014/main" id="{EBE1D176-209F-5CFB-188A-C60554228A22}"/>
              </a:ext>
            </a:extLst>
          </p:cNvPr>
          <p:cNvPicPr>
            <a:picLocks noChangeAspect="1"/>
          </p:cNvPicPr>
          <p:nvPr/>
        </p:nvPicPr>
        <p:blipFill rotWithShape="1">
          <a:blip r:embed="rId2">
            <a:alphaModFix amt="50000"/>
            <a:extLst>
              <a:ext uri="{28A0092B-C50C-407E-A947-70E740481C1C}">
                <a14:useLocalDpi xmlns:a14="http://schemas.microsoft.com/office/drawing/2010/main"/>
              </a:ext>
            </a:extLst>
          </a:blip>
          <a:srcRect l="17"/>
          <a:stretch/>
        </p:blipFill>
        <p:spPr>
          <a:xfrm>
            <a:off x="24" y="429"/>
            <a:ext cx="18283401" cy="10286154"/>
          </a:xfrm>
          <a:prstGeom prst="rect">
            <a:avLst/>
          </a:prstGeom>
        </p:spPr>
      </p:pic>
      <p:sp>
        <p:nvSpPr>
          <p:cNvPr id="2" name="Title 1">
            <a:extLst>
              <a:ext uri="{FF2B5EF4-FFF2-40B4-BE49-F238E27FC236}">
                <a16:creationId xmlns:a16="http://schemas.microsoft.com/office/drawing/2014/main" id="{572328CB-ED04-52C8-BF66-AD1254121E8C}"/>
              </a:ext>
            </a:extLst>
          </p:cNvPr>
          <p:cNvSpPr>
            <a:spLocks noGrp="1"/>
          </p:cNvSpPr>
          <p:nvPr>
            <p:ph type="title"/>
          </p:nvPr>
        </p:nvSpPr>
        <p:spPr>
          <a:xfrm>
            <a:off x="1121663" y="2558560"/>
            <a:ext cx="16040100" cy="3916571"/>
          </a:xfrm>
        </p:spPr>
        <p:txBody>
          <a:bodyPr vert="horz" lIns="109739" tIns="54870" rIns="109739" bIns="54870" rtlCol="0" anchor="ctr">
            <a:normAutofit/>
          </a:bodyPr>
          <a:lstStyle/>
          <a:p>
            <a:pPr algn="ctr" defTabSz="1097371"/>
            <a:r>
              <a:rPr lang="en-US" sz="6700" b="1" dirty="0">
                <a:solidFill>
                  <a:srgbClr val="FFFFFF"/>
                </a:solidFill>
              </a:rPr>
              <a:t>If chaplains can create and demonstrate value </a:t>
            </a:r>
            <a:br>
              <a:rPr lang="en-US" sz="6700" b="1" dirty="0">
                <a:solidFill>
                  <a:srgbClr val="FFFFFF"/>
                </a:solidFill>
              </a:rPr>
            </a:br>
            <a:r>
              <a:rPr lang="en-US" sz="6700" b="1" dirty="0">
                <a:solidFill>
                  <a:srgbClr val="FFFFFF"/>
                </a:solidFill>
              </a:rPr>
              <a:t>for the work they do in terms that resonate with senior leaders, including ROI, </a:t>
            </a:r>
            <a:br>
              <a:rPr lang="en-US" sz="6700" b="1" dirty="0">
                <a:solidFill>
                  <a:srgbClr val="FFFFFF"/>
                </a:solidFill>
              </a:rPr>
            </a:br>
            <a:r>
              <a:rPr lang="en-US" sz="6700" b="1" dirty="0">
                <a:solidFill>
                  <a:srgbClr val="FFFFFF"/>
                </a:solidFill>
              </a:rPr>
              <a:t>what prevents L&amp;D from doing the same? </a:t>
            </a:r>
          </a:p>
        </p:txBody>
      </p:sp>
      <p:sp>
        <p:nvSpPr>
          <p:cNvPr id="19" name="sketchy line">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1310" y="6552820"/>
            <a:ext cx="6365383" cy="27430"/>
          </a:xfrm>
          <a:custGeom>
            <a:avLst/>
            <a:gdLst>
              <a:gd name="connsiteX0" fmla="*/ 0 w 6365383"/>
              <a:gd name="connsiteY0" fmla="*/ 0 h 27430"/>
              <a:gd name="connsiteX1" fmla="*/ 604711 w 6365383"/>
              <a:gd name="connsiteY1" fmla="*/ 0 h 27430"/>
              <a:gd name="connsiteX2" fmla="*/ 1527692 w 6365383"/>
              <a:gd name="connsiteY2" fmla="*/ 0 h 27430"/>
              <a:gd name="connsiteX3" fmla="*/ 2196057 w 6365383"/>
              <a:gd name="connsiteY3" fmla="*/ 0 h 27430"/>
              <a:gd name="connsiteX4" fmla="*/ 2864422 w 6365383"/>
              <a:gd name="connsiteY4" fmla="*/ 0 h 27430"/>
              <a:gd name="connsiteX5" fmla="*/ 3723749 w 6365383"/>
              <a:gd name="connsiteY5" fmla="*/ 0 h 27430"/>
              <a:gd name="connsiteX6" fmla="*/ 4583076 w 6365383"/>
              <a:gd name="connsiteY6" fmla="*/ 0 h 27430"/>
              <a:gd name="connsiteX7" fmla="*/ 5315094 w 6365383"/>
              <a:gd name="connsiteY7" fmla="*/ 0 h 27430"/>
              <a:gd name="connsiteX8" fmla="*/ 6365383 w 6365383"/>
              <a:gd name="connsiteY8" fmla="*/ 0 h 27430"/>
              <a:gd name="connsiteX9" fmla="*/ 6365383 w 6365383"/>
              <a:gd name="connsiteY9" fmla="*/ 27430 h 27430"/>
              <a:gd name="connsiteX10" fmla="*/ 5569709 w 6365383"/>
              <a:gd name="connsiteY10" fmla="*/ 27430 h 27430"/>
              <a:gd name="connsiteX11" fmla="*/ 4646729 w 6365383"/>
              <a:gd name="connsiteY11" fmla="*/ 27430 h 27430"/>
              <a:gd name="connsiteX12" fmla="*/ 4042017 w 6365383"/>
              <a:gd name="connsiteY12" fmla="*/ 27430 h 27430"/>
              <a:gd name="connsiteX13" fmla="*/ 3182692 w 6365383"/>
              <a:gd name="connsiteY13" fmla="*/ 27430 h 27430"/>
              <a:gd name="connsiteX14" fmla="*/ 2450672 w 6365383"/>
              <a:gd name="connsiteY14" fmla="*/ 27430 h 27430"/>
              <a:gd name="connsiteX15" fmla="*/ 1718653 w 6365383"/>
              <a:gd name="connsiteY15" fmla="*/ 27430 h 27430"/>
              <a:gd name="connsiteX16" fmla="*/ 922980 w 6365383"/>
              <a:gd name="connsiteY16" fmla="*/ 27430 h 27430"/>
              <a:gd name="connsiteX17" fmla="*/ 0 w 6365383"/>
              <a:gd name="connsiteY17" fmla="*/ 27430 h 27430"/>
              <a:gd name="connsiteX18" fmla="*/ 0 w 6365383"/>
              <a:gd name="connsiteY18" fmla="*/ 0 h 27430"/>
              <a:gd name="connsiteX0" fmla="*/ 0 w 6365383"/>
              <a:gd name="connsiteY0" fmla="*/ 0 h 27430"/>
              <a:gd name="connsiteX1" fmla="*/ 668365 w 6365383"/>
              <a:gd name="connsiteY1" fmla="*/ 0 h 27430"/>
              <a:gd name="connsiteX2" fmla="*/ 1273077 w 6365383"/>
              <a:gd name="connsiteY2" fmla="*/ 0 h 27430"/>
              <a:gd name="connsiteX3" fmla="*/ 1941442 w 6365383"/>
              <a:gd name="connsiteY3" fmla="*/ 0 h 27430"/>
              <a:gd name="connsiteX4" fmla="*/ 2737114 w 6365383"/>
              <a:gd name="connsiteY4" fmla="*/ 0 h 27430"/>
              <a:gd name="connsiteX5" fmla="*/ 3596441 w 6365383"/>
              <a:gd name="connsiteY5" fmla="*/ 0 h 27430"/>
              <a:gd name="connsiteX6" fmla="*/ 4519421 w 6365383"/>
              <a:gd name="connsiteY6" fmla="*/ 0 h 27430"/>
              <a:gd name="connsiteX7" fmla="*/ 5442402 w 6365383"/>
              <a:gd name="connsiteY7" fmla="*/ 0 h 27430"/>
              <a:gd name="connsiteX8" fmla="*/ 6365383 w 6365383"/>
              <a:gd name="connsiteY8" fmla="*/ 0 h 27430"/>
              <a:gd name="connsiteX9" fmla="*/ 6365383 w 6365383"/>
              <a:gd name="connsiteY9" fmla="*/ 27430 h 27430"/>
              <a:gd name="connsiteX10" fmla="*/ 5697017 w 6365383"/>
              <a:gd name="connsiteY10" fmla="*/ 27430 h 27430"/>
              <a:gd name="connsiteX11" fmla="*/ 4774037 w 6365383"/>
              <a:gd name="connsiteY11" fmla="*/ 27430 h 27430"/>
              <a:gd name="connsiteX12" fmla="*/ 4169325 w 6365383"/>
              <a:gd name="connsiteY12" fmla="*/ 27430 h 27430"/>
              <a:gd name="connsiteX13" fmla="*/ 3309998 w 6365383"/>
              <a:gd name="connsiteY13" fmla="*/ 27430 h 27430"/>
              <a:gd name="connsiteX14" fmla="*/ 2577980 w 6365383"/>
              <a:gd name="connsiteY14" fmla="*/ 27430 h 27430"/>
              <a:gd name="connsiteX15" fmla="*/ 1845961 w 6365383"/>
              <a:gd name="connsiteY15" fmla="*/ 27430 h 27430"/>
              <a:gd name="connsiteX16" fmla="*/ 922980 w 6365383"/>
              <a:gd name="connsiteY16" fmla="*/ 27430 h 27430"/>
              <a:gd name="connsiteX17" fmla="*/ 0 w 6365383"/>
              <a:gd name="connsiteY17" fmla="*/ 27430 h 27430"/>
              <a:gd name="connsiteX18" fmla="*/ 0 w 6365383"/>
              <a:gd name="connsiteY18" fmla="*/ 0 h 2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5383" h="27430" fill="none" extrusionOk="0">
                <a:moveTo>
                  <a:pt x="0" y="0"/>
                </a:moveTo>
                <a:cubicBezTo>
                  <a:pt x="175567" y="2180"/>
                  <a:pt x="326635" y="-3671"/>
                  <a:pt x="604711" y="0"/>
                </a:cubicBezTo>
                <a:cubicBezTo>
                  <a:pt x="866823" y="-24848"/>
                  <a:pt x="1278623" y="-64590"/>
                  <a:pt x="1527692" y="0"/>
                </a:cubicBezTo>
                <a:cubicBezTo>
                  <a:pt x="1780482" y="20516"/>
                  <a:pt x="1914431" y="-52505"/>
                  <a:pt x="2196057" y="0"/>
                </a:cubicBezTo>
                <a:cubicBezTo>
                  <a:pt x="2500341" y="-6684"/>
                  <a:pt x="2665591" y="-11858"/>
                  <a:pt x="2864422" y="0"/>
                </a:cubicBezTo>
                <a:cubicBezTo>
                  <a:pt x="3075880" y="16855"/>
                  <a:pt x="3268129" y="40241"/>
                  <a:pt x="3723749" y="0"/>
                </a:cubicBezTo>
                <a:cubicBezTo>
                  <a:pt x="4080645" y="-5350"/>
                  <a:pt x="4335876" y="63262"/>
                  <a:pt x="4583076" y="0"/>
                </a:cubicBezTo>
                <a:cubicBezTo>
                  <a:pt x="4831545" y="-19403"/>
                  <a:pt x="5059649" y="-30530"/>
                  <a:pt x="5315094" y="0"/>
                </a:cubicBezTo>
                <a:cubicBezTo>
                  <a:pt x="5577919" y="64089"/>
                  <a:pt x="5850680" y="24446"/>
                  <a:pt x="6365383" y="0"/>
                </a:cubicBezTo>
                <a:cubicBezTo>
                  <a:pt x="6364693" y="11488"/>
                  <a:pt x="6366935" y="21247"/>
                  <a:pt x="6365383" y="27430"/>
                </a:cubicBezTo>
                <a:cubicBezTo>
                  <a:pt x="6131550" y="56122"/>
                  <a:pt x="5870987" y="5122"/>
                  <a:pt x="5569709" y="27430"/>
                </a:cubicBezTo>
                <a:cubicBezTo>
                  <a:pt x="5296632" y="77483"/>
                  <a:pt x="4908470" y="-4860"/>
                  <a:pt x="4646729" y="27430"/>
                </a:cubicBezTo>
                <a:cubicBezTo>
                  <a:pt x="4354471" y="10269"/>
                  <a:pt x="4204892" y="69244"/>
                  <a:pt x="4042017" y="27430"/>
                </a:cubicBezTo>
                <a:cubicBezTo>
                  <a:pt x="3851479" y="-21822"/>
                  <a:pt x="3383293" y="55437"/>
                  <a:pt x="3182692" y="27430"/>
                </a:cubicBezTo>
                <a:cubicBezTo>
                  <a:pt x="3020328" y="23944"/>
                  <a:pt x="2668339" y="69523"/>
                  <a:pt x="2450672" y="27430"/>
                </a:cubicBezTo>
                <a:cubicBezTo>
                  <a:pt x="2226519" y="-8582"/>
                  <a:pt x="1985646" y="2884"/>
                  <a:pt x="1718653" y="27430"/>
                </a:cubicBezTo>
                <a:cubicBezTo>
                  <a:pt x="1530805" y="14330"/>
                  <a:pt x="1243138" y="107231"/>
                  <a:pt x="922980" y="27430"/>
                </a:cubicBezTo>
                <a:cubicBezTo>
                  <a:pt x="584987" y="-11103"/>
                  <a:pt x="450975" y="-2077"/>
                  <a:pt x="0" y="27430"/>
                </a:cubicBezTo>
                <a:cubicBezTo>
                  <a:pt x="1498" y="21054"/>
                  <a:pt x="1805" y="9425"/>
                  <a:pt x="0" y="0"/>
                </a:cubicBezTo>
                <a:close/>
              </a:path>
              <a:path w="6365383" h="27430" stroke="0" extrusionOk="0">
                <a:moveTo>
                  <a:pt x="0" y="0"/>
                </a:moveTo>
                <a:cubicBezTo>
                  <a:pt x="205025" y="-10059"/>
                  <a:pt x="415631" y="-20385"/>
                  <a:pt x="668365" y="0"/>
                </a:cubicBezTo>
                <a:cubicBezTo>
                  <a:pt x="894194" y="47255"/>
                  <a:pt x="1163121" y="-43981"/>
                  <a:pt x="1273077" y="0"/>
                </a:cubicBezTo>
                <a:cubicBezTo>
                  <a:pt x="1404172" y="66487"/>
                  <a:pt x="1708720" y="28767"/>
                  <a:pt x="1941442" y="0"/>
                </a:cubicBezTo>
                <a:cubicBezTo>
                  <a:pt x="2113910" y="5818"/>
                  <a:pt x="2498721" y="2611"/>
                  <a:pt x="2737114" y="0"/>
                </a:cubicBezTo>
                <a:cubicBezTo>
                  <a:pt x="3033002" y="17756"/>
                  <a:pt x="3440830" y="42540"/>
                  <a:pt x="3596441" y="0"/>
                </a:cubicBezTo>
                <a:cubicBezTo>
                  <a:pt x="3782972" y="-18095"/>
                  <a:pt x="4180776" y="6417"/>
                  <a:pt x="4519421" y="0"/>
                </a:cubicBezTo>
                <a:cubicBezTo>
                  <a:pt x="4883427" y="-19691"/>
                  <a:pt x="5004866" y="-43758"/>
                  <a:pt x="5442402" y="0"/>
                </a:cubicBezTo>
                <a:cubicBezTo>
                  <a:pt x="5889656" y="46514"/>
                  <a:pt x="6021308" y="38851"/>
                  <a:pt x="6365383" y="0"/>
                </a:cubicBezTo>
                <a:cubicBezTo>
                  <a:pt x="6366036" y="4796"/>
                  <a:pt x="6367122" y="19164"/>
                  <a:pt x="6365383" y="27430"/>
                </a:cubicBezTo>
                <a:cubicBezTo>
                  <a:pt x="6190274" y="65926"/>
                  <a:pt x="5854054" y="52096"/>
                  <a:pt x="5697017" y="27430"/>
                </a:cubicBezTo>
                <a:cubicBezTo>
                  <a:pt x="5479516" y="27265"/>
                  <a:pt x="5193797" y="91536"/>
                  <a:pt x="4774037" y="27430"/>
                </a:cubicBezTo>
                <a:cubicBezTo>
                  <a:pt x="4348014" y="-27221"/>
                  <a:pt x="4488485" y="60708"/>
                  <a:pt x="4169325" y="27430"/>
                </a:cubicBezTo>
                <a:cubicBezTo>
                  <a:pt x="3826289" y="-15766"/>
                  <a:pt x="3520786" y="25218"/>
                  <a:pt x="3309998" y="27430"/>
                </a:cubicBezTo>
                <a:cubicBezTo>
                  <a:pt x="3047041" y="30942"/>
                  <a:pt x="2875190" y="-15643"/>
                  <a:pt x="2577980" y="27430"/>
                </a:cubicBezTo>
                <a:cubicBezTo>
                  <a:pt x="2253220" y="21181"/>
                  <a:pt x="2016182" y="14025"/>
                  <a:pt x="1845961" y="27430"/>
                </a:cubicBezTo>
                <a:cubicBezTo>
                  <a:pt x="1612801" y="73332"/>
                  <a:pt x="1274649" y="37995"/>
                  <a:pt x="922980" y="27430"/>
                </a:cubicBezTo>
                <a:cubicBezTo>
                  <a:pt x="595781" y="42969"/>
                  <a:pt x="337913" y="26266"/>
                  <a:pt x="0" y="27430"/>
                </a:cubicBezTo>
                <a:cubicBezTo>
                  <a:pt x="1673" y="18479"/>
                  <a:pt x="198" y="11432"/>
                  <a:pt x="0" y="0"/>
                </a:cubicBezTo>
                <a:close/>
              </a:path>
              <a:path w="6365383" h="27430" fill="none" stroke="0" extrusionOk="0">
                <a:moveTo>
                  <a:pt x="0" y="0"/>
                </a:moveTo>
                <a:cubicBezTo>
                  <a:pt x="153431" y="40382"/>
                  <a:pt x="324251" y="-4240"/>
                  <a:pt x="604711" y="0"/>
                </a:cubicBezTo>
                <a:cubicBezTo>
                  <a:pt x="853484" y="-3594"/>
                  <a:pt x="1257709" y="-9267"/>
                  <a:pt x="1527692" y="0"/>
                </a:cubicBezTo>
                <a:cubicBezTo>
                  <a:pt x="1776703" y="21715"/>
                  <a:pt x="1878961" y="1167"/>
                  <a:pt x="2196057" y="0"/>
                </a:cubicBezTo>
                <a:cubicBezTo>
                  <a:pt x="2486893" y="19019"/>
                  <a:pt x="2672438" y="-23832"/>
                  <a:pt x="2864422" y="0"/>
                </a:cubicBezTo>
                <a:cubicBezTo>
                  <a:pt x="3099865" y="45789"/>
                  <a:pt x="3328213" y="-31875"/>
                  <a:pt x="3723749" y="0"/>
                </a:cubicBezTo>
                <a:cubicBezTo>
                  <a:pt x="4109920" y="-43805"/>
                  <a:pt x="4314072" y="36765"/>
                  <a:pt x="4583076" y="0"/>
                </a:cubicBezTo>
                <a:cubicBezTo>
                  <a:pt x="4874636" y="-3843"/>
                  <a:pt x="5001946" y="-29500"/>
                  <a:pt x="5315094" y="0"/>
                </a:cubicBezTo>
                <a:cubicBezTo>
                  <a:pt x="5586338" y="440"/>
                  <a:pt x="5854198" y="-6406"/>
                  <a:pt x="6365383" y="0"/>
                </a:cubicBezTo>
                <a:cubicBezTo>
                  <a:pt x="6364926" y="10572"/>
                  <a:pt x="6366216" y="20674"/>
                  <a:pt x="6365383" y="27430"/>
                </a:cubicBezTo>
                <a:cubicBezTo>
                  <a:pt x="6152447" y="-3947"/>
                  <a:pt x="5911158" y="-24682"/>
                  <a:pt x="5569709" y="27430"/>
                </a:cubicBezTo>
                <a:cubicBezTo>
                  <a:pt x="5302603" y="73845"/>
                  <a:pt x="4866393" y="31829"/>
                  <a:pt x="4646729" y="27430"/>
                </a:cubicBezTo>
                <a:cubicBezTo>
                  <a:pt x="4394405" y="5427"/>
                  <a:pt x="4216275" y="54274"/>
                  <a:pt x="4042017" y="27430"/>
                </a:cubicBezTo>
                <a:cubicBezTo>
                  <a:pt x="3813446" y="19321"/>
                  <a:pt x="3414428" y="67444"/>
                  <a:pt x="3182692" y="27430"/>
                </a:cubicBezTo>
                <a:cubicBezTo>
                  <a:pt x="2973876" y="-31491"/>
                  <a:pt x="2698409" y="22181"/>
                  <a:pt x="2450672" y="27430"/>
                </a:cubicBezTo>
                <a:cubicBezTo>
                  <a:pt x="2191377" y="-6777"/>
                  <a:pt x="1951929" y="20901"/>
                  <a:pt x="1718653" y="27430"/>
                </a:cubicBezTo>
                <a:cubicBezTo>
                  <a:pt x="1485102" y="-14675"/>
                  <a:pt x="1253221" y="66418"/>
                  <a:pt x="922980" y="27430"/>
                </a:cubicBezTo>
                <a:cubicBezTo>
                  <a:pt x="572087" y="3311"/>
                  <a:pt x="451810" y="-22179"/>
                  <a:pt x="0" y="27430"/>
                </a:cubicBezTo>
                <a:cubicBezTo>
                  <a:pt x="-478" y="22928"/>
                  <a:pt x="778" y="8534"/>
                  <a:pt x="0" y="0"/>
                </a:cubicBezTo>
                <a:close/>
              </a:path>
            </a:pathLst>
          </a:custGeom>
          <a:solidFill>
            <a:srgbClr val="FFFFFF">
              <a:alpha val="75000"/>
            </a:srgbClr>
          </a:solidFill>
          <a:ln w="44450" cap="rnd">
            <a:solidFill>
              <a:srgbClr val="FFFFFF">
                <a:alpha val="75000"/>
              </a:srgbClr>
            </a:solidFill>
            <a:round/>
            <a:extLst>
              <a:ext uri="{C807C97D-BFC1-408E-A445-0C87EB9F89A2}">
                <ask:lineSketchStyleProps xmlns:ask="http://schemas.microsoft.com/office/drawing/2018/sketchyshapes" sd="2727557108">
                  <a:custGeom>
                    <a:avLst/>
                    <a:gdLst>
                      <a:gd name="connsiteX0" fmla="*/ 0 w 5303933"/>
                      <a:gd name="connsiteY0" fmla="*/ 0 h 22856"/>
                      <a:gd name="connsiteX1" fmla="*/ 503874 w 5303933"/>
                      <a:gd name="connsiteY1" fmla="*/ 0 h 22856"/>
                      <a:gd name="connsiteX2" fmla="*/ 1272944 w 5303933"/>
                      <a:gd name="connsiteY2" fmla="*/ 0 h 22856"/>
                      <a:gd name="connsiteX3" fmla="*/ 1829857 w 5303933"/>
                      <a:gd name="connsiteY3" fmla="*/ 0 h 22856"/>
                      <a:gd name="connsiteX4" fmla="*/ 2386770 w 5303933"/>
                      <a:gd name="connsiteY4" fmla="*/ 0 h 22856"/>
                      <a:gd name="connsiteX5" fmla="*/ 3102801 w 5303933"/>
                      <a:gd name="connsiteY5" fmla="*/ 0 h 22856"/>
                      <a:gd name="connsiteX6" fmla="*/ 3818832 w 5303933"/>
                      <a:gd name="connsiteY6" fmla="*/ 0 h 22856"/>
                      <a:gd name="connsiteX7" fmla="*/ 4428784 w 5303933"/>
                      <a:gd name="connsiteY7" fmla="*/ 0 h 22856"/>
                      <a:gd name="connsiteX8" fmla="*/ 5303933 w 5303933"/>
                      <a:gd name="connsiteY8" fmla="*/ 0 h 22856"/>
                      <a:gd name="connsiteX9" fmla="*/ 5303933 w 5303933"/>
                      <a:gd name="connsiteY9" fmla="*/ 22856 h 22856"/>
                      <a:gd name="connsiteX10" fmla="*/ 4640941 w 5303933"/>
                      <a:gd name="connsiteY10" fmla="*/ 22856 h 22856"/>
                      <a:gd name="connsiteX11" fmla="*/ 3871871 w 5303933"/>
                      <a:gd name="connsiteY11" fmla="*/ 22856 h 22856"/>
                      <a:gd name="connsiteX12" fmla="*/ 3367997 w 5303933"/>
                      <a:gd name="connsiteY12" fmla="*/ 22856 h 22856"/>
                      <a:gd name="connsiteX13" fmla="*/ 2651967 w 5303933"/>
                      <a:gd name="connsiteY13" fmla="*/ 22856 h 22856"/>
                      <a:gd name="connsiteX14" fmla="*/ 2042014 w 5303933"/>
                      <a:gd name="connsiteY14" fmla="*/ 22856 h 22856"/>
                      <a:gd name="connsiteX15" fmla="*/ 1432062 w 5303933"/>
                      <a:gd name="connsiteY15" fmla="*/ 22856 h 22856"/>
                      <a:gd name="connsiteX16" fmla="*/ 769070 w 5303933"/>
                      <a:gd name="connsiteY16" fmla="*/ 22856 h 22856"/>
                      <a:gd name="connsiteX17" fmla="*/ 0 w 5303933"/>
                      <a:gd name="connsiteY17" fmla="*/ 22856 h 22856"/>
                      <a:gd name="connsiteX18" fmla="*/ 0 w 5303933"/>
                      <a:gd name="connsiteY18" fmla="*/ 0 h 22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303933" h="22856" fill="none" extrusionOk="0">
                        <a:moveTo>
                          <a:pt x="0" y="0"/>
                        </a:moveTo>
                        <a:cubicBezTo>
                          <a:pt x="154871" y="21220"/>
                          <a:pt x="274245" y="1161"/>
                          <a:pt x="503874" y="0"/>
                        </a:cubicBezTo>
                        <a:cubicBezTo>
                          <a:pt x="733503" y="-1161"/>
                          <a:pt x="1087258" y="-29448"/>
                          <a:pt x="1272944" y="0"/>
                        </a:cubicBezTo>
                        <a:cubicBezTo>
                          <a:pt x="1458630" y="29448"/>
                          <a:pt x="1591791" y="-12458"/>
                          <a:pt x="1829857" y="0"/>
                        </a:cubicBezTo>
                        <a:cubicBezTo>
                          <a:pt x="2067923" y="12458"/>
                          <a:pt x="2213800" y="-26634"/>
                          <a:pt x="2386770" y="0"/>
                        </a:cubicBezTo>
                        <a:cubicBezTo>
                          <a:pt x="2559740" y="26634"/>
                          <a:pt x="2776270" y="23197"/>
                          <a:pt x="3102801" y="0"/>
                        </a:cubicBezTo>
                        <a:cubicBezTo>
                          <a:pt x="3429332" y="-23197"/>
                          <a:pt x="3605787" y="10732"/>
                          <a:pt x="3818832" y="0"/>
                        </a:cubicBezTo>
                        <a:cubicBezTo>
                          <a:pt x="4031877" y="-10732"/>
                          <a:pt x="4193086" y="-16934"/>
                          <a:pt x="4428784" y="0"/>
                        </a:cubicBezTo>
                        <a:cubicBezTo>
                          <a:pt x="4664482" y="16934"/>
                          <a:pt x="4869952" y="17645"/>
                          <a:pt x="5303933" y="0"/>
                        </a:cubicBezTo>
                        <a:cubicBezTo>
                          <a:pt x="5303122" y="9509"/>
                          <a:pt x="5304932" y="17465"/>
                          <a:pt x="5303933" y="22856"/>
                        </a:cubicBezTo>
                        <a:cubicBezTo>
                          <a:pt x="5130566" y="27174"/>
                          <a:pt x="4877440" y="-7283"/>
                          <a:pt x="4640941" y="22856"/>
                        </a:cubicBezTo>
                        <a:cubicBezTo>
                          <a:pt x="4404442" y="52995"/>
                          <a:pt x="4106392" y="40631"/>
                          <a:pt x="3871871" y="22856"/>
                        </a:cubicBezTo>
                        <a:cubicBezTo>
                          <a:pt x="3637350" y="5082"/>
                          <a:pt x="3515570" y="41537"/>
                          <a:pt x="3367997" y="22856"/>
                        </a:cubicBezTo>
                        <a:cubicBezTo>
                          <a:pt x="3220424" y="4175"/>
                          <a:pt x="2833843" y="26935"/>
                          <a:pt x="2651967" y="22856"/>
                        </a:cubicBezTo>
                        <a:cubicBezTo>
                          <a:pt x="2470091" y="18778"/>
                          <a:pt x="2247161" y="26164"/>
                          <a:pt x="2042014" y="22856"/>
                        </a:cubicBezTo>
                        <a:cubicBezTo>
                          <a:pt x="1836867" y="19548"/>
                          <a:pt x="1623832" y="29398"/>
                          <a:pt x="1432062" y="22856"/>
                        </a:cubicBezTo>
                        <a:cubicBezTo>
                          <a:pt x="1240292" y="16314"/>
                          <a:pt x="1056822" y="52144"/>
                          <a:pt x="769070" y="22856"/>
                        </a:cubicBezTo>
                        <a:cubicBezTo>
                          <a:pt x="481318" y="-6432"/>
                          <a:pt x="382698" y="1962"/>
                          <a:pt x="0" y="22856"/>
                        </a:cubicBezTo>
                        <a:cubicBezTo>
                          <a:pt x="877" y="18227"/>
                          <a:pt x="518" y="7506"/>
                          <a:pt x="0" y="0"/>
                        </a:cubicBezTo>
                        <a:close/>
                      </a:path>
                      <a:path w="5303933" h="22856" stroke="0" extrusionOk="0">
                        <a:moveTo>
                          <a:pt x="0" y="0"/>
                        </a:moveTo>
                        <a:cubicBezTo>
                          <a:pt x="167180" y="-15308"/>
                          <a:pt x="363254" y="-20333"/>
                          <a:pt x="556913" y="0"/>
                        </a:cubicBezTo>
                        <a:cubicBezTo>
                          <a:pt x="750572" y="20333"/>
                          <a:pt x="950780" y="-19624"/>
                          <a:pt x="1060787" y="0"/>
                        </a:cubicBezTo>
                        <a:cubicBezTo>
                          <a:pt x="1170794" y="19624"/>
                          <a:pt x="1426372" y="14138"/>
                          <a:pt x="1617700" y="0"/>
                        </a:cubicBezTo>
                        <a:cubicBezTo>
                          <a:pt x="1809028" y="-14138"/>
                          <a:pt x="2038736" y="11684"/>
                          <a:pt x="2280691" y="0"/>
                        </a:cubicBezTo>
                        <a:cubicBezTo>
                          <a:pt x="2522646" y="-11684"/>
                          <a:pt x="2830291" y="21470"/>
                          <a:pt x="2996722" y="0"/>
                        </a:cubicBezTo>
                        <a:cubicBezTo>
                          <a:pt x="3163153" y="-21470"/>
                          <a:pt x="3466798" y="9839"/>
                          <a:pt x="3765792" y="0"/>
                        </a:cubicBezTo>
                        <a:cubicBezTo>
                          <a:pt x="4064786" y="-9839"/>
                          <a:pt x="4152620" y="-31920"/>
                          <a:pt x="4534863" y="0"/>
                        </a:cubicBezTo>
                        <a:cubicBezTo>
                          <a:pt x="4917106" y="31920"/>
                          <a:pt x="5017441" y="24204"/>
                          <a:pt x="5303933" y="0"/>
                        </a:cubicBezTo>
                        <a:cubicBezTo>
                          <a:pt x="5303847" y="5373"/>
                          <a:pt x="5303814" y="16209"/>
                          <a:pt x="5303933" y="22856"/>
                        </a:cubicBezTo>
                        <a:cubicBezTo>
                          <a:pt x="5144332" y="34589"/>
                          <a:pt x="4879319" y="39265"/>
                          <a:pt x="4747020" y="22856"/>
                        </a:cubicBezTo>
                        <a:cubicBezTo>
                          <a:pt x="4614721" y="6447"/>
                          <a:pt x="4315720" y="54100"/>
                          <a:pt x="3977950" y="22856"/>
                        </a:cubicBezTo>
                        <a:cubicBezTo>
                          <a:pt x="3640180" y="-8388"/>
                          <a:pt x="3724250" y="38504"/>
                          <a:pt x="3474076" y="22856"/>
                        </a:cubicBezTo>
                        <a:cubicBezTo>
                          <a:pt x="3223902" y="7208"/>
                          <a:pt x="2960995" y="39353"/>
                          <a:pt x="2758045" y="22856"/>
                        </a:cubicBezTo>
                        <a:cubicBezTo>
                          <a:pt x="2555095" y="6359"/>
                          <a:pt x="2401392" y="-3307"/>
                          <a:pt x="2148093" y="22856"/>
                        </a:cubicBezTo>
                        <a:cubicBezTo>
                          <a:pt x="1894794" y="49019"/>
                          <a:pt x="1708651" y="10069"/>
                          <a:pt x="1538141" y="22856"/>
                        </a:cubicBezTo>
                        <a:cubicBezTo>
                          <a:pt x="1367631" y="35643"/>
                          <a:pt x="1064873" y="41730"/>
                          <a:pt x="769070" y="22856"/>
                        </a:cubicBezTo>
                        <a:cubicBezTo>
                          <a:pt x="473267" y="3982"/>
                          <a:pt x="295018" y="6725"/>
                          <a:pt x="0" y="22856"/>
                        </a:cubicBezTo>
                        <a:cubicBezTo>
                          <a:pt x="645" y="14882"/>
                          <a:pt x="-266" y="10531"/>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48686"/>
            <a:endParaRPr lang="en-US" sz="2160">
              <a:solidFill>
                <a:prstClr val="white"/>
              </a:solidFill>
              <a:latin typeface="Calibri" panose="020F0502020204030204"/>
            </a:endParaRPr>
          </a:p>
        </p:txBody>
      </p:sp>
      <p:sp>
        <p:nvSpPr>
          <p:cNvPr id="6" name="Slide Number Placeholder 1">
            <a:extLst>
              <a:ext uri="{FF2B5EF4-FFF2-40B4-BE49-F238E27FC236}">
                <a16:creationId xmlns:a16="http://schemas.microsoft.com/office/drawing/2014/main" id="{5E95B7C7-F6CB-1143-893F-FCAB360DD2B5}"/>
              </a:ext>
            </a:extLst>
          </p:cNvPr>
          <p:cNvSpPr txBox="1">
            <a:spLocks/>
          </p:cNvSpPr>
          <p:nvPr/>
        </p:nvSpPr>
        <p:spPr>
          <a:xfrm>
            <a:off x="14172793" y="9715130"/>
            <a:ext cx="4114467" cy="547643"/>
          </a:xfrm>
          <a:prstGeom prst="rect">
            <a:avLst/>
          </a:prstGeom>
        </p:spPr>
        <p:txBody>
          <a:bodyPr anchor="b"/>
          <a:lstStyle>
            <a:defPPr>
              <a:defRPr lang="en-US"/>
            </a:defPPr>
            <a:lvl1pPr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1pPr>
            <a:lvl2pPr marL="4572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2pPr>
            <a:lvl3pPr marL="9144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3pPr>
            <a:lvl4pPr marL="13716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4pPr>
            <a:lvl5pPr marL="1828800" algn="l" rtl="0" eaLnBrk="0" fontAlgn="base" hangingPunct="0">
              <a:spcBef>
                <a:spcPct val="0"/>
              </a:spcBef>
              <a:spcAft>
                <a:spcPct val="0"/>
              </a:spcAft>
              <a:defRPr kern="1200">
                <a:solidFill>
                  <a:schemeClr val="tx1"/>
                </a:solidFill>
                <a:latin typeface="Verdana" pitchFamily="34" charset="0"/>
                <a:ea typeface="ＭＳ Ｐゴシック" pitchFamily="-111" charset="-128"/>
                <a:cs typeface="+mn-cs"/>
              </a:defRPr>
            </a:lvl5pPr>
            <a:lvl6pPr marL="2286000" algn="l" defTabSz="914400" rtl="0" eaLnBrk="1" latinLnBrk="0" hangingPunct="1">
              <a:defRPr kern="1200">
                <a:solidFill>
                  <a:schemeClr val="tx1"/>
                </a:solidFill>
                <a:latin typeface="Verdana" pitchFamily="34" charset="0"/>
                <a:ea typeface="ＭＳ Ｐゴシック" pitchFamily="-111" charset="-128"/>
                <a:cs typeface="+mn-cs"/>
              </a:defRPr>
            </a:lvl6pPr>
            <a:lvl7pPr marL="2743200" algn="l" defTabSz="914400" rtl="0" eaLnBrk="1" latinLnBrk="0" hangingPunct="1">
              <a:defRPr kern="1200">
                <a:solidFill>
                  <a:schemeClr val="tx1"/>
                </a:solidFill>
                <a:latin typeface="Verdana" pitchFamily="34" charset="0"/>
                <a:ea typeface="ＭＳ Ｐゴシック" pitchFamily="-111" charset="-128"/>
                <a:cs typeface="+mn-cs"/>
              </a:defRPr>
            </a:lvl7pPr>
            <a:lvl8pPr marL="3200400" algn="l" defTabSz="914400" rtl="0" eaLnBrk="1" latinLnBrk="0" hangingPunct="1">
              <a:defRPr kern="1200">
                <a:solidFill>
                  <a:schemeClr val="tx1"/>
                </a:solidFill>
                <a:latin typeface="Verdana" pitchFamily="34" charset="0"/>
                <a:ea typeface="ＭＳ Ｐゴシック" pitchFamily="-111" charset="-128"/>
                <a:cs typeface="+mn-cs"/>
              </a:defRPr>
            </a:lvl8pPr>
            <a:lvl9pPr marL="3657600" algn="l" defTabSz="914400" rtl="0" eaLnBrk="1" latinLnBrk="0" hangingPunct="1">
              <a:defRPr kern="1200">
                <a:solidFill>
                  <a:schemeClr val="tx1"/>
                </a:solidFill>
                <a:latin typeface="Verdana" pitchFamily="34" charset="0"/>
                <a:ea typeface="ＭＳ Ｐゴシック" pitchFamily="-111" charset="-128"/>
                <a:cs typeface="+mn-cs"/>
              </a:defRPr>
            </a:lvl9pPr>
          </a:lstStyle>
          <a:p>
            <a:pPr algn="r" defTabSz="1371495"/>
            <a:fld id="{5A007396-4EF8-4446-A4A3-FA7862915E1A}" type="slidenum">
              <a:rPr lang="en-US" sz="1800">
                <a:solidFill>
                  <a:prstClr val="white"/>
                </a:solidFill>
                <a:latin typeface="Calibri" panose="020F0502020204030204" pitchFamily="34" charset="0"/>
                <a:cs typeface="Calibri" panose="020F0502020204030204" pitchFamily="34" charset="0"/>
              </a:rPr>
              <a:pPr algn="r" defTabSz="1371495"/>
              <a:t>4</a:t>
            </a:fld>
            <a:endParaRPr lang="en-US" sz="1800" dirty="0">
              <a:solidFill>
                <a:prstClr val="white"/>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53040411"/>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38100"/>
            <a:ext cx="16865600" cy="1320801"/>
          </a:xfrm>
        </p:spPr>
        <p:txBody>
          <a:bodyPr>
            <a:normAutofit fontScale="90000"/>
          </a:bodyPr>
          <a:lstStyle/>
          <a:p>
            <a:r>
              <a:rPr lang="en-US" dirty="0">
                <a:latin typeface="Calibri" panose="020F0502020204030204" pitchFamily="34" charset="0"/>
                <a:cs typeface="Calibri" panose="020F0502020204030204" pitchFamily="34" charset="0"/>
              </a:rPr>
              <a:t>Organizations that create and demonstrate value, begin with a framework of measures. </a:t>
            </a:r>
          </a:p>
        </p:txBody>
      </p:sp>
      <p:graphicFrame>
        <p:nvGraphicFramePr>
          <p:cNvPr id="6" name="Group 54">
            <a:extLst>
              <a:ext uri="{FF2B5EF4-FFF2-40B4-BE49-F238E27FC236}">
                <a16:creationId xmlns:a16="http://schemas.microsoft.com/office/drawing/2014/main" id="{47752796-7D71-CC4A-9D88-7B25899A96CE}"/>
              </a:ext>
            </a:extLst>
          </p:cNvPr>
          <p:cNvGraphicFramePr>
            <a:graphicFrameLocks/>
          </p:cNvGraphicFramePr>
          <p:nvPr>
            <p:extLst>
              <p:ext uri="{D42A27DB-BD31-4B8C-83A1-F6EECF244321}">
                <p14:modId xmlns:p14="http://schemas.microsoft.com/office/powerpoint/2010/main" val="1825936917"/>
              </p:ext>
            </p:extLst>
          </p:nvPr>
        </p:nvGraphicFramePr>
        <p:xfrm>
          <a:off x="457200" y="1701111"/>
          <a:ext cx="17373602" cy="7029141"/>
        </p:xfrm>
        <a:graphic>
          <a:graphicData uri="http://schemas.openxmlformats.org/drawingml/2006/table">
            <a:tbl>
              <a:tblPr firstRow="1" bandRow="1">
                <a:tableStyleId>{1FECB4D8-DB02-4DC6-A0A2-4F2EBAE1DC90}</a:tableStyleId>
              </a:tblPr>
              <a:tblGrid>
                <a:gridCol w="4237639">
                  <a:extLst>
                    <a:ext uri="{9D8B030D-6E8A-4147-A177-3AD203B41FA5}">
                      <a16:colId xmlns:a16="http://schemas.microsoft.com/office/drawing/2014/main" val="20000"/>
                    </a:ext>
                  </a:extLst>
                </a:gridCol>
                <a:gridCol w="6092610">
                  <a:extLst>
                    <a:ext uri="{9D8B030D-6E8A-4147-A177-3AD203B41FA5}">
                      <a16:colId xmlns:a16="http://schemas.microsoft.com/office/drawing/2014/main" val="20001"/>
                    </a:ext>
                  </a:extLst>
                </a:gridCol>
                <a:gridCol w="7043353">
                  <a:extLst>
                    <a:ext uri="{9D8B030D-6E8A-4147-A177-3AD203B41FA5}">
                      <a16:colId xmlns:a16="http://schemas.microsoft.com/office/drawing/2014/main" val="700095742"/>
                    </a:ext>
                  </a:extLst>
                </a:gridCol>
              </a:tblGrid>
              <a:tr h="494402">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500" b="1" u="none" strike="noStrike" cap="none" normalizeH="0" baseline="0" dirty="0">
                          <a:ln>
                            <a:noFill/>
                          </a:ln>
                          <a:solidFill>
                            <a:schemeClr val="bg1"/>
                          </a:solidFill>
                          <a:effectLst/>
                          <a:latin typeface="Calibri" panose="020F0502020204030204" pitchFamily="34" charset="0"/>
                          <a:cs typeface="Calibri" panose="020F0502020204030204" pitchFamily="34" charset="0"/>
                        </a:rPr>
                        <a:t>Levels of Evaluation</a:t>
                      </a:r>
                      <a:endParaRPr kumimoji="0" lang="en-US" sz="2500" b="1" i="0" u="none" strike="noStrike" cap="none" normalizeH="0" baseline="0" dirty="0">
                        <a:ln>
                          <a:noFill/>
                        </a:ln>
                        <a:solidFill>
                          <a:schemeClr val="bg1"/>
                        </a:solidFill>
                        <a:effectLst/>
                        <a:latin typeface="Calibri" panose="020F0502020204030204" pitchFamily="34" charset="0"/>
                        <a:cs typeface="Calibri" panose="020F0502020204030204" pitchFamily="34" charset="0"/>
                      </a:endParaRPr>
                    </a:p>
                  </a:txBody>
                  <a:tcPr marL="97391" marR="97391" marT="48696" marB="48696" anchor="ctr" horzOverflow="overflow">
                    <a:solidFill>
                      <a:srgbClr val="820E2E"/>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500" b="1" u="none" strike="noStrike" cap="none" normalizeH="0" baseline="0" dirty="0">
                          <a:ln>
                            <a:noFill/>
                          </a:ln>
                          <a:solidFill>
                            <a:schemeClr val="bg1"/>
                          </a:solidFill>
                          <a:effectLst/>
                          <a:latin typeface="Calibri" panose="020F0502020204030204" pitchFamily="34" charset="0"/>
                          <a:cs typeface="Calibri" panose="020F0502020204030204" pitchFamily="34" charset="0"/>
                        </a:rPr>
                        <a:t>Measurement Focus</a:t>
                      </a:r>
                      <a:endParaRPr kumimoji="0" lang="en-US" sz="2500" b="1" i="0" u="none" strike="noStrike" cap="none" normalizeH="0" baseline="0" dirty="0">
                        <a:ln>
                          <a:noFill/>
                        </a:ln>
                        <a:solidFill>
                          <a:schemeClr val="bg1"/>
                        </a:solidFill>
                        <a:effectLst/>
                        <a:latin typeface="Calibri" panose="020F0502020204030204" pitchFamily="34" charset="0"/>
                        <a:cs typeface="Calibri" panose="020F0502020204030204" pitchFamily="34" charset="0"/>
                      </a:endParaRPr>
                    </a:p>
                  </a:txBody>
                  <a:tcPr marL="97391" marR="97391" marT="48696" marB="48696" anchor="ctr" horzOverflow="overflow">
                    <a:solidFill>
                      <a:srgbClr val="820E2E"/>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500" b="1" u="none" strike="noStrike" cap="none" normalizeH="0" baseline="0" dirty="0">
                          <a:ln>
                            <a:noFill/>
                          </a:ln>
                          <a:solidFill>
                            <a:schemeClr val="bg1"/>
                          </a:solidFill>
                          <a:effectLst/>
                          <a:latin typeface="Calibri" panose="020F0502020204030204" pitchFamily="34" charset="0"/>
                          <a:cs typeface="Calibri" panose="020F0502020204030204" pitchFamily="34" charset="0"/>
                        </a:rPr>
                        <a:t>Typical Measures</a:t>
                      </a:r>
                      <a:endParaRPr kumimoji="0" lang="en-US" sz="2500" b="1" i="0" u="none" strike="noStrike" cap="none" normalizeH="0" baseline="0" dirty="0">
                        <a:ln>
                          <a:noFill/>
                        </a:ln>
                        <a:solidFill>
                          <a:schemeClr val="bg1"/>
                        </a:solidFill>
                        <a:effectLst/>
                        <a:latin typeface="Calibri" panose="020F0502020204030204" pitchFamily="34" charset="0"/>
                        <a:cs typeface="Calibri" panose="020F0502020204030204" pitchFamily="34" charset="0"/>
                      </a:endParaRPr>
                    </a:p>
                  </a:txBody>
                  <a:tcPr marL="97391" marR="97391" marT="48696" marB="48696" anchor="ctr" horzOverflow="overflow">
                    <a:solidFill>
                      <a:srgbClr val="820E2E"/>
                    </a:solidFill>
                  </a:tcPr>
                </a:tc>
                <a:extLst>
                  <a:ext uri="{0D108BD9-81ED-4DB2-BD59-A6C34878D82A}">
                    <a16:rowId xmlns:a16="http://schemas.microsoft.com/office/drawing/2014/main" val="10000"/>
                  </a:ext>
                </a:extLst>
              </a:tr>
              <a:tr h="818600">
                <a:tc>
                  <a:txBody>
                    <a:bodyPr/>
                    <a:lstStyle/>
                    <a:p>
                      <a:pPr marL="346075" marR="0" lvl="0" indent="-346075"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5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0.   Inputs &amp; Indicators</a:t>
                      </a:r>
                      <a:endParaRPr kumimoji="0" lang="en-US" sz="25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lnB w="381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30000"/>
                        </a:spcBef>
                        <a:spcAft>
                          <a:spcPct val="0"/>
                        </a:spcAft>
                        <a:buClr>
                          <a:schemeClr val="bg2"/>
                        </a:buClr>
                        <a:buSzPct val="75000"/>
                        <a:buFont typeface="Wingdings" pitchFamily="2" charset="2"/>
                        <a:buNone/>
                        <a:tabLst/>
                        <a:defRPr/>
                      </a:pPr>
                      <a:r>
                        <a:rPr lang="en-US" sz="2500" b="0" dirty="0">
                          <a:solidFill>
                            <a:schemeClr val="bg2">
                              <a:lumMod val="10000"/>
                            </a:schemeClr>
                          </a:solidFill>
                          <a:latin typeface="Calibri" panose="020F0502020204030204" pitchFamily="34" charset="0"/>
                          <a:cs typeface="Calibri" panose="020F0502020204030204" pitchFamily="34" charset="0"/>
                        </a:rPr>
                        <a:t>The input into the project in terms </a:t>
                      </a:r>
                      <a:br>
                        <a:rPr lang="en-US" sz="2500" b="0" dirty="0">
                          <a:solidFill>
                            <a:schemeClr val="bg2">
                              <a:lumMod val="10000"/>
                            </a:schemeClr>
                          </a:solidFill>
                          <a:latin typeface="Calibri" panose="020F0502020204030204" pitchFamily="34" charset="0"/>
                          <a:cs typeface="Calibri" panose="020F0502020204030204" pitchFamily="34" charset="0"/>
                        </a:rPr>
                      </a:br>
                      <a:r>
                        <a:rPr lang="en-US" sz="2500" b="0" dirty="0">
                          <a:solidFill>
                            <a:schemeClr val="bg2">
                              <a:lumMod val="10000"/>
                            </a:schemeClr>
                          </a:solidFill>
                          <a:latin typeface="Calibri" panose="020F0502020204030204" pitchFamily="34" charset="0"/>
                          <a:cs typeface="Calibri" panose="020F0502020204030204" pitchFamily="34" charset="0"/>
                        </a:rPr>
                        <a:t>of scope, volume, efficiencies, costs</a:t>
                      </a:r>
                      <a:r>
                        <a:rPr kumimoji="0" lang="en-US" sz="25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endParaRPr kumimoji="0" lang="en-US" sz="25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lnB w="381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30000"/>
                        </a:spcBef>
                        <a:spcAft>
                          <a:spcPct val="0"/>
                        </a:spcAft>
                        <a:buClr>
                          <a:schemeClr val="bg2"/>
                        </a:buClr>
                        <a:buSzPct val="75000"/>
                        <a:buFont typeface="Wingdings" pitchFamily="2" charset="2"/>
                        <a:buNone/>
                        <a:tabLst/>
                        <a:defRPr/>
                      </a:pPr>
                      <a:r>
                        <a:rPr lang="en-US" sz="2500" b="0" dirty="0">
                          <a:solidFill>
                            <a:schemeClr val="bg2">
                              <a:lumMod val="10000"/>
                            </a:schemeClr>
                          </a:solidFill>
                          <a:latin typeface="Calibri" panose="020F0502020204030204" pitchFamily="34" charset="0"/>
                          <a:cs typeface="Calibri" panose="020F0502020204030204" pitchFamily="34" charset="0"/>
                        </a:rPr>
                        <a:t>Participants, Hours, Costs, Timing</a:t>
                      </a:r>
                      <a:endParaRPr lang="en-US" sz="2500" b="0" dirty="0">
                        <a:solidFill>
                          <a:schemeClr val="tx1"/>
                        </a:solidFill>
                        <a:latin typeface="Calibri" panose="020F0502020204030204" pitchFamily="34" charset="0"/>
                        <a:ea typeface="ＭＳ Ｐゴシック" pitchFamily="1" charset="-128"/>
                        <a:cs typeface="Calibri" panose="020F0502020204030204" pitchFamily="34" charset="0"/>
                      </a:endParaRPr>
                    </a:p>
                  </a:txBody>
                  <a:tcPr marL="97391" marR="97391" marT="48696" marB="48696" anchor="ctr" horzOverflow="overflow">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57758915"/>
                  </a:ext>
                </a:extLst>
              </a:tr>
              <a:tr h="1142798">
                <a:tc>
                  <a:txBody>
                    <a:bodyPr/>
                    <a:lstStyle/>
                    <a:p>
                      <a:pPr marL="346075" marR="0" lvl="0" indent="-346075"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5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1.	Reaction &amp; Planned Action</a:t>
                      </a:r>
                      <a:endParaRPr kumimoji="0" lang="en-US" sz="25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lnT w="38100" cap="flat" cmpd="sng" algn="ctr">
                      <a:solidFill>
                        <a:schemeClr val="tx1"/>
                      </a:solidFill>
                      <a:prstDash val="solid"/>
                      <a:round/>
                      <a:headEnd type="none" w="med" len="med"/>
                      <a:tailEnd type="none" w="med" len="med"/>
                    </a:lnT>
                    <a:solidFill>
                      <a:schemeClr val="bg1"/>
                    </a:solidFill>
                  </a:tcPr>
                </a:tc>
                <a:tc>
                  <a:txBody>
                    <a:bodyPr/>
                    <a:lstStyle/>
                    <a:p>
                      <a:pPr marL="0" marR="0" lvl="0" indent="0" algn="l" defTabSz="914400" rtl="0" eaLnBrk="1" fontAlgn="base" latinLnBrk="0" hangingPunct="1">
                        <a:lnSpc>
                          <a:spcPct val="100000"/>
                        </a:lnSpc>
                        <a:spcBef>
                          <a:spcPct val="30000"/>
                        </a:spcBef>
                        <a:spcAft>
                          <a:spcPct val="0"/>
                        </a:spcAft>
                        <a:buClr>
                          <a:schemeClr val="bg2"/>
                        </a:buClr>
                        <a:buSzPct val="75000"/>
                        <a:buFont typeface="Wingdings" pitchFamily="2" charset="2"/>
                        <a:buNone/>
                        <a:tabLst/>
                      </a:pPr>
                      <a:r>
                        <a:rPr kumimoji="0" lang="en-US" sz="25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Measures participant satisfaction and captures planned actions, if appropriate</a:t>
                      </a:r>
                      <a:endParaRPr kumimoji="0" lang="en-US" sz="25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lnT w="38100" cap="flat" cmpd="sng" algn="ctr">
                      <a:solidFill>
                        <a:schemeClr val="tx1"/>
                      </a:solidFill>
                      <a:prstDash val="solid"/>
                      <a:round/>
                      <a:headEnd type="none" w="med" len="med"/>
                      <a:tailEnd type="none" w="med" len="med"/>
                    </a:lnT>
                    <a:solidFill>
                      <a:schemeClr val="bg1"/>
                    </a:solidFill>
                  </a:tcPr>
                </a:tc>
                <a:tc>
                  <a:txBody>
                    <a:bodyPr/>
                    <a:lstStyle/>
                    <a:p>
                      <a:pPr marL="0" marR="0" lvl="0" indent="0" algn="l" defTabSz="914400" rtl="0" eaLnBrk="1" fontAlgn="base" latinLnBrk="0" hangingPunct="1">
                        <a:lnSpc>
                          <a:spcPct val="100000"/>
                        </a:lnSpc>
                        <a:spcBef>
                          <a:spcPct val="30000"/>
                        </a:spcBef>
                        <a:spcAft>
                          <a:spcPct val="0"/>
                        </a:spcAft>
                        <a:buClr>
                          <a:schemeClr val="bg2"/>
                        </a:buClr>
                        <a:buSzPct val="75000"/>
                        <a:buFont typeface="Wingdings" pitchFamily="2" charset="2"/>
                        <a:buNone/>
                        <a:tabLst/>
                        <a:defRPr/>
                      </a:pPr>
                      <a:r>
                        <a:rPr lang="en-US" sz="2500" b="0" dirty="0">
                          <a:solidFill>
                            <a:schemeClr val="bg2">
                              <a:lumMod val="10000"/>
                            </a:schemeClr>
                          </a:solidFill>
                          <a:latin typeface="Calibri" panose="020F0502020204030204" pitchFamily="34" charset="0"/>
                          <a:cs typeface="Calibri" panose="020F0502020204030204" pitchFamily="34" charset="0"/>
                        </a:rPr>
                        <a:t>Relevance, Importance, Usefulness, Appropriateness, Intent to use, </a:t>
                      </a:r>
                      <a:br>
                        <a:rPr lang="en-US" sz="2500" b="0" dirty="0">
                          <a:solidFill>
                            <a:schemeClr val="bg2">
                              <a:lumMod val="10000"/>
                            </a:schemeClr>
                          </a:solidFill>
                          <a:latin typeface="Calibri" panose="020F0502020204030204" pitchFamily="34" charset="0"/>
                          <a:cs typeface="Calibri" panose="020F0502020204030204" pitchFamily="34" charset="0"/>
                        </a:rPr>
                      </a:br>
                      <a:r>
                        <a:rPr lang="en-US" sz="2500" b="0" dirty="0">
                          <a:solidFill>
                            <a:schemeClr val="bg2">
                              <a:lumMod val="10000"/>
                            </a:schemeClr>
                          </a:solidFill>
                          <a:latin typeface="Calibri" panose="020F0502020204030204" pitchFamily="34" charset="0"/>
                          <a:cs typeface="Calibri" panose="020F0502020204030204" pitchFamily="34" charset="0"/>
                        </a:rPr>
                        <a:t>Motivation to take action</a:t>
                      </a:r>
                      <a:endParaRPr lang="en-US" sz="2500" b="0" dirty="0">
                        <a:solidFill>
                          <a:schemeClr val="bg2">
                            <a:lumMod val="10000"/>
                          </a:schemeClr>
                        </a:solidFill>
                        <a:latin typeface="Calibri" panose="020F0502020204030204" pitchFamily="34" charset="0"/>
                        <a:ea typeface="ＭＳ Ｐゴシック" pitchFamily="1" charset="-128"/>
                        <a:cs typeface="Calibri" panose="020F0502020204030204" pitchFamily="34" charset="0"/>
                      </a:endParaRPr>
                    </a:p>
                  </a:txBody>
                  <a:tcPr marL="97391" marR="97391" marT="48696" marB="48696" anchor="ctr" horzOverflow="overflow">
                    <a:lnT w="381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10001"/>
                  </a:ext>
                </a:extLst>
              </a:tr>
              <a:tr h="1014741">
                <a:tc>
                  <a:txBody>
                    <a:bodyPr/>
                    <a:lstStyle/>
                    <a:p>
                      <a:pPr marL="346075" marR="0" lvl="0" indent="-346075"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5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2.	Learning &amp; Confidence</a:t>
                      </a:r>
                      <a:endParaRPr kumimoji="0" lang="en-US" sz="25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5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Measures changes in knowledge, skills, </a:t>
                      </a:r>
                      <a:br>
                        <a:rPr kumimoji="0" lang="en-US" sz="25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br>
                      <a:r>
                        <a:rPr kumimoji="0" lang="en-US" sz="25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and attitudes</a:t>
                      </a:r>
                      <a:endParaRPr kumimoji="0" lang="en-US" sz="25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solidFill>
                      <a:schemeClr val="bg1"/>
                    </a:solidFill>
                  </a:tcPr>
                </a:tc>
                <a:tc>
                  <a:txBody>
                    <a:bodyPr/>
                    <a:lstStyle/>
                    <a:p>
                      <a:pPr>
                        <a:lnSpc>
                          <a:spcPct val="100000"/>
                        </a:lnSpc>
                        <a:defRPr/>
                      </a:pPr>
                      <a:r>
                        <a:rPr lang="en-US" sz="2500" b="0" dirty="0">
                          <a:solidFill>
                            <a:schemeClr val="bg2">
                              <a:lumMod val="10000"/>
                            </a:schemeClr>
                          </a:solidFill>
                          <a:latin typeface="Calibri" panose="020F0502020204030204" pitchFamily="34" charset="0"/>
                          <a:cs typeface="Calibri" panose="020F0502020204030204" pitchFamily="34" charset="0"/>
                        </a:rPr>
                        <a:t>Skills, Knowledge, Insight, Capacity, Competencies, Confidence, Contacts</a:t>
                      </a:r>
                      <a:endParaRPr lang="en-US" sz="2500" b="0" dirty="0">
                        <a:solidFill>
                          <a:schemeClr val="tx1"/>
                        </a:solidFill>
                        <a:latin typeface="Calibri" panose="020F0502020204030204" pitchFamily="34" charset="0"/>
                        <a:ea typeface="ＭＳ Ｐゴシック" pitchFamily="1" charset="-128"/>
                        <a:cs typeface="Calibri" panose="020F0502020204030204" pitchFamily="34" charset="0"/>
                      </a:endParaRPr>
                    </a:p>
                  </a:txBody>
                  <a:tcPr marL="97391" marR="97391" marT="48696" marB="48696" anchor="ctr" horzOverflow="overflow">
                    <a:solidFill>
                      <a:schemeClr val="bg1"/>
                    </a:solidFill>
                  </a:tcPr>
                </a:tc>
                <a:extLst>
                  <a:ext uri="{0D108BD9-81ED-4DB2-BD59-A6C34878D82A}">
                    <a16:rowId xmlns:a16="http://schemas.microsoft.com/office/drawing/2014/main" val="10002"/>
                  </a:ext>
                </a:extLst>
              </a:tr>
              <a:tr h="1320430">
                <a:tc>
                  <a:txBody>
                    <a:bodyPr/>
                    <a:lstStyle/>
                    <a:p>
                      <a:pPr marL="346075" marR="0" lvl="0" indent="-346075"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500" b="0" u="none" strike="noStrike" cap="none" normalizeH="0" baseline="0">
                          <a:ln>
                            <a:noFill/>
                          </a:ln>
                          <a:solidFill>
                            <a:schemeClr val="tx1"/>
                          </a:solidFill>
                          <a:effectLst/>
                          <a:latin typeface="Calibri" panose="020F0502020204030204" pitchFamily="34" charset="0"/>
                          <a:cs typeface="Calibri" panose="020F0502020204030204" pitchFamily="34" charset="0"/>
                        </a:rPr>
                        <a:t>3.	Application &amp; Implementation</a:t>
                      </a:r>
                      <a:endParaRPr kumimoji="0" lang="en-US" sz="2500" b="0" i="0" u="none" strike="noStrike" cap="none" normalizeH="0" baseline="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solidFill>
                      <a:schemeClr val="bg1"/>
                    </a:solidFill>
                  </a:tcPr>
                </a:tc>
                <a:tc>
                  <a:txBody>
                    <a:bodyPr/>
                    <a:lstStyle/>
                    <a:p>
                      <a:pPr marL="0" marR="0" lvl="0" indent="0" algn="l" defTabSz="914400" rtl="0" eaLnBrk="1" fontAlgn="base" latinLnBrk="0" hangingPunct="1">
                        <a:lnSpc>
                          <a:spcPct val="100000"/>
                        </a:lnSpc>
                        <a:spcBef>
                          <a:spcPct val="30000"/>
                        </a:spcBef>
                        <a:spcAft>
                          <a:spcPct val="0"/>
                        </a:spcAft>
                        <a:buClr>
                          <a:schemeClr val="bg2"/>
                        </a:buClr>
                        <a:buSzPct val="75000"/>
                        <a:buFont typeface="Wingdings" pitchFamily="2" charset="2"/>
                        <a:buNone/>
                        <a:tabLst/>
                      </a:pPr>
                      <a:r>
                        <a:rPr kumimoji="0" lang="en-US" sz="25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Measures changes in behavior or actions</a:t>
                      </a:r>
                      <a:endParaRPr kumimoji="0" lang="en-US" sz="25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solidFill>
                      <a:schemeClr val="bg1"/>
                    </a:solidFill>
                  </a:tcPr>
                </a:tc>
                <a:tc>
                  <a:txBody>
                    <a:bodyPr/>
                    <a:lstStyle/>
                    <a:p>
                      <a:pPr>
                        <a:lnSpc>
                          <a:spcPct val="100000"/>
                        </a:lnSpc>
                        <a:defRPr/>
                      </a:pPr>
                      <a:r>
                        <a:rPr lang="en-US" sz="2500" b="0" dirty="0">
                          <a:solidFill>
                            <a:schemeClr val="bg2">
                              <a:lumMod val="10000"/>
                            </a:schemeClr>
                          </a:solidFill>
                          <a:latin typeface="Calibri" panose="020F0502020204030204" pitchFamily="34" charset="0"/>
                          <a:cs typeface="Calibri" panose="020F0502020204030204" pitchFamily="34" charset="0"/>
                        </a:rPr>
                        <a:t>Extent of use, Task completion, Frequency of use, Actions completed, Success with use, Barriers to use, Enablers to use</a:t>
                      </a:r>
                      <a:endParaRPr lang="en-US" sz="2500" b="0" dirty="0">
                        <a:solidFill>
                          <a:schemeClr val="bg2">
                            <a:lumMod val="10000"/>
                          </a:schemeClr>
                        </a:solidFill>
                        <a:latin typeface="Calibri" panose="020F0502020204030204" pitchFamily="34" charset="0"/>
                        <a:ea typeface="ＭＳ Ｐゴシック" pitchFamily="1" charset="-128"/>
                        <a:cs typeface="Calibri" panose="020F0502020204030204" pitchFamily="34" charset="0"/>
                      </a:endParaRPr>
                    </a:p>
                  </a:txBody>
                  <a:tcPr marL="97391" marR="97391" marT="48696" marB="48696" anchor="ctr" horzOverflow="overflow">
                    <a:solidFill>
                      <a:schemeClr val="bg1"/>
                    </a:solidFill>
                  </a:tcPr>
                </a:tc>
                <a:extLst>
                  <a:ext uri="{0D108BD9-81ED-4DB2-BD59-A6C34878D82A}">
                    <a16:rowId xmlns:a16="http://schemas.microsoft.com/office/drawing/2014/main" val="10003"/>
                  </a:ext>
                </a:extLst>
              </a:tr>
              <a:tr h="1096028">
                <a:tc>
                  <a:txBody>
                    <a:bodyPr/>
                    <a:lstStyle/>
                    <a:p>
                      <a:pPr marL="346075" marR="0" lvl="0" indent="-346075"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5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4.	</a:t>
                      </a:r>
                      <a:r>
                        <a:rPr kumimoji="0" lang="en-US" sz="2500" b="0" u="none" strike="noStrike" kern="1200" cap="none" normalizeH="0" baseline="0" dirty="0">
                          <a:ln>
                            <a:noFill/>
                          </a:ln>
                          <a:solidFill>
                            <a:schemeClr val="tx1"/>
                          </a:solidFill>
                          <a:effectLst/>
                          <a:latin typeface="Calibri" panose="020F0502020204030204" pitchFamily="34" charset="0"/>
                          <a:cs typeface="Calibri" panose="020F0502020204030204" pitchFamily="34" charset="0"/>
                        </a:rPr>
                        <a:t>Business Impact</a:t>
                      </a:r>
                      <a:endParaRPr kumimoji="0" lang="en-US" sz="2500" b="0" i="0" u="none" strike="noStrike" kern="1200" cap="none" normalizeH="0" baseline="0" dirty="0">
                        <a:ln>
                          <a:noFill/>
                        </a:ln>
                        <a:solidFill>
                          <a:schemeClr val="tx1"/>
                        </a:solidFill>
                        <a:effectLst/>
                        <a:latin typeface="Calibri" panose="020F0502020204030204" pitchFamily="34" charset="0"/>
                        <a:ea typeface="+mn-ea"/>
                        <a:cs typeface="Calibri" panose="020F0502020204030204" pitchFamily="34" charset="0"/>
                      </a:endParaRPr>
                    </a:p>
                  </a:txBody>
                  <a:tcPr marL="97391" marR="97391" marT="48696" marB="48696" anchor="ctr" horzOverflow="overflow">
                    <a:solidFill>
                      <a:schemeClr val="bg1"/>
                    </a:solidFill>
                  </a:tcPr>
                </a:tc>
                <a:tc>
                  <a:txBody>
                    <a:bodyPr/>
                    <a:lstStyle/>
                    <a:p>
                      <a:pPr marL="0" marR="0" lvl="0" indent="0" algn="l" defTabSz="914400" rtl="0" eaLnBrk="1" fontAlgn="base" latinLnBrk="0" hangingPunct="1">
                        <a:lnSpc>
                          <a:spcPct val="100000"/>
                        </a:lnSpc>
                        <a:spcBef>
                          <a:spcPct val="30000"/>
                        </a:spcBef>
                        <a:spcAft>
                          <a:spcPct val="0"/>
                        </a:spcAft>
                        <a:buClr>
                          <a:schemeClr val="bg2"/>
                        </a:buClr>
                        <a:buSzPct val="75000"/>
                        <a:buFont typeface="Wingdings" pitchFamily="2" charset="2"/>
                        <a:buNone/>
                        <a:tabLst/>
                      </a:pPr>
                      <a:r>
                        <a:rPr kumimoji="0" lang="en-US" sz="25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Measures changes in business impact variables</a:t>
                      </a:r>
                      <a:endParaRPr kumimoji="0" lang="en-US" sz="25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solidFill>
                      <a:schemeClr val="bg1"/>
                    </a:solidFill>
                  </a:tcPr>
                </a:tc>
                <a:tc>
                  <a:txBody>
                    <a:bodyPr/>
                    <a:lstStyle/>
                    <a:p>
                      <a:pPr marL="0" marR="0" lvl="0" indent="0" algn="l" defTabSz="914400" rtl="0" eaLnBrk="1" fontAlgn="base" latinLnBrk="0" hangingPunct="1">
                        <a:lnSpc>
                          <a:spcPct val="100000"/>
                        </a:lnSpc>
                        <a:spcBef>
                          <a:spcPct val="30000"/>
                        </a:spcBef>
                        <a:spcAft>
                          <a:spcPct val="0"/>
                        </a:spcAft>
                        <a:buClr>
                          <a:schemeClr val="bg2"/>
                        </a:buClr>
                        <a:buSzPct val="75000"/>
                        <a:buFont typeface="Wingdings" pitchFamily="2" charset="2"/>
                        <a:buNone/>
                        <a:tabLst/>
                        <a:defRPr/>
                      </a:pPr>
                      <a:r>
                        <a:rPr lang="en-US" sz="2500" b="0" dirty="0">
                          <a:solidFill>
                            <a:schemeClr val="bg2">
                              <a:lumMod val="10000"/>
                            </a:schemeClr>
                          </a:solidFill>
                          <a:latin typeface="Calibri" panose="020F0502020204030204" pitchFamily="34" charset="0"/>
                          <a:cs typeface="Calibri" panose="020F0502020204030204" pitchFamily="34" charset="0"/>
                        </a:rPr>
                        <a:t>Productivity, Revenue, Quality, Time, Efficiency, Customer satisfaction, Employee engagement, Carbon emissions, Social impact</a:t>
                      </a:r>
                      <a:endParaRPr lang="en-US" sz="2500" b="0" dirty="0">
                        <a:solidFill>
                          <a:schemeClr val="bg2">
                            <a:lumMod val="10000"/>
                          </a:schemeClr>
                        </a:solidFill>
                        <a:latin typeface="Calibri" panose="020F0502020204030204" pitchFamily="34" charset="0"/>
                        <a:ea typeface="ＭＳ Ｐゴシック" pitchFamily="1" charset="-128"/>
                        <a:cs typeface="Calibri" panose="020F0502020204030204" pitchFamily="34" charset="0"/>
                      </a:endParaRPr>
                    </a:p>
                  </a:txBody>
                  <a:tcPr marL="97391" marR="97391" marT="48696" marB="48696" anchor="ctr" horzOverflow="overflow">
                    <a:solidFill>
                      <a:schemeClr val="bg1"/>
                    </a:solidFill>
                  </a:tcPr>
                </a:tc>
                <a:extLst>
                  <a:ext uri="{0D108BD9-81ED-4DB2-BD59-A6C34878D82A}">
                    <a16:rowId xmlns:a16="http://schemas.microsoft.com/office/drawing/2014/main" val="10004"/>
                  </a:ext>
                </a:extLst>
              </a:tr>
              <a:tr h="818600">
                <a:tc>
                  <a:txBody>
                    <a:bodyPr/>
                    <a:lstStyle/>
                    <a:p>
                      <a:pPr marL="346075" marR="0" lvl="0" indent="-346075"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5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5.	Return on Investment </a:t>
                      </a:r>
                      <a:endParaRPr kumimoji="0" lang="en-US" sz="25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500" b="0" u="none" strike="noStrike" cap="none" normalizeH="0" baseline="0" dirty="0">
                          <a:ln>
                            <a:noFill/>
                          </a:ln>
                          <a:solidFill>
                            <a:schemeClr val="tx1"/>
                          </a:solidFill>
                          <a:effectLst/>
                          <a:latin typeface="Calibri" panose="020F0502020204030204" pitchFamily="34" charset="0"/>
                          <a:cs typeface="Calibri" panose="020F0502020204030204" pitchFamily="34" charset="0"/>
                        </a:rPr>
                        <a:t>Compares project benefits to the costs</a:t>
                      </a:r>
                      <a:endParaRPr kumimoji="0" lang="en-US" sz="25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97391" marR="97391" marT="48696" marB="48696" anchor="ctr" horzOverflow="overflow">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defRPr/>
                      </a:pPr>
                      <a:r>
                        <a:rPr lang="en-US" sz="2500" b="0" dirty="0">
                          <a:solidFill>
                            <a:schemeClr val="bg2">
                              <a:lumMod val="10000"/>
                            </a:schemeClr>
                          </a:solidFill>
                          <a:latin typeface="Calibri" panose="020F0502020204030204" pitchFamily="34" charset="0"/>
                          <a:cs typeface="Calibri" panose="020F0502020204030204" pitchFamily="34" charset="0"/>
                        </a:rPr>
                        <a:t>Benefit-Cost Ratio (BCR), ROI%, </a:t>
                      </a:r>
                      <a:br>
                        <a:rPr lang="en-US" sz="2500" b="0" dirty="0">
                          <a:solidFill>
                            <a:schemeClr val="bg2">
                              <a:lumMod val="10000"/>
                            </a:schemeClr>
                          </a:solidFill>
                          <a:latin typeface="Calibri" panose="020F0502020204030204" pitchFamily="34" charset="0"/>
                          <a:cs typeface="Calibri" panose="020F0502020204030204" pitchFamily="34" charset="0"/>
                        </a:rPr>
                      </a:br>
                      <a:r>
                        <a:rPr lang="en-US" sz="2500" b="0" dirty="0">
                          <a:solidFill>
                            <a:schemeClr val="bg2">
                              <a:lumMod val="10000"/>
                            </a:schemeClr>
                          </a:solidFill>
                          <a:latin typeface="Calibri" panose="020F0502020204030204" pitchFamily="34" charset="0"/>
                          <a:cs typeface="Calibri" panose="020F0502020204030204" pitchFamily="34" charset="0"/>
                        </a:rPr>
                        <a:t>Payback period</a:t>
                      </a:r>
                      <a:endParaRPr lang="en-US" sz="2500" b="0" dirty="0">
                        <a:solidFill>
                          <a:schemeClr val="bg2">
                            <a:lumMod val="10000"/>
                          </a:schemeClr>
                        </a:solidFill>
                        <a:latin typeface="Calibri" panose="020F0502020204030204" pitchFamily="34" charset="0"/>
                        <a:ea typeface="ＭＳ Ｐゴシック" pitchFamily="1" charset="-128"/>
                        <a:cs typeface="Calibri" panose="020F0502020204030204" pitchFamily="34" charset="0"/>
                      </a:endParaRPr>
                    </a:p>
                  </a:txBody>
                  <a:tcPr marL="97391" marR="97391" marT="48696" marB="48696" anchor="ctr" horzOverflow="overflow">
                    <a:solidFill>
                      <a:schemeClr val="bg1"/>
                    </a:solidFill>
                  </a:tcPr>
                </a:tc>
                <a:extLst>
                  <a:ext uri="{0D108BD9-81ED-4DB2-BD59-A6C34878D82A}">
                    <a16:rowId xmlns:a16="http://schemas.microsoft.com/office/drawing/2014/main" val="10005"/>
                  </a:ext>
                </a:extLst>
              </a:tr>
            </a:tbl>
          </a:graphicData>
        </a:graphic>
      </p:graphicFrame>
      <p:sp>
        <p:nvSpPr>
          <p:cNvPr id="7" name="TextBox 6">
            <a:extLst>
              <a:ext uri="{FF2B5EF4-FFF2-40B4-BE49-F238E27FC236}">
                <a16:creationId xmlns:a16="http://schemas.microsoft.com/office/drawing/2014/main" id="{D7455D89-FA67-2E4D-B08C-52ED8BED5711}"/>
              </a:ext>
            </a:extLst>
          </p:cNvPr>
          <p:cNvSpPr txBox="1"/>
          <p:nvPr/>
        </p:nvSpPr>
        <p:spPr>
          <a:xfrm>
            <a:off x="457200" y="8592081"/>
            <a:ext cx="17373602" cy="625812"/>
          </a:xfrm>
          <a:prstGeom prst="rect">
            <a:avLst/>
          </a:prstGeom>
          <a:noFill/>
        </p:spPr>
        <p:txBody>
          <a:bodyPr wrap="square" rtlCol="0" anchor="ctr">
            <a:spAutoFit/>
          </a:bodyPr>
          <a:lstStyle/>
          <a:p>
            <a:pPr defTabSz="1142817" eaLnBrk="0" fontAlgn="base" hangingPunct="0">
              <a:spcBef>
                <a:spcPct val="0"/>
              </a:spcBef>
              <a:spcAft>
                <a:spcPts val="750"/>
              </a:spcAft>
              <a:defRPr/>
            </a:pPr>
            <a:r>
              <a:rPr lang="en-US" sz="1400" dirty="0">
                <a:latin typeface="Calibri" panose="020F0502020204030204" pitchFamily="34" charset="0"/>
                <a:cs typeface="Calibri" panose="020F0502020204030204" pitchFamily="34" charset="0"/>
              </a:rPr>
              <a:t>@Phillips Five-Level Evaluation Framework. Copyright 1983-2023. All Rights Reserved.</a:t>
            </a:r>
          </a:p>
          <a:p>
            <a:pPr defTabSz="1142817" eaLnBrk="0" fontAlgn="base" hangingPunct="0">
              <a:spcBef>
                <a:spcPct val="0"/>
              </a:spcBef>
              <a:spcAft>
                <a:spcPts val="750"/>
              </a:spcAft>
              <a:defRPr/>
            </a:pPr>
            <a:r>
              <a:rPr lang="en-US" sz="1400" dirty="0" err="1">
                <a:latin typeface="Calibri" panose="020F0502020204030204" pitchFamily="34" charset="0"/>
                <a:cs typeface="Calibri" panose="020F0502020204030204" pitchFamily="34" charset="0"/>
              </a:rPr>
              <a:t>Katzell</a:t>
            </a:r>
            <a:r>
              <a:rPr lang="en-US" sz="1400" dirty="0">
                <a:latin typeface="Calibri" panose="020F0502020204030204" pitchFamily="34" charset="0"/>
                <a:cs typeface="Calibri" panose="020F0502020204030204" pitchFamily="34" charset="0"/>
              </a:rPr>
              <a:t> developed four steps of training evaluation; Kirkpatrick wrote about four steps of training evaluation; Phillips added economic theory and operationalized the framework by adding process and standards and applying it in practice.</a:t>
            </a:r>
          </a:p>
        </p:txBody>
      </p:sp>
      <p:sp>
        <p:nvSpPr>
          <p:cNvPr id="8" name="Slide Number Placeholder 20">
            <a:extLst>
              <a:ext uri="{FF2B5EF4-FFF2-40B4-BE49-F238E27FC236}">
                <a16:creationId xmlns:a16="http://schemas.microsoft.com/office/drawing/2014/main" id="{85EC68A6-2F22-7143-8430-5642064893E8}"/>
              </a:ext>
            </a:extLst>
          </p:cNvPr>
          <p:cNvSpPr txBox="1">
            <a:spLocks/>
          </p:cNvSpPr>
          <p:nvPr/>
        </p:nvSpPr>
        <p:spPr>
          <a:xfrm>
            <a:off x="14172794" y="9738941"/>
            <a:ext cx="4114467" cy="547644"/>
          </a:xfrm>
          <a:prstGeom prst="rect">
            <a:avLst/>
          </a:prstGeom>
        </p:spPr>
        <p:txBody>
          <a:bodyPr vert="horz" lIns="182865" tIns="91433" rIns="182865" bIns="91433"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1028664" fontAlgn="base">
              <a:spcBef>
                <a:spcPct val="0"/>
              </a:spcBef>
              <a:spcAft>
                <a:spcPts val="900"/>
              </a:spcAft>
              <a:defRPr/>
            </a:pPr>
            <a:fld id="{5CAF2848-72F5-C442-96E7-D641D54052C2}" type="slidenum">
              <a:rPr lang="en-US" sz="2400">
                <a:solidFill>
                  <a:schemeClr val="bg1"/>
                </a:solidFill>
                <a:latin typeface="Calibri" panose="020F0502020204030204"/>
              </a:rPr>
              <a:pPr defTabSz="1028664" fontAlgn="base">
                <a:spcBef>
                  <a:spcPct val="0"/>
                </a:spcBef>
                <a:spcAft>
                  <a:spcPts val="900"/>
                </a:spcAft>
                <a:defRPr/>
              </a:pPr>
              <a:t>5</a:t>
            </a:fld>
            <a:endParaRPr lang="en-US" sz="2400" dirty="0">
              <a:solidFill>
                <a:schemeClr val="bg1"/>
              </a:solidFill>
              <a:latin typeface="Calibri" panose="020F0502020204030204"/>
            </a:endParaRPr>
          </a:p>
        </p:txBody>
      </p:sp>
    </p:spTree>
    <p:extLst>
      <p:ext uri="{BB962C8B-B14F-4D97-AF65-F5344CB8AC3E}">
        <p14:creationId xmlns:p14="http://schemas.microsoft.com/office/powerpoint/2010/main" val="39890718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04E16E3-BC97-C4F3-FBE3-97A42BB0E24D}"/>
              </a:ext>
            </a:extLst>
          </p:cNvPr>
          <p:cNvSpPr>
            <a:spLocks noGrp="1"/>
          </p:cNvSpPr>
          <p:nvPr>
            <p:ph type="title"/>
          </p:nvPr>
        </p:nvSpPr>
        <p:spPr/>
        <p:txBody>
          <a:bodyPr>
            <a:normAutofit/>
          </a:bodyPr>
          <a:lstStyle/>
          <a:p>
            <a:r>
              <a:rPr lang="en-US" dirty="0">
                <a:latin typeface="Calibri" panose="020F0502020204030204" pitchFamily="34" charset="0"/>
                <a:cs typeface="Calibri" panose="020F0502020204030204" pitchFamily="34" charset="0"/>
              </a:rPr>
              <a:t>Use Impact and ROI selectively.</a:t>
            </a:r>
          </a:p>
        </p:txBody>
      </p:sp>
      <p:graphicFrame>
        <p:nvGraphicFramePr>
          <p:cNvPr id="9" name="Table 8">
            <a:extLst>
              <a:ext uri="{FF2B5EF4-FFF2-40B4-BE49-F238E27FC236}">
                <a16:creationId xmlns:a16="http://schemas.microsoft.com/office/drawing/2014/main" id="{3A9CA163-E8C0-945C-BC7D-997F9B6647FB}"/>
              </a:ext>
            </a:extLst>
          </p:cNvPr>
          <p:cNvGraphicFramePr>
            <a:graphicFrameLocks noGrp="1"/>
          </p:cNvGraphicFramePr>
          <p:nvPr/>
        </p:nvGraphicFramePr>
        <p:xfrm>
          <a:off x="914400" y="2054364"/>
          <a:ext cx="16408400" cy="5223533"/>
        </p:xfrm>
        <a:graphic>
          <a:graphicData uri="http://schemas.openxmlformats.org/drawingml/2006/table">
            <a:tbl>
              <a:tblPr firstRow="1" bandRow="1">
                <a:effectLst>
                  <a:outerShdw blurRad="50800" dist="38100" dir="5400000" algn="t" rotWithShape="0">
                    <a:prstClr val="black">
                      <a:alpha val="40000"/>
                    </a:prstClr>
                  </a:outerShdw>
                </a:effectLst>
                <a:tableStyleId>{5C22544A-7EE6-4342-B048-85BDC9FD1C3A}</a:tableStyleId>
              </a:tblPr>
              <a:tblGrid>
                <a:gridCol w="1066134">
                  <a:extLst>
                    <a:ext uri="{9D8B030D-6E8A-4147-A177-3AD203B41FA5}">
                      <a16:colId xmlns:a16="http://schemas.microsoft.com/office/drawing/2014/main" val="2260410814"/>
                    </a:ext>
                  </a:extLst>
                </a:gridCol>
                <a:gridCol w="4119196">
                  <a:extLst>
                    <a:ext uri="{9D8B030D-6E8A-4147-A177-3AD203B41FA5}">
                      <a16:colId xmlns:a16="http://schemas.microsoft.com/office/drawing/2014/main" val="20000"/>
                    </a:ext>
                  </a:extLst>
                </a:gridCol>
                <a:gridCol w="6105861">
                  <a:extLst>
                    <a:ext uri="{9D8B030D-6E8A-4147-A177-3AD203B41FA5}">
                      <a16:colId xmlns:a16="http://schemas.microsoft.com/office/drawing/2014/main" val="20001"/>
                    </a:ext>
                  </a:extLst>
                </a:gridCol>
                <a:gridCol w="5117209">
                  <a:extLst>
                    <a:ext uri="{9D8B030D-6E8A-4147-A177-3AD203B41FA5}">
                      <a16:colId xmlns:a16="http://schemas.microsoft.com/office/drawing/2014/main" val="227827428"/>
                    </a:ext>
                  </a:extLst>
                </a:gridCol>
              </a:tblGrid>
              <a:tr h="952751">
                <a:tc gridSpan="2">
                  <a:txBody>
                    <a:bodyPr/>
                    <a:lstStyle/>
                    <a:p>
                      <a:pPr algn="ctr"/>
                      <a:r>
                        <a:rPr lang="en-US" sz="2800" dirty="0">
                          <a:solidFill>
                            <a:schemeClr val="bg1"/>
                          </a:solidFill>
                          <a:latin typeface="Calibri" panose="020F0502020204030204" pitchFamily="34" charset="0"/>
                          <a:cs typeface="Calibri" panose="020F0502020204030204" pitchFamily="34" charset="0"/>
                        </a:rPr>
                        <a:t>Level</a:t>
                      </a:r>
                    </a:p>
                  </a:txBody>
                  <a:tcPr marL="125730" marR="125730" marT="62865" marB="628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820E2E"/>
                    </a:solidFill>
                  </a:tcPr>
                </a:tc>
                <a:tc hMerge="1">
                  <a:txBody>
                    <a:bodyPr/>
                    <a:lstStyle/>
                    <a:p>
                      <a:pPr algn="ctr"/>
                      <a:endParaRPr lang="en-US" sz="2400" dirty="0">
                        <a:solidFill>
                          <a:schemeClr val="bg1"/>
                        </a:solidFill>
                        <a:latin typeface="+mn-lt"/>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lumMod val="25000"/>
                      </a:schemeClr>
                    </a:solidFill>
                  </a:tcPr>
                </a:tc>
                <a:tc>
                  <a:txBody>
                    <a:bodyPr/>
                    <a:lstStyle/>
                    <a:p>
                      <a:pPr algn="ctr"/>
                      <a:r>
                        <a:rPr lang="en-US" sz="2800" dirty="0">
                          <a:solidFill>
                            <a:schemeClr val="bg1"/>
                          </a:solidFill>
                          <a:latin typeface="Calibri" panose="020F0502020204030204" pitchFamily="34" charset="0"/>
                          <a:cs typeface="Calibri" panose="020F0502020204030204" pitchFamily="34" charset="0"/>
                        </a:rPr>
                        <a:t>Recommended % of Programs*</a:t>
                      </a:r>
                    </a:p>
                  </a:txBody>
                  <a:tcPr marL="125730" marR="125730" marT="62865" marB="628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820E2E"/>
                    </a:solidFill>
                  </a:tcPr>
                </a:tc>
                <a:tc>
                  <a:txBody>
                    <a:bodyPr/>
                    <a:lstStyle/>
                    <a:p>
                      <a:pPr algn="ctr"/>
                      <a:r>
                        <a:rPr lang="en-US" sz="2800" dirty="0">
                          <a:solidFill>
                            <a:schemeClr val="bg1"/>
                          </a:solidFill>
                          <a:latin typeface="Calibri" panose="020F0502020204030204" pitchFamily="34" charset="0"/>
                          <a:cs typeface="Calibri" panose="020F0502020204030204" pitchFamily="34" charset="0"/>
                        </a:rPr>
                        <a:t>Benchmarking %**</a:t>
                      </a:r>
                    </a:p>
                  </a:txBody>
                  <a:tcPr marL="125730" marR="125730" marT="62865" marB="62865"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820E2E"/>
                    </a:solidFill>
                  </a:tcPr>
                </a:tc>
                <a:extLst>
                  <a:ext uri="{0D108BD9-81ED-4DB2-BD59-A6C34878D82A}">
                    <a16:rowId xmlns:a16="http://schemas.microsoft.com/office/drawing/2014/main" val="1206602152"/>
                  </a:ext>
                </a:extLst>
              </a:tr>
              <a:tr h="711797">
                <a:tc>
                  <a:txBody>
                    <a:bodyPr/>
                    <a:lstStyle/>
                    <a:p>
                      <a:pPr algn="ctr"/>
                      <a:r>
                        <a:rPr lang="en-US" sz="3000" b="0" dirty="0">
                          <a:solidFill>
                            <a:schemeClr val="tx1"/>
                          </a:solidFill>
                          <a:latin typeface="Calibri" panose="020F0502020204030204" pitchFamily="34" charset="0"/>
                          <a:cs typeface="Calibri" panose="020F0502020204030204" pitchFamily="34" charset="0"/>
                        </a:rPr>
                        <a:t>0</a:t>
                      </a:r>
                    </a:p>
                  </a:txBody>
                  <a:tcPr marL="125730" marR="125730" marT="62865" marB="628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bg1">
                        <a:lumMod val="95000"/>
                      </a:schemeClr>
                    </a:solidFill>
                  </a:tcPr>
                </a:tc>
                <a:tc>
                  <a:txBody>
                    <a:bodyPr/>
                    <a:lstStyle/>
                    <a:p>
                      <a:pPr algn="l"/>
                      <a:r>
                        <a:rPr lang="en-US" sz="3000" b="0" dirty="0">
                          <a:solidFill>
                            <a:schemeClr val="tx1"/>
                          </a:solidFill>
                          <a:latin typeface="Calibri" panose="020F0502020204030204" pitchFamily="34" charset="0"/>
                          <a:cs typeface="Calibri" panose="020F0502020204030204" pitchFamily="34" charset="0"/>
                        </a:rPr>
                        <a:t>Input</a:t>
                      </a:r>
                    </a:p>
                  </a:txBody>
                  <a:tcPr marL="125730" marR="125730" marT="62865" marB="62865" anchor="ctr">
                    <a:lnL w="12700" cmpd="sng">
                      <a:noFill/>
                    </a:lnL>
                    <a:lnR w="12700" cap="flat" cmpd="sng" algn="ctr">
                      <a:noFill/>
                      <a:prstDash val="solid"/>
                      <a:round/>
                      <a:headEnd type="none" w="med" len="med"/>
                      <a:tailEnd type="none" w="med" len="med"/>
                    </a:lnR>
                    <a:solidFill>
                      <a:schemeClr val="bg1">
                        <a:lumMod val="95000"/>
                      </a:schemeClr>
                    </a:solidFill>
                  </a:tcPr>
                </a:tc>
                <a:tc>
                  <a:txBody>
                    <a:bodyPr/>
                    <a:lstStyle/>
                    <a:p>
                      <a:pPr algn="ctr"/>
                      <a:r>
                        <a:rPr lang="en-US" sz="3000" b="0" dirty="0">
                          <a:solidFill>
                            <a:schemeClr val="tx1"/>
                          </a:solidFill>
                          <a:latin typeface="Calibri" panose="020F0502020204030204" pitchFamily="34" charset="0"/>
                          <a:cs typeface="Calibri" panose="020F0502020204030204" pitchFamily="34" charset="0"/>
                        </a:rPr>
                        <a:t>100%</a:t>
                      </a:r>
                    </a:p>
                  </a:txBody>
                  <a:tcPr marL="125730" marR="125730" marT="62865" marB="628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bg1">
                        <a:lumMod val="95000"/>
                      </a:schemeClr>
                    </a:solidFill>
                  </a:tcPr>
                </a:tc>
                <a:tc>
                  <a:txBody>
                    <a:bodyPr/>
                    <a:lstStyle/>
                    <a:p>
                      <a:pPr algn="ctr"/>
                      <a:r>
                        <a:rPr lang="en-US" sz="3000" b="0" dirty="0">
                          <a:solidFill>
                            <a:schemeClr val="tx1"/>
                          </a:solidFill>
                          <a:latin typeface="Calibri" panose="020F0502020204030204" pitchFamily="34" charset="0"/>
                          <a:cs typeface="Calibri" panose="020F0502020204030204" pitchFamily="34" charset="0"/>
                        </a:rPr>
                        <a:t>100%</a:t>
                      </a:r>
                    </a:p>
                  </a:txBody>
                  <a:tcPr marL="125730" marR="125730" marT="62865" marB="628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bg1">
                        <a:lumMod val="95000"/>
                      </a:schemeClr>
                    </a:solidFill>
                  </a:tcPr>
                </a:tc>
                <a:extLst>
                  <a:ext uri="{0D108BD9-81ED-4DB2-BD59-A6C34878D82A}">
                    <a16:rowId xmlns:a16="http://schemas.microsoft.com/office/drawing/2014/main" val="10001"/>
                  </a:ext>
                </a:extLst>
              </a:tr>
              <a:tr h="711797">
                <a:tc>
                  <a:txBody>
                    <a:bodyPr/>
                    <a:lstStyle/>
                    <a:p>
                      <a:pPr marL="0" indent="0" algn="ctr">
                        <a:buNone/>
                      </a:pPr>
                      <a:r>
                        <a:rPr lang="en-US" sz="3000" b="0" dirty="0">
                          <a:solidFill>
                            <a:schemeClr val="tx1"/>
                          </a:solidFill>
                          <a:latin typeface="Calibri" panose="020F0502020204030204" pitchFamily="34" charset="0"/>
                          <a:cs typeface="Calibri" panose="020F0502020204030204" pitchFamily="34" charset="0"/>
                        </a:rPr>
                        <a:t>1</a:t>
                      </a:r>
                    </a:p>
                  </a:txBody>
                  <a:tcPr marL="125730" marR="125730" marT="62865" marB="62865" anchor="ctr">
                    <a:lnL w="12700" cap="flat" cmpd="sng" algn="ctr">
                      <a:noFill/>
                      <a:prstDash val="solid"/>
                      <a:round/>
                      <a:headEnd type="none" w="med" len="med"/>
                      <a:tailEnd type="none" w="med" len="med"/>
                    </a:lnL>
                    <a:lnR w="12700" cmpd="sng">
                      <a:noFill/>
                    </a:lnR>
                    <a:solidFill>
                      <a:schemeClr val="bg1"/>
                    </a:solidFill>
                  </a:tcPr>
                </a:tc>
                <a:tc>
                  <a:txBody>
                    <a:bodyPr/>
                    <a:lstStyle/>
                    <a:p>
                      <a:pPr marL="0" indent="0" algn="l">
                        <a:buNone/>
                      </a:pPr>
                      <a:r>
                        <a:rPr lang="en-US" sz="3000" b="0" dirty="0">
                          <a:solidFill>
                            <a:schemeClr val="tx1"/>
                          </a:solidFill>
                          <a:latin typeface="Calibri" panose="020F0502020204030204" pitchFamily="34" charset="0"/>
                          <a:cs typeface="Calibri" panose="020F0502020204030204" pitchFamily="34" charset="0"/>
                        </a:rPr>
                        <a:t>Reaction</a:t>
                      </a:r>
                    </a:p>
                  </a:txBody>
                  <a:tcPr marL="125730" marR="125730" marT="62865" marB="62865" anchor="ctr">
                    <a:lnL w="12700" cmpd="sng">
                      <a:noFill/>
                    </a:lnL>
                    <a:solidFill>
                      <a:schemeClr val="bg1"/>
                    </a:solidFill>
                  </a:tcPr>
                </a:tc>
                <a:tc>
                  <a:txBody>
                    <a:bodyPr/>
                    <a:lstStyle/>
                    <a:p>
                      <a:pPr algn="ctr"/>
                      <a:r>
                        <a:rPr lang="en-US" sz="3000" b="0" dirty="0">
                          <a:solidFill>
                            <a:schemeClr val="tx1"/>
                          </a:solidFill>
                          <a:latin typeface="Calibri" panose="020F0502020204030204" pitchFamily="34" charset="0"/>
                          <a:cs typeface="Calibri" panose="020F0502020204030204" pitchFamily="34" charset="0"/>
                        </a:rPr>
                        <a:t>100%</a:t>
                      </a:r>
                    </a:p>
                  </a:txBody>
                  <a:tcPr marL="125730" marR="125730" marT="62865" marB="62865" anchor="ctr">
                    <a:solidFill>
                      <a:schemeClr val="bg1"/>
                    </a:solidFill>
                  </a:tcPr>
                </a:tc>
                <a:tc>
                  <a:txBody>
                    <a:bodyPr/>
                    <a:lstStyle/>
                    <a:p>
                      <a:pPr algn="ctr"/>
                      <a:r>
                        <a:rPr lang="en-US" sz="3000" b="0" dirty="0">
                          <a:solidFill>
                            <a:schemeClr val="tx1"/>
                          </a:solidFill>
                          <a:latin typeface="Calibri" panose="020F0502020204030204" pitchFamily="34" charset="0"/>
                          <a:cs typeface="Calibri" panose="020F0502020204030204" pitchFamily="34" charset="0"/>
                        </a:rPr>
                        <a:t>80%</a:t>
                      </a:r>
                    </a:p>
                  </a:txBody>
                  <a:tcPr marL="125730" marR="125730" marT="62865" marB="62865" anchor="ctr">
                    <a:lnR w="12700" cap="flat" cmpd="sng" algn="ctr">
                      <a:noFill/>
                      <a:prstDash val="solid"/>
                      <a:round/>
                      <a:headEnd type="none" w="med" len="med"/>
                      <a:tailEnd type="none" w="med" len="med"/>
                    </a:lnR>
                    <a:solidFill>
                      <a:schemeClr val="bg1"/>
                    </a:solidFill>
                  </a:tcPr>
                </a:tc>
                <a:extLst>
                  <a:ext uri="{0D108BD9-81ED-4DB2-BD59-A6C34878D82A}">
                    <a16:rowId xmlns:a16="http://schemas.microsoft.com/office/drawing/2014/main" val="10002"/>
                  </a:ext>
                </a:extLst>
              </a:tr>
              <a:tr h="711797">
                <a:tc>
                  <a:txBody>
                    <a:bodyPr/>
                    <a:lstStyle/>
                    <a:p>
                      <a:pPr marL="0" indent="0" algn="ctr">
                        <a:buNone/>
                      </a:pPr>
                      <a:r>
                        <a:rPr lang="en-US" sz="3000" b="0" dirty="0">
                          <a:solidFill>
                            <a:schemeClr val="tx1"/>
                          </a:solidFill>
                          <a:latin typeface="Calibri" panose="020F0502020204030204" pitchFamily="34" charset="0"/>
                          <a:cs typeface="Calibri" panose="020F0502020204030204" pitchFamily="34" charset="0"/>
                        </a:rPr>
                        <a:t>2</a:t>
                      </a:r>
                    </a:p>
                  </a:txBody>
                  <a:tcPr marL="125730" marR="125730" marT="62865" marB="62865" anchor="ctr">
                    <a:lnL w="12700" cap="flat" cmpd="sng" algn="ctr">
                      <a:noFill/>
                      <a:prstDash val="solid"/>
                      <a:round/>
                      <a:headEnd type="none" w="med" len="med"/>
                      <a:tailEnd type="none" w="med" len="med"/>
                    </a:lnL>
                    <a:lnR w="12700" cmpd="sng">
                      <a:noFill/>
                    </a:lnR>
                    <a:solidFill>
                      <a:schemeClr val="bg1">
                        <a:lumMod val="95000"/>
                      </a:schemeClr>
                    </a:solidFill>
                  </a:tcPr>
                </a:tc>
                <a:tc>
                  <a:txBody>
                    <a:bodyPr/>
                    <a:lstStyle/>
                    <a:p>
                      <a:pPr marL="0" indent="0" algn="l">
                        <a:buNone/>
                      </a:pPr>
                      <a:r>
                        <a:rPr lang="en-US" sz="3000" b="0" dirty="0">
                          <a:solidFill>
                            <a:schemeClr val="tx1"/>
                          </a:solidFill>
                          <a:latin typeface="Calibri" panose="020F0502020204030204" pitchFamily="34" charset="0"/>
                          <a:cs typeface="Calibri" panose="020F0502020204030204" pitchFamily="34" charset="0"/>
                        </a:rPr>
                        <a:t>Learning</a:t>
                      </a:r>
                    </a:p>
                  </a:txBody>
                  <a:tcPr marL="125730" marR="125730" marT="62865" marB="62865" anchor="ctr">
                    <a:lnL w="12700" cmpd="sng">
                      <a:noFill/>
                    </a:lnL>
                    <a:solidFill>
                      <a:schemeClr val="bg1">
                        <a:lumMod val="95000"/>
                      </a:schemeClr>
                    </a:solidFill>
                  </a:tcPr>
                </a:tc>
                <a:tc>
                  <a:txBody>
                    <a:bodyPr/>
                    <a:lstStyle/>
                    <a:p>
                      <a:pPr algn="ctr"/>
                      <a:r>
                        <a:rPr lang="en-US" sz="3000" b="0" dirty="0">
                          <a:solidFill>
                            <a:schemeClr val="tx1"/>
                          </a:solidFill>
                          <a:latin typeface="Calibri" panose="020F0502020204030204" pitchFamily="34" charset="0"/>
                          <a:cs typeface="Calibri" panose="020F0502020204030204" pitchFamily="34" charset="0"/>
                        </a:rPr>
                        <a:t>80-90%</a:t>
                      </a:r>
                    </a:p>
                  </a:txBody>
                  <a:tcPr marL="125730" marR="125730" marT="62865" marB="62865" anchor="ctr">
                    <a:solidFill>
                      <a:schemeClr val="bg1">
                        <a:lumMod val="95000"/>
                      </a:schemeClr>
                    </a:solidFill>
                  </a:tcPr>
                </a:tc>
                <a:tc>
                  <a:txBody>
                    <a:bodyPr/>
                    <a:lstStyle/>
                    <a:p>
                      <a:pPr algn="ctr"/>
                      <a:r>
                        <a:rPr lang="en-US" sz="3000" b="0" dirty="0">
                          <a:solidFill>
                            <a:schemeClr val="tx1"/>
                          </a:solidFill>
                          <a:latin typeface="Calibri" panose="020F0502020204030204" pitchFamily="34" charset="0"/>
                          <a:cs typeface="Calibri" panose="020F0502020204030204" pitchFamily="34" charset="0"/>
                        </a:rPr>
                        <a:t>70%</a:t>
                      </a:r>
                    </a:p>
                  </a:txBody>
                  <a:tcPr marL="125730" marR="125730" marT="62865" marB="62865" anchor="ctr">
                    <a:lnR w="12700" cap="flat" cmpd="sng" algn="ctr">
                      <a:noFill/>
                      <a:prstDash val="solid"/>
                      <a:round/>
                      <a:headEnd type="none" w="med" len="med"/>
                      <a:tailEnd type="none" w="med" len="med"/>
                    </a:lnR>
                    <a:solidFill>
                      <a:schemeClr val="bg1">
                        <a:lumMod val="95000"/>
                      </a:schemeClr>
                    </a:solidFill>
                  </a:tcPr>
                </a:tc>
                <a:extLst>
                  <a:ext uri="{0D108BD9-81ED-4DB2-BD59-A6C34878D82A}">
                    <a16:rowId xmlns:a16="http://schemas.microsoft.com/office/drawing/2014/main" val="10003"/>
                  </a:ext>
                </a:extLst>
              </a:tr>
              <a:tr h="711797">
                <a:tc>
                  <a:txBody>
                    <a:bodyPr/>
                    <a:lstStyle/>
                    <a:p>
                      <a:pPr marL="0" indent="0" algn="ctr">
                        <a:buNone/>
                      </a:pPr>
                      <a:r>
                        <a:rPr lang="en-US" sz="3000" b="0" dirty="0">
                          <a:solidFill>
                            <a:schemeClr val="tx1"/>
                          </a:solidFill>
                          <a:latin typeface="Calibri" panose="020F0502020204030204" pitchFamily="34" charset="0"/>
                          <a:cs typeface="Calibri" panose="020F0502020204030204" pitchFamily="34" charset="0"/>
                        </a:rPr>
                        <a:t>3</a:t>
                      </a:r>
                    </a:p>
                  </a:txBody>
                  <a:tcPr marL="125730" marR="125730" marT="62865" marB="62865" anchor="ctr">
                    <a:lnL w="12700" cap="flat" cmpd="sng" algn="ctr">
                      <a:noFill/>
                      <a:prstDash val="solid"/>
                      <a:round/>
                      <a:headEnd type="none" w="med" len="med"/>
                      <a:tailEnd type="none" w="med" len="med"/>
                    </a:lnL>
                    <a:lnR w="12700" cmpd="sng">
                      <a:noFill/>
                    </a:lnR>
                    <a:solidFill>
                      <a:schemeClr val="bg1"/>
                    </a:solidFill>
                  </a:tcPr>
                </a:tc>
                <a:tc>
                  <a:txBody>
                    <a:bodyPr/>
                    <a:lstStyle/>
                    <a:p>
                      <a:pPr marL="0" indent="0" algn="l">
                        <a:buNone/>
                      </a:pPr>
                      <a:r>
                        <a:rPr lang="en-US" sz="3000" b="0" dirty="0">
                          <a:solidFill>
                            <a:schemeClr val="tx1"/>
                          </a:solidFill>
                          <a:latin typeface="Calibri" panose="020F0502020204030204" pitchFamily="34" charset="0"/>
                          <a:cs typeface="Calibri" panose="020F0502020204030204" pitchFamily="34" charset="0"/>
                        </a:rPr>
                        <a:t>Application</a:t>
                      </a:r>
                    </a:p>
                  </a:txBody>
                  <a:tcPr marL="125730" marR="125730" marT="62865" marB="62865" anchor="ctr">
                    <a:lnL w="12700" cmpd="sng">
                      <a:noFill/>
                    </a:lnL>
                    <a:solidFill>
                      <a:schemeClr val="bg1"/>
                    </a:solidFill>
                  </a:tcPr>
                </a:tc>
                <a:tc>
                  <a:txBody>
                    <a:bodyPr/>
                    <a:lstStyle/>
                    <a:p>
                      <a:pPr algn="ctr"/>
                      <a:r>
                        <a:rPr lang="en-US" sz="3000" b="0" dirty="0">
                          <a:solidFill>
                            <a:schemeClr val="tx1"/>
                          </a:solidFill>
                          <a:latin typeface="Calibri" panose="020F0502020204030204" pitchFamily="34" charset="0"/>
                          <a:cs typeface="Calibri" panose="020F0502020204030204" pitchFamily="34" charset="0"/>
                        </a:rPr>
                        <a:t>30%</a:t>
                      </a:r>
                    </a:p>
                  </a:txBody>
                  <a:tcPr marL="125730" marR="125730" marT="62865" marB="62865" anchor="ctr">
                    <a:solidFill>
                      <a:schemeClr val="bg1"/>
                    </a:solidFill>
                  </a:tcPr>
                </a:tc>
                <a:tc>
                  <a:txBody>
                    <a:bodyPr/>
                    <a:lstStyle/>
                    <a:p>
                      <a:pPr algn="ctr"/>
                      <a:r>
                        <a:rPr lang="en-US" sz="3000" b="0" dirty="0">
                          <a:solidFill>
                            <a:schemeClr val="tx1"/>
                          </a:solidFill>
                          <a:latin typeface="Calibri" panose="020F0502020204030204" pitchFamily="34" charset="0"/>
                          <a:cs typeface="Calibri" panose="020F0502020204030204" pitchFamily="34" charset="0"/>
                        </a:rPr>
                        <a:t>49%</a:t>
                      </a:r>
                    </a:p>
                  </a:txBody>
                  <a:tcPr marL="125730" marR="125730" marT="62865" marB="62865" anchor="ctr">
                    <a:lnR w="12700" cap="flat" cmpd="sng" algn="ctr">
                      <a:noFill/>
                      <a:prstDash val="solid"/>
                      <a:round/>
                      <a:headEnd type="none" w="med" len="med"/>
                      <a:tailEnd type="none" w="med" len="med"/>
                    </a:lnR>
                    <a:solidFill>
                      <a:schemeClr val="bg1"/>
                    </a:solidFill>
                  </a:tcPr>
                </a:tc>
                <a:extLst>
                  <a:ext uri="{0D108BD9-81ED-4DB2-BD59-A6C34878D82A}">
                    <a16:rowId xmlns:a16="http://schemas.microsoft.com/office/drawing/2014/main" val="10004"/>
                  </a:ext>
                </a:extLst>
              </a:tr>
              <a:tr h="711797">
                <a:tc>
                  <a:txBody>
                    <a:bodyPr/>
                    <a:lstStyle/>
                    <a:p>
                      <a:pPr marL="0" indent="0" algn="ctr">
                        <a:buNone/>
                      </a:pPr>
                      <a:r>
                        <a:rPr lang="en-US" sz="3000" b="0" dirty="0">
                          <a:solidFill>
                            <a:schemeClr val="tx1"/>
                          </a:solidFill>
                          <a:latin typeface="Calibri" panose="020F0502020204030204" pitchFamily="34" charset="0"/>
                          <a:cs typeface="Calibri" panose="020F0502020204030204" pitchFamily="34" charset="0"/>
                        </a:rPr>
                        <a:t>4</a:t>
                      </a:r>
                    </a:p>
                  </a:txBody>
                  <a:tcPr marL="125730" marR="125730" marT="62865" marB="62865" anchor="ctr">
                    <a:lnL w="12700" cap="flat" cmpd="sng" algn="ctr">
                      <a:noFill/>
                      <a:prstDash val="solid"/>
                      <a:round/>
                      <a:headEnd type="none" w="med" len="med"/>
                      <a:tailEnd type="none" w="med" len="med"/>
                    </a:lnL>
                    <a:lnR w="12700" cmpd="sng">
                      <a:noFill/>
                    </a:lnR>
                    <a:solidFill>
                      <a:schemeClr val="bg1">
                        <a:lumMod val="95000"/>
                      </a:schemeClr>
                    </a:solidFill>
                  </a:tcPr>
                </a:tc>
                <a:tc>
                  <a:txBody>
                    <a:bodyPr/>
                    <a:lstStyle/>
                    <a:p>
                      <a:pPr marL="0" indent="0" algn="l">
                        <a:buNone/>
                      </a:pPr>
                      <a:r>
                        <a:rPr lang="en-US" sz="3000" b="0" dirty="0">
                          <a:solidFill>
                            <a:schemeClr val="tx1"/>
                          </a:solidFill>
                          <a:latin typeface="Calibri" panose="020F0502020204030204" pitchFamily="34" charset="0"/>
                          <a:cs typeface="Calibri" panose="020F0502020204030204" pitchFamily="34" charset="0"/>
                        </a:rPr>
                        <a:t>Impact</a:t>
                      </a:r>
                    </a:p>
                  </a:txBody>
                  <a:tcPr marL="125730" marR="125730" marT="62865" marB="62865" anchor="ctr">
                    <a:lnL w="12700" cmpd="sng">
                      <a:noFill/>
                    </a:lnL>
                    <a:solidFill>
                      <a:schemeClr val="bg1">
                        <a:lumMod val="95000"/>
                      </a:schemeClr>
                    </a:solidFill>
                  </a:tcPr>
                </a:tc>
                <a:tc>
                  <a:txBody>
                    <a:bodyPr/>
                    <a:lstStyle/>
                    <a:p>
                      <a:pPr algn="ctr"/>
                      <a:r>
                        <a:rPr lang="en-US" sz="3000" b="0" dirty="0">
                          <a:solidFill>
                            <a:schemeClr val="tx1"/>
                          </a:solidFill>
                          <a:latin typeface="Calibri" panose="020F0502020204030204" pitchFamily="34" charset="0"/>
                          <a:cs typeface="Calibri" panose="020F0502020204030204" pitchFamily="34" charset="0"/>
                        </a:rPr>
                        <a:t>10%</a:t>
                      </a:r>
                    </a:p>
                  </a:txBody>
                  <a:tcPr marL="125730" marR="125730" marT="62865" marB="62865" anchor="ctr">
                    <a:solidFill>
                      <a:schemeClr val="bg1">
                        <a:lumMod val="95000"/>
                      </a:schemeClr>
                    </a:solidFill>
                  </a:tcPr>
                </a:tc>
                <a:tc>
                  <a:txBody>
                    <a:bodyPr/>
                    <a:lstStyle/>
                    <a:p>
                      <a:pPr algn="ctr"/>
                      <a:r>
                        <a:rPr lang="en-US" sz="3000" b="0" dirty="0">
                          <a:solidFill>
                            <a:schemeClr val="tx1"/>
                          </a:solidFill>
                          <a:latin typeface="Calibri" panose="020F0502020204030204" pitchFamily="34" charset="0"/>
                          <a:cs typeface="Calibri" panose="020F0502020204030204" pitchFamily="34" charset="0"/>
                        </a:rPr>
                        <a:t>37%</a:t>
                      </a:r>
                    </a:p>
                  </a:txBody>
                  <a:tcPr marL="125730" marR="125730" marT="62865" marB="62865" anchor="ctr">
                    <a:lnR w="12700" cap="flat" cmpd="sng" algn="ctr">
                      <a:noFill/>
                      <a:prstDash val="solid"/>
                      <a:round/>
                      <a:headEnd type="none" w="med" len="med"/>
                      <a:tailEnd type="none" w="med" len="med"/>
                    </a:lnR>
                    <a:solidFill>
                      <a:schemeClr val="bg1">
                        <a:lumMod val="95000"/>
                      </a:schemeClr>
                    </a:solidFill>
                  </a:tcPr>
                </a:tc>
                <a:extLst>
                  <a:ext uri="{0D108BD9-81ED-4DB2-BD59-A6C34878D82A}">
                    <a16:rowId xmlns:a16="http://schemas.microsoft.com/office/drawing/2014/main" val="10005"/>
                  </a:ext>
                </a:extLst>
              </a:tr>
              <a:tr h="711797">
                <a:tc>
                  <a:txBody>
                    <a:bodyPr/>
                    <a:lstStyle/>
                    <a:p>
                      <a:pPr algn="ctr"/>
                      <a:r>
                        <a:rPr lang="en-US" sz="3000" b="0" dirty="0">
                          <a:solidFill>
                            <a:schemeClr val="tx1"/>
                          </a:solidFill>
                          <a:latin typeface="Calibri" panose="020F0502020204030204" pitchFamily="34" charset="0"/>
                          <a:cs typeface="Calibri" panose="020F0502020204030204" pitchFamily="34" charset="0"/>
                        </a:rPr>
                        <a:t>5</a:t>
                      </a:r>
                    </a:p>
                  </a:txBody>
                  <a:tcPr marL="125730" marR="125730" marT="62865" marB="62865" anchor="ctr">
                    <a:lnL w="12700" cap="flat" cmpd="sng" algn="ctr">
                      <a:noFill/>
                      <a:prstDash val="solid"/>
                      <a:round/>
                      <a:headEnd type="none" w="med" len="med"/>
                      <a:tailEnd type="none" w="med" len="med"/>
                    </a:lnL>
                    <a:lnR w="12700" cmpd="sng">
                      <a:noFill/>
                    </a:lnR>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3000" b="0" dirty="0">
                          <a:solidFill>
                            <a:schemeClr val="tx1"/>
                          </a:solidFill>
                          <a:latin typeface="Calibri" panose="020F0502020204030204" pitchFamily="34" charset="0"/>
                          <a:cs typeface="Calibri" panose="020F0502020204030204" pitchFamily="34" charset="0"/>
                        </a:rPr>
                        <a:t>ROI </a:t>
                      </a:r>
                    </a:p>
                  </a:txBody>
                  <a:tcPr marL="125730" marR="125730" marT="62865" marB="62865" anchor="ctr">
                    <a:lnL w="12700" cmpd="sng">
                      <a:noFill/>
                    </a:lnL>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000" b="0" dirty="0">
                          <a:solidFill>
                            <a:schemeClr val="tx1"/>
                          </a:solidFill>
                          <a:latin typeface="Calibri" panose="020F0502020204030204" pitchFamily="34" charset="0"/>
                          <a:cs typeface="Calibri" panose="020F0502020204030204" pitchFamily="34" charset="0"/>
                        </a:rPr>
                        <a:t>5%</a:t>
                      </a:r>
                    </a:p>
                  </a:txBody>
                  <a:tcPr marL="125730" marR="125730" marT="62865" marB="62865" anchor="ctr">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000" b="0" dirty="0">
                          <a:solidFill>
                            <a:schemeClr val="tx1"/>
                          </a:solidFill>
                          <a:latin typeface="Calibri" panose="020F0502020204030204" pitchFamily="34" charset="0"/>
                          <a:cs typeface="Calibri" panose="020F0502020204030204" pitchFamily="34" charset="0"/>
                        </a:rPr>
                        <a:t>18%</a:t>
                      </a:r>
                    </a:p>
                  </a:txBody>
                  <a:tcPr marL="125730" marR="125730" marT="62865" marB="62865" anchor="ctr">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bl>
          </a:graphicData>
        </a:graphic>
      </p:graphicFrame>
      <p:sp>
        <p:nvSpPr>
          <p:cNvPr id="10" name="TextBox 9">
            <a:extLst>
              <a:ext uri="{FF2B5EF4-FFF2-40B4-BE49-F238E27FC236}">
                <a16:creationId xmlns:a16="http://schemas.microsoft.com/office/drawing/2014/main" id="{3EE53ABC-816E-17B9-E144-5CB4F6B231CD}"/>
              </a:ext>
            </a:extLst>
          </p:cNvPr>
          <p:cNvSpPr txBox="1"/>
          <p:nvPr/>
        </p:nvSpPr>
        <p:spPr>
          <a:xfrm>
            <a:off x="914400" y="8158025"/>
            <a:ext cx="701327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**Benchmarking 2020</a:t>
            </a:r>
          </a:p>
        </p:txBody>
      </p:sp>
      <p:sp>
        <p:nvSpPr>
          <p:cNvPr id="11" name="TextBox 10">
            <a:extLst>
              <a:ext uri="{FF2B5EF4-FFF2-40B4-BE49-F238E27FC236}">
                <a16:creationId xmlns:a16="http://schemas.microsoft.com/office/drawing/2014/main" id="{B3BB8C2D-8D70-C595-9F63-29C425B8BCF1}"/>
              </a:ext>
            </a:extLst>
          </p:cNvPr>
          <p:cNvSpPr txBox="1"/>
          <p:nvPr/>
        </p:nvSpPr>
        <p:spPr>
          <a:xfrm>
            <a:off x="914400" y="7450139"/>
            <a:ext cx="1263101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*Percentage of programs evaluated at each level each year</a:t>
            </a:r>
          </a:p>
        </p:txBody>
      </p:sp>
      <p:sp>
        <p:nvSpPr>
          <p:cNvPr id="12" name="Slide Number Placeholder 20">
            <a:extLst>
              <a:ext uri="{FF2B5EF4-FFF2-40B4-BE49-F238E27FC236}">
                <a16:creationId xmlns:a16="http://schemas.microsoft.com/office/drawing/2014/main" id="{1C8CADEE-7DDF-E7B4-12A0-EBFD42C4400D}"/>
              </a:ext>
            </a:extLst>
          </p:cNvPr>
          <p:cNvSpPr txBox="1">
            <a:spLocks/>
          </p:cNvSpPr>
          <p:nvPr/>
        </p:nvSpPr>
        <p:spPr>
          <a:xfrm>
            <a:off x="14172794" y="9738941"/>
            <a:ext cx="4114467" cy="547644"/>
          </a:xfrm>
          <a:prstGeom prst="rect">
            <a:avLst/>
          </a:prstGeom>
        </p:spPr>
        <p:txBody>
          <a:bodyPr vert="horz" lIns="182865" tIns="91433" rIns="182865" bIns="91433"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r" defTabSz="1028664" rtl="0" eaLnBrk="1" fontAlgn="base" latinLnBrk="0" hangingPunct="1">
              <a:lnSpc>
                <a:spcPct val="100000"/>
              </a:lnSpc>
              <a:spcBef>
                <a:spcPct val="0"/>
              </a:spcBef>
              <a:spcAft>
                <a:spcPts val="900"/>
              </a:spcAft>
              <a:buClrTx/>
              <a:buSzTx/>
              <a:buFontTx/>
              <a:buNone/>
              <a:tabLst/>
              <a:defRPr/>
            </a:pPr>
            <a:fld id="{5CAF2848-72F5-C442-96E7-D641D54052C2}" type="slidenum">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r" defTabSz="1028664" rtl="0" eaLnBrk="1" fontAlgn="base" latinLnBrk="0" hangingPunct="1">
                <a:lnSpc>
                  <a:spcPct val="100000"/>
                </a:lnSpc>
                <a:spcBef>
                  <a:spcPct val="0"/>
                </a:spcBef>
                <a:spcAft>
                  <a:spcPts val="900"/>
                </a:spcAft>
                <a:buClrTx/>
                <a:buSzTx/>
                <a:buFontTx/>
                <a:buNone/>
                <a:tabLst/>
                <a:defRPr/>
              </a:pPr>
              <a:t>6</a:t>
            </a:fld>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79749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04E16E3-BC97-C4F3-FBE3-97A42BB0E24D}"/>
              </a:ext>
            </a:extLst>
          </p:cNvPr>
          <p:cNvSpPr>
            <a:spLocks noGrp="1"/>
          </p:cNvSpPr>
          <p:nvPr>
            <p:ph type="title"/>
          </p:nvPr>
        </p:nvSpPr>
        <p:spPr/>
        <p:txBody>
          <a:bodyPr>
            <a:normAutofit/>
          </a:bodyPr>
          <a:lstStyle/>
          <a:p>
            <a:r>
              <a:rPr lang="en-US" dirty="0">
                <a:latin typeface="Calibri" panose="020F0502020204030204" pitchFamily="34" charset="0"/>
                <a:cs typeface="Calibri" panose="020F0502020204030204" pitchFamily="34" charset="0"/>
              </a:rPr>
              <a:t>Use Impact and ROI selectively.</a:t>
            </a:r>
          </a:p>
        </p:txBody>
      </p:sp>
      <p:graphicFrame>
        <p:nvGraphicFramePr>
          <p:cNvPr id="9" name="Table 8">
            <a:extLst>
              <a:ext uri="{FF2B5EF4-FFF2-40B4-BE49-F238E27FC236}">
                <a16:creationId xmlns:a16="http://schemas.microsoft.com/office/drawing/2014/main" id="{3A9CA163-E8C0-945C-BC7D-997F9B6647FB}"/>
              </a:ext>
            </a:extLst>
          </p:cNvPr>
          <p:cNvGraphicFramePr>
            <a:graphicFrameLocks noGrp="1"/>
          </p:cNvGraphicFramePr>
          <p:nvPr/>
        </p:nvGraphicFramePr>
        <p:xfrm>
          <a:off x="914400" y="2054364"/>
          <a:ext cx="16408400" cy="5223533"/>
        </p:xfrm>
        <a:graphic>
          <a:graphicData uri="http://schemas.openxmlformats.org/drawingml/2006/table">
            <a:tbl>
              <a:tblPr firstRow="1" bandRow="1">
                <a:effectLst>
                  <a:outerShdw blurRad="50800" dist="38100" dir="5400000" algn="t" rotWithShape="0">
                    <a:prstClr val="black">
                      <a:alpha val="40000"/>
                    </a:prstClr>
                  </a:outerShdw>
                </a:effectLst>
                <a:tableStyleId>{5C22544A-7EE6-4342-B048-85BDC9FD1C3A}</a:tableStyleId>
              </a:tblPr>
              <a:tblGrid>
                <a:gridCol w="1066134">
                  <a:extLst>
                    <a:ext uri="{9D8B030D-6E8A-4147-A177-3AD203B41FA5}">
                      <a16:colId xmlns:a16="http://schemas.microsoft.com/office/drawing/2014/main" val="2260410814"/>
                    </a:ext>
                  </a:extLst>
                </a:gridCol>
                <a:gridCol w="4119196">
                  <a:extLst>
                    <a:ext uri="{9D8B030D-6E8A-4147-A177-3AD203B41FA5}">
                      <a16:colId xmlns:a16="http://schemas.microsoft.com/office/drawing/2014/main" val="20000"/>
                    </a:ext>
                  </a:extLst>
                </a:gridCol>
                <a:gridCol w="6105861">
                  <a:extLst>
                    <a:ext uri="{9D8B030D-6E8A-4147-A177-3AD203B41FA5}">
                      <a16:colId xmlns:a16="http://schemas.microsoft.com/office/drawing/2014/main" val="20001"/>
                    </a:ext>
                  </a:extLst>
                </a:gridCol>
                <a:gridCol w="5117209">
                  <a:extLst>
                    <a:ext uri="{9D8B030D-6E8A-4147-A177-3AD203B41FA5}">
                      <a16:colId xmlns:a16="http://schemas.microsoft.com/office/drawing/2014/main" val="227827428"/>
                    </a:ext>
                  </a:extLst>
                </a:gridCol>
              </a:tblGrid>
              <a:tr h="952751">
                <a:tc gridSpan="2">
                  <a:txBody>
                    <a:bodyPr/>
                    <a:lstStyle/>
                    <a:p>
                      <a:pPr algn="ctr"/>
                      <a:r>
                        <a:rPr lang="en-US" sz="2800" dirty="0">
                          <a:solidFill>
                            <a:schemeClr val="bg1"/>
                          </a:solidFill>
                          <a:latin typeface="Calibri" panose="020F0502020204030204" pitchFamily="34" charset="0"/>
                          <a:cs typeface="Calibri" panose="020F0502020204030204" pitchFamily="34" charset="0"/>
                        </a:rPr>
                        <a:t>Level</a:t>
                      </a:r>
                    </a:p>
                  </a:txBody>
                  <a:tcPr marL="125730" marR="125730" marT="62865" marB="628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820E2E"/>
                    </a:solidFill>
                  </a:tcPr>
                </a:tc>
                <a:tc hMerge="1">
                  <a:txBody>
                    <a:bodyPr/>
                    <a:lstStyle/>
                    <a:p>
                      <a:pPr algn="ctr"/>
                      <a:endParaRPr lang="en-US" sz="2400" dirty="0">
                        <a:solidFill>
                          <a:schemeClr val="bg1"/>
                        </a:solidFill>
                        <a:latin typeface="+mn-lt"/>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lumMod val="25000"/>
                      </a:schemeClr>
                    </a:solidFill>
                  </a:tcPr>
                </a:tc>
                <a:tc>
                  <a:txBody>
                    <a:bodyPr/>
                    <a:lstStyle/>
                    <a:p>
                      <a:pPr algn="ctr"/>
                      <a:r>
                        <a:rPr lang="en-US" sz="2800" dirty="0">
                          <a:solidFill>
                            <a:schemeClr val="bg1"/>
                          </a:solidFill>
                          <a:latin typeface="Calibri" panose="020F0502020204030204" pitchFamily="34" charset="0"/>
                          <a:cs typeface="Calibri" panose="020F0502020204030204" pitchFamily="34" charset="0"/>
                        </a:rPr>
                        <a:t>Recommended % of Programs*</a:t>
                      </a:r>
                    </a:p>
                  </a:txBody>
                  <a:tcPr marL="125730" marR="125730" marT="62865" marB="628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820E2E"/>
                    </a:solidFill>
                  </a:tcPr>
                </a:tc>
                <a:tc>
                  <a:txBody>
                    <a:bodyPr/>
                    <a:lstStyle/>
                    <a:p>
                      <a:pPr algn="ctr"/>
                      <a:r>
                        <a:rPr lang="en-US" sz="2800" dirty="0">
                          <a:solidFill>
                            <a:schemeClr val="bg1"/>
                          </a:solidFill>
                          <a:latin typeface="Calibri" panose="020F0502020204030204" pitchFamily="34" charset="0"/>
                          <a:cs typeface="Calibri" panose="020F0502020204030204" pitchFamily="34" charset="0"/>
                        </a:rPr>
                        <a:t>Benchmarking %**</a:t>
                      </a:r>
                    </a:p>
                  </a:txBody>
                  <a:tcPr marL="125730" marR="125730" marT="62865" marB="62865"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820E2E"/>
                    </a:solidFill>
                  </a:tcPr>
                </a:tc>
                <a:extLst>
                  <a:ext uri="{0D108BD9-81ED-4DB2-BD59-A6C34878D82A}">
                    <a16:rowId xmlns:a16="http://schemas.microsoft.com/office/drawing/2014/main" val="1206602152"/>
                  </a:ext>
                </a:extLst>
              </a:tr>
              <a:tr h="711797">
                <a:tc>
                  <a:txBody>
                    <a:bodyPr/>
                    <a:lstStyle/>
                    <a:p>
                      <a:pPr algn="ctr"/>
                      <a:r>
                        <a:rPr lang="en-US" sz="3000" b="0" dirty="0">
                          <a:solidFill>
                            <a:schemeClr val="tx1"/>
                          </a:solidFill>
                          <a:latin typeface="Calibri" panose="020F0502020204030204" pitchFamily="34" charset="0"/>
                          <a:cs typeface="Calibri" panose="020F0502020204030204" pitchFamily="34" charset="0"/>
                        </a:rPr>
                        <a:t>0</a:t>
                      </a:r>
                    </a:p>
                  </a:txBody>
                  <a:tcPr marL="125730" marR="125730" marT="62865" marB="628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bg1">
                        <a:lumMod val="95000"/>
                      </a:schemeClr>
                    </a:solidFill>
                  </a:tcPr>
                </a:tc>
                <a:tc>
                  <a:txBody>
                    <a:bodyPr/>
                    <a:lstStyle/>
                    <a:p>
                      <a:pPr algn="l"/>
                      <a:r>
                        <a:rPr lang="en-US" sz="3000" b="0" dirty="0">
                          <a:solidFill>
                            <a:schemeClr val="tx1"/>
                          </a:solidFill>
                          <a:latin typeface="Calibri" panose="020F0502020204030204" pitchFamily="34" charset="0"/>
                          <a:cs typeface="Calibri" panose="020F0502020204030204" pitchFamily="34" charset="0"/>
                        </a:rPr>
                        <a:t>Input</a:t>
                      </a:r>
                    </a:p>
                  </a:txBody>
                  <a:tcPr marL="125730" marR="125730" marT="62865" marB="62865" anchor="ctr">
                    <a:lnL w="12700" cmpd="sng">
                      <a:noFill/>
                    </a:lnL>
                    <a:lnR w="12700" cap="flat" cmpd="sng" algn="ctr">
                      <a:noFill/>
                      <a:prstDash val="solid"/>
                      <a:round/>
                      <a:headEnd type="none" w="med" len="med"/>
                      <a:tailEnd type="none" w="med" len="med"/>
                    </a:lnR>
                    <a:solidFill>
                      <a:schemeClr val="bg1">
                        <a:lumMod val="95000"/>
                      </a:schemeClr>
                    </a:solidFill>
                  </a:tcPr>
                </a:tc>
                <a:tc>
                  <a:txBody>
                    <a:bodyPr/>
                    <a:lstStyle/>
                    <a:p>
                      <a:pPr algn="ctr"/>
                      <a:r>
                        <a:rPr lang="en-US" sz="3000" b="0" dirty="0">
                          <a:solidFill>
                            <a:schemeClr val="tx1"/>
                          </a:solidFill>
                          <a:latin typeface="Calibri" panose="020F0502020204030204" pitchFamily="34" charset="0"/>
                          <a:cs typeface="Calibri" panose="020F0502020204030204" pitchFamily="34" charset="0"/>
                        </a:rPr>
                        <a:t>100%</a:t>
                      </a:r>
                    </a:p>
                  </a:txBody>
                  <a:tcPr marL="125730" marR="125730" marT="62865" marB="628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bg1">
                        <a:lumMod val="95000"/>
                      </a:schemeClr>
                    </a:solidFill>
                  </a:tcPr>
                </a:tc>
                <a:tc>
                  <a:txBody>
                    <a:bodyPr/>
                    <a:lstStyle/>
                    <a:p>
                      <a:pPr algn="ctr"/>
                      <a:r>
                        <a:rPr lang="en-US" sz="3000" b="0" dirty="0">
                          <a:solidFill>
                            <a:schemeClr val="tx1"/>
                          </a:solidFill>
                          <a:latin typeface="Calibri" panose="020F0502020204030204" pitchFamily="34" charset="0"/>
                          <a:cs typeface="Calibri" panose="020F0502020204030204" pitchFamily="34" charset="0"/>
                        </a:rPr>
                        <a:t>100%</a:t>
                      </a:r>
                    </a:p>
                  </a:txBody>
                  <a:tcPr marL="125730" marR="125730" marT="62865" marB="628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solidFill>
                      <a:schemeClr val="bg1">
                        <a:lumMod val="95000"/>
                      </a:schemeClr>
                    </a:solidFill>
                  </a:tcPr>
                </a:tc>
                <a:extLst>
                  <a:ext uri="{0D108BD9-81ED-4DB2-BD59-A6C34878D82A}">
                    <a16:rowId xmlns:a16="http://schemas.microsoft.com/office/drawing/2014/main" val="10001"/>
                  </a:ext>
                </a:extLst>
              </a:tr>
              <a:tr h="711797">
                <a:tc>
                  <a:txBody>
                    <a:bodyPr/>
                    <a:lstStyle/>
                    <a:p>
                      <a:pPr marL="0" indent="0" algn="ctr">
                        <a:buNone/>
                      </a:pPr>
                      <a:r>
                        <a:rPr lang="en-US" sz="3000" b="0" dirty="0">
                          <a:solidFill>
                            <a:schemeClr val="tx1"/>
                          </a:solidFill>
                          <a:latin typeface="Calibri" panose="020F0502020204030204" pitchFamily="34" charset="0"/>
                          <a:cs typeface="Calibri" panose="020F0502020204030204" pitchFamily="34" charset="0"/>
                        </a:rPr>
                        <a:t>1</a:t>
                      </a:r>
                    </a:p>
                  </a:txBody>
                  <a:tcPr marL="125730" marR="125730" marT="62865" marB="62865" anchor="ctr">
                    <a:lnL w="12700" cap="flat" cmpd="sng" algn="ctr">
                      <a:noFill/>
                      <a:prstDash val="solid"/>
                      <a:round/>
                      <a:headEnd type="none" w="med" len="med"/>
                      <a:tailEnd type="none" w="med" len="med"/>
                    </a:lnL>
                    <a:lnR w="12700" cmpd="sng">
                      <a:noFill/>
                    </a:lnR>
                    <a:solidFill>
                      <a:schemeClr val="bg1"/>
                    </a:solidFill>
                  </a:tcPr>
                </a:tc>
                <a:tc>
                  <a:txBody>
                    <a:bodyPr/>
                    <a:lstStyle/>
                    <a:p>
                      <a:pPr marL="0" indent="0" algn="l">
                        <a:buNone/>
                      </a:pPr>
                      <a:r>
                        <a:rPr lang="en-US" sz="3000" b="0" dirty="0">
                          <a:solidFill>
                            <a:schemeClr val="tx1"/>
                          </a:solidFill>
                          <a:latin typeface="Calibri" panose="020F0502020204030204" pitchFamily="34" charset="0"/>
                          <a:cs typeface="Calibri" panose="020F0502020204030204" pitchFamily="34" charset="0"/>
                        </a:rPr>
                        <a:t>Reaction</a:t>
                      </a:r>
                    </a:p>
                  </a:txBody>
                  <a:tcPr marL="125730" marR="125730" marT="62865" marB="62865" anchor="ctr">
                    <a:lnL w="12700" cmpd="sng">
                      <a:noFill/>
                    </a:lnL>
                    <a:solidFill>
                      <a:schemeClr val="bg1"/>
                    </a:solidFill>
                  </a:tcPr>
                </a:tc>
                <a:tc>
                  <a:txBody>
                    <a:bodyPr/>
                    <a:lstStyle/>
                    <a:p>
                      <a:pPr algn="ctr"/>
                      <a:r>
                        <a:rPr lang="en-US" sz="3000" b="0" dirty="0">
                          <a:solidFill>
                            <a:schemeClr val="tx1"/>
                          </a:solidFill>
                          <a:latin typeface="Calibri" panose="020F0502020204030204" pitchFamily="34" charset="0"/>
                          <a:cs typeface="Calibri" panose="020F0502020204030204" pitchFamily="34" charset="0"/>
                        </a:rPr>
                        <a:t>100%</a:t>
                      </a:r>
                    </a:p>
                  </a:txBody>
                  <a:tcPr marL="125730" marR="125730" marT="62865" marB="62865" anchor="ctr">
                    <a:solidFill>
                      <a:schemeClr val="bg1"/>
                    </a:solidFill>
                  </a:tcPr>
                </a:tc>
                <a:tc>
                  <a:txBody>
                    <a:bodyPr/>
                    <a:lstStyle/>
                    <a:p>
                      <a:pPr algn="ctr"/>
                      <a:r>
                        <a:rPr lang="en-US" sz="3000" b="0" dirty="0">
                          <a:solidFill>
                            <a:schemeClr val="tx1"/>
                          </a:solidFill>
                          <a:latin typeface="Calibri" panose="020F0502020204030204" pitchFamily="34" charset="0"/>
                          <a:cs typeface="Calibri" panose="020F0502020204030204" pitchFamily="34" charset="0"/>
                        </a:rPr>
                        <a:t>80%</a:t>
                      </a:r>
                    </a:p>
                  </a:txBody>
                  <a:tcPr marL="125730" marR="125730" marT="62865" marB="62865" anchor="ctr">
                    <a:lnR w="12700" cap="flat" cmpd="sng" algn="ctr">
                      <a:noFill/>
                      <a:prstDash val="solid"/>
                      <a:round/>
                      <a:headEnd type="none" w="med" len="med"/>
                      <a:tailEnd type="none" w="med" len="med"/>
                    </a:lnR>
                    <a:solidFill>
                      <a:schemeClr val="bg1"/>
                    </a:solidFill>
                  </a:tcPr>
                </a:tc>
                <a:extLst>
                  <a:ext uri="{0D108BD9-81ED-4DB2-BD59-A6C34878D82A}">
                    <a16:rowId xmlns:a16="http://schemas.microsoft.com/office/drawing/2014/main" val="10002"/>
                  </a:ext>
                </a:extLst>
              </a:tr>
              <a:tr h="711797">
                <a:tc>
                  <a:txBody>
                    <a:bodyPr/>
                    <a:lstStyle/>
                    <a:p>
                      <a:pPr marL="0" indent="0" algn="ctr">
                        <a:buNone/>
                      </a:pPr>
                      <a:r>
                        <a:rPr lang="en-US" sz="3000" b="0" dirty="0">
                          <a:solidFill>
                            <a:schemeClr val="tx1"/>
                          </a:solidFill>
                          <a:latin typeface="Calibri" panose="020F0502020204030204" pitchFamily="34" charset="0"/>
                          <a:cs typeface="Calibri" panose="020F0502020204030204" pitchFamily="34" charset="0"/>
                        </a:rPr>
                        <a:t>2</a:t>
                      </a:r>
                    </a:p>
                  </a:txBody>
                  <a:tcPr marL="125730" marR="125730" marT="62865" marB="62865" anchor="ctr">
                    <a:lnL w="12700" cap="flat" cmpd="sng" algn="ctr">
                      <a:noFill/>
                      <a:prstDash val="solid"/>
                      <a:round/>
                      <a:headEnd type="none" w="med" len="med"/>
                      <a:tailEnd type="none" w="med" len="med"/>
                    </a:lnL>
                    <a:lnR w="12700" cmpd="sng">
                      <a:noFill/>
                    </a:lnR>
                    <a:solidFill>
                      <a:schemeClr val="bg1">
                        <a:lumMod val="95000"/>
                      </a:schemeClr>
                    </a:solidFill>
                  </a:tcPr>
                </a:tc>
                <a:tc>
                  <a:txBody>
                    <a:bodyPr/>
                    <a:lstStyle/>
                    <a:p>
                      <a:pPr marL="0" indent="0" algn="l">
                        <a:buNone/>
                      </a:pPr>
                      <a:r>
                        <a:rPr lang="en-US" sz="3000" b="0" dirty="0">
                          <a:solidFill>
                            <a:schemeClr val="tx1"/>
                          </a:solidFill>
                          <a:latin typeface="Calibri" panose="020F0502020204030204" pitchFamily="34" charset="0"/>
                          <a:cs typeface="Calibri" panose="020F0502020204030204" pitchFamily="34" charset="0"/>
                        </a:rPr>
                        <a:t>Learning</a:t>
                      </a:r>
                    </a:p>
                  </a:txBody>
                  <a:tcPr marL="125730" marR="125730" marT="62865" marB="62865" anchor="ctr">
                    <a:lnL w="12700" cmpd="sng">
                      <a:noFill/>
                    </a:lnL>
                    <a:solidFill>
                      <a:schemeClr val="bg1">
                        <a:lumMod val="95000"/>
                      </a:schemeClr>
                    </a:solidFill>
                  </a:tcPr>
                </a:tc>
                <a:tc>
                  <a:txBody>
                    <a:bodyPr/>
                    <a:lstStyle/>
                    <a:p>
                      <a:pPr algn="ctr"/>
                      <a:r>
                        <a:rPr lang="en-US" sz="3000" b="0" dirty="0">
                          <a:solidFill>
                            <a:schemeClr val="tx1"/>
                          </a:solidFill>
                          <a:latin typeface="Calibri" panose="020F0502020204030204" pitchFamily="34" charset="0"/>
                          <a:cs typeface="Calibri" panose="020F0502020204030204" pitchFamily="34" charset="0"/>
                        </a:rPr>
                        <a:t>80-90%</a:t>
                      </a:r>
                    </a:p>
                  </a:txBody>
                  <a:tcPr marL="125730" marR="125730" marT="62865" marB="62865" anchor="ctr">
                    <a:solidFill>
                      <a:schemeClr val="bg1">
                        <a:lumMod val="95000"/>
                      </a:schemeClr>
                    </a:solidFill>
                  </a:tcPr>
                </a:tc>
                <a:tc>
                  <a:txBody>
                    <a:bodyPr/>
                    <a:lstStyle/>
                    <a:p>
                      <a:pPr algn="ctr"/>
                      <a:r>
                        <a:rPr lang="en-US" sz="3000" b="0" dirty="0">
                          <a:solidFill>
                            <a:schemeClr val="tx1"/>
                          </a:solidFill>
                          <a:latin typeface="Calibri" panose="020F0502020204030204" pitchFamily="34" charset="0"/>
                          <a:cs typeface="Calibri" panose="020F0502020204030204" pitchFamily="34" charset="0"/>
                        </a:rPr>
                        <a:t>70%</a:t>
                      </a:r>
                    </a:p>
                  </a:txBody>
                  <a:tcPr marL="125730" marR="125730" marT="62865" marB="62865" anchor="ctr">
                    <a:lnR w="12700" cap="flat" cmpd="sng" algn="ctr">
                      <a:noFill/>
                      <a:prstDash val="solid"/>
                      <a:round/>
                      <a:headEnd type="none" w="med" len="med"/>
                      <a:tailEnd type="none" w="med" len="med"/>
                    </a:lnR>
                    <a:solidFill>
                      <a:schemeClr val="bg1">
                        <a:lumMod val="95000"/>
                      </a:schemeClr>
                    </a:solidFill>
                  </a:tcPr>
                </a:tc>
                <a:extLst>
                  <a:ext uri="{0D108BD9-81ED-4DB2-BD59-A6C34878D82A}">
                    <a16:rowId xmlns:a16="http://schemas.microsoft.com/office/drawing/2014/main" val="10003"/>
                  </a:ext>
                </a:extLst>
              </a:tr>
              <a:tr h="711797">
                <a:tc>
                  <a:txBody>
                    <a:bodyPr/>
                    <a:lstStyle/>
                    <a:p>
                      <a:pPr marL="0" indent="0" algn="ctr">
                        <a:buNone/>
                      </a:pPr>
                      <a:r>
                        <a:rPr lang="en-US" sz="3000" b="0" dirty="0">
                          <a:solidFill>
                            <a:schemeClr val="tx1"/>
                          </a:solidFill>
                          <a:latin typeface="Calibri" panose="020F0502020204030204" pitchFamily="34" charset="0"/>
                          <a:cs typeface="Calibri" panose="020F0502020204030204" pitchFamily="34" charset="0"/>
                        </a:rPr>
                        <a:t>3</a:t>
                      </a:r>
                    </a:p>
                  </a:txBody>
                  <a:tcPr marL="125730" marR="125730" marT="62865" marB="62865" anchor="ctr">
                    <a:lnL w="12700" cap="flat" cmpd="sng" algn="ctr">
                      <a:noFill/>
                      <a:prstDash val="solid"/>
                      <a:round/>
                      <a:headEnd type="none" w="med" len="med"/>
                      <a:tailEnd type="none" w="med" len="med"/>
                    </a:lnL>
                    <a:lnR w="12700" cmpd="sng">
                      <a:noFill/>
                    </a:lnR>
                    <a:solidFill>
                      <a:schemeClr val="bg1"/>
                    </a:solidFill>
                  </a:tcPr>
                </a:tc>
                <a:tc>
                  <a:txBody>
                    <a:bodyPr/>
                    <a:lstStyle/>
                    <a:p>
                      <a:pPr marL="0" indent="0" algn="l">
                        <a:buNone/>
                      </a:pPr>
                      <a:r>
                        <a:rPr lang="en-US" sz="3000" b="0" dirty="0">
                          <a:solidFill>
                            <a:schemeClr val="tx1"/>
                          </a:solidFill>
                          <a:latin typeface="Calibri" panose="020F0502020204030204" pitchFamily="34" charset="0"/>
                          <a:cs typeface="Calibri" panose="020F0502020204030204" pitchFamily="34" charset="0"/>
                        </a:rPr>
                        <a:t>Application</a:t>
                      </a:r>
                    </a:p>
                  </a:txBody>
                  <a:tcPr marL="125730" marR="125730" marT="62865" marB="62865" anchor="ctr">
                    <a:lnL w="12700" cmpd="sng">
                      <a:noFill/>
                    </a:lnL>
                    <a:solidFill>
                      <a:schemeClr val="bg1"/>
                    </a:solidFill>
                  </a:tcPr>
                </a:tc>
                <a:tc>
                  <a:txBody>
                    <a:bodyPr/>
                    <a:lstStyle/>
                    <a:p>
                      <a:pPr algn="ctr"/>
                      <a:r>
                        <a:rPr lang="en-US" sz="3000" b="0" dirty="0">
                          <a:solidFill>
                            <a:schemeClr val="tx1"/>
                          </a:solidFill>
                          <a:latin typeface="Calibri" panose="020F0502020204030204" pitchFamily="34" charset="0"/>
                          <a:cs typeface="Calibri" panose="020F0502020204030204" pitchFamily="34" charset="0"/>
                        </a:rPr>
                        <a:t>30%</a:t>
                      </a:r>
                    </a:p>
                  </a:txBody>
                  <a:tcPr marL="125730" marR="125730" marT="62865" marB="62865" anchor="ctr">
                    <a:solidFill>
                      <a:schemeClr val="bg1"/>
                    </a:solidFill>
                  </a:tcPr>
                </a:tc>
                <a:tc>
                  <a:txBody>
                    <a:bodyPr/>
                    <a:lstStyle/>
                    <a:p>
                      <a:pPr algn="ctr"/>
                      <a:r>
                        <a:rPr lang="en-US" sz="3000" b="0" dirty="0">
                          <a:solidFill>
                            <a:schemeClr val="tx1"/>
                          </a:solidFill>
                          <a:latin typeface="Calibri" panose="020F0502020204030204" pitchFamily="34" charset="0"/>
                          <a:cs typeface="Calibri" panose="020F0502020204030204" pitchFamily="34" charset="0"/>
                        </a:rPr>
                        <a:t>49%</a:t>
                      </a:r>
                    </a:p>
                  </a:txBody>
                  <a:tcPr marL="125730" marR="125730" marT="62865" marB="62865" anchor="ctr">
                    <a:lnR w="12700" cap="flat" cmpd="sng" algn="ctr">
                      <a:noFill/>
                      <a:prstDash val="solid"/>
                      <a:round/>
                      <a:headEnd type="none" w="med" len="med"/>
                      <a:tailEnd type="none" w="med" len="med"/>
                    </a:lnR>
                    <a:solidFill>
                      <a:schemeClr val="bg1"/>
                    </a:solidFill>
                  </a:tcPr>
                </a:tc>
                <a:extLst>
                  <a:ext uri="{0D108BD9-81ED-4DB2-BD59-A6C34878D82A}">
                    <a16:rowId xmlns:a16="http://schemas.microsoft.com/office/drawing/2014/main" val="10004"/>
                  </a:ext>
                </a:extLst>
              </a:tr>
              <a:tr h="711797">
                <a:tc>
                  <a:txBody>
                    <a:bodyPr/>
                    <a:lstStyle/>
                    <a:p>
                      <a:pPr marL="0" indent="0" algn="ctr">
                        <a:buNone/>
                      </a:pPr>
                      <a:r>
                        <a:rPr lang="en-US" sz="3000" b="0" dirty="0">
                          <a:solidFill>
                            <a:schemeClr val="tx1"/>
                          </a:solidFill>
                          <a:latin typeface="Calibri" panose="020F0502020204030204" pitchFamily="34" charset="0"/>
                          <a:cs typeface="Calibri" panose="020F0502020204030204" pitchFamily="34" charset="0"/>
                        </a:rPr>
                        <a:t>4</a:t>
                      </a:r>
                    </a:p>
                  </a:txBody>
                  <a:tcPr marL="125730" marR="125730" marT="62865" marB="62865" anchor="ctr">
                    <a:lnL w="12700" cap="flat" cmpd="sng" algn="ctr">
                      <a:noFill/>
                      <a:prstDash val="solid"/>
                      <a:round/>
                      <a:headEnd type="none" w="med" len="med"/>
                      <a:tailEnd type="none" w="med" len="med"/>
                    </a:lnL>
                    <a:lnR w="12700" cmpd="sng">
                      <a:noFill/>
                    </a:lnR>
                    <a:solidFill>
                      <a:schemeClr val="bg1">
                        <a:lumMod val="95000"/>
                      </a:schemeClr>
                    </a:solidFill>
                  </a:tcPr>
                </a:tc>
                <a:tc>
                  <a:txBody>
                    <a:bodyPr/>
                    <a:lstStyle/>
                    <a:p>
                      <a:pPr marL="0" indent="0" algn="l">
                        <a:buNone/>
                      </a:pPr>
                      <a:r>
                        <a:rPr lang="en-US" sz="3000" b="0" dirty="0">
                          <a:solidFill>
                            <a:schemeClr val="tx1"/>
                          </a:solidFill>
                          <a:latin typeface="Calibri" panose="020F0502020204030204" pitchFamily="34" charset="0"/>
                          <a:cs typeface="Calibri" panose="020F0502020204030204" pitchFamily="34" charset="0"/>
                        </a:rPr>
                        <a:t>Impact</a:t>
                      </a:r>
                    </a:p>
                  </a:txBody>
                  <a:tcPr marL="125730" marR="125730" marT="62865" marB="62865" anchor="ctr">
                    <a:lnL w="12700" cmpd="sng">
                      <a:noFill/>
                    </a:lnL>
                    <a:solidFill>
                      <a:schemeClr val="bg1">
                        <a:lumMod val="95000"/>
                      </a:schemeClr>
                    </a:solidFill>
                  </a:tcPr>
                </a:tc>
                <a:tc>
                  <a:txBody>
                    <a:bodyPr/>
                    <a:lstStyle/>
                    <a:p>
                      <a:pPr algn="ctr"/>
                      <a:r>
                        <a:rPr lang="en-US" sz="3000" b="0" dirty="0">
                          <a:solidFill>
                            <a:schemeClr val="tx1"/>
                          </a:solidFill>
                          <a:latin typeface="Calibri" panose="020F0502020204030204" pitchFamily="34" charset="0"/>
                          <a:cs typeface="Calibri" panose="020F0502020204030204" pitchFamily="34" charset="0"/>
                        </a:rPr>
                        <a:t>10%</a:t>
                      </a:r>
                    </a:p>
                  </a:txBody>
                  <a:tcPr marL="125730" marR="125730" marT="62865" marB="62865" anchor="ctr">
                    <a:solidFill>
                      <a:schemeClr val="bg1">
                        <a:lumMod val="95000"/>
                      </a:schemeClr>
                    </a:solidFill>
                  </a:tcPr>
                </a:tc>
                <a:tc>
                  <a:txBody>
                    <a:bodyPr/>
                    <a:lstStyle/>
                    <a:p>
                      <a:pPr algn="ctr"/>
                      <a:r>
                        <a:rPr lang="en-US" sz="3000" b="0" dirty="0">
                          <a:solidFill>
                            <a:schemeClr val="tx1"/>
                          </a:solidFill>
                          <a:latin typeface="Calibri" panose="020F0502020204030204" pitchFamily="34" charset="0"/>
                          <a:cs typeface="Calibri" panose="020F0502020204030204" pitchFamily="34" charset="0"/>
                        </a:rPr>
                        <a:t>37%</a:t>
                      </a:r>
                    </a:p>
                  </a:txBody>
                  <a:tcPr marL="125730" marR="125730" marT="62865" marB="62865" anchor="ctr">
                    <a:lnR w="12700" cap="flat" cmpd="sng" algn="ctr">
                      <a:noFill/>
                      <a:prstDash val="solid"/>
                      <a:round/>
                      <a:headEnd type="none" w="med" len="med"/>
                      <a:tailEnd type="none" w="med" len="med"/>
                    </a:lnR>
                    <a:solidFill>
                      <a:schemeClr val="bg1">
                        <a:lumMod val="95000"/>
                      </a:schemeClr>
                    </a:solidFill>
                  </a:tcPr>
                </a:tc>
                <a:extLst>
                  <a:ext uri="{0D108BD9-81ED-4DB2-BD59-A6C34878D82A}">
                    <a16:rowId xmlns:a16="http://schemas.microsoft.com/office/drawing/2014/main" val="10005"/>
                  </a:ext>
                </a:extLst>
              </a:tr>
              <a:tr h="711797">
                <a:tc>
                  <a:txBody>
                    <a:bodyPr/>
                    <a:lstStyle/>
                    <a:p>
                      <a:pPr algn="ctr"/>
                      <a:r>
                        <a:rPr lang="en-US" sz="3000" b="0" dirty="0">
                          <a:solidFill>
                            <a:schemeClr val="tx1"/>
                          </a:solidFill>
                          <a:latin typeface="Calibri" panose="020F0502020204030204" pitchFamily="34" charset="0"/>
                          <a:cs typeface="Calibri" panose="020F0502020204030204" pitchFamily="34" charset="0"/>
                        </a:rPr>
                        <a:t>5</a:t>
                      </a:r>
                    </a:p>
                  </a:txBody>
                  <a:tcPr marL="125730" marR="125730" marT="62865" marB="62865" anchor="ctr">
                    <a:lnL w="12700" cap="flat" cmpd="sng" algn="ctr">
                      <a:noFill/>
                      <a:prstDash val="solid"/>
                      <a:round/>
                      <a:headEnd type="none" w="med" len="med"/>
                      <a:tailEnd type="none" w="med" len="med"/>
                    </a:lnL>
                    <a:lnR w="12700" cmpd="sng">
                      <a:noFill/>
                    </a:lnR>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3000" b="0" dirty="0">
                          <a:solidFill>
                            <a:schemeClr val="tx1"/>
                          </a:solidFill>
                          <a:latin typeface="Calibri" panose="020F0502020204030204" pitchFamily="34" charset="0"/>
                          <a:cs typeface="Calibri" panose="020F0502020204030204" pitchFamily="34" charset="0"/>
                        </a:rPr>
                        <a:t>ROI </a:t>
                      </a:r>
                    </a:p>
                  </a:txBody>
                  <a:tcPr marL="125730" marR="125730" marT="62865" marB="62865" anchor="ctr">
                    <a:lnL w="12700" cmpd="sng">
                      <a:noFill/>
                    </a:lnL>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000" b="0" dirty="0">
                          <a:solidFill>
                            <a:schemeClr val="tx1"/>
                          </a:solidFill>
                          <a:latin typeface="Calibri" panose="020F0502020204030204" pitchFamily="34" charset="0"/>
                          <a:cs typeface="Calibri" panose="020F0502020204030204" pitchFamily="34" charset="0"/>
                        </a:rPr>
                        <a:t>5%</a:t>
                      </a:r>
                    </a:p>
                  </a:txBody>
                  <a:tcPr marL="125730" marR="125730" marT="62865" marB="62865" anchor="ctr">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000" b="0" dirty="0">
                          <a:solidFill>
                            <a:schemeClr val="tx1"/>
                          </a:solidFill>
                          <a:latin typeface="Calibri" panose="020F0502020204030204" pitchFamily="34" charset="0"/>
                          <a:cs typeface="Calibri" panose="020F0502020204030204" pitchFamily="34" charset="0"/>
                        </a:rPr>
                        <a:t>18%</a:t>
                      </a:r>
                    </a:p>
                  </a:txBody>
                  <a:tcPr marL="125730" marR="125730" marT="62865" marB="62865" anchor="ctr">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bl>
          </a:graphicData>
        </a:graphic>
      </p:graphicFrame>
      <p:sp>
        <p:nvSpPr>
          <p:cNvPr id="10" name="TextBox 9">
            <a:extLst>
              <a:ext uri="{FF2B5EF4-FFF2-40B4-BE49-F238E27FC236}">
                <a16:creationId xmlns:a16="http://schemas.microsoft.com/office/drawing/2014/main" id="{3EE53ABC-816E-17B9-E144-5CB4F6B231CD}"/>
              </a:ext>
            </a:extLst>
          </p:cNvPr>
          <p:cNvSpPr txBox="1"/>
          <p:nvPr/>
        </p:nvSpPr>
        <p:spPr>
          <a:xfrm>
            <a:off x="914400" y="8158025"/>
            <a:ext cx="701327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**Benchmarking 2020</a:t>
            </a:r>
          </a:p>
        </p:txBody>
      </p:sp>
      <p:sp>
        <p:nvSpPr>
          <p:cNvPr id="11" name="TextBox 10">
            <a:extLst>
              <a:ext uri="{FF2B5EF4-FFF2-40B4-BE49-F238E27FC236}">
                <a16:creationId xmlns:a16="http://schemas.microsoft.com/office/drawing/2014/main" id="{B3BB8C2D-8D70-C595-9F63-29C425B8BCF1}"/>
              </a:ext>
            </a:extLst>
          </p:cNvPr>
          <p:cNvSpPr txBox="1"/>
          <p:nvPr/>
        </p:nvSpPr>
        <p:spPr>
          <a:xfrm>
            <a:off x="914400" y="7450139"/>
            <a:ext cx="1263101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*Percentage of programs evaluated at each level each year</a:t>
            </a:r>
          </a:p>
        </p:txBody>
      </p:sp>
      <p:sp>
        <p:nvSpPr>
          <p:cNvPr id="12" name="Slide Number Placeholder 20">
            <a:extLst>
              <a:ext uri="{FF2B5EF4-FFF2-40B4-BE49-F238E27FC236}">
                <a16:creationId xmlns:a16="http://schemas.microsoft.com/office/drawing/2014/main" id="{1C8CADEE-7DDF-E7B4-12A0-EBFD42C4400D}"/>
              </a:ext>
            </a:extLst>
          </p:cNvPr>
          <p:cNvSpPr txBox="1">
            <a:spLocks/>
          </p:cNvSpPr>
          <p:nvPr/>
        </p:nvSpPr>
        <p:spPr>
          <a:xfrm>
            <a:off x="14172794" y="9738941"/>
            <a:ext cx="4114467" cy="547644"/>
          </a:xfrm>
          <a:prstGeom prst="rect">
            <a:avLst/>
          </a:prstGeom>
        </p:spPr>
        <p:txBody>
          <a:bodyPr vert="horz" lIns="182865" tIns="91433" rIns="182865" bIns="91433"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r" defTabSz="1028664" rtl="0" eaLnBrk="1" fontAlgn="base" latinLnBrk="0" hangingPunct="1">
              <a:lnSpc>
                <a:spcPct val="100000"/>
              </a:lnSpc>
              <a:spcBef>
                <a:spcPct val="0"/>
              </a:spcBef>
              <a:spcAft>
                <a:spcPts val="900"/>
              </a:spcAft>
              <a:buClrTx/>
              <a:buSzTx/>
              <a:buFontTx/>
              <a:buNone/>
              <a:tabLst/>
              <a:defRPr/>
            </a:pPr>
            <a:fld id="{5CAF2848-72F5-C442-96E7-D641D54052C2}" type="slidenum">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r" defTabSz="1028664" rtl="0" eaLnBrk="1" fontAlgn="base" latinLnBrk="0" hangingPunct="1">
                <a:lnSpc>
                  <a:spcPct val="100000"/>
                </a:lnSpc>
                <a:spcBef>
                  <a:spcPct val="0"/>
                </a:spcBef>
                <a:spcAft>
                  <a:spcPts val="900"/>
                </a:spcAft>
                <a:buClrTx/>
                <a:buSzTx/>
                <a:buFontTx/>
                <a:buNone/>
                <a:tabLst/>
                <a:defRPr/>
              </a:pPr>
              <a:t>7</a:t>
            </a:fld>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D8EED602-08F7-D685-1448-778787880AF7}"/>
              </a:ext>
            </a:extLst>
          </p:cNvPr>
          <p:cNvSpPr/>
          <p:nvPr/>
        </p:nvSpPr>
        <p:spPr>
          <a:xfrm>
            <a:off x="914399" y="5872692"/>
            <a:ext cx="16408399" cy="1405205"/>
          </a:xfrm>
          <a:prstGeom prst="rect">
            <a:avLst/>
          </a:prstGeom>
          <a:noFill/>
          <a:ln w="63500">
            <a:solidFill>
              <a:schemeClr val="tx1">
                <a:lumMod val="75000"/>
                <a:lumOff val="25000"/>
              </a:schemeClr>
            </a:solidFill>
            <a:prstDash val="sysDash"/>
            <a:beve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33086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ubtitle 2">
            <a:extLst>
              <a:ext uri="{FF2B5EF4-FFF2-40B4-BE49-F238E27FC236}">
                <a16:creationId xmlns:a16="http://schemas.microsoft.com/office/drawing/2014/main" id="{8FC5BBE4-AE96-AD4A-AF40-F48BA1934C4D}"/>
              </a:ext>
            </a:extLst>
          </p:cNvPr>
          <p:cNvSpPr txBox="1">
            <a:spLocks/>
          </p:cNvSpPr>
          <p:nvPr/>
        </p:nvSpPr>
        <p:spPr>
          <a:xfrm>
            <a:off x="1527262" y="443959"/>
            <a:ext cx="15233476" cy="1041941"/>
          </a:xfrm>
          <a:prstGeom prst="rect">
            <a:avLst/>
          </a:prstGeom>
        </p:spPr>
        <p:txBody>
          <a:bodyPr vert="horz" lIns="137149" tIns="68574" rIns="137149" bIns="68574"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1371495" rtl="0" eaLnBrk="1" fontAlgn="base" latinLnBrk="0" hangingPunct="1">
              <a:lnSpc>
                <a:spcPct val="100000"/>
              </a:lnSpc>
              <a:spcBef>
                <a:spcPct val="20000"/>
              </a:spcBef>
              <a:spcAft>
                <a:spcPct val="0"/>
              </a:spcAft>
              <a:buClrTx/>
              <a:buSzTx/>
              <a:buFont typeface="Arial" pitchFamily="34" charset="0"/>
              <a:buNone/>
              <a:tabLst/>
              <a:defRPr/>
            </a:pPr>
            <a:r>
              <a:rPr kumimoji="0" lang="en-US" sz="5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What is ROI?</a:t>
            </a:r>
          </a:p>
        </p:txBody>
      </p:sp>
      <p:sp>
        <p:nvSpPr>
          <p:cNvPr id="14" name="Text Box 12">
            <a:extLst>
              <a:ext uri="{FF2B5EF4-FFF2-40B4-BE49-F238E27FC236}">
                <a16:creationId xmlns:a16="http://schemas.microsoft.com/office/drawing/2014/main" id="{97DA8120-255A-E644-8122-241EFDAE1CF8}"/>
              </a:ext>
            </a:extLst>
          </p:cNvPr>
          <p:cNvSpPr txBox="1">
            <a:spLocks noChangeArrowheads="1"/>
          </p:cNvSpPr>
          <p:nvPr/>
        </p:nvSpPr>
        <p:spPr bwMode="auto">
          <a:xfrm>
            <a:off x="1978493" y="3584896"/>
            <a:ext cx="3200141" cy="8308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1371495" rtl="0" eaLnBrk="0" fontAlgn="base" latinLnBrk="0" hangingPunct="0">
              <a:lnSpc>
                <a:spcPct val="100000"/>
              </a:lnSpc>
              <a:spcBef>
                <a:spcPct val="50000"/>
              </a:spcBef>
              <a:spcAft>
                <a:spcPct val="0"/>
              </a:spcAft>
              <a:buClrTx/>
              <a:buSzTx/>
              <a:buFontTx/>
              <a:buNone/>
              <a:tabLst/>
              <a:defRPr/>
            </a:pPr>
            <a:r>
              <a:rPr kumimoji="0" lang="en-US" sz="4799"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BCR =</a:t>
            </a:r>
          </a:p>
        </p:txBody>
      </p:sp>
      <p:grpSp>
        <p:nvGrpSpPr>
          <p:cNvPr id="15" name="Group 9">
            <a:extLst>
              <a:ext uri="{FF2B5EF4-FFF2-40B4-BE49-F238E27FC236}">
                <a16:creationId xmlns:a16="http://schemas.microsoft.com/office/drawing/2014/main" id="{7EBFCA1D-F3A1-794A-BA42-F0EE15D76A2C}"/>
              </a:ext>
            </a:extLst>
          </p:cNvPr>
          <p:cNvGrpSpPr>
            <a:grpSpLocks/>
          </p:cNvGrpSpPr>
          <p:nvPr/>
        </p:nvGrpSpPr>
        <p:grpSpPr bwMode="auto">
          <a:xfrm>
            <a:off x="5443868" y="3156288"/>
            <a:ext cx="6285991" cy="1754070"/>
            <a:chOff x="2667000" y="2133600"/>
            <a:chExt cx="4191000" cy="1169474"/>
          </a:xfrm>
        </p:grpSpPr>
        <p:sp>
          <p:nvSpPr>
            <p:cNvPr id="16" name="Text Box 10">
              <a:extLst>
                <a:ext uri="{FF2B5EF4-FFF2-40B4-BE49-F238E27FC236}">
                  <a16:creationId xmlns:a16="http://schemas.microsoft.com/office/drawing/2014/main" id="{396901E8-CBE3-F44A-A012-CB0542DD69BA}"/>
                </a:ext>
              </a:extLst>
            </p:cNvPr>
            <p:cNvSpPr txBox="1">
              <a:spLocks noChangeArrowheads="1"/>
            </p:cNvSpPr>
            <p:nvPr/>
          </p:nvSpPr>
          <p:spPr bwMode="auto">
            <a:xfrm>
              <a:off x="2971800" y="2133600"/>
              <a:ext cx="3810000" cy="11694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1371495" rtl="0" eaLnBrk="0" fontAlgn="base" latinLnBrk="0" hangingPunct="0">
                <a:lnSpc>
                  <a:spcPct val="100000"/>
                </a:lnSpc>
                <a:spcBef>
                  <a:spcPct val="25000"/>
                </a:spcBef>
                <a:spcAft>
                  <a:spcPct val="0"/>
                </a:spcAft>
                <a:buClrTx/>
                <a:buSzTx/>
                <a:buFontTx/>
                <a:buNone/>
                <a:tabLst/>
                <a:defRPr/>
              </a:pPr>
              <a:r>
                <a:rPr kumimoji="0" lang="en-US" sz="4799"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Program Benefits</a:t>
              </a:r>
            </a:p>
            <a:p>
              <a:pPr marL="0" marR="0" lvl="0" indent="0" algn="ctr" defTabSz="1371495" rtl="0" eaLnBrk="0" fontAlgn="base" latinLnBrk="0" hangingPunct="0">
                <a:lnSpc>
                  <a:spcPct val="100000"/>
                </a:lnSpc>
                <a:spcBef>
                  <a:spcPct val="25000"/>
                </a:spcBef>
                <a:spcAft>
                  <a:spcPct val="0"/>
                </a:spcAft>
                <a:buClrTx/>
                <a:buSzTx/>
                <a:buFontTx/>
                <a:buNone/>
                <a:tabLst/>
                <a:defRPr/>
              </a:pPr>
              <a:r>
                <a:rPr kumimoji="0" lang="en-US" sz="4799"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Program Costs</a:t>
              </a:r>
            </a:p>
          </p:txBody>
        </p:sp>
        <p:sp>
          <p:nvSpPr>
            <p:cNvPr id="17" name="Line 15">
              <a:extLst>
                <a:ext uri="{FF2B5EF4-FFF2-40B4-BE49-F238E27FC236}">
                  <a16:creationId xmlns:a16="http://schemas.microsoft.com/office/drawing/2014/main" id="{A01F5202-177C-B44E-AFC7-4C468477B8F3}"/>
                </a:ext>
              </a:extLst>
            </p:cNvPr>
            <p:cNvSpPr>
              <a:spLocks noChangeShapeType="1"/>
            </p:cNvSpPr>
            <p:nvPr/>
          </p:nvSpPr>
          <p:spPr bwMode="auto">
            <a:xfrm>
              <a:off x="2667000" y="2743200"/>
              <a:ext cx="4191000" cy="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a:lstStyle/>
            <a:p>
              <a:pPr marL="0" marR="0" lvl="0" indent="0" algn="l" defTabSz="1371495" rtl="0" eaLnBrk="0" fontAlgn="base" latinLnBrk="0" hangingPunct="0">
                <a:lnSpc>
                  <a:spcPct val="100000"/>
                </a:lnSpc>
                <a:spcBef>
                  <a:spcPct val="0"/>
                </a:spcBef>
                <a:spcAft>
                  <a:spcPct val="0"/>
                </a:spcAft>
                <a:buClrTx/>
                <a:buSzTx/>
                <a:buFontTx/>
                <a:buNone/>
                <a:tabLst/>
                <a:defRPr/>
              </a:pPr>
              <a:endParaRPr kumimoji="0" lang="en-US" sz="27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sym typeface="Arial"/>
              </a:endParaRPr>
            </a:p>
          </p:txBody>
        </p:sp>
      </p:grpSp>
      <p:sp>
        <p:nvSpPr>
          <p:cNvPr id="18" name="Text Box 13">
            <a:extLst>
              <a:ext uri="{FF2B5EF4-FFF2-40B4-BE49-F238E27FC236}">
                <a16:creationId xmlns:a16="http://schemas.microsoft.com/office/drawing/2014/main" id="{F432129F-A21E-B743-8570-B8766BABF8B8}"/>
              </a:ext>
            </a:extLst>
          </p:cNvPr>
          <p:cNvSpPr txBox="1">
            <a:spLocks noChangeArrowheads="1"/>
          </p:cNvSpPr>
          <p:nvPr/>
        </p:nvSpPr>
        <p:spPr bwMode="auto">
          <a:xfrm>
            <a:off x="1106109" y="6061852"/>
            <a:ext cx="3973508" cy="8308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1371495" rtl="0" eaLnBrk="0" fontAlgn="base" latinLnBrk="0" hangingPunct="0">
              <a:lnSpc>
                <a:spcPct val="100000"/>
              </a:lnSpc>
              <a:spcBef>
                <a:spcPct val="50000"/>
              </a:spcBef>
              <a:spcAft>
                <a:spcPct val="0"/>
              </a:spcAft>
              <a:buClrTx/>
              <a:buSzTx/>
              <a:buFontTx/>
              <a:buNone/>
              <a:tabLst/>
              <a:defRPr/>
            </a:pPr>
            <a:r>
              <a:rPr kumimoji="0" lang="en-US" sz="4799" b="0"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ROI =</a:t>
            </a:r>
          </a:p>
        </p:txBody>
      </p:sp>
      <p:grpSp>
        <p:nvGrpSpPr>
          <p:cNvPr id="19" name="Group 10">
            <a:extLst>
              <a:ext uri="{FF2B5EF4-FFF2-40B4-BE49-F238E27FC236}">
                <a16:creationId xmlns:a16="http://schemas.microsoft.com/office/drawing/2014/main" id="{CE63640C-3F32-CC4B-9FDB-DA66F7D98EC3}"/>
              </a:ext>
            </a:extLst>
          </p:cNvPr>
          <p:cNvGrpSpPr>
            <a:grpSpLocks/>
          </p:cNvGrpSpPr>
          <p:nvPr/>
        </p:nvGrpSpPr>
        <p:grpSpPr bwMode="auto">
          <a:xfrm>
            <a:off x="3919401" y="5623363"/>
            <a:ext cx="12310625" cy="1754071"/>
            <a:chOff x="1977652" y="3675260"/>
            <a:chExt cx="8207749" cy="1169475"/>
          </a:xfrm>
        </p:grpSpPr>
        <p:sp>
          <p:nvSpPr>
            <p:cNvPr id="20" name="Text Box 11">
              <a:extLst>
                <a:ext uri="{FF2B5EF4-FFF2-40B4-BE49-F238E27FC236}">
                  <a16:creationId xmlns:a16="http://schemas.microsoft.com/office/drawing/2014/main" id="{0EAD5D59-8332-AF45-8663-BD9502698C38}"/>
                </a:ext>
              </a:extLst>
            </p:cNvPr>
            <p:cNvSpPr txBox="1">
              <a:spLocks noChangeArrowheads="1"/>
            </p:cNvSpPr>
            <p:nvPr/>
          </p:nvSpPr>
          <p:spPr bwMode="auto">
            <a:xfrm>
              <a:off x="1977652" y="3675260"/>
              <a:ext cx="6452385" cy="1169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1371495" rtl="0" eaLnBrk="0" fontAlgn="base" latinLnBrk="0" hangingPunct="0">
                <a:lnSpc>
                  <a:spcPct val="100000"/>
                </a:lnSpc>
                <a:spcBef>
                  <a:spcPct val="25000"/>
                </a:spcBef>
                <a:spcAft>
                  <a:spcPct val="0"/>
                </a:spcAft>
                <a:buClrTx/>
                <a:buSzTx/>
                <a:buFontTx/>
                <a:buNone/>
                <a:tabLst/>
                <a:defRPr/>
              </a:pPr>
              <a:r>
                <a:rPr kumimoji="0" lang="en-US" sz="4799"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Program Benefits – Program Costs</a:t>
              </a:r>
            </a:p>
            <a:p>
              <a:pPr marL="0" marR="0" lvl="0" indent="0" algn="ctr" defTabSz="1371495" rtl="0" eaLnBrk="0" fontAlgn="base" latinLnBrk="0" hangingPunct="0">
                <a:lnSpc>
                  <a:spcPct val="100000"/>
                </a:lnSpc>
                <a:spcBef>
                  <a:spcPct val="25000"/>
                </a:spcBef>
                <a:spcAft>
                  <a:spcPct val="0"/>
                </a:spcAft>
                <a:buClrTx/>
                <a:buSzTx/>
                <a:buFontTx/>
                <a:buNone/>
                <a:tabLst/>
                <a:defRPr/>
              </a:pPr>
              <a:r>
                <a:rPr kumimoji="0" lang="en-US" sz="4799"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Program Costs</a:t>
              </a:r>
            </a:p>
          </p:txBody>
        </p:sp>
        <p:sp>
          <p:nvSpPr>
            <p:cNvPr id="21" name="Line 14">
              <a:extLst>
                <a:ext uri="{FF2B5EF4-FFF2-40B4-BE49-F238E27FC236}">
                  <a16:creationId xmlns:a16="http://schemas.microsoft.com/office/drawing/2014/main" id="{17D7FFD8-9B2A-914F-BB3D-3312CD01AFB6}"/>
                </a:ext>
              </a:extLst>
            </p:cNvPr>
            <p:cNvSpPr>
              <a:spLocks noChangeShapeType="1"/>
            </p:cNvSpPr>
            <p:nvPr/>
          </p:nvSpPr>
          <p:spPr bwMode="auto">
            <a:xfrm flipV="1">
              <a:off x="2362200" y="4259998"/>
              <a:ext cx="5562600" cy="0"/>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a:lstStyle/>
            <a:p>
              <a:pPr marL="0" marR="0" lvl="0" indent="0" algn="l" defTabSz="1371495" rtl="0" eaLnBrk="0" fontAlgn="base" latinLnBrk="0" hangingPunct="0">
                <a:lnSpc>
                  <a:spcPct val="100000"/>
                </a:lnSpc>
                <a:spcBef>
                  <a:spcPct val="0"/>
                </a:spcBef>
                <a:spcAft>
                  <a:spcPct val="0"/>
                </a:spcAft>
                <a:buClrTx/>
                <a:buSzTx/>
                <a:buFontTx/>
                <a:buNone/>
                <a:tabLst/>
                <a:defRPr/>
              </a:pPr>
              <a:endParaRPr kumimoji="0" lang="en-US" sz="27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sym typeface="Arial"/>
              </a:endParaRPr>
            </a:p>
          </p:txBody>
        </p:sp>
        <p:sp>
          <p:nvSpPr>
            <p:cNvPr id="22" name="Text Box 16">
              <a:extLst>
                <a:ext uri="{FF2B5EF4-FFF2-40B4-BE49-F238E27FC236}">
                  <a16:creationId xmlns:a16="http://schemas.microsoft.com/office/drawing/2014/main" id="{0D52F7BA-EC86-6642-BEC0-1C3BD8D21E45}"/>
                </a:ext>
              </a:extLst>
            </p:cNvPr>
            <p:cNvSpPr txBox="1">
              <a:spLocks noChangeArrowheads="1"/>
            </p:cNvSpPr>
            <p:nvPr/>
          </p:nvSpPr>
          <p:spPr bwMode="auto">
            <a:xfrm>
              <a:off x="8472384" y="3944312"/>
              <a:ext cx="1713017" cy="55395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l" defTabSz="1371495" rtl="0" eaLnBrk="0" fontAlgn="base" latinLnBrk="0" hangingPunct="0">
                <a:lnSpc>
                  <a:spcPct val="100000"/>
                </a:lnSpc>
                <a:spcBef>
                  <a:spcPct val="50000"/>
                </a:spcBef>
                <a:spcAft>
                  <a:spcPct val="0"/>
                </a:spcAft>
                <a:buClrTx/>
                <a:buSzTx/>
                <a:buFontTx/>
                <a:buNone/>
                <a:tabLst/>
                <a:defRPr/>
              </a:pPr>
              <a:r>
                <a:rPr kumimoji="0" lang="en-US" sz="4799"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x 100</a:t>
              </a:r>
            </a:p>
          </p:txBody>
        </p:sp>
      </p:grpSp>
      <p:sp>
        <p:nvSpPr>
          <p:cNvPr id="23" name="Slide Number Placeholder 20">
            <a:extLst>
              <a:ext uri="{FF2B5EF4-FFF2-40B4-BE49-F238E27FC236}">
                <a16:creationId xmlns:a16="http://schemas.microsoft.com/office/drawing/2014/main" id="{2BC3C208-1C4D-5846-A637-46C5172BB30F}"/>
              </a:ext>
            </a:extLst>
          </p:cNvPr>
          <p:cNvSpPr txBox="1">
            <a:spLocks/>
          </p:cNvSpPr>
          <p:nvPr/>
        </p:nvSpPr>
        <p:spPr>
          <a:xfrm>
            <a:off x="14172793" y="9738941"/>
            <a:ext cx="4114467" cy="547643"/>
          </a:xfrm>
          <a:prstGeom prst="rect">
            <a:avLst/>
          </a:prstGeom>
        </p:spPr>
        <p:txBody>
          <a:bodyPr vert="horz" lIns="182865" tIns="91433" rIns="182865" bIns="91433"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r" defTabSz="1028621" rtl="0" eaLnBrk="1" fontAlgn="base" latinLnBrk="0" hangingPunct="1">
              <a:lnSpc>
                <a:spcPct val="100000"/>
              </a:lnSpc>
              <a:spcBef>
                <a:spcPct val="0"/>
              </a:spcBef>
              <a:spcAft>
                <a:spcPts val="900"/>
              </a:spcAft>
              <a:buClrTx/>
              <a:buSzTx/>
              <a:buFontTx/>
              <a:buNone/>
              <a:tabLst/>
              <a:defRPr/>
            </a:pPr>
            <a:fld id="{5CAF2848-72F5-C442-96E7-D641D54052C2}" type="slidenum">
              <a:rPr kumimoji="0" lang="en-US" sz="24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pPr marL="0" marR="0" lvl="0" indent="0" algn="r" defTabSz="1028621" rtl="0" eaLnBrk="1" fontAlgn="base" latinLnBrk="0" hangingPunct="1">
                <a:lnSpc>
                  <a:spcPct val="100000"/>
                </a:lnSpc>
                <a:spcBef>
                  <a:spcPct val="0"/>
                </a:spcBef>
                <a:spcAft>
                  <a:spcPts val="900"/>
                </a:spcAft>
                <a:buClrTx/>
                <a:buSzTx/>
                <a:buFontTx/>
                <a:buNone/>
                <a:tabLst/>
                <a:defRPr/>
              </a:pPr>
              <a:t>8</a:t>
            </a:fld>
            <a:endParaRPr kumimoji="0" lang="en-US" sz="24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2" name="Shape 145">
            <a:extLst>
              <a:ext uri="{FF2B5EF4-FFF2-40B4-BE49-F238E27FC236}">
                <a16:creationId xmlns:a16="http://schemas.microsoft.com/office/drawing/2014/main" id="{5478CAD7-5D5F-CCF0-EF32-CD1BB904D094}"/>
              </a:ext>
            </a:extLst>
          </p:cNvPr>
          <p:cNvSpPr/>
          <p:nvPr/>
        </p:nvSpPr>
        <p:spPr>
          <a:xfrm>
            <a:off x="1527262" y="1690780"/>
            <a:ext cx="15233475" cy="1087477"/>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lvl1pPr>
              <a:defRPr sz="8000">
                <a:solidFill>
                  <a:srgbClr val="51ADA6"/>
                </a:solidFill>
                <a:latin typeface="Raleway SemiBold"/>
                <a:ea typeface="Raleway SemiBold"/>
                <a:cs typeface="Raleway SemiBold"/>
                <a:sym typeface="Raleway SemiBold"/>
              </a:defRPr>
            </a:lvl1pPr>
          </a:lstStyle>
          <a:p>
            <a:pPr marL="0" marR="0" lvl="0" indent="0" algn="l" defTabSz="914400" rtl="0" eaLnBrk="1" fontAlgn="auto" latinLnBrk="0" hangingPunct="1">
              <a:lnSpc>
                <a:spcPct val="100000"/>
              </a:lnSpc>
              <a:spcBef>
                <a:spcPts val="0"/>
              </a:spcBef>
              <a:spcAft>
                <a:spcPts val="0"/>
              </a:spcAft>
              <a:buClrTx/>
              <a:buSzTx/>
              <a:buFontTx/>
              <a:buNone/>
              <a:tabLst/>
              <a:defRPr sz="1800">
                <a:solidFill>
                  <a:srgbClr val="000000"/>
                </a:solidFill>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Raleway SemiBold"/>
              </a:rPr>
              <a:t>ROI measures the amount of return relative to an investment. </a:t>
            </a:r>
            <a:b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Raleway SemiBold"/>
              </a:rPr>
            </a:b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Raleway SemiBold"/>
              </a:rPr>
              <a:t>It indicates the extent to which an organization uses its resources efficiently.</a:t>
            </a:r>
            <a:endParaRPr kumimoji="0"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Raleway SemiBold"/>
            </a:endParaRPr>
          </a:p>
        </p:txBody>
      </p:sp>
    </p:spTree>
    <p:extLst>
      <p:ext uri="{BB962C8B-B14F-4D97-AF65-F5344CB8AC3E}">
        <p14:creationId xmlns:p14="http://schemas.microsoft.com/office/powerpoint/2010/main" val="14704293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3DC4B6C-7604-6E4B-B6AB-3910AAA8EC1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3930336" y="6610675"/>
            <a:ext cx="4126435" cy="2750955"/>
          </a:xfrm>
          <a:prstGeom prst="rect">
            <a:avLst/>
          </a:prstGeom>
        </p:spPr>
      </p:pic>
      <p:sp>
        <p:nvSpPr>
          <p:cNvPr id="13" name="Subtitle 2">
            <a:extLst>
              <a:ext uri="{FF2B5EF4-FFF2-40B4-BE49-F238E27FC236}">
                <a16:creationId xmlns:a16="http://schemas.microsoft.com/office/drawing/2014/main" id="{8FC5BBE4-AE96-AD4A-AF40-F48BA1934C4D}"/>
              </a:ext>
            </a:extLst>
          </p:cNvPr>
          <p:cNvSpPr txBox="1">
            <a:spLocks/>
          </p:cNvSpPr>
          <p:nvPr/>
        </p:nvSpPr>
        <p:spPr>
          <a:xfrm>
            <a:off x="1527262" y="470179"/>
            <a:ext cx="15233476" cy="1015721"/>
          </a:xfrm>
          <a:prstGeom prst="rect">
            <a:avLst/>
          </a:prstGeom>
        </p:spPr>
        <p:txBody>
          <a:bodyPr vert="horz" lIns="137149" tIns="68574" rIns="137149" bIns="68574"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1371495" rtl="0" eaLnBrk="1" fontAlgn="base" latinLnBrk="0" hangingPunct="1">
              <a:lnSpc>
                <a:spcPct val="100000"/>
              </a:lnSpc>
              <a:spcBef>
                <a:spcPct val="20000"/>
              </a:spcBef>
              <a:spcAft>
                <a:spcPct val="0"/>
              </a:spcAft>
              <a:buClrTx/>
              <a:buSzTx/>
              <a:buFont typeface="Arial" pitchFamily="34" charset="0"/>
              <a:buNone/>
              <a:tabLst/>
              <a:defRPr/>
            </a:pPr>
            <a:r>
              <a:rPr kumimoji="0" lang="en-US" sz="5400" b="1" i="0" u="none" strike="noStrike" kern="1200" cap="none" spc="0" normalizeH="0" baseline="0" noProof="0" dirty="0">
                <a:ln>
                  <a:noFill/>
                </a:ln>
                <a:solidFill>
                  <a:prstClr val="black"/>
                </a:solidFill>
                <a:effectLst/>
                <a:uLnTx/>
                <a:uFillTx/>
                <a:latin typeface="Calibri" panose="020F0502020204030204" pitchFamily="34" charset="0"/>
                <a:ea typeface="Franchise" pitchFamily="49" charset="0"/>
                <a:cs typeface="Calibri" panose="020F0502020204030204" pitchFamily="34" charset="0"/>
                <a:sym typeface="Arial"/>
              </a:rPr>
              <a:t>ROI Formula</a:t>
            </a:r>
          </a:p>
        </p:txBody>
      </p:sp>
      <p:sp>
        <p:nvSpPr>
          <p:cNvPr id="14" name="Text Box 12">
            <a:extLst>
              <a:ext uri="{FF2B5EF4-FFF2-40B4-BE49-F238E27FC236}">
                <a16:creationId xmlns:a16="http://schemas.microsoft.com/office/drawing/2014/main" id="{97DA8120-255A-E644-8122-241EFDAE1CF8}"/>
              </a:ext>
            </a:extLst>
          </p:cNvPr>
          <p:cNvSpPr txBox="1">
            <a:spLocks noChangeArrowheads="1"/>
          </p:cNvSpPr>
          <p:nvPr/>
        </p:nvSpPr>
        <p:spPr bwMode="auto">
          <a:xfrm>
            <a:off x="1978493" y="2941434"/>
            <a:ext cx="3200141" cy="83086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1371495" rtl="0" eaLnBrk="0" fontAlgn="base" latinLnBrk="0" hangingPunct="0">
              <a:lnSpc>
                <a:spcPct val="100000"/>
              </a:lnSpc>
              <a:spcBef>
                <a:spcPct val="50000"/>
              </a:spcBef>
              <a:spcAft>
                <a:spcPct val="0"/>
              </a:spcAft>
              <a:buClrTx/>
              <a:buSzTx/>
              <a:buFontTx/>
              <a:buNone/>
              <a:tabLst/>
              <a:defRPr/>
            </a:pPr>
            <a:r>
              <a:rPr kumimoji="0" lang="en-US" sz="4799"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BCR =</a:t>
            </a:r>
          </a:p>
        </p:txBody>
      </p:sp>
      <p:grpSp>
        <p:nvGrpSpPr>
          <p:cNvPr id="15" name="Group 9">
            <a:extLst>
              <a:ext uri="{FF2B5EF4-FFF2-40B4-BE49-F238E27FC236}">
                <a16:creationId xmlns:a16="http://schemas.microsoft.com/office/drawing/2014/main" id="{7EBFCA1D-F3A1-794A-BA42-F0EE15D76A2C}"/>
              </a:ext>
            </a:extLst>
          </p:cNvPr>
          <p:cNvGrpSpPr>
            <a:grpSpLocks/>
          </p:cNvGrpSpPr>
          <p:nvPr/>
        </p:nvGrpSpPr>
        <p:grpSpPr bwMode="auto">
          <a:xfrm>
            <a:off x="5443868" y="2512826"/>
            <a:ext cx="6285991" cy="1754070"/>
            <a:chOff x="2667000" y="2133600"/>
            <a:chExt cx="4191000" cy="1169474"/>
          </a:xfrm>
        </p:grpSpPr>
        <p:sp>
          <p:nvSpPr>
            <p:cNvPr id="16" name="Text Box 10">
              <a:extLst>
                <a:ext uri="{FF2B5EF4-FFF2-40B4-BE49-F238E27FC236}">
                  <a16:creationId xmlns:a16="http://schemas.microsoft.com/office/drawing/2014/main" id="{396901E8-CBE3-F44A-A012-CB0542DD69BA}"/>
                </a:ext>
              </a:extLst>
            </p:cNvPr>
            <p:cNvSpPr txBox="1">
              <a:spLocks noChangeArrowheads="1"/>
            </p:cNvSpPr>
            <p:nvPr/>
          </p:nvSpPr>
          <p:spPr bwMode="auto">
            <a:xfrm>
              <a:off x="2971800" y="2133600"/>
              <a:ext cx="3810000" cy="116947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1371495" rtl="0" eaLnBrk="0" fontAlgn="base" latinLnBrk="0" hangingPunct="0">
                <a:lnSpc>
                  <a:spcPct val="100000"/>
                </a:lnSpc>
                <a:spcBef>
                  <a:spcPct val="25000"/>
                </a:spcBef>
                <a:spcAft>
                  <a:spcPct val="0"/>
                </a:spcAft>
                <a:buClrTx/>
                <a:buSzTx/>
                <a:buFontTx/>
                <a:buNone/>
                <a:tabLst/>
                <a:defRPr/>
              </a:pPr>
              <a:r>
                <a:rPr kumimoji="0" lang="en-US" sz="4799"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$89,900</a:t>
              </a:r>
            </a:p>
            <a:p>
              <a:pPr marL="0" marR="0" lvl="0" indent="0" algn="ctr" defTabSz="1371495" rtl="0" eaLnBrk="0" fontAlgn="base" latinLnBrk="0" hangingPunct="0">
                <a:lnSpc>
                  <a:spcPct val="100000"/>
                </a:lnSpc>
                <a:spcBef>
                  <a:spcPct val="25000"/>
                </a:spcBef>
                <a:spcAft>
                  <a:spcPct val="0"/>
                </a:spcAft>
                <a:buClrTx/>
                <a:buSzTx/>
                <a:buFontTx/>
                <a:buNone/>
                <a:tabLst/>
                <a:defRPr/>
              </a:pPr>
              <a:r>
                <a:rPr kumimoji="0" lang="en-US" sz="4799"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$75,600</a:t>
              </a:r>
            </a:p>
          </p:txBody>
        </p:sp>
        <p:sp>
          <p:nvSpPr>
            <p:cNvPr id="17" name="Line 15">
              <a:extLst>
                <a:ext uri="{FF2B5EF4-FFF2-40B4-BE49-F238E27FC236}">
                  <a16:creationId xmlns:a16="http://schemas.microsoft.com/office/drawing/2014/main" id="{A01F5202-177C-B44E-AFC7-4C468477B8F3}"/>
                </a:ext>
              </a:extLst>
            </p:cNvPr>
            <p:cNvSpPr>
              <a:spLocks noChangeShapeType="1"/>
            </p:cNvSpPr>
            <p:nvPr/>
          </p:nvSpPr>
          <p:spPr bwMode="auto">
            <a:xfrm>
              <a:off x="2667000" y="2743200"/>
              <a:ext cx="4191000" cy="0"/>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a:lstStyle/>
            <a:p>
              <a:pPr marL="0" marR="0" lvl="0" indent="0" algn="l" defTabSz="1371495" rtl="0" eaLnBrk="0" fontAlgn="base" latinLnBrk="0" hangingPunct="0">
                <a:lnSpc>
                  <a:spcPct val="100000"/>
                </a:lnSpc>
                <a:spcBef>
                  <a:spcPct val="0"/>
                </a:spcBef>
                <a:spcAft>
                  <a:spcPct val="0"/>
                </a:spcAft>
                <a:buClrTx/>
                <a:buSzTx/>
                <a:buFontTx/>
                <a:buNone/>
                <a:tabLst/>
                <a:defRPr/>
              </a:pPr>
              <a:endParaRPr kumimoji="0" lang="en-US" sz="27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sym typeface="Arial"/>
              </a:endParaRPr>
            </a:p>
          </p:txBody>
        </p:sp>
      </p:grpSp>
      <p:sp>
        <p:nvSpPr>
          <p:cNvPr id="18" name="Text Box 13">
            <a:extLst>
              <a:ext uri="{FF2B5EF4-FFF2-40B4-BE49-F238E27FC236}">
                <a16:creationId xmlns:a16="http://schemas.microsoft.com/office/drawing/2014/main" id="{F432129F-A21E-B743-8570-B8766BABF8B8}"/>
              </a:ext>
            </a:extLst>
          </p:cNvPr>
          <p:cNvSpPr txBox="1">
            <a:spLocks noChangeArrowheads="1"/>
          </p:cNvSpPr>
          <p:nvPr/>
        </p:nvSpPr>
        <p:spPr bwMode="auto">
          <a:xfrm>
            <a:off x="1106109" y="5418390"/>
            <a:ext cx="3973508" cy="83086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1371495" rtl="0" eaLnBrk="0" fontAlgn="base" latinLnBrk="0" hangingPunct="0">
              <a:lnSpc>
                <a:spcPct val="100000"/>
              </a:lnSpc>
              <a:spcBef>
                <a:spcPct val="50000"/>
              </a:spcBef>
              <a:spcAft>
                <a:spcPct val="0"/>
              </a:spcAft>
              <a:buClrTx/>
              <a:buSzTx/>
              <a:buFontTx/>
              <a:buNone/>
              <a:tabLst/>
              <a:defRPr/>
            </a:pPr>
            <a:r>
              <a:rPr kumimoji="0" lang="en-US" sz="4799" b="0"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ROI =</a:t>
            </a:r>
          </a:p>
        </p:txBody>
      </p:sp>
      <p:grpSp>
        <p:nvGrpSpPr>
          <p:cNvPr id="19" name="Group 10">
            <a:extLst>
              <a:ext uri="{FF2B5EF4-FFF2-40B4-BE49-F238E27FC236}">
                <a16:creationId xmlns:a16="http://schemas.microsoft.com/office/drawing/2014/main" id="{CE63640C-3F32-CC4B-9FDB-DA66F7D98EC3}"/>
              </a:ext>
            </a:extLst>
          </p:cNvPr>
          <p:cNvGrpSpPr>
            <a:grpSpLocks/>
          </p:cNvGrpSpPr>
          <p:nvPr/>
        </p:nvGrpSpPr>
        <p:grpSpPr bwMode="auto">
          <a:xfrm>
            <a:off x="4267595" y="4987856"/>
            <a:ext cx="12232058" cy="1754070"/>
            <a:chOff x="2209800" y="3680561"/>
            <a:chExt cx="8155366" cy="1169474"/>
          </a:xfrm>
        </p:grpSpPr>
        <p:sp>
          <p:nvSpPr>
            <p:cNvPr id="20" name="Text Box 11">
              <a:extLst>
                <a:ext uri="{FF2B5EF4-FFF2-40B4-BE49-F238E27FC236}">
                  <a16:creationId xmlns:a16="http://schemas.microsoft.com/office/drawing/2014/main" id="{0EAD5D59-8332-AF45-8663-BD9502698C38}"/>
                </a:ext>
              </a:extLst>
            </p:cNvPr>
            <p:cNvSpPr txBox="1">
              <a:spLocks noChangeArrowheads="1"/>
            </p:cNvSpPr>
            <p:nvPr/>
          </p:nvSpPr>
          <p:spPr bwMode="auto">
            <a:xfrm>
              <a:off x="2209800" y="3680561"/>
              <a:ext cx="5969482" cy="116947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1371495" rtl="0" eaLnBrk="0" fontAlgn="base" latinLnBrk="0" hangingPunct="0">
                <a:lnSpc>
                  <a:spcPct val="100000"/>
                </a:lnSpc>
                <a:spcBef>
                  <a:spcPct val="25000"/>
                </a:spcBef>
                <a:spcAft>
                  <a:spcPct val="0"/>
                </a:spcAft>
                <a:buClrTx/>
                <a:buSzTx/>
                <a:buFontTx/>
                <a:buNone/>
                <a:tabLst/>
                <a:defRPr/>
              </a:pPr>
              <a:r>
                <a:rPr kumimoji="0" lang="en-US" sz="4799"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$89,900 - $75,600</a:t>
              </a:r>
            </a:p>
            <a:p>
              <a:pPr marL="0" marR="0" lvl="0" indent="0" algn="ctr" defTabSz="1371495" rtl="0" eaLnBrk="0" fontAlgn="base" latinLnBrk="0" hangingPunct="0">
                <a:lnSpc>
                  <a:spcPct val="100000"/>
                </a:lnSpc>
                <a:spcBef>
                  <a:spcPct val="25000"/>
                </a:spcBef>
                <a:spcAft>
                  <a:spcPct val="0"/>
                </a:spcAft>
                <a:buClrTx/>
                <a:buSzTx/>
                <a:buFontTx/>
                <a:buNone/>
                <a:tabLst/>
                <a:defRPr/>
              </a:pPr>
              <a:r>
                <a:rPr kumimoji="0" lang="en-US" sz="4799"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$75,600</a:t>
              </a:r>
            </a:p>
          </p:txBody>
        </p:sp>
        <p:sp>
          <p:nvSpPr>
            <p:cNvPr id="21" name="Line 14">
              <a:extLst>
                <a:ext uri="{FF2B5EF4-FFF2-40B4-BE49-F238E27FC236}">
                  <a16:creationId xmlns:a16="http://schemas.microsoft.com/office/drawing/2014/main" id="{17D7FFD8-9B2A-914F-BB3D-3312CD01AFB6}"/>
                </a:ext>
              </a:extLst>
            </p:cNvPr>
            <p:cNvSpPr>
              <a:spLocks noChangeShapeType="1"/>
            </p:cNvSpPr>
            <p:nvPr/>
          </p:nvSpPr>
          <p:spPr bwMode="auto">
            <a:xfrm flipV="1">
              <a:off x="2362200" y="4259998"/>
              <a:ext cx="5562600" cy="0"/>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a:lstStyle/>
            <a:p>
              <a:pPr marL="0" marR="0" lvl="0" indent="0" algn="l" defTabSz="1371495" rtl="0" eaLnBrk="0" fontAlgn="base" latinLnBrk="0" hangingPunct="0">
                <a:lnSpc>
                  <a:spcPct val="100000"/>
                </a:lnSpc>
                <a:spcBef>
                  <a:spcPct val="0"/>
                </a:spcBef>
                <a:spcAft>
                  <a:spcPct val="0"/>
                </a:spcAft>
                <a:buClrTx/>
                <a:buSzTx/>
                <a:buFontTx/>
                <a:buNone/>
                <a:tabLst/>
                <a:defRPr/>
              </a:pPr>
              <a:endParaRPr kumimoji="0" lang="en-US" sz="27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sym typeface="Arial"/>
              </a:endParaRPr>
            </a:p>
          </p:txBody>
        </p:sp>
        <p:sp>
          <p:nvSpPr>
            <p:cNvPr id="22" name="Text Box 16">
              <a:extLst>
                <a:ext uri="{FF2B5EF4-FFF2-40B4-BE49-F238E27FC236}">
                  <a16:creationId xmlns:a16="http://schemas.microsoft.com/office/drawing/2014/main" id="{0D52F7BA-EC86-6642-BEC0-1C3BD8D21E45}"/>
                </a:ext>
              </a:extLst>
            </p:cNvPr>
            <p:cNvSpPr txBox="1">
              <a:spLocks noChangeArrowheads="1"/>
            </p:cNvSpPr>
            <p:nvPr/>
          </p:nvSpPr>
          <p:spPr bwMode="auto">
            <a:xfrm>
              <a:off x="8179282" y="3942069"/>
              <a:ext cx="2185884" cy="55395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l" defTabSz="1371495" rtl="0" eaLnBrk="0" fontAlgn="base" latinLnBrk="0" hangingPunct="0">
                <a:lnSpc>
                  <a:spcPct val="100000"/>
                </a:lnSpc>
                <a:spcBef>
                  <a:spcPct val="50000"/>
                </a:spcBef>
                <a:spcAft>
                  <a:spcPct val="0"/>
                </a:spcAft>
                <a:buClrTx/>
                <a:buSzTx/>
                <a:buFontTx/>
                <a:buNone/>
                <a:tabLst/>
                <a:defRPr/>
              </a:pPr>
              <a:r>
                <a:rPr kumimoji="0" lang="en-US" sz="4799"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x 100</a:t>
              </a:r>
            </a:p>
          </p:txBody>
        </p:sp>
      </p:grpSp>
      <p:sp>
        <p:nvSpPr>
          <p:cNvPr id="23" name="Slide Number Placeholder 20">
            <a:extLst>
              <a:ext uri="{FF2B5EF4-FFF2-40B4-BE49-F238E27FC236}">
                <a16:creationId xmlns:a16="http://schemas.microsoft.com/office/drawing/2014/main" id="{09079D62-B3EB-124A-9374-D5B794B7D5DB}"/>
              </a:ext>
            </a:extLst>
          </p:cNvPr>
          <p:cNvSpPr txBox="1">
            <a:spLocks/>
          </p:cNvSpPr>
          <p:nvPr/>
        </p:nvSpPr>
        <p:spPr>
          <a:xfrm>
            <a:off x="14172793" y="9738941"/>
            <a:ext cx="4114467" cy="547643"/>
          </a:xfrm>
          <a:prstGeom prst="rect">
            <a:avLst/>
          </a:prstGeom>
        </p:spPr>
        <p:txBody>
          <a:bodyPr vert="horz" lIns="182865" tIns="91433" rIns="182865" bIns="91433" rtlCol="0" anchor="ctr"/>
          <a:lstStyle>
            <a:defPPr>
              <a:defRPr lang="en-US"/>
            </a:defPPr>
            <a:lvl1pPr marL="0" algn="r" defTabSz="685800" rtl="0" eaLnBrk="1" latinLnBrk="0" hangingPunct="1">
              <a:defRPr sz="788"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r" defTabSz="1028621" rtl="0" eaLnBrk="1" fontAlgn="base" latinLnBrk="0" hangingPunct="1">
              <a:lnSpc>
                <a:spcPct val="100000"/>
              </a:lnSpc>
              <a:spcBef>
                <a:spcPct val="0"/>
              </a:spcBef>
              <a:spcAft>
                <a:spcPts val="900"/>
              </a:spcAft>
              <a:buClrTx/>
              <a:buSzTx/>
              <a:buFontTx/>
              <a:buNone/>
              <a:tabLst/>
              <a:defRPr/>
            </a:pPr>
            <a:fld id="{5CAF2848-72F5-C442-96E7-D641D54052C2}" type="slidenum">
              <a:rPr kumimoji="0" lang="en-US" sz="2400"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pPr marL="0" marR="0" lvl="0" indent="0" algn="r" defTabSz="1028621" rtl="0" eaLnBrk="1" fontAlgn="base" latinLnBrk="0" hangingPunct="1">
                <a:lnSpc>
                  <a:spcPct val="100000"/>
                </a:lnSpc>
                <a:spcBef>
                  <a:spcPct val="0"/>
                </a:spcBef>
                <a:spcAft>
                  <a:spcPts val="900"/>
                </a:spcAft>
                <a:buClrTx/>
                <a:buSzTx/>
                <a:buFontTx/>
                <a:buNone/>
                <a:tabLst/>
                <a:defRPr/>
              </a:pPr>
              <a:t>9</a:t>
            </a:fld>
            <a:endParaRPr kumimoji="0" lang="en-US" sz="24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47679390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7"/>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Lorman_Templa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orman_Template_04.20.23.potx" id="{D28F2AF5-16EB-49D1-A2DF-22E6791620F2}" vid="{54845DA9-316D-4D23-BB0E-1766488C812A}"/>
    </a:ext>
  </a:extLst>
</a:theme>
</file>

<file path=ppt/theme/theme10.xml><?xml version="1.0" encoding="utf-8"?>
<a:theme xmlns:a="http://schemas.openxmlformats.org/drawingml/2006/main" name="7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_ATD ICE 2019">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TD ICE 2019" id="{907AC252-2F30-AE40-893D-C58ABD418D9E}" vid="{1052FA33-4B7A-7746-9AF0-4DA2FA23CC4C}"/>
    </a:ext>
  </a:extLst>
</a:theme>
</file>

<file path=ppt/theme/theme12.xml><?xml version="1.0" encoding="utf-8"?>
<a:theme xmlns:a="http://schemas.openxmlformats.org/drawingml/2006/main" name="ATD_Theme3">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TD_Theme3" id="{D0B931B2-FCF2-9540-A1AA-21F6A26D355F}" vid="{3AA5BE2E-2186-F944-B8ED-BDF1289CA018}"/>
    </a:ext>
  </a:extLst>
</a:theme>
</file>

<file path=ppt/theme/theme13.xml><?xml version="1.0" encoding="utf-8"?>
<a:theme xmlns:a="http://schemas.openxmlformats.org/drawingml/2006/main" name="6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12_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7_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1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1_Lorman_Templa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orman_Template_04.20.23.potx" id="{D28F2AF5-16EB-49D1-A2DF-22E6791620F2}" vid="{54845DA9-316D-4D23-BB0E-1766488C812A}"/>
    </a:ext>
  </a:extLst>
</a:theme>
</file>

<file path=ppt/theme/theme1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0.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3_Retrospect">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4.xml><?xml version="1.0" encoding="utf-8"?>
<a:theme xmlns:a="http://schemas.openxmlformats.org/drawingml/2006/main" name="2_Udemy">
  <a:themeElements>
    <a:clrScheme name="Udemy Connect">
      <a:dk1>
        <a:srgbClr val="000000"/>
      </a:dk1>
      <a:lt1>
        <a:srgbClr val="FFFFFF"/>
      </a:lt1>
      <a:dk2>
        <a:srgbClr val="595959"/>
      </a:dk2>
      <a:lt2>
        <a:srgbClr val="EEEEEE"/>
      </a:lt2>
      <a:accent1>
        <a:srgbClr val="A435F0"/>
      </a:accent1>
      <a:accent2>
        <a:srgbClr val="5022C3"/>
      </a:accent2>
      <a:accent3>
        <a:srgbClr val="72D8BA"/>
      </a:accent3>
      <a:accent4>
        <a:srgbClr val="199FA3"/>
      </a:accent4>
      <a:accent5>
        <a:srgbClr val="F69C08"/>
      </a:accent5>
      <a:accent6>
        <a:srgbClr val="F4522D"/>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0_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Vapor Trail">
  <a:themeElements>
    <a:clrScheme name="Vapor Trail">
      <a:dk1>
        <a:srgbClr val="000000"/>
      </a:dk1>
      <a:lt1>
        <a:srgbClr val="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Lorman_Template</Template>
  <TotalTime>5569</TotalTime>
  <Words>2593</Words>
  <Application>Microsoft Office PowerPoint</Application>
  <PresentationFormat>Custom</PresentationFormat>
  <Paragraphs>675</Paragraphs>
  <Slides>32</Slides>
  <Notes>10</Notes>
  <HiddenSlides>0</HiddenSlides>
  <MMClips>0</MMClips>
  <ScaleCrop>false</ScaleCrop>
  <HeadingPairs>
    <vt:vector size="6" baseType="variant">
      <vt:variant>
        <vt:lpstr>Fonts Used</vt:lpstr>
      </vt:variant>
      <vt:variant>
        <vt:i4>15</vt:i4>
      </vt:variant>
      <vt:variant>
        <vt:lpstr>Theme</vt:lpstr>
      </vt:variant>
      <vt:variant>
        <vt:i4>18</vt:i4>
      </vt:variant>
      <vt:variant>
        <vt:lpstr>Slide Titles</vt:lpstr>
      </vt:variant>
      <vt:variant>
        <vt:i4>32</vt:i4>
      </vt:variant>
    </vt:vector>
  </HeadingPairs>
  <TitlesOfParts>
    <vt:vector size="65" baseType="lpstr">
      <vt:lpstr>Arial</vt:lpstr>
      <vt:lpstr>Arial Black</vt:lpstr>
      <vt:lpstr>Arial Narrow</vt:lpstr>
      <vt:lpstr>Calibri</vt:lpstr>
      <vt:lpstr>Calibri Light</vt:lpstr>
      <vt:lpstr>Century Gothic</vt:lpstr>
      <vt:lpstr>Gotham Medium</vt:lpstr>
      <vt:lpstr>Helvetica</vt:lpstr>
      <vt:lpstr>Helvetica Light</vt:lpstr>
      <vt:lpstr>Open Sans</vt:lpstr>
      <vt:lpstr>Playfair Display</vt:lpstr>
      <vt:lpstr>Verdana</vt:lpstr>
      <vt:lpstr>Whitney HTF Book</vt:lpstr>
      <vt:lpstr>Wingdings</vt:lpstr>
      <vt:lpstr>Wingdings 2</vt:lpstr>
      <vt:lpstr>Lorman_Template</vt:lpstr>
      <vt:lpstr>5_Custom Design</vt:lpstr>
      <vt:lpstr>3_Retrospect</vt:lpstr>
      <vt:lpstr>2_Udemy</vt:lpstr>
      <vt:lpstr>4_Office Theme</vt:lpstr>
      <vt:lpstr>10_Office Theme</vt:lpstr>
      <vt:lpstr>Vapor Trail</vt:lpstr>
      <vt:lpstr>11_Office Theme</vt:lpstr>
      <vt:lpstr>2_Custom Design</vt:lpstr>
      <vt:lpstr>7_Custom Design</vt:lpstr>
      <vt:lpstr>1_ATD ICE 2019</vt:lpstr>
      <vt:lpstr>ATD_Theme3</vt:lpstr>
      <vt:lpstr>6_Custom Design</vt:lpstr>
      <vt:lpstr>12_Office Theme</vt:lpstr>
      <vt:lpstr>7_Office Theme</vt:lpstr>
      <vt:lpstr>13_Office Theme</vt:lpstr>
      <vt:lpstr>5_Office Theme</vt:lpstr>
      <vt:lpstr>1_Lorman_Template</vt:lpstr>
      <vt:lpstr>L&amp;D Value Creation: Quantifying the ROI in L&amp;D Programs</vt:lpstr>
      <vt:lpstr>Resources</vt:lpstr>
      <vt:lpstr>PowerPoint Presentation</vt:lpstr>
      <vt:lpstr>If chaplains can create and demonstrate value  for the work they do in terms that resonate with senior leaders, including ROI,  what prevents L&amp;D from doing the same? </vt:lpstr>
      <vt:lpstr>Organizations that create and demonstrate value, begin with a framework of measures. </vt:lpstr>
      <vt:lpstr>Use Impact and ROI selectively.</vt:lpstr>
      <vt:lpstr>Use Impact and ROI selectively.</vt:lpstr>
      <vt:lpstr>PowerPoint Presentation</vt:lpstr>
      <vt:lpstr>PowerPoint Presentation</vt:lpstr>
      <vt:lpstr>PowerPoint Presentation</vt:lpstr>
      <vt:lpstr>Organizations that create and demonstrate value, begin with a framework of measures. </vt:lpstr>
      <vt:lpstr>PowerPoint Presentation</vt:lpstr>
      <vt:lpstr>PowerPoint Presentation</vt:lpstr>
      <vt:lpstr>PowerPoint Presentation</vt:lpstr>
      <vt:lpstr>The ROI Methodology Process Model</vt:lpstr>
      <vt:lpstr>The ROI Methodology Process Model</vt:lpstr>
      <vt:lpstr>The ROI Methodology Process Model</vt:lpstr>
      <vt:lpstr>Collect Data Along the Way</vt:lpstr>
      <vt:lpstr>The ROI Methodology Process Model</vt:lpstr>
      <vt:lpstr>The ROI Methodology Process Model</vt:lpstr>
      <vt:lpstr>PowerPoint Presentation</vt:lpstr>
      <vt:lpstr>Six Steps to Create and Demonstrate the Value of What You Do</vt:lpstr>
      <vt:lpstr>PowerPoint Presentation</vt:lpstr>
      <vt:lpstr>PowerPoint Presentation</vt:lpstr>
      <vt:lpstr>Patti P. Phillips, Ph.D.</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Show the Value of What You Do: Measuring and Achieving Success in Any Endeavor</dc:title>
  <dc:creator>Melissa Brown</dc:creator>
  <cp:lastModifiedBy>Patti Phillips</cp:lastModifiedBy>
  <cp:revision>41</cp:revision>
  <cp:lastPrinted>2023-06-06T21:03:09Z</cp:lastPrinted>
  <dcterms:created xsi:type="dcterms:W3CDTF">2023-05-02T21:41:58Z</dcterms:created>
  <dcterms:modified xsi:type="dcterms:W3CDTF">2023-12-18T13:09:10Z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A3963C95-DE75-4D2C-A934-8C2A29E2CFED</vt:lpwstr>
  </property>
  <property fmtid="{D5CDD505-2E9C-101B-9397-08002B2CF9AE}" pid="3" name="ArticulatePath">
    <vt:lpwstr>Lorman_Template_04.20.23</vt:lpwstr>
  </property>
</Properties>
</file>