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4.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5.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6.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7.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8.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9.xml" ContentType="application/vnd.openxmlformats-officedocument.theme+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ags/tag2.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 id="2147483716" r:id="rId2"/>
    <p:sldMasterId id="2147483729" r:id="rId3"/>
    <p:sldMasterId id="2147483770" r:id="rId4"/>
    <p:sldMasterId id="2147484037" r:id="rId5"/>
    <p:sldMasterId id="2147484050" r:id="rId6"/>
    <p:sldMasterId id="2147484100" r:id="rId7"/>
    <p:sldMasterId id="2147484117" r:id="rId8"/>
    <p:sldMasterId id="2147484131" r:id="rId9"/>
    <p:sldMasterId id="2147484146" r:id="rId10"/>
  </p:sldMasterIdLst>
  <p:notesMasterIdLst>
    <p:notesMasterId r:id="rId45"/>
  </p:notesMasterIdLst>
  <p:handoutMasterIdLst>
    <p:handoutMasterId r:id="rId46"/>
  </p:handoutMasterIdLst>
  <p:sldIdLst>
    <p:sldId id="265" r:id="rId11"/>
    <p:sldId id="2145705992" r:id="rId12"/>
    <p:sldId id="2145706028" r:id="rId13"/>
    <p:sldId id="2145705965" r:id="rId14"/>
    <p:sldId id="2145705973" r:id="rId15"/>
    <p:sldId id="2145705914" r:id="rId16"/>
    <p:sldId id="2145705977" r:id="rId17"/>
    <p:sldId id="2145705978" r:id="rId18"/>
    <p:sldId id="262" r:id="rId19"/>
    <p:sldId id="2145706031" r:id="rId20"/>
    <p:sldId id="2145706032" r:id="rId21"/>
    <p:sldId id="2145706018" r:id="rId22"/>
    <p:sldId id="2145705981" r:id="rId23"/>
    <p:sldId id="2145705979" r:id="rId24"/>
    <p:sldId id="2145705911" r:id="rId25"/>
    <p:sldId id="263" r:id="rId26"/>
    <p:sldId id="2145705905" r:id="rId27"/>
    <p:sldId id="2145705907" r:id="rId28"/>
    <p:sldId id="2145705958" r:id="rId29"/>
    <p:sldId id="2145705988" r:id="rId30"/>
    <p:sldId id="2145705990" r:id="rId31"/>
    <p:sldId id="439" r:id="rId32"/>
    <p:sldId id="435" r:id="rId33"/>
    <p:sldId id="2145706029" r:id="rId34"/>
    <p:sldId id="2145705991" r:id="rId35"/>
    <p:sldId id="256" r:id="rId36"/>
    <p:sldId id="2145705917" r:id="rId37"/>
    <p:sldId id="2145705962" r:id="rId38"/>
    <p:sldId id="2145705963" r:id="rId39"/>
    <p:sldId id="2145705984" r:id="rId40"/>
    <p:sldId id="2145705985" r:id="rId41"/>
    <p:sldId id="13573" r:id="rId42"/>
    <p:sldId id="2145706030" r:id="rId43"/>
    <p:sldId id="258" r:id="rId44"/>
  </p:sldIdLst>
  <p:sldSz cx="18288000" cy="10287000"/>
  <p:notesSz cx="7077075" cy="9363075"/>
  <p:custDataLst>
    <p:tags r:id="rId47"/>
  </p:custDataLst>
  <p:defaultTextStyle>
    <a:defPPr>
      <a:defRPr lang="en-US"/>
    </a:defPPr>
    <a:lvl1pPr marL="0" algn="l" defTabSz="2037648" rtl="0" eaLnBrk="1" latinLnBrk="0" hangingPunct="1">
      <a:defRPr sz="4000" kern="1200">
        <a:solidFill>
          <a:schemeClr val="tx1"/>
        </a:solidFill>
        <a:latin typeface="+mn-lt"/>
        <a:ea typeface="+mn-ea"/>
        <a:cs typeface="+mn-cs"/>
      </a:defRPr>
    </a:lvl1pPr>
    <a:lvl2pPr marL="1018824" algn="l" defTabSz="2037648" rtl="0" eaLnBrk="1" latinLnBrk="0" hangingPunct="1">
      <a:defRPr sz="4000" kern="1200">
        <a:solidFill>
          <a:schemeClr val="tx1"/>
        </a:solidFill>
        <a:latin typeface="+mn-lt"/>
        <a:ea typeface="+mn-ea"/>
        <a:cs typeface="+mn-cs"/>
      </a:defRPr>
    </a:lvl2pPr>
    <a:lvl3pPr marL="2037648" algn="l" defTabSz="2037648" rtl="0" eaLnBrk="1" latinLnBrk="0" hangingPunct="1">
      <a:defRPr sz="4000" kern="1200">
        <a:solidFill>
          <a:schemeClr val="tx1"/>
        </a:solidFill>
        <a:latin typeface="+mn-lt"/>
        <a:ea typeface="+mn-ea"/>
        <a:cs typeface="+mn-cs"/>
      </a:defRPr>
    </a:lvl3pPr>
    <a:lvl4pPr marL="3056474" algn="l" defTabSz="2037648" rtl="0" eaLnBrk="1" latinLnBrk="0" hangingPunct="1">
      <a:defRPr sz="4000" kern="1200">
        <a:solidFill>
          <a:schemeClr val="tx1"/>
        </a:solidFill>
        <a:latin typeface="+mn-lt"/>
        <a:ea typeface="+mn-ea"/>
        <a:cs typeface="+mn-cs"/>
      </a:defRPr>
    </a:lvl4pPr>
    <a:lvl5pPr marL="4075298" algn="l" defTabSz="2037648" rtl="0" eaLnBrk="1" latinLnBrk="0" hangingPunct="1">
      <a:defRPr sz="4000" kern="1200">
        <a:solidFill>
          <a:schemeClr val="tx1"/>
        </a:solidFill>
        <a:latin typeface="+mn-lt"/>
        <a:ea typeface="+mn-ea"/>
        <a:cs typeface="+mn-cs"/>
      </a:defRPr>
    </a:lvl5pPr>
    <a:lvl6pPr marL="5094122" algn="l" defTabSz="2037648" rtl="0" eaLnBrk="1" latinLnBrk="0" hangingPunct="1">
      <a:defRPr sz="4000" kern="1200">
        <a:solidFill>
          <a:schemeClr val="tx1"/>
        </a:solidFill>
        <a:latin typeface="+mn-lt"/>
        <a:ea typeface="+mn-ea"/>
        <a:cs typeface="+mn-cs"/>
      </a:defRPr>
    </a:lvl6pPr>
    <a:lvl7pPr marL="6112946" algn="l" defTabSz="2037648" rtl="0" eaLnBrk="1" latinLnBrk="0" hangingPunct="1">
      <a:defRPr sz="4000" kern="1200">
        <a:solidFill>
          <a:schemeClr val="tx1"/>
        </a:solidFill>
        <a:latin typeface="+mn-lt"/>
        <a:ea typeface="+mn-ea"/>
        <a:cs typeface="+mn-cs"/>
      </a:defRPr>
    </a:lvl7pPr>
    <a:lvl8pPr marL="7131772" algn="l" defTabSz="2037648" rtl="0" eaLnBrk="1" latinLnBrk="0" hangingPunct="1">
      <a:defRPr sz="4000" kern="1200">
        <a:solidFill>
          <a:schemeClr val="tx1"/>
        </a:solidFill>
        <a:latin typeface="+mn-lt"/>
        <a:ea typeface="+mn-ea"/>
        <a:cs typeface="+mn-cs"/>
      </a:defRPr>
    </a:lvl8pPr>
    <a:lvl9pPr marL="8150596" algn="l" defTabSz="2037648" rtl="0" eaLnBrk="1" latinLnBrk="0" hangingPunct="1">
      <a:defRPr sz="4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544" userDrawn="1">
          <p15:clr>
            <a:srgbClr val="A4A3A4"/>
          </p15:clr>
        </p15:guide>
        <p15:guide id="2" pos="552" userDrawn="1">
          <p15:clr>
            <a:srgbClr val="A4A3A4"/>
          </p15:clr>
        </p15:guide>
        <p15:guide id="3" orient="horz" pos="10944" userDrawn="1">
          <p15:clr>
            <a:srgbClr val="A4A3A4"/>
          </p15:clr>
        </p15:guide>
        <p15:guide id="5" pos="8400" userDrawn="1">
          <p15:clr>
            <a:srgbClr val="A4A3A4"/>
          </p15:clr>
        </p15:guide>
        <p15:guide id="8" pos="336" userDrawn="1">
          <p15:clr>
            <a:srgbClr val="A4A3A4"/>
          </p15:clr>
        </p15:guide>
        <p15:guide id="9" orient="horz" pos="936" userDrawn="1">
          <p15:clr>
            <a:srgbClr val="A4A3A4"/>
          </p15:clr>
        </p15:guide>
        <p15:guide id="10" orient="horz" pos="1632" userDrawn="1">
          <p15:clr>
            <a:srgbClr val="A4A3A4"/>
          </p15:clr>
        </p15:guide>
        <p15:guide id="11" orient="horz" pos="8256" userDrawn="1">
          <p15:clr>
            <a:srgbClr val="A4A3A4"/>
          </p15:clr>
        </p15:guide>
        <p15:guide id="12" orient="horz" pos="4512" userDrawn="1">
          <p15:clr>
            <a:srgbClr val="A4A3A4"/>
          </p15:clr>
        </p15:guide>
        <p15:guide id="13" orient="horz" pos="840" userDrawn="1">
          <p15:clr>
            <a:srgbClr val="A4A3A4"/>
          </p15:clr>
        </p15:guide>
        <p15:guide id="15" pos="11232" userDrawn="1">
          <p15:clr>
            <a:srgbClr val="A4A3A4"/>
          </p15:clr>
        </p15:guide>
        <p15:guide id="17" orient="horz" pos="4140" userDrawn="1">
          <p15:clr>
            <a:srgbClr val="A4A3A4"/>
          </p15:clr>
        </p15:guide>
        <p15:guide id="18" orient="horz" pos="8208" userDrawn="1">
          <p15:clr>
            <a:srgbClr val="A4A3A4"/>
          </p15:clr>
        </p15:guide>
        <p15:guide id="19" orient="horz" pos="5112" userDrawn="1">
          <p15:clr>
            <a:srgbClr val="A4A3A4"/>
          </p15:clr>
        </p15:guide>
        <p15:guide id="20" orient="horz" pos="1224" userDrawn="1">
          <p15:clr>
            <a:srgbClr val="A4A3A4"/>
          </p15:clr>
        </p15:guide>
        <p15:guide id="21" orient="horz" pos="6192" userDrawn="1">
          <p15:clr>
            <a:srgbClr val="A4A3A4"/>
          </p15:clr>
        </p15:guide>
        <p15:guide id="22" orient="horz" pos="3384" userDrawn="1">
          <p15:clr>
            <a:srgbClr val="A4A3A4"/>
          </p15:clr>
        </p15:guide>
        <p15:guide id="23" orient="horz" pos="24" userDrawn="1">
          <p15:clr>
            <a:srgbClr val="A4A3A4"/>
          </p15:clr>
        </p15:guide>
      </p15:sldGuideLst>
    </p:ext>
    <p:ext uri="{2D200454-40CA-4A62-9FC3-DE9A4176ACB9}">
      <p15:notesGuideLst xmlns:p15="http://schemas.microsoft.com/office/powerpoint/2012/main">
        <p15:guide id="1" orient="horz" pos="2953" userDrawn="1">
          <p15:clr>
            <a:srgbClr val="A4A3A4"/>
          </p15:clr>
        </p15:guide>
        <p15:guide id="2" pos="2233" userDrawn="1">
          <p15:clr>
            <a:srgbClr val="A4A3A4"/>
          </p15:clr>
        </p15:guide>
        <p15:guide id="3" orient="horz" pos="2949" userDrawn="1">
          <p15:clr>
            <a:srgbClr val="A4A3A4"/>
          </p15:clr>
        </p15:guide>
        <p15:guide id="4" pos="222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e Bender" initials="JB"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0E2E"/>
    <a:srgbClr val="584F46"/>
    <a:srgbClr val="3A3A3A"/>
    <a:srgbClr val="606060"/>
    <a:srgbClr val="820E04"/>
    <a:srgbClr val="753740"/>
    <a:srgbClr val="124E54"/>
    <a:srgbClr val="808080"/>
    <a:srgbClr val="E6E6E6"/>
    <a:srgbClr val="2461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7" autoAdjust="0"/>
    <p:restoredTop sz="96243" autoAdjust="0"/>
  </p:normalViewPr>
  <p:slideViewPr>
    <p:cSldViewPr snapToGrid="0">
      <p:cViewPr varScale="1">
        <p:scale>
          <a:sx n="42" d="100"/>
          <a:sy n="42" d="100"/>
        </p:scale>
        <p:origin x="258" y="48"/>
      </p:cViewPr>
      <p:guideLst>
        <p:guide orient="horz" pos="5544"/>
        <p:guide pos="552"/>
        <p:guide orient="horz" pos="10944"/>
        <p:guide pos="8400"/>
        <p:guide pos="336"/>
        <p:guide orient="horz" pos="936"/>
        <p:guide orient="horz" pos="1632"/>
        <p:guide orient="horz" pos="8256"/>
        <p:guide orient="horz" pos="4512"/>
        <p:guide orient="horz" pos="840"/>
        <p:guide pos="11232"/>
        <p:guide orient="horz" pos="4140"/>
        <p:guide orient="horz" pos="8208"/>
        <p:guide orient="horz" pos="5112"/>
        <p:guide orient="horz" pos="1224"/>
        <p:guide orient="horz" pos="6192"/>
        <p:guide orient="horz" pos="3384"/>
        <p:guide orient="horz" pos="24"/>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28164"/>
    </p:cViewPr>
  </p:sorterViewPr>
  <p:notesViewPr>
    <p:cSldViewPr snapToGrid="0">
      <p:cViewPr varScale="1">
        <p:scale>
          <a:sx n="63" d="100"/>
          <a:sy n="63" d="100"/>
        </p:scale>
        <p:origin x="-3086" y="-67"/>
      </p:cViewPr>
      <p:guideLst>
        <p:guide orient="horz" pos="2953"/>
        <p:guide pos="2233"/>
        <p:guide orient="horz" pos="2949"/>
        <p:guide pos="222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tags" Target="tags/tag1.xml"/><Relationship Id="rId50"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commentAuthors" Target="commentAuthors.xml"/><Relationship Id="rId8" Type="http://schemas.openxmlformats.org/officeDocument/2006/relationships/slideMaster" Target="slideMasters/slideMaster8.xml"/><Relationship Id="rId51"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200" b="1" i="0" u="none" strike="noStrike" kern="1200" spc="0" baseline="0">
                <a:solidFill>
                  <a:schemeClr val="tx1"/>
                </a:solidFill>
                <a:latin typeface="+mn-lt"/>
                <a:ea typeface="+mn-ea"/>
                <a:cs typeface="+mn-cs"/>
              </a:defRPr>
            </a:pPr>
            <a:r>
              <a:rPr lang="en-US" sz="3200" b="1" dirty="0">
                <a:solidFill>
                  <a:schemeClr val="tx1"/>
                </a:solidFill>
              </a:rPr>
              <a:t>How results-based are your learning and development programs?</a:t>
            </a:r>
          </a:p>
        </c:rich>
      </c:tx>
      <c:overlay val="0"/>
      <c:spPr>
        <a:noFill/>
        <a:ln>
          <a:noFill/>
        </a:ln>
        <a:effectLst/>
      </c:spPr>
      <c:txPr>
        <a:bodyPr rot="0" spcFirstLastPara="1" vertOverflow="ellipsis" vert="horz" wrap="square" anchor="ctr" anchorCtr="1"/>
        <a:lstStyle/>
        <a:p>
          <a:pPr>
            <a:defRPr sz="320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spPr>
            <a:solidFill>
              <a:srgbClr val="820E2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'Copy of Poll Report From Last S'!$A$8:$A$10</c:f>
              <c:strCache>
                <c:ptCount val="3"/>
                <c:pt idx="0">
                  <c:v>Serious Problems</c:v>
                </c:pt>
                <c:pt idx="1">
                  <c:v>Needs Improvement</c:v>
                </c:pt>
                <c:pt idx="2">
                  <c:v>Above Average</c:v>
                </c:pt>
              </c:strCache>
            </c:strRef>
          </c:cat>
          <c:val>
            <c:numRef>
              <c:f>'Copy of Poll Report From Last S'!$B$8:$B$10</c:f>
              <c:numCache>
                <c:formatCode>0%</c:formatCode>
                <c:ptCount val="3"/>
                <c:pt idx="0">
                  <c:v>0.1</c:v>
                </c:pt>
                <c:pt idx="1">
                  <c:v>0.76</c:v>
                </c:pt>
                <c:pt idx="2">
                  <c:v>0.14000000000000001</c:v>
                </c:pt>
              </c:numCache>
            </c:numRef>
          </c:val>
          <c:extLst>
            <c:ext xmlns:c16="http://schemas.microsoft.com/office/drawing/2014/chart" uri="{C3380CC4-5D6E-409C-BE32-E72D297353CC}">
              <c16:uniqueId val="{00000000-7A6D-4ECF-AE05-A7C698A87CD8}"/>
            </c:ext>
          </c:extLst>
        </c:ser>
        <c:dLbls>
          <c:showLegendKey val="0"/>
          <c:showVal val="0"/>
          <c:showCatName val="0"/>
          <c:showSerName val="0"/>
          <c:showPercent val="0"/>
          <c:showBubbleSize val="0"/>
        </c:dLbls>
        <c:gapWidth val="182"/>
        <c:axId val="129338543"/>
        <c:axId val="1305443775"/>
      </c:barChart>
      <c:catAx>
        <c:axId val="12933854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305443775"/>
        <c:crosses val="autoZero"/>
        <c:auto val="1"/>
        <c:lblAlgn val="ctr"/>
        <c:lblOffset val="100"/>
        <c:noMultiLvlLbl val="0"/>
      </c:catAx>
      <c:valAx>
        <c:axId val="1305443775"/>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933854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56294457520176"/>
          <c:y val="0"/>
          <c:w val="0.6782271725896214"/>
          <c:h val="0.88717373912820274"/>
        </c:manualLayout>
      </c:layout>
      <c:barChart>
        <c:barDir val="bar"/>
        <c:grouping val="clustered"/>
        <c:varyColors val="0"/>
        <c:ser>
          <c:idx val="0"/>
          <c:order val="0"/>
          <c:tx>
            <c:strRef>
              <c:f>Sheet1!$B$1</c:f>
              <c:strCache>
                <c:ptCount val="1"/>
                <c:pt idx="0">
                  <c:v>When isolating the effects of programs on improvement in key measures, what percentage of the time do you use the following techniques?</c:v>
                </c:pt>
              </c:strCache>
            </c:strRef>
          </c:tx>
          <c:spPr>
            <a:solidFill>
              <a:srgbClr val="820E2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Mathematical Modeling</c:v>
                </c:pt>
                <c:pt idx="1">
                  <c:v>Control Groups</c:v>
                </c:pt>
                <c:pt idx="2">
                  <c:v>Expert Input</c:v>
                </c:pt>
                <c:pt idx="3">
                  <c:v>Customer Input</c:v>
                </c:pt>
                <c:pt idx="4">
                  <c:v>Trendline Analysis</c:v>
                </c:pt>
                <c:pt idx="5">
                  <c:v>Senior Manager Estimates</c:v>
                </c:pt>
                <c:pt idx="6">
                  <c:v>Manager Estimates</c:v>
                </c:pt>
                <c:pt idx="7">
                  <c:v>Participant Estimates</c:v>
                </c:pt>
              </c:strCache>
            </c:strRef>
          </c:cat>
          <c:val>
            <c:numRef>
              <c:f>Sheet1!$B$2:$B$9</c:f>
              <c:numCache>
                <c:formatCode>0%</c:formatCode>
                <c:ptCount val="8"/>
                <c:pt idx="0">
                  <c:v>0.28000000000000003</c:v>
                </c:pt>
                <c:pt idx="1">
                  <c:v>0.34</c:v>
                </c:pt>
                <c:pt idx="2">
                  <c:v>0.37</c:v>
                </c:pt>
                <c:pt idx="3">
                  <c:v>0.38</c:v>
                </c:pt>
                <c:pt idx="4">
                  <c:v>0.4</c:v>
                </c:pt>
                <c:pt idx="5">
                  <c:v>0.42</c:v>
                </c:pt>
                <c:pt idx="6">
                  <c:v>0.49</c:v>
                </c:pt>
                <c:pt idx="7">
                  <c:v>0.56999999999999995</c:v>
                </c:pt>
              </c:numCache>
            </c:numRef>
          </c:val>
          <c:extLst>
            <c:ext xmlns:c16="http://schemas.microsoft.com/office/drawing/2014/chart" uri="{C3380CC4-5D6E-409C-BE32-E72D297353CC}">
              <c16:uniqueId val="{00000000-A704-7247-AF6F-3A5F09BC5CF5}"/>
            </c:ext>
          </c:extLst>
        </c:ser>
        <c:dLbls>
          <c:dLblPos val="outEnd"/>
          <c:showLegendKey val="0"/>
          <c:showVal val="1"/>
          <c:showCatName val="0"/>
          <c:showSerName val="0"/>
          <c:showPercent val="0"/>
          <c:showBubbleSize val="0"/>
        </c:dLbls>
        <c:gapWidth val="182"/>
        <c:axId val="40331807"/>
        <c:axId val="34197551"/>
      </c:barChart>
      <c:catAx>
        <c:axId val="403318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34197551"/>
        <c:crosses val="autoZero"/>
        <c:auto val="1"/>
        <c:lblAlgn val="ctr"/>
        <c:lblOffset val="100"/>
        <c:noMultiLvlLbl val="0"/>
      </c:catAx>
      <c:valAx>
        <c:axId val="34197551"/>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403318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56294457520176"/>
          <c:y val="0"/>
          <c:w val="0.6782271725896214"/>
          <c:h val="0.88717373912820274"/>
        </c:manualLayout>
      </c:layout>
      <c:barChart>
        <c:barDir val="bar"/>
        <c:grouping val="clustered"/>
        <c:varyColors val="0"/>
        <c:ser>
          <c:idx val="0"/>
          <c:order val="0"/>
          <c:tx>
            <c:strRef>
              <c:f>Sheet1!$B$1</c:f>
              <c:strCache>
                <c:ptCount val="1"/>
                <c:pt idx="0">
                  <c:v>When isolating the effects of programs on improvement in key measures, what percentage of the time do you use the following techniques?</c:v>
                </c:pt>
              </c:strCache>
            </c:strRef>
          </c:tx>
          <c:spPr>
            <a:solidFill>
              <a:srgbClr val="820E2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Mathematical Modeling</c:v>
                </c:pt>
                <c:pt idx="1">
                  <c:v>Control Groups</c:v>
                </c:pt>
                <c:pt idx="2">
                  <c:v>Expert Input</c:v>
                </c:pt>
                <c:pt idx="3">
                  <c:v>Customer Input</c:v>
                </c:pt>
                <c:pt idx="4">
                  <c:v>Trendline Analysis</c:v>
                </c:pt>
                <c:pt idx="5">
                  <c:v>Senior Manager Estimates</c:v>
                </c:pt>
                <c:pt idx="6">
                  <c:v>Manager Estimates</c:v>
                </c:pt>
                <c:pt idx="7">
                  <c:v>Participant Estimates</c:v>
                </c:pt>
              </c:strCache>
            </c:strRef>
          </c:cat>
          <c:val>
            <c:numRef>
              <c:f>Sheet1!$B$2:$B$9</c:f>
              <c:numCache>
                <c:formatCode>0%</c:formatCode>
                <c:ptCount val="8"/>
                <c:pt idx="0">
                  <c:v>0.28000000000000003</c:v>
                </c:pt>
                <c:pt idx="1">
                  <c:v>0.34</c:v>
                </c:pt>
                <c:pt idx="2">
                  <c:v>0.37</c:v>
                </c:pt>
                <c:pt idx="3">
                  <c:v>0.38</c:v>
                </c:pt>
                <c:pt idx="4">
                  <c:v>0.4</c:v>
                </c:pt>
                <c:pt idx="5">
                  <c:v>0.42</c:v>
                </c:pt>
                <c:pt idx="6">
                  <c:v>0.49</c:v>
                </c:pt>
                <c:pt idx="7">
                  <c:v>0.56999999999999995</c:v>
                </c:pt>
              </c:numCache>
            </c:numRef>
          </c:val>
          <c:extLst>
            <c:ext xmlns:c16="http://schemas.microsoft.com/office/drawing/2014/chart" uri="{C3380CC4-5D6E-409C-BE32-E72D297353CC}">
              <c16:uniqueId val="{00000000-A704-7247-AF6F-3A5F09BC5CF5}"/>
            </c:ext>
          </c:extLst>
        </c:ser>
        <c:dLbls>
          <c:dLblPos val="outEnd"/>
          <c:showLegendKey val="0"/>
          <c:showVal val="1"/>
          <c:showCatName val="0"/>
          <c:showSerName val="0"/>
          <c:showPercent val="0"/>
          <c:showBubbleSize val="0"/>
        </c:dLbls>
        <c:gapWidth val="182"/>
        <c:axId val="40331807"/>
        <c:axId val="34197551"/>
      </c:barChart>
      <c:catAx>
        <c:axId val="403318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34197551"/>
        <c:crosses val="autoZero"/>
        <c:auto val="1"/>
        <c:lblAlgn val="ctr"/>
        <c:lblOffset val="100"/>
        <c:noMultiLvlLbl val="0"/>
      </c:catAx>
      <c:valAx>
        <c:axId val="34197551"/>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403318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1D90FF-80DE-4511-9193-3802ED4A8B22}" type="doc">
      <dgm:prSet loTypeId="urn:microsoft.com/office/officeart/2005/8/layout/venn1" loCatId="relationship" qsTypeId="urn:microsoft.com/office/officeart/2005/8/quickstyle/simple1" qsCatId="simple" csTypeId="urn:microsoft.com/office/officeart/2005/8/colors/colorful3" csCatId="colorful" phldr="1"/>
      <dgm:spPr/>
    </dgm:pt>
    <dgm:pt modelId="{1174C8CB-6DB4-43D3-86D3-BB0B6D6E9897}">
      <dgm:prSet phldrT="[Text]"/>
      <dgm:spPr/>
      <dgm:t>
        <a:bodyPr/>
        <a:lstStyle/>
        <a:p>
          <a:r>
            <a:rPr lang="en-US" dirty="0"/>
            <a:t>Pathos</a:t>
          </a:r>
        </a:p>
      </dgm:t>
    </dgm:pt>
    <dgm:pt modelId="{FFFBF5D5-D6ED-4333-82A8-E6E834A26621}" type="parTrans" cxnId="{00A9A74E-8CA5-40A6-9407-D5B44F54BFCB}">
      <dgm:prSet/>
      <dgm:spPr/>
      <dgm:t>
        <a:bodyPr/>
        <a:lstStyle/>
        <a:p>
          <a:endParaRPr lang="en-US"/>
        </a:p>
      </dgm:t>
    </dgm:pt>
    <dgm:pt modelId="{1AFE7F04-5D58-4024-9EAE-89AEFA24C742}" type="sibTrans" cxnId="{00A9A74E-8CA5-40A6-9407-D5B44F54BFCB}">
      <dgm:prSet/>
      <dgm:spPr/>
      <dgm:t>
        <a:bodyPr/>
        <a:lstStyle/>
        <a:p>
          <a:endParaRPr lang="en-US"/>
        </a:p>
      </dgm:t>
    </dgm:pt>
    <dgm:pt modelId="{705C7AAD-D57C-4993-B88E-25E1D1489969}">
      <dgm:prSet phldrT="[Text]"/>
      <dgm:spPr/>
      <dgm:t>
        <a:bodyPr/>
        <a:lstStyle/>
        <a:p>
          <a:r>
            <a:rPr lang="en-US" dirty="0"/>
            <a:t>Logos</a:t>
          </a:r>
        </a:p>
      </dgm:t>
    </dgm:pt>
    <dgm:pt modelId="{71C8291F-A59B-4C0E-8834-7E15A0FA2E1B}" type="parTrans" cxnId="{F08DE949-8A90-4639-B693-F429B5B87157}">
      <dgm:prSet/>
      <dgm:spPr/>
      <dgm:t>
        <a:bodyPr/>
        <a:lstStyle/>
        <a:p>
          <a:endParaRPr lang="en-US"/>
        </a:p>
      </dgm:t>
    </dgm:pt>
    <dgm:pt modelId="{8755043E-45D0-4761-B0CF-211B73AC56BE}" type="sibTrans" cxnId="{F08DE949-8A90-4639-B693-F429B5B87157}">
      <dgm:prSet/>
      <dgm:spPr/>
      <dgm:t>
        <a:bodyPr/>
        <a:lstStyle/>
        <a:p>
          <a:endParaRPr lang="en-US"/>
        </a:p>
      </dgm:t>
    </dgm:pt>
    <dgm:pt modelId="{526D982D-FC73-4F00-9DC6-344B4965B3D6}">
      <dgm:prSet phldrT="[Text]"/>
      <dgm:spPr/>
      <dgm:t>
        <a:bodyPr/>
        <a:lstStyle/>
        <a:p>
          <a:r>
            <a:rPr lang="en-US" dirty="0"/>
            <a:t>Ethos</a:t>
          </a:r>
        </a:p>
      </dgm:t>
    </dgm:pt>
    <dgm:pt modelId="{68720728-3BE1-449E-B658-99EF4FEABA92}" type="parTrans" cxnId="{B4891B59-1DE9-4233-8F10-5174D1D4205B}">
      <dgm:prSet/>
      <dgm:spPr/>
      <dgm:t>
        <a:bodyPr/>
        <a:lstStyle/>
        <a:p>
          <a:endParaRPr lang="en-US"/>
        </a:p>
      </dgm:t>
    </dgm:pt>
    <dgm:pt modelId="{202FA44D-687F-45E7-B978-D4A339C7A9AF}" type="sibTrans" cxnId="{B4891B59-1DE9-4233-8F10-5174D1D4205B}">
      <dgm:prSet/>
      <dgm:spPr/>
      <dgm:t>
        <a:bodyPr/>
        <a:lstStyle/>
        <a:p>
          <a:endParaRPr lang="en-US"/>
        </a:p>
      </dgm:t>
    </dgm:pt>
    <dgm:pt modelId="{73C107D8-9901-447E-92BD-EBA097A6934C}" type="pres">
      <dgm:prSet presAssocID="{191D90FF-80DE-4511-9193-3802ED4A8B22}" presName="compositeShape" presStyleCnt="0">
        <dgm:presLayoutVars>
          <dgm:chMax val="7"/>
          <dgm:dir/>
          <dgm:resizeHandles val="exact"/>
        </dgm:presLayoutVars>
      </dgm:prSet>
      <dgm:spPr/>
    </dgm:pt>
    <dgm:pt modelId="{32C227A4-54DE-405B-ADC5-9F741AA0D5CB}" type="pres">
      <dgm:prSet presAssocID="{1174C8CB-6DB4-43D3-86D3-BB0B6D6E9897}" presName="circ1" presStyleLbl="vennNode1" presStyleIdx="0" presStyleCnt="3"/>
      <dgm:spPr/>
    </dgm:pt>
    <dgm:pt modelId="{4299291D-7D35-4D00-8776-609773D35E88}" type="pres">
      <dgm:prSet presAssocID="{1174C8CB-6DB4-43D3-86D3-BB0B6D6E9897}" presName="circ1Tx" presStyleLbl="revTx" presStyleIdx="0" presStyleCnt="0">
        <dgm:presLayoutVars>
          <dgm:chMax val="0"/>
          <dgm:chPref val="0"/>
          <dgm:bulletEnabled val="1"/>
        </dgm:presLayoutVars>
      </dgm:prSet>
      <dgm:spPr/>
    </dgm:pt>
    <dgm:pt modelId="{7AF89ACC-A3F6-425C-9142-C29623F95B2D}" type="pres">
      <dgm:prSet presAssocID="{705C7AAD-D57C-4993-B88E-25E1D1489969}" presName="circ2" presStyleLbl="vennNode1" presStyleIdx="1" presStyleCnt="3"/>
      <dgm:spPr/>
    </dgm:pt>
    <dgm:pt modelId="{CD14D0B0-72E0-416E-8ADB-C4E39EDC15BA}" type="pres">
      <dgm:prSet presAssocID="{705C7AAD-D57C-4993-B88E-25E1D1489969}" presName="circ2Tx" presStyleLbl="revTx" presStyleIdx="0" presStyleCnt="0">
        <dgm:presLayoutVars>
          <dgm:chMax val="0"/>
          <dgm:chPref val="0"/>
          <dgm:bulletEnabled val="1"/>
        </dgm:presLayoutVars>
      </dgm:prSet>
      <dgm:spPr/>
    </dgm:pt>
    <dgm:pt modelId="{BFB91C16-78BB-45BE-89F1-DAF71F57680A}" type="pres">
      <dgm:prSet presAssocID="{526D982D-FC73-4F00-9DC6-344B4965B3D6}" presName="circ3" presStyleLbl="vennNode1" presStyleIdx="2" presStyleCnt="3"/>
      <dgm:spPr/>
    </dgm:pt>
    <dgm:pt modelId="{B4650835-01BA-4EA9-BC40-095ADAF54A9E}" type="pres">
      <dgm:prSet presAssocID="{526D982D-FC73-4F00-9DC6-344B4965B3D6}" presName="circ3Tx" presStyleLbl="revTx" presStyleIdx="0" presStyleCnt="0">
        <dgm:presLayoutVars>
          <dgm:chMax val="0"/>
          <dgm:chPref val="0"/>
          <dgm:bulletEnabled val="1"/>
        </dgm:presLayoutVars>
      </dgm:prSet>
      <dgm:spPr/>
    </dgm:pt>
  </dgm:ptLst>
  <dgm:cxnLst>
    <dgm:cxn modelId="{A399E625-AE3E-49DE-B14B-FA36F2FC4469}" type="presOf" srcId="{1174C8CB-6DB4-43D3-86D3-BB0B6D6E9897}" destId="{4299291D-7D35-4D00-8776-609773D35E88}" srcOrd="1" destOrd="0" presId="urn:microsoft.com/office/officeart/2005/8/layout/venn1"/>
    <dgm:cxn modelId="{0A6FB32D-868C-47B1-BD5E-41B540F04C2F}" type="presOf" srcId="{705C7AAD-D57C-4993-B88E-25E1D1489969}" destId="{7AF89ACC-A3F6-425C-9142-C29623F95B2D}" srcOrd="0" destOrd="0" presId="urn:microsoft.com/office/officeart/2005/8/layout/venn1"/>
    <dgm:cxn modelId="{7B359234-6270-4DFF-879C-C57C88DE488B}" type="presOf" srcId="{1174C8CB-6DB4-43D3-86D3-BB0B6D6E9897}" destId="{32C227A4-54DE-405B-ADC5-9F741AA0D5CB}" srcOrd="0" destOrd="0" presId="urn:microsoft.com/office/officeart/2005/8/layout/venn1"/>
    <dgm:cxn modelId="{E2FAB95E-BADD-456F-A64E-A9C9F0E8A66C}" type="presOf" srcId="{526D982D-FC73-4F00-9DC6-344B4965B3D6}" destId="{BFB91C16-78BB-45BE-89F1-DAF71F57680A}" srcOrd="0" destOrd="0" presId="urn:microsoft.com/office/officeart/2005/8/layout/venn1"/>
    <dgm:cxn modelId="{7A4B7961-5AD2-4A97-8EF7-DA4B1ED9E1C8}" type="presOf" srcId="{526D982D-FC73-4F00-9DC6-344B4965B3D6}" destId="{B4650835-01BA-4EA9-BC40-095ADAF54A9E}" srcOrd="1" destOrd="0" presId="urn:microsoft.com/office/officeart/2005/8/layout/venn1"/>
    <dgm:cxn modelId="{F08DE949-8A90-4639-B693-F429B5B87157}" srcId="{191D90FF-80DE-4511-9193-3802ED4A8B22}" destId="{705C7AAD-D57C-4993-B88E-25E1D1489969}" srcOrd="1" destOrd="0" parTransId="{71C8291F-A59B-4C0E-8834-7E15A0FA2E1B}" sibTransId="{8755043E-45D0-4761-B0CF-211B73AC56BE}"/>
    <dgm:cxn modelId="{00A9A74E-8CA5-40A6-9407-D5B44F54BFCB}" srcId="{191D90FF-80DE-4511-9193-3802ED4A8B22}" destId="{1174C8CB-6DB4-43D3-86D3-BB0B6D6E9897}" srcOrd="0" destOrd="0" parTransId="{FFFBF5D5-D6ED-4333-82A8-E6E834A26621}" sibTransId="{1AFE7F04-5D58-4024-9EAE-89AEFA24C742}"/>
    <dgm:cxn modelId="{B4891B59-1DE9-4233-8F10-5174D1D4205B}" srcId="{191D90FF-80DE-4511-9193-3802ED4A8B22}" destId="{526D982D-FC73-4F00-9DC6-344B4965B3D6}" srcOrd="2" destOrd="0" parTransId="{68720728-3BE1-449E-B658-99EF4FEABA92}" sibTransId="{202FA44D-687F-45E7-B978-D4A339C7A9AF}"/>
    <dgm:cxn modelId="{FD89017B-E9F3-4231-94E0-170AA008956F}" type="presOf" srcId="{191D90FF-80DE-4511-9193-3802ED4A8B22}" destId="{73C107D8-9901-447E-92BD-EBA097A6934C}" srcOrd="0" destOrd="0" presId="urn:microsoft.com/office/officeart/2005/8/layout/venn1"/>
    <dgm:cxn modelId="{DD78ED98-60E0-4FB2-B21E-9B934070702A}" type="presOf" srcId="{705C7AAD-D57C-4993-B88E-25E1D1489969}" destId="{CD14D0B0-72E0-416E-8ADB-C4E39EDC15BA}" srcOrd="1" destOrd="0" presId="urn:microsoft.com/office/officeart/2005/8/layout/venn1"/>
    <dgm:cxn modelId="{34A9122A-EC00-4534-A3E7-A1EAFF183641}" type="presParOf" srcId="{73C107D8-9901-447E-92BD-EBA097A6934C}" destId="{32C227A4-54DE-405B-ADC5-9F741AA0D5CB}" srcOrd="0" destOrd="0" presId="urn:microsoft.com/office/officeart/2005/8/layout/venn1"/>
    <dgm:cxn modelId="{EAF27D1E-F057-4AF1-B05D-91CE093DB53E}" type="presParOf" srcId="{73C107D8-9901-447E-92BD-EBA097A6934C}" destId="{4299291D-7D35-4D00-8776-609773D35E88}" srcOrd="1" destOrd="0" presId="urn:microsoft.com/office/officeart/2005/8/layout/venn1"/>
    <dgm:cxn modelId="{6F1F7A56-0C7E-4264-B90E-730B52B407C8}" type="presParOf" srcId="{73C107D8-9901-447E-92BD-EBA097A6934C}" destId="{7AF89ACC-A3F6-425C-9142-C29623F95B2D}" srcOrd="2" destOrd="0" presId="urn:microsoft.com/office/officeart/2005/8/layout/venn1"/>
    <dgm:cxn modelId="{C7863CBC-95B0-485F-AE45-E47FF2BD6EBA}" type="presParOf" srcId="{73C107D8-9901-447E-92BD-EBA097A6934C}" destId="{CD14D0B0-72E0-416E-8ADB-C4E39EDC15BA}" srcOrd="3" destOrd="0" presId="urn:microsoft.com/office/officeart/2005/8/layout/venn1"/>
    <dgm:cxn modelId="{4EF3BD68-FD0B-42C1-ABF7-0970FED91237}" type="presParOf" srcId="{73C107D8-9901-447E-92BD-EBA097A6934C}" destId="{BFB91C16-78BB-45BE-89F1-DAF71F57680A}" srcOrd="4" destOrd="0" presId="urn:microsoft.com/office/officeart/2005/8/layout/venn1"/>
    <dgm:cxn modelId="{BB2AB547-D99B-47C2-A9D8-556A6679055E}" type="presParOf" srcId="{73C107D8-9901-447E-92BD-EBA097A6934C}" destId="{B4650835-01BA-4EA9-BC40-095ADAF54A9E}"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C227A4-54DE-405B-ADC5-9F741AA0D5CB}">
      <dsp:nvSpPr>
        <dsp:cNvPr id="0" name=""/>
        <dsp:cNvSpPr/>
      </dsp:nvSpPr>
      <dsp:spPr>
        <a:xfrm>
          <a:off x="1618636" y="71437"/>
          <a:ext cx="3428998" cy="3428998"/>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622550">
            <a:lnSpc>
              <a:spcPct val="90000"/>
            </a:lnSpc>
            <a:spcBef>
              <a:spcPct val="0"/>
            </a:spcBef>
            <a:spcAft>
              <a:spcPct val="35000"/>
            </a:spcAft>
            <a:buNone/>
          </a:pPr>
          <a:r>
            <a:rPr lang="en-US" sz="5900" kern="1200" dirty="0"/>
            <a:t>Pathos</a:t>
          </a:r>
        </a:p>
      </dsp:txBody>
      <dsp:txXfrm>
        <a:off x="2075836" y="671512"/>
        <a:ext cx="2514599" cy="1543049"/>
      </dsp:txXfrm>
    </dsp:sp>
    <dsp:sp modelId="{7AF89ACC-A3F6-425C-9142-C29623F95B2D}">
      <dsp:nvSpPr>
        <dsp:cNvPr id="0" name=""/>
        <dsp:cNvSpPr/>
      </dsp:nvSpPr>
      <dsp:spPr>
        <a:xfrm>
          <a:off x="2855933" y="2214561"/>
          <a:ext cx="3428998" cy="3428998"/>
        </a:xfrm>
        <a:prstGeom prst="ellipse">
          <a:avLst/>
        </a:prstGeom>
        <a:solidFill>
          <a:schemeClr val="accent3">
            <a:alpha val="50000"/>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622550">
            <a:lnSpc>
              <a:spcPct val="90000"/>
            </a:lnSpc>
            <a:spcBef>
              <a:spcPct val="0"/>
            </a:spcBef>
            <a:spcAft>
              <a:spcPct val="35000"/>
            </a:spcAft>
            <a:buNone/>
          </a:pPr>
          <a:r>
            <a:rPr lang="en-US" sz="5900" kern="1200" dirty="0"/>
            <a:t>Logos</a:t>
          </a:r>
        </a:p>
      </dsp:txBody>
      <dsp:txXfrm>
        <a:off x="3904635" y="3100386"/>
        <a:ext cx="2057399" cy="1885949"/>
      </dsp:txXfrm>
    </dsp:sp>
    <dsp:sp modelId="{BFB91C16-78BB-45BE-89F1-DAF71F57680A}">
      <dsp:nvSpPr>
        <dsp:cNvPr id="0" name=""/>
        <dsp:cNvSpPr/>
      </dsp:nvSpPr>
      <dsp:spPr>
        <a:xfrm>
          <a:off x="381339" y="2214561"/>
          <a:ext cx="3428998" cy="3428998"/>
        </a:xfrm>
        <a:prstGeom prst="ellipse">
          <a:avLst/>
        </a:prstGeom>
        <a:solidFill>
          <a:schemeClr val="accent3">
            <a:alpha val="50000"/>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622550">
            <a:lnSpc>
              <a:spcPct val="90000"/>
            </a:lnSpc>
            <a:spcBef>
              <a:spcPct val="0"/>
            </a:spcBef>
            <a:spcAft>
              <a:spcPct val="35000"/>
            </a:spcAft>
            <a:buNone/>
          </a:pPr>
          <a:r>
            <a:rPr lang="en-US" sz="5900" kern="1200" dirty="0"/>
            <a:t>Ethos</a:t>
          </a:r>
        </a:p>
      </dsp:txBody>
      <dsp:txXfrm>
        <a:off x="704236" y="3100386"/>
        <a:ext cx="2057399" cy="1885949"/>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1" y="2"/>
            <a:ext cx="3066733" cy="468154"/>
          </a:xfrm>
          <a:prstGeom prst="rect">
            <a:avLst/>
          </a:prstGeom>
        </p:spPr>
        <p:txBody>
          <a:bodyPr vert="horz" lIns="92819" tIns="46409" rIns="92819" bIns="46409" rtlCol="0"/>
          <a:lstStyle>
            <a:lvl1pPr algn="l">
              <a:defRPr sz="1200"/>
            </a:lvl1pPr>
          </a:lstStyle>
          <a:p>
            <a:endParaRPr lang="en-US" dirty="0">
              <a:latin typeface="Arial"/>
            </a:endParaRPr>
          </a:p>
        </p:txBody>
      </p:sp>
      <p:sp>
        <p:nvSpPr>
          <p:cNvPr id="3" name="Marcador de fecha 2"/>
          <p:cNvSpPr>
            <a:spLocks noGrp="1"/>
          </p:cNvSpPr>
          <p:nvPr>
            <p:ph type="dt" sz="quarter" idx="1"/>
          </p:nvPr>
        </p:nvSpPr>
        <p:spPr>
          <a:xfrm>
            <a:off x="4008710" y="2"/>
            <a:ext cx="3066733" cy="468154"/>
          </a:xfrm>
          <a:prstGeom prst="rect">
            <a:avLst/>
          </a:prstGeom>
        </p:spPr>
        <p:txBody>
          <a:bodyPr vert="horz" lIns="92819" tIns="46409" rIns="92819" bIns="46409" rtlCol="0"/>
          <a:lstStyle>
            <a:lvl1pPr algn="r">
              <a:defRPr sz="1200"/>
            </a:lvl1pPr>
          </a:lstStyle>
          <a:p>
            <a:fld id="{210C70F3-4E98-914C-A406-4D3A71918C61}" type="datetimeFigureOut">
              <a:rPr lang="es-ES" smtClean="0">
                <a:latin typeface="Arial"/>
              </a:rPr>
              <a:t>20/11/2023</a:t>
            </a:fld>
            <a:endParaRPr lang="en-US" dirty="0">
              <a:latin typeface="Arial"/>
            </a:endParaRPr>
          </a:p>
        </p:txBody>
      </p:sp>
      <p:sp>
        <p:nvSpPr>
          <p:cNvPr id="4" name="Marcador de pie de página 3"/>
          <p:cNvSpPr>
            <a:spLocks noGrp="1"/>
          </p:cNvSpPr>
          <p:nvPr>
            <p:ph type="ftr" sz="quarter" idx="2"/>
          </p:nvPr>
        </p:nvSpPr>
        <p:spPr>
          <a:xfrm>
            <a:off x="1" y="8893306"/>
            <a:ext cx="3066733" cy="468154"/>
          </a:xfrm>
          <a:prstGeom prst="rect">
            <a:avLst/>
          </a:prstGeom>
        </p:spPr>
        <p:txBody>
          <a:bodyPr vert="horz" lIns="92819" tIns="46409" rIns="92819" bIns="46409" rtlCol="0" anchor="b"/>
          <a:lstStyle>
            <a:lvl1pPr algn="l">
              <a:defRPr sz="1200"/>
            </a:lvl1pPr>
          </a:lstStyle>
          <a:p>
            <a:endParaRPr lang="en-US" dirty="0">
              <a:latin typeface="Arial"/>
            </a:endParaRPr>
          </a:p>
        </p:txBody>
      </p:sp>
      <p:sp>
        <p:nvSpPr>
          <p:cNvPr id="5" name="Marcador de número de diapositiva 4"/>
          <p:cNvSpPr>
            <a:spLocks noGrp="1"/>
          </p:cNvSpPr>
          <p:nvPr>
            <p:ph type="sldNum" sz="quarter" idx="3"/>
          </p:nvPr>
        </p:nvSpPr>
        <p:spPr>
          <a:xfrm>
            <a:off x="4008710" y="8893306"/>
            <a:ext cx="3066733" cy="468154"/>
          </a:xfrm>
          <a:prstGeom prst="rect">
            <a:avLst/>
          </a:prstGeom>
        </p:spPr>
        <p:txBody>
          <a:bodyPr vert="horz" lIns="92819" tIns="46409" rIns="92819" bIns="46409" rtlCol="0" anchor="b"/>
          <a:lstStyle>
            <a:lvl1pPr algn="r">
              <a:defRPr sz="1200"/>
            </a:lvl1pPr>
          </a:lstStyle>
          <a:p>
            <a:fld id="{66EBA96D-7B5E-E441-88EE-FF8992381946}" type="slidenum">
              <a:rPr lang="en-US" smtClean="0">
                <a:latin typeface="Arial"/>
              </a:rPr>
              <a:t>‹#›</a:t>
            </a:fld>
            <a:endParaRPr lang="en-US" dirty="0">
              <a:latin typeface="Arial"/>
            </a:endParaRPr>
          </a:p>
        </p:txBody>
      </p:sp>
    </p:spTree>
    <p:extLst>
      <p:ext uri="{BB962C8B-B14F-4D97-AF65-F5344CB8AC3E}">
        <p14:creationId xmlns:p14="http://schemas.microsoft.com/office/powerpoint/2010/main" val="626104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7"/>
            <a:ext cx="3066733" cy="469779"/>
          </a:xfrm>
          <a:prstGeom prst="rect">
            <a:avLst/>
          </a:prstGeom>
        </p:spPr>
        <p:txBody>
          <a:bodyPr vert="horz" lIns="92819" tIns="46409" rIns="92819" bIns="46409" rtlCol="0"/>
          <a:lstStyle>
            <a:lvl1pPr algn="l">
              <a:defRPr sz="1200">
                <a:latin typeface="Arial"/>
              </a:defRPr>
            </a:lvl1pPr>
          </a:lstStyle>
          <a:p>
            <a:endParaRPr lang="en-US" dirty="0"/>
          </a:p>
        </p:txBody>
      </p:sp>
      <p:sp>
        <p:nvSpPr>
          <p:cNvPr id="3" name="Date Placeholder 2"/>
          <p:cNvSpPr>
            <a:spLocks noGrp="1"/>
          </p:cNvSpPr>
          <p:nvPr>
            <p:ph type="dt" idx="1"/>
          </p:nvPr>
        </p:nvSpPr>
        <p:spPr>
          <a:xfrm>
            <a:off x="4008710" y="7"/>
            <a:ext cx="3066733" cy="469779"/>
          </a:xfrm>
          <a:prstGeom prst="rect">
            <a:avLst/>
          </a:prstGeom>
        </p:spPr>
        <p:txBody>
          <a:bodyPr vert="horz" lIns="92819" tIns="46409" rIns="92819" bIns="46409" rtlCol="0"/>
          <a:lstStyle>
            <a:lvl1pPr algn="r">
              <a:defRPr sz="1200">
                <a:latin typeface="Arial"/>
              </a:defRPr>
            </a:lvl1pPr>
          </a:lstStyle>
          <a:p>
            <a:fld id="{C88FBD83-9731-4D68-B7CB-72A673762865}" type="datetimeFigureOut">
              <a:rPr lang="en-US" smtClean="0"/>
              <a:pPr/>
              <a:t>11/20/2023</a:t>
            </a:fld>
            <a:endParaRPr lang="en-US" dirty="0"/>
          </a:p>
        </p:txBody>
      </p:sp>
      <p:sp>
        <p:nvSpPr>
          <p:cNvPr id="4" name="Slide Image Placeholder 3"/>
          <p:cNvSpPr>
            <a:spLocks noGrp="1" noRot="1" noChangeAspect="1"/>
          </p:cNvSpPr>
          <p:nvPr>
            <p:ph type="sldImg" idx="2"/>
          </p:nvPr>
        </p:nvSpPr>
        <p:spPr>
          <a:xfrm>
            <a:off x="730250" y="1169988"/>
            <a:ext cx="5616575" cy="3159125"/>
          </a:xfrm>
          <a:prstGeom prst="rect">
            <a:avLst/>
          </a:prstGeom>
          <a:noFill/>
          <a:ln w="12700">
            <a:solidFill>
              <a:prstClr val="black"/>
            </a:solidFill>
          </a:ln>
        </p:spPr>
        <p:txBody>
          <a:bodyPr vert="horz" lIns="92819" tIns="46409" rIns="92819" bIns="46409" rtlCol="0" anchor="ctr"/>
          <a:lstStyle/>
          <a:p>
            <a:endParaRPr lang="en-US" dirty="0"/>
          </a:p>
        </p:txBody>
      </p:sp>
      <p:sp>
        <p:nvSpPr>
          <p:cNvPr id="5" name="Notes Placeholder 4"/>
          <p:cNvSpPr>
            <a:spLocks noGrp="1"/>
          </p:cNvSpPr>
          <p:nvPr>
            <p:ph type="body" sz="quarter" idx="3"/>
          </p:nvPr>
        </p:nvSpPr>
        <p:spPr>
          <a:xfrm>
            <a:off x="707709" y="4505982"/>
            <a:ext cx="5661660" cy="3686710"/>
          </a:xfrm>
          <a:prstGeom prst="rect">
            <a:avLst/>
          </a:prstGeom>
        </p:spPr>
        <p:txBody>
          <a:bodyPr vert="horz" lIns="92819" tIns="46409" rIns="92819" bIns="4640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1" y="8893299"/>
            <a:ext cx="3066733" cy="469778"/>
          </a:xfrm>
          <a:prstGeom prst="rect">
            <a:avLst/>
          </a:prstGeom>
        </p:spPr>
        <p:txBody>
          <a:bodyPr vert="horz" lIns="92819" tIns="46409" rIns="92819" bIns="46409" rtlCol="0" anchor="b"/>
          <a:lstStyle>
            <a:lvl1pPr algn="l">
              <a:defRPr sz="1200">
                <a:latin typeface="Arial"/>
              </a:defRPr>
            </a:lvl1pPr>
          </a:lstStyle>
          <a:p>
            <a:endParaRPr lang="en-US" dirty="0"/>
          </a:p>
        </p:txBody>
      </p:sp>
      <p:sp>
        <p:nvSpPr>
          <p:cNvPr id="7" name="Slide Number Placeholder 6"/>
          <p:cNvSpPr>
            <a:spLocks noGrp="1"/>
          </p:cNvSpPr>
          <p:nvPr>
            <p:ph type="sldNum" sz="quarter" idx="5"/>
          </p:nvPr>
        </p:nvSpPr>
        <p:spPr>
          <a:xfrm>
            <a:off x="4008710" y="8893299"/>
            <a:ext cx="3066733" cy="469778"/>
          </a:xfrm>
          <a:prstGeom prst="rect">
            <a:avLst/>
          </a:prstGeom>
        </p:spPr>
        <p:txBody>
          <a:bodyPr vert="horz" lIns="92819" tIns="46409" rIns="92819" bIns="46409" rtlCol="0" anchor="b"/>
          <a:lstStyle>
            <a:lvl1pPr algn="r">
              <a:defRPr sz="1200">
                <a:latin typeface="Arial"/>
              </a:defRPr>
            </a:lvl1pPr>
          </a:lstStyle>
          <a:p>
            <a:fld id="{FE0A9923-6B6C-4355-B37D-EF6E572924C9}" type="slidenum">
              <a:rPr lang="en-US" smtClean="0"/>
              <a:pPr/>
              <a:t>‹#›</a:t>
            </a:fld>
            <a:endParaRPr lang="en-US" dirty="0"/>
          </a:p>
        </p:txBody>
      </p:sp>
    </p:spTree>
    <p:extLst>
      <p:ext uri="{BB962C8B-B14F-4D97-AF65-F5344CB8AC3E}">
        <p14:creationId xmlns:p14="http://schemas.microsoft.com/office/powerpoint/2010/main" val="1131130660"/>
      </p:ext>
    </p:extLst>
  </p:cSld>
  <p:clrMap bg1="lt1" tx1="dk1" bg2="lt2" tx2="dk2" accent1="accent1" accent2="accent2" accent3="accent3" accent4="accent4" accent5="accent5" accent6="accent6" hlink="hlink" folHlink="folHlink"/>
  <p:hf hdr="0" ftr="0" dt="0"/>
  <p:notesStyle>
    <a:lvl1pPr marL="0" algn="l" defTabSz="2037648" rtl="0" eaLnBrk="1" latinLnBrk="0" hangingPunct="1">
      <a:defRPr sz="2600" kern="1200">
        <a:solidFill>
          <a:schemeClr val="tx1"/>
        </a:solidFill>
        <a:latin typeface="Arial"/>
        <a:ea typeface="+mn-ea"/>
        <a:cs typeface="+mn-cs"/>
      </a:defRPr>
    </a:lvl1pPr>
    <a:lvl2pPr marL="1018824" algn="l" defTabSz="2037648" rtl="0" eaLnBrk="1" latinLnBrk="0" hangingPunct="1">
      <a:defRPr sz="2600" kern="1200">
        <a:solidFill>
          <a:schemeClr val="tx1"/>
        </a:solidFill>
        <a:latin typeface="Arial"/>
        <a:ea typeface="+mn-ea"/>
        <a:cs typeface="+mn-cs"/>
      </a:defRPr>
    </a:lvl2pPr>
    <a:lvl3pPr marL="2037648" algn="l" defTabSz="2037648" rtl="0" eaLnBrk="1" latinLnBrk="0" hangingPunct="1">
      <a:defRPr sz="2600" kern="1200">
        <a:solidFill>
          <a:schemeClr val="tx1"/>
        </a:solidFill>
        <a:latin typeface="Arial"/>
        <a:ea typeface="+mn-ea"/>
        <a:cs typeface="+mn-cs"/>
      </a:defRPr>
    </a:lvl3pPr>
    <a:lvl4pPr marL="3056474" algn="l" defTabSz="2037648" rtl="0" eaLnBrk="1" latinLnBrk="0" hangingPunct="1">
      <a:defRPr sz="2600" kern="1200">
        <a:solidFill>
          <a:schemeClr val="tx1"/>
        </a:solidFill>
        <a:latin typeface="Arial"/>
        <a:ea typeface="+mn-ea"/>
        <a:cs typeface="+mn-cs"/>
      </a:defRPr>
    </a:lvl4pPr>
    <a:lvl5pPr marL="4075298" algn="l" defTabSz="2037648" rtl="0" eaLnBrk="1" latinLnBrk="0" hangingPunct="1">
      <a:defRPr sz="2600" kern="1200">
        <a:solidFill>
          <a:schemeClr val="tx1"/>
        </a:solidFill>
        <a:latin typeface="Arial"/>
        <a:ea typeface="+mn-ea"/>
        <a:cs typeface="+mn-cs"/>
      </a:defRPr>
    </a:lvl5pPr>
    <a:lvl6pPr marL="5094122" algn="l" defTabSz="2037648" rtl="0" eaLnBrk="1" latinLnBrk="0" hangingPunct="1">
      <a:defRPr sz="2600" kern="1200">
        <a:solidFill>
          <a:schemeClr val="tx1"/>
        </a:solidFill>
        <a:latin typeface="+mn-lt"/>
        <a:ea typeface="+mn-ea"/>
        <a:cs typeface="+mn-cs"/>
      </a:defRPr>
    </a:lvl6pPr>
    <a:lvl7pPr marL="6112946" algn="l" defTabSz="2037648" rtl="0" eaLnBrk="1" latinLnBrk="0" hangingPunct="1">
      <a:defRPr sz="2600" kern="1200">
        <a:solidFill>
          <a:schemeClr val="tx1"/>
        </a:solidFill>
        <a:latin typeface="+mn-lt"/>
        <a:ea typeface="+mn-ea"/>
        <a:cs typeface="+mn-cs"/>
      </a:defRPr>
    </a:lvl7pPr>
    <a:lvl8pPr marL="7131772" algn="l" defTabSz="2037648" rtl="0" eaLnBrk="1" latinLnBrk="0" hangingPunct="1">
      <a:defRPr sz="2600" kern="1200">
        <a:solidFill>
          <a:schemeClr val="tx1"/>
        </a:solidFill>
        <a:latin typeface="+mn-lt"/>
        <a:ea typeface="+mn-ea"/>
        <a:cs typeface="+mn-cs"/>
      </a:defRPr>
    </a:lvl8pPr>
    <a:lvl9pPr marL="8150596" algn="l" defTabSz="2037648" rtl="0" eaLnBrk="1" latinLnBrk="0" hangingPunct="1">
      <a:defRPr sz="2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8:notes"/>
          <p:cNvSpPr>
            <a:spLocks noGrp="1" noRot="1" noChangeAspect="1"/>
          </p:cNvSpPr>
          <p:nvPr>
            <p:ph type="sldImg" idx="2"/>
          </p:nvPr>
        </p:nvSpPr>
        <p:spPr>
          <a:xfrm>
            <a:off x="401638" y="695325"/>
            <a:ext cx="6180137" cy="34766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7" name="Google Shape;567;p8:notes"/>
          <p:cNvSpPr txBox="1">
            <a:spLocks noGrp="1"/>
          </p:cNvSpPr>
          <p:nvPr>
            <p:ph type="body" idx="1"/>
          </p:nvPr>
        </p:nvSpPr>
        <p:spPr>
          <a:xfrm>
            <a:off x="698332" y="4403124"/>
            <a:ext cx="5586654" cy="4171380"/>
          </a:xfrm>
          <a:prstGeom prst="rect">
            <a:avLst/>
          </a:prstGeom>
          <a:noFill/>
          <a:ln>
            <a:noFill/>
          </a:ln>
        </p:spPr>
        <p:txBody>
          <a:bodyPr spcFirstLastPara="1" wrap="square" lIns="92851" tIns="92851" rIns="92851" bIns="92851" anchor="t" anchorCtr="0">
            <a:noAutofit/>
          </a:bodyPr>
          <a:lstStyle/>
          <a:p>
            <a:pPr>
              <a:buSzPts val="1100"/>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2069435"/>
            <a:fld id="{FE0A9923-6B6C-4355-B37D-EF6E572924C9}" type="slidenum">
              <a:rPr lang="en-US">
                <a:solidFill>
                  <a:prstClr val="black"/>
                </a:solidFill>
              </a:rPr>
              <a:pPr defTabSz="2069435"/>
              <a:t>12</a:t>
            </a:fld>
            <a:endParaRPr lang="en-US" dirty="0">
              <a:solidFill>
                <a:prstClr val="black"/>
              </a:solidFill>
            </a:endParaRPr>
          </a:p>
        </p:txBody>
      </p:sp>
    </p:spTree>
    <p:extLst>
      <p:ext uri="{BB962C8B-B14F-4D97-AF65-F5344CB8AC3E}">
        <p14:creationId xmlns:p14="http://schemas.microsoft.com/office/powerpoint/2010/main" val="2357686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28665">
              <a:defRPr/>
            </a:pPr>
            <a:fld id="{3EACF6C4-3787-4A4D-8BAB-55B771DA068E}" type="slidenum">
              <a:rPr lang="en-US">
                <a:solidFill>
                  <a:prstClr val="black"/>
                </a:solidFill>
                <a:latin typeface="Calibri" panose="020F0502020204030204"/>
              </a:rPr>
              <a:pPr defTabSz="928665">
                <a:defRPr/>
              </a:pPr>
              <a:t>23</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5891953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71:notes"/>
          <p:cNvSpPr>
            <a:spLocks noGrp="1" noRot="1" noChangeAspect="1"/>
          </p:cNvSpPr>
          <p:nvPr>
            <p:ph type="sldImg" idx="2"/>
          </p:nvPr>
        </p:nvSpPr>
        <p:spPr>
          <a:xfrm>
            <a:off x="1112838" y="768350"/>
            <a:ext cx="5716587" cy="32146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p171:notes"/>
          <p:cNvSpPr txBox="1">
            <a:spLocks noGrp="1"/>
          </p:cNvSpPr>
          <p:nvPr>
            <p:ph type="sldNum" idx="12"/>
          </p:nvPr>
        </p:nvSpPr>
        <p:spPr>
          <a:xfrm>
            <a:off x="4008707" y="8893299"/>
            <a:ext cx="3066732" cy="469779"/>
          </a:xfrm>
          <a:prstGeom prst="rect">
            <a:avLst/>
          </a:prstGeom>
          <a:noFill/>
          <a:ln>
            <a:noFill/>
          </a:ln>
        </p:spPr>
        <p:txBody>
          <a:bodyPr spcFirstLastPara="1" wrap="square" lIns="93918" tIns="46946" rIns="93918" bIns="46946" anchor="b" anchorCtr="0">
            <a:noAutofit/>
          </a:bodyPr>
          <a:lstStyle/>
          <a:p>
            <a:pPr defTabSz="928665">
              <a:buClr>
                <a:srgbClr val="000000"/>
              </a:buClr>
              <a:buSzPts val="1300"/>
              <a:defRPr/>
            </a:pPr>
            <a:fld id="{00000000-1234-1234-1234-123412341234}" type="slidenum">
              <a:rPr lang="en-US" sz="1300" kern="0">
                <a:solidFill>
                  <a:srgbClr val="000000"/>
                </a:solidFill>
                <a:latin typeface="Calibri"/>
                <a:ea typeface="Calibri"/>
                <a:cs typeface="Calibri"/>
                <a:sym typeface="Calibri"/>
              </a:rPr>
              <a:pPr defTabSz="928665">
                <a:buClr>
                  <a:srgbClr val="000000"/>
                </a:buClr>
                <a:buSzPts val="1300"/>
                <a:defRPr/>
              </a:pPr>
              <a:t>26</a:t>
            </a:fld>
            <a:endParaRPr sz="1300" kern="0">
              <a:solidFill>
                <a:srgbClr val="000000"/>
              </a:solidFill>
              <a:latin typeface="Calibri"/>
              <a:ea typeface="Calibri"/>
              <a:cs typeface="Calibri"/>
              <a:sym typeface="Calibri"/>
            </a:endParaRPr>
          </a:p>
        </p:txBody>
      </p:sp>
      <p:sp>
        <p:nvSpPr>
          <p:cNvPr id="334" name="Google Shape;334;p171:notes"/>
          <p:cNvSpPr txBox="1">
            <a:spLocks noGrp="1"/>
          </p:cNvSpPr>
          <p:nvPr>
            <p:ph type="body" idx="1"/>
          </p:nvPr>
        </p:nvSpPr>
        <p:spPr>
          <a:xfrm>
            <a:off x="707708" y="4505981"/>
            <a:ext cx="5661660" cy="3686711"/>
          </a:xfrm>
          <a:prstGeom prst="rect">
            <a:avLst/>
          </a:prstGeom>
        </p:spPr>
        <p:txBody>
          <a:bodyPr spcFirstLastPara="1" wrap="square" lIns="93918" tIns="46946" rIns="93918" bIns="46946" anchor="t" anchorCtr="0">
            <a:noAutofit/>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71:notes"/>
          <p:cNvSpPr>
            <a:spLocks noGrp="1" noRot="1" noChangeAspect="1"/>
          </p:cNvSpPr>
          <p:nvPr>
            <p:ph type="sldImg" idx="2"/>
          </p:nvPr>
        </p:nvSpPr>
        <p:spPr>
          <a:xfrm>
            <a:off x="1112838" y="768350"/>
            <a:ext cx="5716587" cy="32146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p171:notes"/>
          <p:cNvSpPr txBox="1">
            <a:spLocks noGrp="1"/>
          </p:cNvSpPr>
          <p:nvPr>
            <p:ph type="sldNum" idx="12"/>
          </p:nvPr>
        </p:nvSpPr>
        <p:spPr>
          <a:xfrm>
            <a:off x="4008707" y="8893299"/>
            <a:ext cx="3066732" cy="469779"/>
          </a:xfrm>
          <a:prstGeom prst="rect">
            <a:avLst/>
          </a:prstGeom>
          <a:noFill/>
          <a:ln>
            <a:noFill/>
          </a:ln>
        </p:spPr>
        <p:txBody>
          <a:bodyPr spcFirstLastPara="1" wrap="square" lIns="93918" tIns="46946" rIns="93918" bIns="46946" anchor="b" anchorCtr="0">
            <a:noAutofit/>
          </a:bodyPr>
          <a:lstStyle/>
          <a:p>
            <a:pPr defTabSz="928665">
              <a:buClr>
                <a:srgbClr val="000000"/>
              </a:buClr>
              <a:buSzPts val="1300"/>
              <a:defRPr/>
            </a:pPr>
            <a:fld id="{00000000-1234-1234-1234-123412341234}" type="slidenum">
              <a:rPr lang="en-US" sz="1300" kern="0">
                <a:solidFill>
                  <a:srgbClr val="000000"/>
                </a:solidFill>
                <a:latin typeface="Calibri"/>
                <a:ea typeface="Calibri"/>
                <a:cs typeface="Calibri"/>
                <a:sym typeface="Calibri"/>
              </a:rPr>
              <a:pPr defTabSz="928665">
                <a:buClr>
                  <a:srgbClr val="000000"/>
                </a:buClr>
                <a:buSzPts val="1300"/>
                <a:defRPr/>
              </a:pPr>
              <a:t>28</a:t>
            </a:fld>
            <a:endParaRPr sz="1300" kern="0">
              <a:solidFill>
                <a:srgbClr val="000000"/>
              </a:solidFill>
              <a:latin typeface="Calibri"/>
              <a:ea typeface="Calibri"/>
              <a:cs typeface="Calibri"/>
              <a:sym typeface="Calibri"/>
            </a:endParaRPr>
          </a:p>
        </p:txBody>
      </p:sp>
      <p:sp>
        <p:nvSpPr>
          <p:cNvPr id="334" name="Google Shape;334;p171:notes"/>
          <p:cNvSpPr txBox="1">
            <a:spLocks noGrp="1"/>
          </p:cNvSpPr>
          <p:nvPr>
            <p:ph type="body" idx="1"/>
          </p:nvPr>
        </p:nvSpPr>
        <p:spPr>
          <a:xfrm>
            <a:off x="707708" y="4505981"/>
            <a:ext cx="5661660" cy="3686711"/>
          </a:xfrm>
          <a:prstGeom prst="rect">
            <a:avLst/>
          </a:prstGeom>
        </p:spPr>
        <p:txBody>
          <a:bodyPr spcFirstLastPara="1" wrap="square" lIns="93918" tIns="46946" rIns="93918" bIns="46946" anchor="t" anchorCtr="0">
            <a:noAutofit/>
          </a:bodyPr>
          <a:lstStyle/>
          <a:p>
            <a:endParaRPr/>
          </a:p>
        </p:txBody>
      </p:sp>
    </p:spTree>
    <p:extLst>
      <p:ext uri="{BB962C8B-B14F-4D97-AF65-F5344CB8AC3E}">
        <p14:creationId xmlns:p14="http://schemas.microsoft.com/office/powerpoint/2010/main" val="32106106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71:notes"/>
          <p:cNvSpPr>
            <a:spLocks noGrp="1" noRot="1" noChangeAspect="1"/>
          </p:cNvSpPr>
          <p:nvPr>
            <p:ph type="sldImg" idx="2"/>
          </p:nvPr>
        </p:nvSpPr>
        <p:spPr>
          <a:xfrm>
            <a:off x="1112838" y="768350"/>
            <a:ext cx="5716587" cy="32146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p171:notes"/>
          <p:cNvSpPr txBox="1">
            <a:spLocks noGrp="1"/>
          </p:cNvSpPr>
          <p:nvPr>
            <p:ph type="sldNum" idx="12"/>
          </p:nvPr>
        </p:nvSpPr>
        <p:spPr>
          <a:xfrm>
            <a:off x="4008707" y="8893299"/>
            <a:ext cx="3066732" cy="469779"/>
          </a:xfrm>
          <a:prstGeom prst="rect">
            <a:avLst/>
          </a:prstGeom>
          <a:noFill/>
          <a:ln>
            <a:noFill/>
          </a:ln>
        </p:spPr>
        <p:txBody>
          <a:bodyPr spcFirstLastPara="1" wrap="square" lIns="93918" tIns="46946" rIns="93918" bIns="46946" anchor="b" anchorCtr="0">
            <a:noAutofit/>
          </a:bodyPr>
          <a:lstStyle/>
          <a:p>
            <a:pPr defTabSz="928665">
              <a:buClr>
                <a:srgbClr val="000000"/>
              </a:buClr>
              <a:buSzPts val="1300"/>
              <a:defRPr/>
            </a:pPr>
            <a:fld id="{00000000-1234-1234-1234-123412341234}" type="slidenum">
              <a:rPr lang="en-US" sz="1300" kern="0">
                <a:solidFill>
                  <a:srgbClr val="000000"/>
                </a:solidFill>
                <a:latin typeface="Calibri"/>
                <a:ea typeface="Calibri"/>
                <a:cs typeface="Calibri"/>
                <a:sym typeface="Calibri"/>
              </a:rPr>
              <a:pPr defTabSz="928665">
                <a:buClr>
                  <a:srgbClr val="000000"/>
                </a:buClr>
                <a:buSzPts val="1300"/>
                <a:defRPr/>
              </a:pPr>
              <a:t>29</a:t>
            </a:fld>
            <a:endParaRPr sz="1300" kern="0">
              <a:solidFill>
                <a:srgbClr val="000000"/>
              </a:solidFill>
              <a:latin typeface="Calibri"/>
              <a:ea typeface="Calibri"/>
              <a:cs typeface="Calibri"/>
              <a:sym typeface="Calibri"/>
            </a:endParaRPr>
          </a:p>
        </p:txBody>
      </p:sp>
      <p:sp>
        <p:nvSpPr>
          <p:cNvPr id="334" name="Google Shape;334;p171:notes"/>
          <p:cNvSpPr txBox="1">
            <a:spLocks noGrp="1"/>
          </p:cNvSpPr>
          <p:nvPr>
            <p:ph type="body" idx="1"/>
          </p:nvPr>
        </p:nvSpPr>
        <p:spPr>
          <a:xfrm>
            <a:off x="707708" y="4505981"/>
            <a:ext cx="5661660" cy="3686711"/>
          </a:xfrm>
          <a:prstGeom prst="rect">
            <a:avLst/>
          </a:prstGeom>
        </p:spPr>
        <p:txBody>
          <a:bodyPr spcFirstLastPara="1" wrap="square" lIns="93918" tIns="46946" rIns="93918" bIns="46946" anchor="t" anchorCtr="0">
            <a:noAutofit/>
          </a:bodyPr>
          <a:lstStyle/>
          <a:p>
            <a:endParaRPr/>
          </a:p>
        </p:txBody>
      </p:sp>
    </p:spTree>
    <p:extLst>
      <p:ext uri="{BB962C8B-B14F-4D97-AF65-F5344CB8AC3E}">
        <p14:creationId xmlns:p14="http://schemas.microsoft.com/office/powerpoint/2010/main" val="155493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7708" y="4505982"/>
            <a:ext cx="5661660" cy="3686711"/>
          </a:xfrm>
          <a:prstGeom prst="rect">
            <a:avLst/>
          </a:prstGeom>
        </p:spPr>
        <p:txBody>
          <a:bodyPr lIns="93935" tIns="46967" rIns="93935" bIns="46967"/>
          <a:lstStyle/>
          <a:p>
            <a:endParaRPr lang="en-US"/>
          </a:p>
        </p:txBody>
      </p:sp>
      <p:sp>
        <p:nvSpPr>
          <p:cNvPr id="4" name="Slide Number Placeholder 3"/>
          <p:cNvSpPr>
            <a:spLocks noGrp="1"/>
          </p:cNvSpPr>
          <p:nvPr>
            <p:ph type="sldNum" sz="quarter" idx="5"/>
          </p:nvPr>
        </p:nvSpPr>
        <p:spPr/>
        <p:txBody>
          <a:bodyPr/>
          <a:lstStyle/>
          <a:p>
            <a:pPr defTabSz="928665">
              <a:defRPr/>
            </a:pPr>
            <a:fld id="{47603E93-5225-4740-812E-463B58ACD9CC}" type="slidenum">
              <a:rPr lang="en-US">
                <a:solidFill>
                  <a:prstClr val="black"/>
                </a:solidFill>
                <a:latin typeface="Calibri" panose="020F0502020204030204"/>
              </a:rPr>
              <a:pPr defTabSz="928665">
                <a:defRPr/>
              </a:pPr>
              <a:t>32</a:t>
            </a:fld>
            <a:endParaRPr lang="en-US">
              <a:solidFill>
                <a:prstClr val="black"/>
              </a:solidFill>
              <a:latin typeface="Calibri" panose="020F0502020204030204"/>
            </a:endParaRPr>
          </a:p>
        </p:txBody>
      </p:sp>
    </p:spTree>
    <p:extLst>
      <p:ext uri="{BB962C8B-B14F-4D97-AF65-F5344CB8AC3E}">
        <p14:creationId xmlns:p14="http://schemas.microsoft.com/office/powerpoint/2010/main" val="20313389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Google Shape;937;p3:notes"/>
          <p:cNvSpPr>
            <a:spLocks noGrp="1" noRot="1" noChangeAspect="1"/>
          </p:cNvSpPr>
          <p:nvPr>
            <p:ph type="sldImg" idx="2"/>
          </p:nvPr>
        </p:nvSpPr>
        <p:spPr>
          <a:xfrm>
            <a:off x="715963" y="1162050"/>
            <a:ext cx="5578475" cy="3138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8" name="Google Shape;938;p3:notes"/>
          <p:cNvSpPr txBox="1">
            <a:spLocks noGrp="1"/>
          </p:cNvSpPr>
          <p:nvPr>
            <p:ph type="body" idx="1"/>
          </p:nvPr>
        </p:nvSpPr>
        <p:spPr>
          <a:xfrm>
            <a:off x="701042" y="4473893"/>
            <a:ext cx="5608320" cy="3660458"/>
          </a:xfrm>
          <a:prstGeom prst="rect">
            <a:avLst/>
          </a:prstGeom>
          <a:noFill/>
          <a:ln>
            <a:noFill/>
          </a:ln>
        </p:spPr>
        <p:txBody>
          <a:bodyPr spcFirstLastPara="1" wrap="square" lIns="93162" tIns="46568" rIns="93162" bIns="46568" anchor="t" anchorCtr="0">
            <a:noAutofit/>
          </a:bodyPr>
          <a:lstStyle/>
          <a:p>
            <a:endParaRPr dirty="0"/>
          </a:p>
        </p:txBody>
      </p:sp>
      <p:sp>
        <p:nvSpPr>
          <p:cNvPr id="939" name="Google Shape;939;p3:notes"/>
          <p:cNvSpPr txBox="1">
            <a:spLocks noGrp="1"/>
          </p:cNvSpPr>
          <p:nvPr>
            <p:ph type="sldNum" idx="12"/>
          </p:nvPr>
        </p:nvSpPr>
        <p:spPr>
          <a:xfrm>
            <a:off x="3970940" y="8829968"/>
            <a:ext cx="3037840" cy="466434"/>
          </a:xfrm>
          <a:prstGeom prst="rect">
            <a:avLst/>
          </a:prstGeom>
          <a:noFill/>
          <a:ln>
            <a:noFill/>
          </a:ln>
        </p:spPr>
        <p:txBody>
          <a:bodyPr spcFirstLastPara="1" wrap="square" lIns="93162" tIns="46568" rIns="93162" bIns="46568" anchor="b" anchorCtr="0">
            <a:noAutofit/>
          </a:bodyPr>
          <a:lstStyle/>
          <a:p>
            <a:pPr defTabSz="914271">
              <a:defRPr/>
            </a:pPr>
            <a:fld id="{00000000-1234-1234-1234-123412341234}" type="slidenum">
              <a:rPr lang="en-US">
                <a:solidFill>
                  <a:prstClr val="black"/>
                </a:solidFill>
                <a:latin typeface="Calibri" panose="020F0502020204030204"/>
              </a:rPr>
              <a:pPr defTabSz="914271">
                <a:defRPr/>
              </a:pPr>
              <a:t>34</a:t>
            </a:fld>
            <a:endParaRPr>
              <a:solidFill>
                <a:prstClr val="black"/>
              </a:solidFill>
              <a:latin typeface="Calibri" panose="020F0502020204030204"/>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8.png"/><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8.png"/><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8.png"/><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8.png"/><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8.png"/><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8.png"/><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18.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Master" Target="../slideMasters/slideMaster4.xml"/><Relationship Id="rId4" Type="http://schemas.openxmlformats.org/officeDocument/2006/relationships/image" Target="../media/image20.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Master" Target="../slideMasters/slideMaster4.xml"/><Relationship Id="rId4" Type="http://schemas.openxmlformats.org/officeDocument/2006/relationships/image" Target="../media/image21.png"/></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f Presentation A">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375" y="1247"/>
            <a:ext cx="18279254" cy="10284506"/>
          </a:xfrm>
          <a:prstGeom prst="rect">
            <a:avLst/>
          </a:prstGeom>
        </p:spPr>
      </p:pic>
      <p:sp>
        <p:nvSpPr>
          <p:cNvPr id="2" name="Rectangle 1"/>
          <p:cNvSpPr/>
          <p:nvPr/>
        </p:nvSpPr>
        <p:spPr>
          <a:xfrm>
            <a:off x="3" y="1485900"/>
            <a:ext cx="18288002" cy="4584700"/>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3" name="Title 2"/>
          <p:cNvSpPr>
            <a:spLocks noGrp="1"/>
          </p:cNvSpPr>
          <p:nvPr>
            <p:ph type="title" hasCustomPrompt="1"/>
          </p:nvPr>
        </p:nvSpPr>
        <p:spPr>
          <a:xfrm>
            <a:off x="939800" y="2108201"/>
            <a:ext cx="10693400" cy="1752598"/>
          </a:xfrm>
        </p:spPr>
        <p:txBody>
          <a:bodyPr/>
          <a:lstStyle>
            <a:lvl1pPr>
              <a:lnSpc>
                <a:spcPct val="100000"/>
              </a:lnSpc>
              <a:defRPr sz="7000" baseline="0">
                <a:solidFill>
                  <a:srgbClr val="FFFFFF"/>
                </a:solidFill>
              </a:defRPr>
            </a:lvl1pPr>
          </a:lstStyle>
          <a:p>
            <a:r>
              <a:rPr lang="en-US" dirty="0"/>
              <a:t>Title Version A - Insert Title Here</a:t>
            </a:r>
          </a:p>
        </p:txBody>
      </p:sp>
      <p:cxnSp>
        <p:nvCxnSpPr>
          <p:cNvPr id="12" name="Straight Connector 11"/>
          <p:cNvCxnSpPr/>
          <p:nvPr/>
        </p:nvCxnSpPr>
        <p:spPr>
          <a:xfrm>
            <a:off x="0" y="6057900"/>
            <a:ext cx="18288000" cy="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4" y="8183880"/>
            <a:ext cx="18288000" cy="2107268"/>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0"/>
          </a:p>
        </p:txBody>
      </p:sp>
      <p:cxnSp>
        <p:nvCxnSpPr>
          <p:cNvPr id="15" name="Straight Connector 14"/>
          <p:cNvCxnSpPr/>
          <p:nvPr/>
        </p:nvCxnSpPr>
        <p:spPr>
          <a:xfrm>
            <a:off x="14004555" y="8718939"/>
            <a:ext cx="3810" cy="103715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151851" y="8672507"/>
            <a:ext cx="3861830" cy="1594686"/>
          </a:xfrm>
          <a:prstGeom prst="rect">
            <a:avLst/>
          </a:prstGeom>
        </p:spPr>
      </p:pic>
      <p:sp>
        <p:nvSpPr>
          <p:cNvPr id="7" name="Text Placeholder 6"/>
          <p:cNvSpPr>
            <a:spLocks noGrp="1"/>
          </p:cNvSpPr>
          <p:nvPr>
            <p:ph type="body" sz="quarter" idx="10" hasCustomPrompt="1"/>
          </p:nvPr>
        </p:nvSpPr>
        <p:spPr>
          <a:xfrm>
            <a:off x="905937" y="8214996"/>
            <a:ext cx="12901026" cy="2052196"/>
          </a:xfrm>
        </p:spPr>
        <p:txBody>
          <a:bodyPr lIns="0" rIns="0" anchor="ctr"/>
          <a:lstStyle>
            <a:lvl1pPr marL="0" indent="0">
              <a:buNone/>
              <a:defRPr sz="2600" cap="none" baseline="0">
                <a:solidFill>
                  <a:schemeClr val="bg1"/>
                </a:solidFill>
                <a:latin typeface="Arial"/>
                <a:cs typeface="Arial"/>
              </a:defRPr>
            </a:lvl1pPr>
            <a:lvl2pPr marL="457200" indent="0">
              <a:buNone/>
              <a:defRPr sz="2200" b="0"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spTree>
    <p:extLst>
      <p:ext uri="{BB962C8B-B14F-4D97-AF65-F5344CB8AC3E}">
        <p14:creationId xmlns:p14="http://schemas.microsoft.com/office/powerpoint/2010/main" val="2334939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ubhead and 1 Content">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8288000" cy="1488440"/>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1" name="Rectangle 20"/>
          <p:cNvSpPr/>
          <p:nvPr userDrawn="1"/>
        </p:nvSpPr>
        <p:spPr>
          <a:xfrm>
            <a:off x="1" y="-15241"/>
            <a:ext cx="18288002" cy="148843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8" name="Content Placeholder 7"/>
          <p:cNvSpPr>
            <a:spLocks noGrp="1"/>
          </p:cNvSpPr>
          <p:nvPr>
            <p:ph sz="quarter" idx="13" hasCustomPrompt="1"/>
          </p:nvPr>
        </p:nvSpPr>
        <p:spPr>
          <a:xfrm>
            <a:off x="863600" y="2412208"/>
            <a:ext cx="16510000" cy="6796088"/>
          </a:xfrm>
        </p:spPr>
        <p:txBody>
          <a:bodyPr/>
          <a:lstStyle>
            <a:lvl1pPr marL="4572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1pPr>
            <a:lvl2pPr marL="9144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2pPr>
            <a:lvl3pPr marL="13716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3pPr>
            <a:lvl4pPr marL="18288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4pPr>
            <a:lvl5pPr marL="22860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5pPr>
            <a:lvl7pPr marL="800100" indent="30480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7pPr>
            <a:lvl8pPr marL="1609344" indent="-38206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8pPr>
          </a:lstStyle>
          <a:p>
            <a:pPr marL="457200" marR="0" lvl="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914400" marR="0" lvl="1"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1371600" marR="0" lvl="2"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828800" marR="0" lvl="3"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2286000" marR="0" lvl="4"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11" name="Content Placeholder 10"/>
          <p:cNvSpPr>
            <a:spLocks noGrp="1"/>
          </p:cNvSpPr>
          <p:nvPr>
            <p:ph sz="quarter" idx="11" hasCustomPrompt="1"/>
          </p:nvPr>
        </p:nvSpPr>
        <p:spPr>
          <a:xfrm>
            <a:off x="898532" y="1638309"/>
            <a:ext cx="16445928" cy="469894"/>
          </a:xfrm>
        </p:spPr>
        <p:txBody>
          <a:bodyPr anchor="ctr"/>
          <a:lstStyle>
            <a:lvl1pPr marL="0" indent="0">
              <a:buNone/>
              <a:defRPr b="1" u="sng">
                <a:solidFill>
                  <a:srgbClr val="3A3A3A"/>
                </a:solidFill>
              </a:defRPr>
            </a:lvl1pPr>
          </a:lstStyle>
          <a:p>
            <a:pPr lvl="0"/>
            <a:r>
              <a:rPr lang="en-US" dirty="0"/>
              <a:t>Subhead</a:t>
            </a:r>
          </a:p>
        </p:txBody>
      </p:sp>
      <p:sp>
        <p:nvSpPr>
          <p:cNvPr id="32" name="Slide Number Placeholder 3"/>
          <p:cNvSpPr>
            <a:spLocks noGrp="1"/>
          </p:cNvSpPr>
          <p:nvPr>
            <p:ph type="sldNum" sz="quarter" idx="4"/>
          </p:nvPr>
        </p:nvSpPr>
        <p:spPr>
          <a:xfrm>
            <a:off x="880537" y="9658992"/>
            <a:ext cx="529166"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
        <p:nvSpPr>
          <p:cNvPr id="13" name="Footer Placeholder 7"/>
          <p:cNvSpPr>
            <a:spLocks noGrp="1"/>
          </p:cNvSpPr>
          <p:nvPr>
            <p:ph type="ftr" sz="quarter" idx="3"/>
          </p:nvPr>
        </p:nvSpPr>
        <p:spPr>
          <a:xfrm>
            <a:off x="1409700" y="9776461"/>
            <a:ext cx="5791200" cy="300038"/>
          </a:xfrm>
          <a:prstGeom prst="rect">
            <a:avLst/>
          </a:prstGeom>
        </p:spPr>
        <p:txBody>
          <a:bodyPr vert="horz" lIns="91440" tIns="45720" rIns="91440" bIns="45720" rtlCol="0" anchor="ctr"/>
          <a:lstStyle>
            <a:lvl1pPr algn="l">
              <a:defRPr sz="1400">
                <a:solidFill>
                  <a:schemeClr val="bg1"/>
                </a:solidFill>
              </a:defRPr>
            </a:lvl1pPr>
          </a:lstStyle>
          <a:p>
            <a:endParaRPr lang="en-US" dirty="0"/>
          </a:p>
        </p:txBody>
      </p:sp>
      <p:cxnSp>
        <p:nvCxnSpPr>
          <p:cNvPr id="20" name="Straight Connector 19"/>
          <p:cNvCxnSpPr/>
          <p:nvPr userDrawn="1"/>
        </p:nvCxnSpPr>
        <p:spPr>
          <a:xfrm>
            <a:off x="0" y="1484316"/>
            <a:ext cx="18288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0" name="Title 2">
            <a:extLst>
              <a:ext uri="{FF2B5EF4-FFF2-40B4-BE49-F238E27FC236}">
                <a16:creationId xmlns:a16="http://schemas.microsoft.com/office/drawing/2014/main" id="{1EFDBA65-5D9D-42A9-80DE-4A764C8754D9}"/>
              </a:ext>
            </a:extLst>
          </p:cNvPr>
          <p:cNvSpPr>
            <a:spLocks noGrp="1"/>
          </p:cNvSpPr>
          <p:nvPr>
            <p:ph type="title" hasCustomPrompt="1"/>
          </p:nvPr>
        </p:nvSpPr>
        <p:spPr>
          <a:xfrm>
            <a:off x="914400" y="80322"/>
            <a:ext cx="16408400" cy="1278580"/>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4254010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57300" y="4005944"/>
            <a:ext cx="7772400" cy="5259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58300" y="4005944"/>
            <a:ext cx="7772400" cy="5259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C8BFCF-162D-4092-86AB-031DE56EDFB3}" type="datetime1">
              <a:rPr lang="en-US" smtClean="0"/>
              <a:t>11/20/2023</a:t>
            </a:fld>
            <a:endParaRPr lang="en-US" dirty="0"/>
          </a:p>
        </p:txBody>
      </p:sp>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40883128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2416629"/>
            <a:ext cx="15773400" cy="1252194"/>
          </a:xfrm>
        </p:spPr>
        <p:txBody>
          <a:bodyPr/>
          <a:lstStyle/>
          <a:p>
            <a:r>
              <a:rPr lang="en-US"/>
              <a:t>Click to edit Master title style</a:t>
            </a:r>
          </a:p>
        </p:txBody>
      </p:sp>
      <p:sp>
        <p:nvSpPr>
          <p:cNvPr id="3" name="Text Placeholder 2"/>
          <p:cNvSpPr>
            <a:spLocks noGrp="1"/>
          </p:cNvSpPr>
          <p:nvPr>
            <p:ph type="body" idx="1"/>
          </p:nvPr>
        </p:nvSpPr>
        <p:spPr>
          <a:xfrm>
            <a:off x="1259683" y="3918856"/>
            <a:ext cx="7736681" cy="816770"/>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59683" y="4985656"/>
            <a:ext cx="7736681" cy="42988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9258300" y="3918856"/>
            <a:ext cx="7774782" cy="816770"/>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0" y="4985656"/>
            <a:ext cx="7774782" cy="4298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9D2123F-EC78-4A76-B89C-8A48F3A24E29}" type="datetime1">
              <a:rPr lang="en-US" smtClean="0"/>
              <a:t>11/20/2023</a:t>
            </a:fld>
            <a:endParaRPr lang="en-US" dirty="0"/>
          </a:p>
        </p:txBody>
      </p:sp>
      <p:sp>
        <p:nvSpPr>
          <p:cNvPr id="8" name="Footer Placeholder 7"/>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57912268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04DB1CAB-E787-46C9-9F15-1AE7C8EDE965}" type="datetime1">
              <a:rPr lang="en-US" smtClean="0"/>
              <a:t>11/20/2023</a:t>
            </a:fld>
            <a:endParaRPr lang="en-US" dirty="0"/>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78919455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2460171"/>
            <a:ext cx="5898356" cy="1997529"/>
          </a:xfrm>
        </p:spPr>
        <p:txBody>
          <a:bodyPr anchor="b"/>
          <a:lstStyle>
            <a:lvl1pPr>
              <a:defRPr sz="4800"/>
            </a:lvl1pPr>
          </a:lstStyle>
          <a:p>
            <a:r>
              <a:rPr lang="en-US"/>
              <a:t>Click to edit Master title style</a:t>
            </a:r>
          </a:p>
        </p:txBody>
      </p:sp>
      <p:sp>
        <p:nvSpPr>
          <p:cNvPr id="3" name="Content Placeholder 2"/>
          <p:cNvSpPr>
            <a:spLocks noGrp="1"/>
          </p:cNvSpPr>
          <p:nvPr>
            <p:ph idx="1"/>
          </p:nvPr>
        </p:nvSpPr>
        <p:spPr>
          <a:xfrm>
            <a:off x="7774782" y="2460171"/>
            <a:ext cx="9258300" cy="6331404"/>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59683" y="4637314"/>
            <a:ext cx="5898356" cy="4166168"/>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60A16C34-A3FF-49EF-90F9-601F7EA6FE22}" type="datetime1">
              <a:rPr lang="en-US" smtClean="0"/>
              <a:t>11/20/2023</a:t>
            </a:fld>
            <a:endParaRPr lang="en-US" dirty="0"/>
          </a:p>
        </p:txBody>
      </p:sp>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2444597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2416629"/>
            <a:ext cx="5898356" cy="1692729"/>
          </a:xfrm>
        </p:spPr>
        <p:txBody>
          <a:bodyPr anchor="b"/>
          <a:lstStyle>
            <a:lvl1pPr>
              <a:defRPr sz="4800"/>
            </a:lvl1pPr>
          </a:lstStyle>
          <a:p>
            <a:r>
              <a:rPr lang="en-US"/>
              <a:t>Click to edit Master title style</a:t>
            </a:r>
          </a:p>
        </p:txBody>
      </p:sp>
      <p:sp>
        <p:nvSpPr>
          <p:cNvPr id="3" name="Picture Placeholder 2"/>
          <p:cNvSpPr>
            <a:spLocks noGrp="1"/>
          </p:cNvSpPr>
          <p:nvPr>
            <p:ph type="pic" idx="1"/>
          </p:nvPr>
        </p:nvSpPr>
        <p:spPr>
          <a:xfrm>
            <a:off x="7774782" y="2416629"/>
            <a:ext cx="9258300" cy="6374946"/>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dirty="0"/>
          </a:p>
        </p:txBody>
      </p:sp>
      <p:sp>
        <p:nvSpPr>
          <p:cNvPr id="4" name="Text Placeholder 3"/>
          <p:cNvSpPr>
            <a:spLocks noGrp="1"/>
          </p:cNvSpPr>
          <p:nvPr>
            <p:ph type="body" sz="half" idx="2"/>
          </p:nvPr>
        </p:nvSpPr>
        <p:spPr>
          <a:xfrm>
            <a:off x="1259683" y="4288971"/>
            <a:ext cx="5898356" cy="4514511"/>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52E0FEBC-4F88-466F-AE05-15E6F0BA3FF0}" type="datetime1">
              <a:rPr lang="en-US" smtClean="0"/>
              <a:t>11/20/2023</a:t>
            </a:fld>
            <a:endParaRPr lang="en-US" dirty="0"/>
          </a:p>
        </p:txBody>
      </p:sp>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46111869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DB1466-8F0A-4E2B-8DA9-BAC54B0BBA56}" type="datetime1">
              <a:rPr lang="en-US" smtClean="0"/>
              <a:t>11/20/2023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75825764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2590799"/>
            <a:ext cx="3943350" cy="667464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2590799"/>
            <a:ext cx="11601450" cy="66746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BAA1C3-41F6-490E-B95E-CEE58B6A0C92}" type="datetime1">
              <a:rPr lang="en-US" smtClean="0"/>
              <a:t>11/20/2023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54026534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30"/>
        <p:cNvGrpSpPr/>
        <p:nvPr/>
      </p:nvGrpSpPr>
      <p:grpSpPr>
        <a:xfrm>
          <a:off x="0" y="0"/>
          <a:ext cx="0" cy="0"/>
          <a:chOff x="0" y="0"/>
          <a:chExt cx="0" cy="0"/>
        </a:xfrm>
      </p:grpSpPr>
      <p:sp>
        <p:nvSpPr>
          <p:cNvPr id="37" name="Google Shape;37;p5"/>
          <p:cNvSpPr txBox="1">
            <a:spLocks noGrp="1"/>
          </p:cNvSpPr>
          <p:nvPr>
            <p:ph type="title"/>
          </p:nvPr>
        </p:nvSpPr>
        <p:spPr>
          <a:xfrm>
            <a:off x="2209800" y="552150"/>
            <a:ext cx="13449000" cy="1498200"/>
          </a:xfrm>
          <a:prstGeom prst="rect">
            <a:avLst/>
          </a:prstGeom>
        </p:spPr>
        <p:txBody>
          <a:bodyPr spcFirstLastPara="1" wrap="square" lIns="91425" tIns="91425" rIns="91425" bIns="91425" anchor="ctr" anchorCtr="0"/>
          <a:lstStyle>
            <a:lvl1pPr lvl="0">
              <a:spcBef>
                <a:spcPts val="0"/>
              </a:spcBef>
              <a:spcAft>
                <a:spcPts val="0"/>
              </a:spcAft>
              <a:buSzPts val="2400"/>
              <a:buNone/>
              <a:defRPr sz="6600">
                <a:latin typeface="Calibri" panose="020F0502020204030204" pitchFamily="34" charset="0"/>
                <a:cs typeface="Calibri" panose="020F0502020204030204" pitchFamily="34" charset="0"/>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r>
              <a:rPr lang="en-US" dirty="0"/>
              <a:t>Click to edit Master title style</a:t>
            </a:r>
            <a:endParaRPr dirty="0"/>
          </a:p>
        </p:txBody>
      </p:sp>
      <p:sp>
        <p:nvSpPr>
          <p:cNvPr id="38" name="Google Shape;38;p5"/>
          <p:cNvSpPr txBox="1">
            <a:spLocks noGrp="1"/>
          </p:cNvSpPr>
          <p:nvPr>
            <p:ph type="body" idx="1"/>
          </p:nvPr>
        </p:nvSpPr>
        <p:spPr>
          <a:xfrm>
            <a:off x="2209800" y="2555250"/>
            <a:ext cx="15163800" cy="7296600"/>
          </a:xfrm>
          <a:prstGeom prst="rect">
            <a:avLst/>
          </a:prstGeom>
        </p:spPr>
        <p:txBody>
          <a:bodyPr spcFirstLastPara="1" wrap="square" lIns="91425" tIns="91425" rIns="91425" bIns="91425" anchor="t" anchorCtr="0"/>
          <a:lstStyle>
            <a:lvl1pPr marL="914378" lvl="0" indent="-838179">
              <a:spcBef>
                <a:spcPts val="1200"/>
              </a:spcBef>
              <a:spcAft>
                <a:spcPts val="0"/>
              </a:spcAft>
              <a:buClr>
                <a:srgbClr val="820E2E"/>
              </a:buClr>
              <a:buSzPts val="3000"/>
              <a:buChar char="▸"/>
              <a:defRPr>
                <a:latin typeface="Calibri" panose="020F0502020204030204" pitchFamily="34" charset="0"/>
                <a:cs typeface="Calibri" panose="020F0502020204030204" pitchFamily="34" charset="0"/>
              </a:defRPr>
            </a:lvl1pPr>
            <a:lvl2pPr marL="1828755" lvl="1" indent="-761981">
              <a:spcBef>
                <a:spcPts val="0"/>
              </a:spcBef>
              <a:spcAft>
                <a:spcPts val="0"/>
              </a:spcAft>
              <a:buSzPts val="2400"/>
              <a:buChar char="▹"/>
              <a:defRPr/>
            </a:lvl2pPr>
            <a:lvl3pPr marL="2743131" lvl="2" indent="-761981">
              <a:spcBef>
                <a:spcPts val="0"/>
              </a:spcBef>
              <a:spcAft>
                <a:spcPts val="0"/>
              </a:spcAft>
              <a:buSzPts val="2400"/>
              <a:buChar char="▹"/>
              <a:defRPr/>
            </a:lvl3pPr>
            <a:lvl4pPr marL="3657509" lvl="3" indent="-685784">
              <a:spcBef>
                <a:spcPts val="0"/>
              </a:spcBef>
              <a:spcAft>
                <a:spcPts val="0"/>
              </a:spcAft>
              <a:buSzPts val="1800"/>
              <a:buChar char="▹"/>
              <a:defRPr/>
            </a:lvl4pPr>
            <a:lvl5pPr marL="4571886" lvl="4" indent="-685784">
              <a:spcBef>
                <a:spcPts val="0"/>
              </a:spcBef>
              <a:spcAft>
                <a:spcPts val="0"/>
              </a:spcAft>
              <a:buSzPts val="1800"/>
              <a:buChar char="▹"/>
              <a:defRPr/>
            </a:lvl5pPr>
            <a:lvl6pPr marL="5486264" lvl="5" indent="-685784">
              <a:spcBef>
                <a:spcPts val="0"/>
              </a:spcBef>
              <a:spcAft>
                <a:spcPts val="0"/>
              </a:spcAft>
              <a:buSzPts val="1800"/>
              <a:buChar char="▹"/>
              <a:defRPr/>
            </a:lvl6pPr>
            <a:lvl7pPr marL="6400640" lvl="6" indent="-685784">
              <a:spcBef>
                <a:spcPts val="0"/>
              </a:spcBef>
              <a:spcAft>
                <a:spcPts val="0"/>
              </a:spcAft>
              <a:buSzPts val="1800"/>
              <a:buChar char="▹"/>
              <a:defRPr/>
            </a:lvl7pPr>
            <a:lvl8pPr marL="7315017" lvl="7" indent="-685784">
              <a:spcBef>
                <a:spcPts val="0"/>
              </a:spcBef>
              <a:spcAft>
                <a:spcPts val="0"/>
              </a:spcAft>
              <a:buSzPts val="1800"/>
              <a:buChar char="▹"/>
              <a:defRPr/>
            </a:lvl8pPr>
            <a:lvl9pPr marL="8229395" lvl="8" indent="-685784">
              <a:spcBef>
                <a:spcPts val="0"/>
              </a:spcBef>
              <a:spcAft>
                <a:spcPts val="0"/>
              </a:spcAft>
              <a:buSzPts val="1800"/>
              <a:buChar char="▹"/>
              <a:defRPr/>
            </a:lvl9pPr>
          </a:lstStyle>
          <a:p>
            <a:pPr lvl="0"/>
            <a:r>
              <a:rPr lang="en-US" dirty="0"/>
              <a:t>Click to edit Master text styles</a:t>
            </a:r>
          </a:p>
        </p:txBody>
      </p:sp>
    </p:spTree>
    <p:extLst>
      <p:ext uri="{BB962C8B-B14F-4D97-AF65-F5344CB8AC3E}">
        <p14:creationId xmlns:p14="http://schemas.microsoft.com/office/powerpoint/2010/main" val="3161763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0DF58AB-01A4-4845-82CB-29D6F59567F6}"/>
              </a:ext>
            </a:extLst>
          </p:cNvPr>
          <p:cNvSpPr>
            <a:spLocks noGrp="1"/>
          </p:cNvSpPr>
          <p:nvPr>
            <p:ph type="dt" sz="half" idx="10"/>
          </p:nvPr>
        </p:nvSpPr>
        <p:spPr/>
        <p:txBody>
          <a:bodyPr/>
          <a:lstStyle/>
          <a:p>
            <a:fld id="{3E66EEC4-CCD7-FE41-9AB7-9CBD7EC42EFD}" type="datetime1">
              <a:rPr lang="en-US" smtClean="0"/>
              <a:t>11/20/2023</a:t>
            </a:fld>
            <a:endParaRPr lang="en-US" dirty="0"/>
          </a:p>
        </p:txBody>
      </p:sp>
      <p:sp>
        <p:nvSpPr>
          <p:cNvPr id="3" name="Footer Placeholder 2">
            <a:extLst>
              <a:ext uri="{FF2B5EF4-FFF2-40B4-BE49-F238E27FC236}">
                <a16:creationId xmlns:a16="http://schemas.microsoft.com/office/drawing/2014/main" id="{867214DF-7E87-C24E-99BF-D36D72E8B8C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7B07B96-D2C2-2C4D-9BCA-0F0AF75E6614}"/>
              </a:ext>
            </a:extLst>
          </p:cNvPr>
          <p:cNvSpPr>
            <a:spLocks noGrp="1"/>
          </p:cNvSpPr>
          <p:nvPr>
            <p:ph type="sldNum" sz="quarter" idx="12"/>
          </p:nvPr>
        </p:nvSpPr>
        <p:spPr/>
        <p:txBody>
          <a:bodyPr/>
          <a:lstStyle/>
          <a:p>
            <a:fld id="{56EA94D7-9192-B34D-BA5E-3A1641D4A37E}" type="slidenum">
              <a:rPr lang="en-US" smtClean="0"/>
              <a:t>‹#›</a:t>
            </a:fld>
            <a:endParaRPr lang="en-US" dirty="0"/>
          </a:p>
        </p:txBody>
      </p:sp>
    </p:spTree>
    <p:extLst>
      <p:ext uri="{BB962C8B-B14F-4D97-AF65-F5344CB8AC3E}">
        <p14:creationId xmlns:p14="http://schemas.microsoft.com/office/powerpoint/2010/main" val="293529757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cSld name="1_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731034" y="4065463"/>
            <a:ext cx="6825930" cy="747897"/>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2743200" y="5760720"/>
            <a:ext cx="12801600" cy="581698"/>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11/20/2023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195400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8288000" cy="1488440"/>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1" name="Rectangle 20"/>
          <p:cNvSpPr/>
          <p:nvPr userDrawn="1"/>
        </p:nvSpPr>
        <p:spPr>
          <a:xfrm>
            <a:off x="1" y="-15240"/>
            <a:ext cx="18288002" cy="1488438"/>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11" name="Content Placeholder 10"/>
          <p:cNvSpPr>
            <a:spLocks noGrp="1"/>
          </p:cNvSpPr>
          <p:nvPr>
            <p:ph sz="quarter" idx="11" hasCustomPrompt="1"/>
          </p:nvPr>
        </p:nvSpPr>
        <p:spPr>
          <a:xfrm>
            <a:off x="898532" y="2057407"/>
            <a:ext cx="7955280" cy="7200894"/>
          </a:xfrm>
        </p:spPr>
        <p:txBody>
          <a:bodyPr/>
          <a:lstStyle>
            <a:lvl1pPr marL="4572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1pPr>
            <a:lvl2pPr marL="9144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2pPr>
            <a:lvl3pPr marL="13716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3pPr>
            <a:lvl4pPr marL="18288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4pPr>
            <a:lvl5pPr marL="22860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5pPr>
            <a:lvl7pPr marL="800100" indent="30480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7pPr>
            <a:lvl8pPr marL="1609344" indent="-38206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8pPr>
          </a:lstStyle>
          <a:p>
            <a:pPr marL="457200" marR="0" lvl="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914400" marR="0" lvl="1"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1371600" marR="0" lvl="2"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828800" marR="0" lvl="3"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2286000" marR="0" lvl="4"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5" name="Content Placeholder 4"/>
          <p:cNvSpPr>
            <a:spLocks noGrp="1"/>
          </p:cNvSpPr>
          <p:nvPr>
            <p:ph sz="quarter" idx="12" hasCustomPrompt="1"/>
          </p:nvPr>
        </p:nvSpPr>
        <p:spPr>
          <a:xfrm>
            <a:off x="9500656" y="2057406"/>
            <a:ext cx="7955280" cy="7200900"/>
          </a:xfrm>
        </p:spPr>
        <p:txBody>
          <a:bodyPr/>
          <a:lstStyle>
            <a:lvl1pPr marL="4572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1pPr>
            <a:lvl2pPr marL="9144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2pPr>
            <a:lvl3pPr marL="13716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3pPr>
            <a:lvl4pPr marL="18288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4pPr>
            <a:lvl5pPr marL="22860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5pPr>
            <a:lvl7pPr marL="800100" indent="30480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7pPr>
            <a:lvl8pPr marL="1609344" indent="-38206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8pPr>
          </a:lstStyle>
          <a:p>
            <a:pPr marL="457200" marR="0" lvl="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914400" marR="0" lvl="1"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1371600" marR="0" lvl="2"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828800" marR="0" lvl="3"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2286000" marR="0" lvl="4"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10" name="Slide Number Placeholder 3"/>
          <p:cNvSpPr>
            <a:spLocks noGrp="1"/>
          </p:cNvSpPr>
          <p:nvPr>
            <p:ph type="sldNum" sz="quarter" idx="4"/>
          </p:nvPr>
        </p:nvSpPr>
        <p:spPr>
          <a:xfrm>
            <a:off x="880537" y="9658992"/>
            <a:ext cx="516466"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
        <p:nvSpPr>
          <p:cNvPr id="14" name="Footer Placeholder 7"/>
          <p:cNvSpPr>
            <a:spLocks noGrp="1"/>
          </p:cNvSpPr>
          <p:nvPr>
            <p:ph type="ftr" sz="quarter" idx="3"/>
          </p:nvPr>
        </p:nvSpPr>
        <p:spPr>
          <a:xfrm>
            <a:off x="1409700" y="9776461"/>
            <a:ext cx="5791200" cy="300038"/>
          </a:xfrm>
          <a:prstGeom prst="rect">
            <a:avLst/>
          </a:prstGeom>
        </p:spPr>
        <p:txBody>
          <a:bodyPr vert="horz" lIns="91440" tIns="45720" rIns="91440" bIns="45720" rtlCol="0" anchor="ctr"/>
          <a:lstStyle>
            <a:lvl1pPr algn="l">
              <a:defRPr sz="1400">
                <a:solidFill>
                  <a:schemeClr val="bg1"/>
                </a:solidFill>
              </a:defRPr>
            </a:lvl1pPr>
          </a:lstStyle>
          <a:p>
            <a:endParaRPr lang="en-US" dirty="0"/>
          </a:p>
        </p:txBody>
      </p:sp>
      <p:cxnSp>
        <p:nvCxnSpPr>
          <p:cNvPr id="20" name="Straight Connector 19"/>
          <p:cNvCxnSpPr/>
          <p:nvPr userDrawn="1"/>
        </p:nvCxnSpPr>
        <p:spPr>
          <a:xfrm>
            <a:off x="0" y="1488440"/>
            <a:ext cx="18288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2" name="Title 2">
            <a:extLst>
              <a:ext uri="{FF2B5EF4-FFF2-40B4-BE49-F238E27FC236}">
                <a16:creationId xmlns:a16="http://schemas.microsoft.com/office/drawing/2014/main" id="{2B95F6A0-FC0E-4A07-9227-1859E8F5533D}"/>
              </a:ext>
            </a:extLst>
          </p:cNvPr>
          <p:cNvSpPr>
            <a:spLocks noGrp="1"/>
          </p:cNvSpPr>
          <p:nvPr>
            <p:ph type="title" hasCustomPrompt="1"/>
          </p:nvPr>
        </p:nvSpPr>
        <p:spPr>
          <a:xfrm>
            <a:off x="914400" y="80322"/>
            <a:ext cx="16408400" cy="1278580"/>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2029524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107FA-5C66-714D-B9EB-3CB796A3B713}"/>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3B1C1FD4-205A-9149-AD75-AA95D7E9A5D6}"/>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013BBB57-C01E-2E49-971A-9C79C4D30B0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AEDF193-3F13-1D40-AB55-8517139D2A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4D9B4-D903-084C-8DB6-612992CBB33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85204560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937D2-CE60-A64B-BA8F-4CD2E44A1A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2BC04-8970-DD40-92A1-A811A3F5C3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E2406B-CCE3-E242-A094-508767E6153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B31D11F-74F3-2042-B8F5-875F11CB77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3E55DB-DEE8-6D42-860A-01862B1EDCFB}"/>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46772465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F262C-F280-BA48-89E4-1E80524C66FF}"/>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6B3C84E2-3F10-F040-9921-09790ED443E7}"/>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A24E7C-1ABB-264F-91F3-D539D5BF7E0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06784CA-3FD3-C14D-AB63-C36D39BAE6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35C5BC-34D3-D543-BD5A-DF4ED8F0A0F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70518955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5344E-289E-3F44-8361-7183BB6EC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01C2F5-212E-5B45-A347-93A76BE5F401}"/>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1C014B-0BB9-AB42-BFE0-2646EBB3960D}"/>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1577C5-FD63-2F4A-A9E7-11990F49F18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8782243-4454-1541-BD06-26E8796571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45BE61-AA87-9E41-8D09-C7742C9121FF}"/>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59799113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039D5-155B-BB45-AE96-C07A9246C5C9}"/>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AD7F1D-6EAC-8D4E-9F46-8DA7EC39CF88}"/>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004B2D5C-819A-A640-986B-A9C15BFA2CDE}"/>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F7C42D-CAFA-2840-964C-87B92672CF79}"/>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A8C73B10-B6FB-E842-AB5B-D08555177A37}"/>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DF0D10-4444-9F4A-8E14-8FF58AE866B6}"/>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7577D439-D7A2-0D44-8F1E-56B49FE7C0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0AEFA1-F958-4242-85F7-0B4A46431D68}"/>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3368869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4448E-B6AB-0D4E-9AE7-20A35D39BA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B3ED15-5A01-654C-81F4-083870A68FE0}"/>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01C2497A-356F-9A41-92A5-E2E667C39D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6CCCD94-4A9D-4640-B870-DCB931E2AF5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80372407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2C209B-89A2-F64C-9FAF-1E8EAC675458}"/>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88205DB-6305-1A4A-8C56-C5274DD5FD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1102FB-94EA-B64B-BD6C-6B185883985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52664979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A391C-924F-FB46-9FDF-69C8631FC1F5}"/>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C36B5A22-CCAA-C54D-8FBD-1B7E6A0F2770}"/>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FC6E7C-A4A0-2148-9B0D-75A338C86390}"/>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13C17478-C538-4544-B5C6-EE6003688BC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62DEB99-7380-BD42-B911-F87649AA20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B28BE4-E49B-8840-BF3E-C6009844BE2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94579653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B58F-B4C2-4A40-96B3-C0056C5B2239}"/>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F644CA10-5886-514C-A9ED-D4EA9EA1B4BC}"/>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C7E677C3-470C-0C41-88A4-EB6BD7FF453F}"/>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0335776A-ECA8-7C42-8949-42E20EE0B46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38C4102-2BA3-A44F-BCE3-8ECC4533F4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575D36-DB80-9E42-8971-2591AC12A3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28130248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23AC5-8296-3649-BDD3-12A0FE8BF5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389987-7CC6-A04E-B8DB-E5F832022C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2FCA61-65C0-1146-8229-E609A9E8F34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CEA3D0F-9130-C64B-B525-2ECD8C95F1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9422A0-85DC-2945-A79A-91B972D0D796}"/>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2167359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2 Content">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8288000" cy="1488440"/>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1" name="Rectangle 20"/>
          <p:cNvSpPr/>
          <p:nvPr userDrawn="1"/>
        </p:nvSpPr>
        <p:spPr>
          <a:xfrm>
            <a:off x="1" y="-15240"/>
            <a:ext cx="18288002" cy="150367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11" name="Content Placeholder 10"/>
          <p:cNvSpPr>
            <a:spLocks noGrp="1"/>
          </p:cNvSpPr>
          <p:nvPr>
            <p:ph sz="quarter" idx="11" hasCustomPrompt="1"/>
          </p:nvPr>
        </p:nvSpPr>
        <p:spPr>
          <a:xfrm>
            <a:off x="859536" y="2414017"/>
            <a:ext cx="7955280" cy="7200894"/>
          </a:xfrm>
        </p:spPr>
        <p:txBody>
          <a:bodyPr/>
          <a:lstStyle>
            <a:lvl1pPr marL="4572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1pPr>
            <a:lvl2pPr marL="9144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2pPr>
            <a:lvl3pPr marL="13716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3pPr>
            <a:lvl4pPr marL="18288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4pPr>
            <a:lvl5pPr marL="22860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5pPr>
            <a:lvl7pPr marL="800100" indent="30480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7pPr>
            <a:lvl8pPr marL="1609344" indent="-38206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8pPr>
          </a:lstStyle>
          <a:p>
            <a:pPr marL="457200" marR="0" lvl="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914400" marR="0" lvl="1"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1371600" marR="0" lvl="2"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828800" marR="0" lvl="3"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2286000" marR="0" lvl="4"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5" name="Content Placeholder 4"/>
          <p:cNvSpPr>
            <a:spLocks noGrp="1"/>
          </p:cNvSpPr>
          <p:nvPr>
            <p:ph sz="quarter" idx="12" hasCustomPrompt="1"/>
          </p:nvPr>
        </p:nvSpPr>
        <p:spPr>
          <a:xfrm>
            <a:off x="9500656" y="2414016"/>
            <a:ext cx="7955280" cy="7200900"/>
          </a:xfrm>
        </p:spPr>
        <p:txBody>
          <a:bodyPr/>
          <a:lstStyle>
            <a:lvl1pPr marL="4572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1pPr>
            <a:lvl2pPr marL="9144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2pPr>
            <a:lvl3pPr marL="13716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3pPr>
            <a:lvl4pPr marL="18288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4pPr>
            <a:lvl5pPr marL="22860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5pPr>
            <a:lvl7pPr marL="800100" indent="30480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7pPr>
            <a:lvl8pPr marL="1609344" indent="-38206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8pPr>
          </a:lstStyle>
          <a:p>
            <a:pPr marL="457200" marR="0" lvl="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914400" marR="0" lvl="1"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1371600" marR="0" lvl="2"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828800" marR="0" lvl="3"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2286000" marR="0" lvl="4"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10" name="Slide Number Placeholder 3"/>
          <p:cNvSpPr>
            <a:spLocks noGrp="1"/>
          </p:cNvSpPr>
          <p:nvPr>
            <p:ph type="sldNum" sz="quarter" idx="4"/>
          </p:nvPr>
        </p:nvSpPr>
        <p:spPr>
          <a:xfrm>
            <a:off x="880537" y="9658992"/>
            <a:ext cx="516466"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
        <p:nvSpPr>
          <p:cNvPr id="14" name="Footer Placeholder 7"/>
          <p:cNvSpPr>
            <a:spLocks noGrp="1"/>
          </p:cNvSpPr>
          <p:nvPr>
            <p:ph type="ftr" sz="quarter" idx="3"/>
          </p:nvPr>
        </p:nvSpPr>
        <p:spPr>
          <a:xfrm>
            <a:off x="1409700" y="9776461"/>
            <a:ext cx="5791200" cy="300038"/>
          </a:xfrm>
          <a:prstGeom prst="rect">
            <a:avLst/>
          </a:prstGeom>
        </p:spPr>
        <p:txBody>
          <a:bodyPr vert="horz" lIns="91440" tIns="45720" rIns="91440" bIns="45720" rtlCol="0" anchor="ctr"/>
          <a:lstStyle>
            <a:lvl1pPr algn="l">
              <a:defRPr sz="1400">
                <a:solidFill>
                  <a:schemeClr val="bg1"/>
                </a:solidFill>
              </a:defRPr>
            </a:lvl1pPr>
          </a:lstStyle>
          <a:p>
            <a:endParaRPr lang="en-US" dirty="0"/>
          </a:p>
        </p:txBody>
      </p:sp>
      <p:cxnSp>
        <p:nvCxnSpPr>
          <p:cNvPr id="20" name="Straight Connector 19"/>
          <p:cNvCxnSpPr/>
          <p:nvPr userDrawn="1"/>
        </p:nvCxnSpPr>
        <p:spPr>
          <a:xfrm>
            <a:off x="0" y="1488440"/>
            <a:ext cx="18288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2" name="Content Placeholder 10"/>
          <p:cNvSpPr>
            <a:spLocks noGrp="1"/>
          </p:cNvSpPr>
          <p:nvPr>
            <p:ph sz="quarter" idx="13" hasCustomPrompt="1"/>
          </p:nvPr>
        </p:nvSpPr>
        <p:spPr>
          <a:xfrm>
            <a:off x="859536" y="1638309"/>
            <a:ext cx="7981308" cy="469894"/>
          </a:xfrm>
        </p:spPr>
        <p:txBody>
          <a:bodyPr anchor="ctr"/>
          <a:lstStyle>
            <a:lvl1pPr marL="0" indent="0">
              <a:buNone/>
              <a:defRPr b="1" u="sng">
                <a:solidFill>
                  <a:srgbClr val="3A3A3A"/>
                </a:solidFill>
              </a:defRPr>
            </a:lvl1pPr>
          </a:lstStyle>
          <a:p>
            <a:pPr lvl="0"/>
            <a:r>
              <a:rPr lang="en-US" dirty="0"/>
              <a:t>Subhead</a:t>
            </a:r>
          </a:p>
        </p:txBody>
      </p:sp>
      <p:sp>
        <p:nvSpPr>
          <p:cNvPr id="13" name="Content Placeholder 10"/>
          <p:cNvSpPr>
            <a:spLocks noGrp="1"/>
          </p:cNvSpPr>
          <p:nvPr>
            <p:ph sz="quarter" idx="14" hasCustomPrompt="1"/>
          </p:nvPr>
        </p:nvSpPr>
        <p:spPr>
          <a:xfrm>
            <a:off x="9500656" y="1607829"/>
            <a:ext cx="7981308" cy="469894"/>
          </a:xfrm>
        </p:spPr>
        <p:txBody>
          <a:bodyPr anchor="ctr"/>
          <a:lstStyle>
            <a:lvl1pPr marL="0" indent="0">
              <a:buNone/>
              <a:defRPr b="1" u="sng">
                <a:solidFill>
                  <a:srgbClr val="3A3A3A"/>
                </a:solidFill>
              </a:defRPr>
            </a:lvl1pPr>
          </a:lstStyle>
          <a:p>
            <a:pPr lvl="0"/>
            <a:r>
              <a:rPr lang="en-US" dirty="0"/>
              <a:t>Subhead</a:t>
            </a:r>
          </a:p>
        </p:txBody>
      </p:sp>
      <p:sp>
        <p:nvSpPr>
          <p:cNvPr id="15" name="Title 2">
            <a:extLst>
              <a:ext uri="{FF2B5EF4-FFF2-40B4-BE49-F238E27FC236}">
                <a16:creationId xmlns:a16="http://schemas.microsoft.com/office/drawing/2014/main" id="{F69FE295-CDD7-49EA-92C8-15C29A560A02}"/>
              </a:ext>
            </a:extLst>
          </p:cNvPr>
          <p:cNvSpPr>
            <a:spLocks noGrp="1"/>
          </p:cNvSpPr>
          <p:nvPr>
            <p:ph type="title" hasCustomPrompt="1"/>
          </p:nvPr>
        </p:nvSpPr>
        <p:spPr>
          <a:xfrm>
            <a:off x="914400" y="80322"/>
            <a:ext cx="16408400" cy="1278580"/>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165141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2CB22B-1F33-C74F-A51F-96345F8094D8}"/>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B6EBF0-875E-9E40-A4EA-C95356229FB8}"/>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F090E3-EBCD-C246-AF01-1FCE3934725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FFC236D-DF5F-C441-BFA4-9DD34A234A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6424C8-E7D7-344F-B350-29FB824F62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408845857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Title Slide with Image">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9"/>
            <a:ext cx="13738485" cy="6318363"/>
          </a:xfrm>
          <a:prstGeom prst="r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0" noProof="0"/>
          </a:p>
        </p:txBody>
      </p:sp>
      <p:sp>
        <p:nvSpPr>
          <p:cNvPr id="25"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2525099" y="1291418"/>
            <a:ext cx="6642785" cy="7705634"/>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a:t>Click icon to add picture</a:t>
            </a:r>
          </a:p>
        </p:txBody>
      </p: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9563584" y="3009126"/>
            <a:ext cx="7280360" cy="2424378"/>
          </a:xfrm>
          <a:prstGeom prst="rect">
            <a:avLst/>
          </a:prstGeom>
        </p:spPr>
        <p:txBody>
          <a:bodyPr anchor="b">
            <a:normAutofit/>
          </a:bodyPr>
          <a:lstStyle>
            <a:lvl1pPr algn="l">
              <a:defRPr sz="645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9562823" y="5461497"/>
            <a:ext cx="7281509" cy="1886361"/>
          </a:xfrm>
          <a:prstGeom prst="rect">
            <a:avLst/>
          </a:prstGeom>
        </p:spPr>
        <p:txBody>
          <a:bodyPr/>
          <a:lstStyle>
            <a:lvl1pPr marL="0" indent="0" algn="l">
              <a:buNone/>
              <a:defRPr sz="3600" b="0" i="0" spc="450">
                <a:solidFill>
                  <a:schemeClr val="accent6"/>
                </a:solidFill>
                <a:latin typeface="+mn-lt"/>
                <a:cs typeface="Calibri" panose="020F0502020204030204" pitchFamily="34" charset="0"/>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noProof="0"/>
              <a:t>CLICK TO EDIT SUBTITLE</a:t>
            </a:r>
          </a:p>
        </p:txBody>
      </p:sp>
    </p:spTree>
    <p:extLst>
      <p:ext uri="{BB962C8B-B14F-4D97-AF65-F5344CB8AC3E}">
        <p14:creationId xmlns:p14="http://schemas.microsoft.com/office/powerpoint/2010/main" val="4195128324"/>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14" name="Snip Diagonal Corner Rectangle 13">
            <a:extLst>
              <a:ext uri="{FF2B5EF4-FFF2-40B4-BE49-F238E27FC236}">
                <a16:creationId xmlns:a16="http://schemas.microsoft.com/office/drawing/2014/main" id="{1582D042-04BE-2245-B5FF-41F263566112}"/>
              </a:ext>
            </a:extLst>
          </p:cNvPr>
          <p:cNvSpPr/>
          <p:nvPr/>
        </p:nvSpPr>
        <p:spPr>
          <a:xfrm>
            <a:off x="1" y="1"/>
            <a:ext cx="20823383" cy="10345538"/>
          </a:xfrm>
          <a:prstGeom prst="snip2DiagRect">
            <a:avLst>
              <a:gd name="adj1" fmla="val 0"/>
              <a:gd name="adj2" fmla="val 4765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latin typeface="Gotham Medium" pitchFamily="2" charset="0"/>
              <a:cs typeface="Gotham Medium" pitchFamily="2" charset="0"/>
            </a:endParaRPr>
          </a:p>
        </p:txBody>
      </p:sp>
      <p:sp>
        <p:nvSpPr>
          <p:cNvPr id="11" name="Content Placeholder 2">
            <a:extLst>
              <a:ext uri="{FF2B5EF4-FFF2-40B4-BE49-F238E27FC236}">
                <a16:creationId xmlns:a16="http://schemas.microsoft.com/office/drawing/2014/main" id="{550AB659-40AD-5442-84FA-D59159128DDA}"/>
              </a:ext>
            </a:extLst>
          </p:cNvPr>
          <p:cNvSpPr>
            <a:spLocks noGrp="1"/>
          </p:cNvSpPr>
          <p:nvPr>
            <p:ph idx="1"/>
          </p:nvPr>
        </p:nvSpPr>
        <p:spPr>
          <a:xfrm>
            <a:off x="5097418" y="2569182"/>
            <a:ext cx="11324757" cy="6527007"/>
          </a:xfrm>
          <a:prstGeom prst="rect">
            <a:avLst/>
          </a:prstGeom>
        </p:spPr>
        <p:txBody>
          <a:bodyPr numCol="2">
            <a:normAutofit/>
          </a:bodyPr>
          <a:lstStyle>
            <a:lvl1pPr marL="0" indent="0">
              <a:buFont typeface="Wingdings" pitchFamily="2" charset="2"/>
              <a:buNone/>
              <a:defRPr sz="3000">
                <a:latin typeface="Gotham Medium" pitchFamily="2" charset="0"/>
                <a:cs typeface="Gotham Medium" pitchFamily="2" charset="0"/>
              </a:defRPr>
            </a:lvl1pPr>
            <a:lvl2pPr marL="685800" indent="0">
              <a:buFont typeface="Wingdings" pitchFamily="2" charset="2"/>
              <a:buNone/>
              <a:defRPr sz="2100">
                <a:latin typeface="Gotham Medium" pitchFamily="2" charset="0"/>
                <a:cs typeface="Gotham Medium" pitchFamily="2" charset="0"/>
              </a:defRPr>
            </a:lvl2pPr>
            <a:lvl3pPr marL="1714500" indent="-342900">
              <a:buFont typeface="Wingdings" pitchFamily="2" charset="2"/>
              <a:buChar char="§"/>
              <a:defRPr sz="2100">
                <a:latin typeface="Gotham Medium" pitchFamily="2" charset="0"/>
                <a:cs typeface="Gotham Medium" pitchFamily="2" charset="0"/>
              </a:defRPr>
            </a:lvl3pPr>
            <a:lvl4pPr marL="2400300" indent="-342900">
              <a:buFont typeface="Wingdings" pitchFamily="2" charset="2"/>
              <a:buChar char="§"/>
              <a:defRPr sz="2100">
                <a:latin typeface="Gotham Medium" pitchFamily="2" charset="0"/>
                <a:cs typeface="Gotham Medium" pitchFamily="2" charset="0"/>
              </a:defRPr>
            </a:lvl4pPr>
            <a:lvl5pPr marL="3086100" indent="-342900">
              <a:buFont typeface="Wingdings" pitchFamily="2" charset="2"/>
              <a:buChar char="§"/>
              <a:defRPr sz="2100">
                <a:latin typeface="Gotham Medium" pitchFamily="2" charset="0"/>
                <a:cs typeface="Gotham Medium"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20">
            <a:extLst>
              <a:ext uri="{FF2B5EF4-FFF2-40B4-BE49-F238E27FC236}">
                <a16:creationId xmlns:a16="http://schemas.microsoft.com/office/drawing/2014/main" id="{B82D354A-5C24-5A49-BD64-D62907D7EC28}"/>
              </a:ext>
            </a:extLst>
          </p:cNvPr>
          <p:cNvSpPr>
            <a:spLocks noGrp="1"/>
          </p:cNvSpPr>
          <p:nvPr>
            <p:ph type="pic" sz="quarter" idx="12" hasCustomPrompt="1"/>
          </p:nvPr>
        </p:nvSpPr>
        <p:spPr>
          <a:xfrm>
            <a:off x="2122997" y="2260709"/>
            <a:ext cx="2383407" cy="2383406"/>
          </a:xfrm>
          <a:prstGeom prst="ellipse">
            <a:avLst/>
          </a:prstGeom>
          <a:ln w="28575">
            <a:solidFill>
              <a:schemeClr val="bg1">
                <a:lumMod val="85000"/>
              </a:schemeClr>
            </a:solidFill>
            <a:prstDash val="solid"/>
          </a:ln>
        </p:spPr>
        <p:txBody>
          <a:bodyPr lIns="0" tIns="91440" rIns="0" bIns="0" anchor="ctr">
            <a:normAutofit/>
          </a:bodyPr>
          <a:lstStyle>
            <a:lvl1pPr marL="0" indent="0" algn="ctr">
              <a:buFontTx/>
              <a:buNone/>
              <a:defRPr sz="2100">
                <a:latin typeface="Gotham Medium" pitchFamily="2" charset="0"/>
                <a:cs typeface="Gotham Medium" pitchFamily="2" charset="0"/>
              </a:defRPr>
            </a:lvl1pPr>
          </a:lstStyle>
          <a:p>
            <a:r>
              <a:rPr lang="en-US" dirty="0"/>
              <a:t>DRAG AND DROP SPEAKER PHOTO HERE</a:t>
            </a:r>
          </a:p>
        </p:txBody>
      </p:sp>
      <p:sp>
        <p:nvSpPr>
          <p:cNvPr id="13" name="Title 1">
            <a:extLst>
              <a:ext uri="{FF2B5EF4-FFF2-40B4-BE49-F238E27FC236}">
                <a16:creationId xmlns:a16="http://schemas.microsoft.com/office/drawing/2014/main" id="{28B8433E-D220-D945-8E99-AE5F34FF4F26}"/>
              </a:ext>
            </a:extLst>
          </p:cNvPr>
          <p:cNvSpPr>
            <a:spLocks noGrp="1"/>
          </p:cNvSpPr>
          <p:nvPr>
            <p:ph type="title" hasCustomPrompt="1"/>
          </p:nvPr>
        </p:nvSpPr>
        <p:spPr>
          <a:xfrm>
            <a:off x="963386" y="417836"/>
            <a:ext cx="15773400" cy="725165"/>
          </a:xfrm>
          <a:prstGeom prst="rect">
            <a:avLst/>
          </a:prstGeom>
        </p:spPr>
        <p:txBody>
          <a:bodyPr rIns="365760" anchor="ctr">
            <a:normAutofit/>
          </a:bodyPr>
          <a:lstStyle>
            <a:lvl1pPr algn="r">
              <a:defRPr sz="4200">
                <a:latin typeface="Gotham Medium" pitchFamily="2" charset="0"/>
                <a:cs typeface="Gotham Medium" pitchFamily="2" charset="0"/>
              </a:defRPr>
            </a:lvl1pPr>
          </a:lstStyle>
          <a:p>
            <a:r>
              <a:rPr lang="en-US" dirty="0"/>
              <a:t>Click to edit Master title style 2</a:t>
            </a:r>
          </a:p>
        </p:txBody>
      </p:sp>
      <p:pic>
        <p:nvPicPr>
          <p:cNvPr id="8" name="Picture 7">
            <a:extLst>
              <a:ext uri="{FF2B5EF4-FFF2-40B4-BE49-F238E27FC236}">
                <a16:creationId xmlns:a16="http://schemas.microsoft.com/office/drawing/2014/main" id="{3D80929F-6A8C-EA44-8A1D-EC0053BBE74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45524" y="8327425"/>
            <a:ext cx="1541960" cy="1632665"/>
          </a:xfrm>
          <a:prstGeom prst="rect">
            <a:avLst/>
          </a:prstGeom>
        </p:spPr>
      </p:pic>
      <p:sp>
        <p:nvSpPr>
          <p:cNvPr id="7" name="Snip Diagonal Corner Rectangle 6">
            <a:extLst>
              <a:ext uri="{FF2B5EF4-FFF2-40B4-BE49-F238E27FC236}">
                <a16:creationId xmlns:a16="http://schemas.microsoft.com/office/drawing/2014/main" id="{3AD33CDB-1A2C-B643-B0EF-20BD3614EB01}"/>
              </a:ext>
            </a:extLst>
          </p:cNvPr>
          <p:cNvSpPr/>
          <p:nvPr userDrawn="1"/>
        </p:nvSpPr>
        <p:spPr>
          <a:xfrm>
            <a:off x="1" y="1"/>
            <a:ext cx="20823383" cy="10345538"/>
          </a:xfrm>
          <a:prstGeom prst="snip2DiagRect">
            <a:avLst>
              <a:gd name="adj1" fmla="val 0"/>
              <a:gd name="adj2" fmla="val 4765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latin typeface="Gotham Medium" pitchFamily="2" charset="0"/>
              <a:cs typeface="Gotham Medium" pitchFamily="2" charset="0"/>
            </a:endParaRPr>
          </a:p>
        </p:txBody>
      </p:sp>
      <p:pic>
        <p:nvPicPr>
          <p:cNvPr id="9" name="Picture 8">
            <a:extLst>
              <a:ext uri="{FF2B5EF4-FFF2-40B4-BE49-F238E27FC236}">
                <a16:creationId xmlns:a16="http://schemas.microsoft.com/office/drawing/2014/main" id="{C781575C-FF00-EF49-AF5E-75AAD9E6833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45524" y="8327425"/>
            <a:ext cx="1541960" cy="1632665"/>
          </a:xfrm>
          <a:prstGeom prst="rect">
            <a:avLst/>
          </a:prstGeom>
        </p:spPr>
      </p:pic>
    </p:spTree>
    <p:extLst>
      <p:ext uri="{BB962C8B-B14F-4D97-AF65-F5344CB8AC3E}">
        <p14:creationId xmlns:p14="http://schemas.microsoft.com/office/powerpoint/2010/main" val="1004916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500"/>
                                        <p:tgtEl>
                                          <p:spTgt spid="11">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fade">
                                      <p:cBhvr>
                                        <p:cTn id="17" dur="500"/>
                                        <p:tgtEl>
                                          <p:spTgt spid="11">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xEl>
                                              <p:pRg st="2" end="2"/>
                                            </p:txEl>
                                          </p:spTgt>
                                        </p:tgtEl>
                                        <p:attrNameLst>
                                          <p:attrName>style.visibility</p:attrName>
                                        </p:attrNameLst>
                                      </p:cBhvr>
                                      <p:to>
                                        <p:strVal val="visible"/>
                                      </p:to>
                                    </p:set>
                                    <p:animEffect transition="in" filter="fade">
                                      <p:cBhvr>
                                        <p:cTn id="20" dur="500"/>
                                        <p:tgtEl>
                                          <p:spTgt spid="11">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xEl>
                                              <p:pRg st="3" end="3"/>
                                            </p:txEl>
                                          </p:spTgt>
                                        </p:tgtEl>
                                        <p:attrNameLst>
                                          <p:attrName>style.visibility</p:attrName>
                                        </p:attrNameLst>
                                      </p:cBhvr>
                                      <p:to>
                                        <p:strVal val="visible"/>
                                      </p:to>
                                    </p:set>
                                    <p:animEffect transition="in" filter="fade">
                                      <p:cBhvr>
                                        <p:cTn id="23" dur="500"/>
                                        <p:tgtEl>
                                          <p:spTgt spid="11">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xEl>
                                              <p:pRg st="4" end="4"/>
                                            </p:txEl>
                                          </p:spTgt>
                                        </p:tgtEl>
                                        <p:attrNameLst>
                                          <p:attrName>style.visibility</p:attrName>
                                        </p:attrNameLst>
                                      </p:cBhvr>
                                      <p:to>
                                        <p:strVal val="visible"/>
                                      </p:to>
                                    </p:set>
                                    <p:animEffect transition="in" filter="fade">
                                      <p:cBhvr>
                                        <p:cTn id="26"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6" grpId="0" animBg="1"/>
    </p:bld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107FA-5C66-714D-B9EB-3CB796A3B713}"/>
              </a:ext>
            </a:extLst>
          </p:cNvPr>
          <p:cNvSpPr>
            <a:spLocks noGrp="1"/>
          </p:cNvSpPr>
          <p:nvPr>
            <p:ph type="ctrTitle"/>
          </p:nvPr>
        </p:nvSpPr>
        <p:spPr>
          <a:xfrm>
            <a:off x="2286001" y="1683545"/>
            <a:ext cx="13716000" cy="3581399"/>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3B1C1FD4-205A-9149-AD75-AA95D7E9A5D6}"/>
              </a:ext>
            </a:extLst>
          </p:cNvPr>
          <p:cNvSpPr>
            <a:spLocks noGrp="1"/>
          </p:cNvSpPr>
          <p:nvPr>
            <p:ph type="subTitle" idx="1"/>
          </p:nvPr>
        </p:nvSpPr>
        <p:spPr>
          <a:xfrm>
            <a:off x="2286001" y="5403057"/>
            <a:ext cx="13716000" cy="2483643"/>
          </a:xfrm>
        </p:spPr>
        <p:txBody>
          <a:bodyPr/>
          <a:lstStyle>
            <a:lvl1pPr marL="0" indent="0" algn="ctr">
              <a:buNone/>
              <a:defRPr sz="3600"/>
            </a:lvl1pPr>
            <a:lvl2pPr marL="685748" indent="0" algn="ctr">
              <a:buNone/>
              <a:defRPr sz="3000"/>
            </a:lvl2pPr>
            <a:lvl3pPr marL="1371495" indent="0" algn="ctr">
              <a:buNone/>
              <a:defRPr sz="2700"/>
            </a:lvl3pPr>
            <a:lvl4pPr marL="2057243" indent="0" algn="ctr">
              <a:buNone/>
              <a:defRPr sz="2400"/>
            </a:lvl4pPr>
            <a:lvl5pPr marL="2742989" indent="0" algn="ctr">
              <a:buNone/>
              <a:defRPr sz="2400"/>
            </a:lvl5pPr>
            <a:lvl6pPr marL="3428737" indent="0" algn="ctr">
              <a:buNone/>
              <a:defRPr sz="2400"/>
            </a:lvl6pPr>
            <a:lvl7pPr marL="4114484" indent="0" algn="ctr">
              <a:buNone/>
              <a:defRPr sz="2400"/>
            </a:lvl7pPr>
            <a:lvl8pPr marL="4800232" indent="0" algn="ctr">
              <a:buNone/>
              <a:defRPr sz="2400"/>
            </a:lvl8pPr>
            <a:lvl9pPr marL="5485979"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013BBB57-C01E-2E49-971A-9C79C4D30B00}"/>
              </a:ext>
            </a:extLst>
          </p:cNvPr>
          <p:cNvSpPr>
            <a:spLocks noGrp="1"/>
          </p:cNvSpPr>
          <p:nvPr>
            <p:ph type="dt" sz="half" idx="10"/>
          </p:nvPr>
        </p:nvSpPr>
        <p:spPr/>
        <p:txBody>
          <a:bodyPr/>
          <a:lstStyle/>
          <a:p>
            <a:fld id="{F58AA082-96F7-A949-AD86-5DF28E0DB784}" type="datetimeFigureOut">
              <a:rPr lang="en-US" smtClean="0"/>
              <a:t>11/20/2023</a:t>
            </a:fld>
            <a:endParaRPr lang="en-US"/>
          </a:p>
        </p:txBody>
      </p:sp>
      <p:sp>
        <p:nvSpPr>
          <p:cNvPr id="5" name="Footer Placeholder 4">
            <a:extLst>
              <a:ext uri="{FF2B5EF4-FFF2-40B4-BE49-F238E27FC236}">
                <a16:creationId xmlns:a16="http://schemas.microsoft.com/office/drawing/2014/main" id="{BAEDF193-3F13-1D40-AB55-8517139D2A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4D9B4-D903-084C-8DB6-612992CBB33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73161951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937D2-CE60-A64B-BA8F-4CD2E44A1A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2BC04-8970-DD40-92A1-A811A3F5C3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E2406B-CCE3-E242-A094-508767E6153E}"/>
              </a:ext>
            </a:extLst>
          </p:cNvPr>
          <p:cNvSpPr>
            <a:spLocks noGrp="1"/>
          </p:cNvSpPr>
          <p:nvPr>
            <p:ph type="dt" sz="half" idx="10"/>
          </p:nvPr>
        </p:nvSpPr>
        <p:spPr/>
        <p:txBody>
          <a:bodyPr/>
          <a:lstStyle/>
          <a:p>
            <a:fld id="{F58AA082-96F7-A949-AD86-5DF28E0DB784}" type="datetimeFigureOut">
              <a:rPr lang="en-US" smtClean="0"/>
              <a:t>11/20/2023</a:t>
            </a:fld>
            <a:endParaRPr lang="en-US"/>
          </a:p>
        </p:txBody>
      </p:sp>
      <p:sp>
        <p:nvSpPr>
          <p:cNvPr id="5" name="Footer Placeholder 4">
            <a:extLst>
              <a:ext uri="{FF2B5EF4-FFF2-40B4-BE49-F238E27FC236}">
                <a16:creationId xmlns:a16="http://schemas.microsoft.com/office/drawing/2014/main" id="{7B31D11F-74F3-2042-B8F5-875F11CB77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3E55DB-DEE8-6D42-860A-01862B1EDCFB}"/>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7052423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F262C-F280-BA48-89E4-1E80524C66FF}"/>
              </a:ext>
            </a:extLst>
          </p:cNvPr>
          <p:cNvSpPr>
            <a:spLocks noGrp="1"/>
          </p:cNvSpPr>
          <p:nvPr>
            <p:ph type="title"/>
          </p:nvPr>
        </p:nvSpPr>
        <p:spPr>
          <a:xfrm>
            <a:off x="1247775" y="2564609"/>
            <a:ext cx="15773400" cy="4279105"/>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6B3C84E2-3F10-F040-9921-09790ED443E7}"/>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748" indent="0">
              <a:buNone/>
              <a:defRPr sz="3000">
                <a:solidFill>
                  <a:schemeClr val="tx1">
                    <a:tint val="75000"/>
                  </a:schemeClr>
                </a:solidFill>
              </a:defRPr>
            </a:lvl2pPr>
            <a:lvl3pPr marL="1371495" indent="0">
              <a:buNone/>
              <a:defRPr sz="2700">
                <a:solidFill>
                  <a:schemeClr val="tx1">
                    <a:tint val="75000"/>
                  </a:schemeClr>
                </a:solidFill>
              </a:defRPr>
            </a:lvl3pPr>
            <a:lvl4pPr marL="2057243" indent="0">
              <a:buNone/>
              <a:defRPr sz="2400">
                <a:solidFill>
                  <a:schemeClr val="tx1">
                    <a:tint val="75000"/>
                  </a:schemeClr>
                </a:solidFill>
              </a:defRPr>
            </a:lvl4pPr>
            <a:lvl5pPr marL="2742989" indent="0">
              <a:buNone/>
              <a:defRPr sz="2400">
                <a:solidFill>
                  <a:schemeClr val="tx1">
                    <a:tint val="75000"/>
                  </a:schemeClr>
                </a:solidFill>
              </a:defRPr>
            </a:lvl5pPr>
            <a:lvl6pPr marL="3428737" indent="0">
              <a:buNone/>
              <a:defRPr sz="2400">
                <a:solidFill>
                  <a:schemeClr val="tx1">
                    <a:tint val="75000"/>
                  </a:schemeClr>
                </a:solidFill>
              </a:defRPr>
            </a:lvl6pPr>
            <a:lvl7pPr marL="4114484" indent="0">
              <a:buNone/>
              <a:defRPr sz="2400">
                <a:solidFill>
                  <a:schemeClr val="tx1">
                    <a:tint val="75000"/>
                  </a:schemeClr>
                </a:solidFill>
              </a:defRPr>
            </a:lvl7pPr>
            <a:lvl8pPr marL="4800232" indent="0">
              <a:buNone/>
              <a:defRPr sz="2400">
                <a:solidFill>
                  <a:schemeClr val="tx1">
                    <a:tint val="75000"/>
                  </a:schemeClr>
                </a:solidFill>
              </a:defRPr>
            </a:lvl8pPr>
            <a:lvl9pPr marL="5485979"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A24E7C-1ABB-264F-91F3-D539D5BF7E0C}"/>
              </a:ext>
            </a:extLst>
          </p:cNvPr>
          <p:cNvSpPr>
            <a:spLocks noGrp="1"/>
          </p:cNvSpPr>
          <p:nvPr>
            <p:ph type="dt" sz="half" idx="10"/>
          </p:nvPr>
        </p:nvSpPr>
        <p:spPr/>
        <p:txBody>
          <a:bodyPr/>
          <a:lstStyle/>
          <a:p>
            <a:fld id="{F58AA082-96F7-A949-AD86-5DF28E0DB784}" type="datetimeFigureOut">
              <a:rPr lang="en-US" smtClean="0"/>
              <a:t>11/20/2023</a:t>
            </a:fld>
            <a:endParaRPr lang="en-US"/>
          </a:p>
        </p:txBody>
      </p:sp>
      <p:sp>
        <p:nvSpPr>
          <p:cNvPr id="5" name="Footer Placeholder 4">
            <a:extLst>
              <a:ext uri="{FF2B5EF4-FFF2-40B4-BE49-F238E27FC236}">
                <a16:creationId xmlns:a16="http://schemas.microsoft.com/office/drawing/2014/main" id="{906784CA-3FD3-C14D-AB63-C36D39BAE6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35C5BC-34D3-D543-BD5A-DF4ED8F0A0F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05537626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5344E-289E-3F44-8361-7183BB6EC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01C2F5-212E-5B45-A347-93A76BE5F401}"/>
              </a:ext>
            </a:extLst>
          </p:cNvPr>
          <p:cNvSpPr>
            <a:spLocks noGrp="1"/>
          </p:cNvSpPr>
          <p:nvPr>
            <p:ph sz="half" idx="1"/>
          </p:nvPr>
        </p:nvSpPr>
        <p:spPr>
          <a:xfrm>
            <a:off x="1257300" y="2738438"/>
            <a:ext cx="7772401" cy="6527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1C014B-0BB9-AB42-BFE0-2646EBB3960D}"/>
              </a:ext>
            </a:extLst>
          </p:cNvPr>
          <p:cNvSpPr>
            <a:spLocks noGrp="1"/>
          </p:cNvSpPr>
          <p:nvPr>
            <p:ph sz="half" idx="2"/>
          </p:nvPr>
        </p:nvSpPr>
        <p:spPr>
          <a:xfrm>
            <a:off x="9258299" y="2738438"/>
            <a:ext cx="7772401" cy="6527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1577C5-FD63-2F4A-A9E7-11990F49F188}"/>
              </a:ext>
            </a:extLst>
          </p:cNvPr>
          <p:cNvSpPr>
            <a:spLocks noGrp="1"/>
          </p:cNvSpPr>
          <p:nvPr>
            <p:ph type="dt" sz="half" idx="10"/>
          </p:nvPr>
        </p:nvSpPr>
        <p:spPr/>
        <p:txBody>
          <a:bodyPr/>
          <a:lstStyle/>
          <a:p>
            <a:fld id="{F58AA082-96F7-A949-AD86-5DF28E0DB784}" type="datetimeFigureOut">
              <a:rPr lang="en-US" smtClean="0"/>
              <a:t>11/20/2023</a:t>
            </a:fld>
            <a:endParaRPr lang="en-US"/>
          </a:p>
        </p:txBody>
      </p:sp>
      <p:sp>
        <p:nvSpPr>
          <p:cNvPr id="6" name="Footer Placeholder 5">
            <a:extLst>
              <a:ext uri="{FF2B5EF4-FFF2-40B4-BE49-F238E27FC236}">
                <a16:creationId xmlns:a16="http://schemas.microsoft.com/office/drawing/2014/main" id="{F8782243-4454-1541-BD06-26E8796571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45BE61-AA87-9E41-8D09-C7742C9121FF}"/>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91088424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039D5-155B-BB45-AE96-C07A9246C5C9}"/>
              </a:ext>
            </a:extLst>
          </p:cNvPr>
          <p:cNvSpPr>
            <a:spLocks noGrp="1"/>
          </p:cNvSpPr>
          <p:nvPr>
            <p:ph type="title"/>
          </p:nvPr>
        </p:nvSpPr>
        <p:spPr>
          <a:xfrm>
            <a:off x="1259683" y="547689"/>
            <a:ext cx="15773400" cy="1988344"/>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AD7F1D-6EAC-8D4E-9F46-8DA7EC39CF88}"/>
              </a:ext>
            </a:extLst>
          </p:cNvPr>
          <p:cNvSpPr>
            <a:spLocks noGrp="1"/>
          </p:cNvSpPr>
          <p:nvPr>
            <p:ph type="body" idx="1"/>
          </p:nvPr>
        </p:nvSpPr>
        <p:spPr>
          <a:xfrm>
            <a:off x="1259682" y="2521745"/>
            <a:ext cx="7736680" cy="1235868"/>
          </a:xfrm>
        </p:spPr>
        <p:txBody>
          <a:bodyPr anchor="b"/>
          <a:lstStyle>
            <a:lvl1pPr marL="0" indent="0">
              <a:buNone/>
              <a:defRPr sz="3600" b="1"/>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004B2D5C-819A-A640-986B-A9C15BFA2CDE}"/>
              </a:ext>
            </a:extLst>
          </p:cNvPr>
          <p:cNvSpPr>
            <a:spLocks noGrp="1"/>
          </p:cNvSpPr>
          <p:nvPr>
            <p:ph sz="half" idx="2"/>
          </p:nvPr>
        </p:nvSpPr>
        <p:spPr>
          <a:xfrm>
            <a:off x="1259682" y="3757612"/>
            <a:ext cx="7736680"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F7C42D-CAFA-2840-964C-87B92672CF79}"/>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A8C73B10-B6FB-E842-AB5B-D08555177A37}"/>
              </a:ext>
            </a:extLst>
          </p:cNvPr>
          <p:cNvSpPr>
            <a:spLocks noGrp="1"/>
          </p:cNvSpPr>
          <p:nvPr>
            <p:ph sz="quarter" idx="4"/>
          </p:nvPr>
        </p:nvSpPr>
        <p:spPr>
          <a:xfrm>
            <a:off x="9258300" y="3757612"/>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DF0D10-4444-9F4A-8E14-8FF58AE866B6}"/>
              </a:ext>
            </a:extLst>
          </p:cNvPr>
          <p:cNvSpPr>
            <a:spLocks noGrp="1"/>
          </p:cNvSpPr>
          <p:nvPr>
            <p:ph type="dt" sz="half" idx="10"/>
          </p:nvPr>
        </p:nvSpPr>
        <p:spPr/>
        <p:txBody>
          <a:bodyPr/>
          <a:lstStyle/>
          <a:p>
            <a:fld id="{F58AA082-96F7-A949-AD86-5DF28E0DB784}" type="datetimeFigureOut">
              <a:rPr lang="en-US" smtClean="0"/>
              <a:t>11/20/2023</a:t>
            </a:fld>
            <a:endParaRPr lang="en-US"/>
          </a:p>
        </p:txBody>
      </p:sp>
      <p:sp>
        <p:nvSpPr>
          <p:cNvPr id="8" name="Footer Placeholder 7">
            <a:extLst>
              <a:ext uri="{FF2B5EF4-FFF2-40B4-BE49-F238E27FC236}">
                <a16:creationId xmlns:a16="http://schemas.microsoft.com/office/drawing/2014/main" id="{7577D439-D7A2-0D44-8F1E-56B49FE7C0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0AEFA1-F958-4242-85F7-0B4A46431D68}"/>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32474845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4448E-B6AB-0D4E-9AE7-20A35D39BA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B3ED15-5A01-654C-81F4-083870A68FE0}"/>
              </a:ext>
            </a:extLst>
          </p:cNvPr>
          <p:cNvSpPr>
            <a:spLocks noGrp="1"/>
          </p:cNvSpPr>
          <p:nvPr>
            <p:ph type="dt" sz="half" idx="10"/>
          </p:nvPr>
        </p:nvSpPr>
        <p:spPr/>
        <p:txBody>
          <a:bodyPr/>
          <a:lstStyle/>
          <a:p>
            <a:fld id="{F58AA082-96F7-A949-AD86-5DF28E0DB784}" type="datetimeFigureOut">
              <a:rPr lang="en-US" smtClean="0"/>
              <a:t>11/20/2023</a:t>
            </a:fld>
            <a:endParaRPr lang="en-US"/>
          </a:p>
        </p:txBody>
      </p:sp>
      <p:sp>
        <p:nvSpPr>
          <p:cNvPr id="4" name="Footer Placeholder 3">
            <a:extLst>
              <a:ext uri="{FF2B5EF4-FFF2-40B4-BE49-F238E27FC236}">
                <a16:creationId xmlns:a16="http://schemas.microsoft.com/office/drawing/2014/main" id="{01C2497A-356F-9A41-92A5-E2E667C39D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6CCCD94-4A9D-4640-B870-DCB931E2AF5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39916967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2C209B-89A2-F64C-9FAF-1E8EAC675458}"/>
              </a:ext>
            </a:extLst>
          </p:cNvPr>
          <p:cNvSpPr>
            <a:spLocks noGrp="1"/>
          </p:cNvSpPr>
          <p:nvPr>
            <p:ph type="dt" sz="half" idx="10"/>
          </p:nvPr>
        </p:nvSpPr>
        <p:spPr/>
        <p:txBody>
          <a:bodyPr/>
          <a:lstStyle/>
          <a:p>
            <a:fld id="{F58AA082-96F7-A949-AD86-5DF28E0DB784}" type="datetimeFigureOut">
              <a:rPr lang="en-US" smtClean="0"/>
              <a:t>11/20/2023</a:t>
            </a:fld>
            <a:endParaRPr lang="en-US"/>
          </a:p>
        </p:txBody>
      </p:sp>
      <p:sp>
        <p:nvSpPr>
          <p:cNvPr id="3" name="Footer Placeholder 2">
            <a:extLst>
              <a:ext uri="{FF2B5EF4-FFF2-40B4-BE49-F238E27FC236}">
                <a16:creationId xmlns:a16="http://schemas.microsoft.com/office/drawing/2014/main" id="{688205DB-6305-1A4A-8C56-C5274DD5FD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1102FB-94EA-B64B-BD6C-6B185883985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1327441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ver Slide">
    <p:spTree>
      <p:nvGrpSpPr>
        <p:cNvPr id="1" name=""/>
        <p:cNvGrpSpPr/>
        <p:nvPr/>
      </p:nvGrpSpPr>
      <p:grpSpPr>
        <a:xfrm>
          <a:off x="0" y="0"/>
          <a:ext cx="0" cy="0"/>
          <a:chOff x="0" y="0"/>
          <a:chExt cx="0" cy="0"/>
        </a:xfrm>
      </p:grpSpPr>
      <p:sp>
        <p:nvSpPr>
          <p:cNvPr id="18" name="Marcador de texto 17"/>
          <p:cNvSpPr>
            <a:spLocks noGrp="1"/>
          </p:cNvSpPr>
          <p:nvPr>
            <p:ph type="body" sz="quarter" idx="12" hasCustomPrompt="1"/>
          </p:nvPr>
        </p:nvSpPr>
        <p:spPr>
          <a:xfrm>
            <a:off x="2517783" y="2716189"/>
            <a:ext cx="13252450" cy="1512094"/>
          </a:xfrm>
          <a:prstGeom prst="rect">
            <a:avLst/>
          </a:prstGeom>
        </p:spPr>
        <p:txBody>
          <a:bodyPr vert="horz" anchor="ctr"/>
          <a:lstStyle>
            <a:lvl1pPr marL="0" indent="0" algn="ctr">
              <a:buNone/>
              <a:defRPr sz="8000">
                <a:solidFill>
                  <a:srgbClr val="3A3A3A"/>
                </a:solidFill>
                <a:latin typeface="Arial"/>
                <a:cs typeface="Arial"/>
              </a:defRPr>
            </a:lvl1pPr>
            <a:lvl2pPr marL="914400" indent="0">
              <a:buNone/>
              <a:defRPr sz="8000">
                <a:latin typeface="Helvetica"/>
                <a:cs typeface="Helvetica"/>
              </a:defRPr>
            </a:lvl2pPr>
            <a:lvl3pPr marL="1828800" indent="0">
              <a:buNone/>
              <a:defRPr sz="8000">
                <a:latin typeface="Helvetica"/>
                <a:cs typeface="Helvetica"/>
              </a:defRPr>
            </a:lvl3pPr>
            <a:lvl4pPr marL="2743200" indent="0">
              <a:buNone/>
              <a:defRPr sz="8000">
                <a:latin typeface="Helvetica"/>
                <a:cs typeface="Helvetica"/>
              </a:defRPr>
            </a:lvl4pPr>
            <a:lvl5pPr marL="3657600" indent="0">
              <a:buNone/>
              <a:defRPr sz="8000">
                <a:latin typeface="Helvetica"/>
                <a:cs typeface="Helvetica"/>
              </a:defRPr>
            </a:lvl5pPr>
          </a:lstStyle>
          <a:p>
            <a:pPr lvl="0"/>
            <a:r>
              <a:rPr lang="es-ES_tradnl" dirty="0" err="1"/>
              <a:t>Click</a:t>
            </a:r>
            <a:r>
              <a:rPr lang="es-ES_tradnl" dirty="0"/>
              <a:t> </a:t>
            </a:r>
            <a:r>
              <a:rPr lang="es-ES_tradnl" dirty="0" err="1"/>
              <a:t>here</a:t>
            </a:r>
            <a:r>
              <a:rPr lang="es-ES_tradnl" dirty="0"/>
              <a:t> to </a:t>
            </a:r>
            <a:r>
              <a:rPr lang="es-ES_tradnl" dirty="0" err="1"/>
              <a:t>edit</a:t>
            </a:r>
            <a:endParaRPr lang="en-US" dirty="0"/>
          </a:p>
        </p:txBody>
      </p:sp>
      <p:pic>
        <p:nvPicPr>
          <p:cNvPr id="14" name="Imagen 1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9973" y="352799"/>
            <a:ext cx="2081218" cy="254278"/>
          </a:xfrm>
          <a:prstGeom prst="rect">
            <a:avLst/>
          </a:prstGeom>
        </p:spPr>
      </p:pic>
      <p:sp>
        <p:nvSpPr>
          <p:cNvPr id="19" name="Marcador de texto 11"/>
          <p:cNvSpPr>
            <a:spLocks noGrp="1"/>
          </p:cNvSpPr>
          <p:nvPr>
            <p:ph type="body" sz="quarter" idx="15" hasCustomPrompt="1"/>
          </p:nvPr>
        </p:nvSpPr>
        <p:spPr>
          <a:xfrm>
            <a:off x="3562988" y="4417241"/>
            <a:ext cx="11162024" cy="821530"/>
          </a:xfrm>
          <a:prstGeom prst="rect">
            <a:avLst/>
          </a:prstGeom>
        </p:spPr>
        <p:txBody>
          <a:bodyPr vert="horz"/>
          <a:lstStyle>
            <a:lvl1pPr marL="0" indent="0" algn="ctr">
              <a:buNone/>
              <a:defRPr sz="5600">
                <a:solidFill>
                  <a:srgbClr val="3A3A3A"/>
                </a:solidFill>
                <a:latin typeface="Arial"/>
                <a:cs typeface="Arial"/>
              </a:defRPr>
            </a:lvl1pPr>
            <a:lvl2pPr>
              <a:defRPr sz="2100">
                <a:solidFill>
                  <a:srgbClr val="FFFFFF"/>
                </a:solidFill>
                <a:latin typeface="Helvetica Light"/>
                <a:cs typeface="Helvetica Light"/>
              </a:defRPr>
            </a:lvl2pPr>
            <a:lvl3pPr>
              <a:defRPr sz="2000">
                <a:solidFill>
                  <a:srgbClr val="FFFFFF"/>
                </a:solidFill>
                <a:latin typeface="Helvetica Light"/>
                <a:cs typeface="Helvetica Light"/>
              </a:defRPr>
            </a:lvl3pPr>
            <a:lvl4pPr>
              <a:defRPr sz="1800">
                <a:solidFill>
                  <a:srgbClr val="FFFFFF"/>
                </a:solidFill>
                <a:latin typeface="Helvetica Light"/>
                <a:cs typeface="Helvetica Light"/>
              </a:defRPr>
            </a:lvl4pPr>
            <a:lvl5pPr>
              <a:defRPr sz="1800">
                <a:solidFill>
                  <a:srgbClr val="FFFFFF"/>
                </a:solidFill>
                <a:latin typeface="Helvetica Light"/>
                <a:cs typeface="Helvetica Light"/>
              </a:defRPr>
            </a:lvl5pPr>
          </a:lstStyle>
          <a:p>
            <a:pPr lvl="0"/>
            <a:r>
              <a:rPr lang="es-ES_tradnl" dirty="0" err="1"/>
              <a:t>Click</a:t>
            </a:r>
            <a:r>
              <a:rPr lang="es-ES_tradnl" dirty="0"/>
              <a:t> </a:t>
            </a:r>
            <a:r>
              <a:rPr lang="es-ES_tradnl" dirty="0" err="1"/>
              <a:t>here</a:t>
            </a:r>
            <a:r>
              <a:rPr lang="es-ES_tradnl" dirty="0"/>
              <a:t> to </a:t>
            </a:r>
            <a:r>
              <a:rPr lang="es-ES_tradnl" dirty="0" err="1"/>
              <a:t>edit</a:t>
            </a:r>
            <a:endParaRPr lang="en-US" dirty="0"/>
          </a:p>
        </p:txBody>
      </p:sp>
      <p:sp>
        <p:nvSpPr>
          <p:cNvPr id="16" name="Marcador de texto 15"/>
          <p:cNvSpPr>
            <a:spLocks noGrp="1"/>
          </p:cNvSpPr>
          <p:nvPr>
            <p:ph type="body" sz="quarter" idx="16" hasCustomPrompt="1"/>
          </p:nvPr>
        </p:nvSpPr>
        <p:spPr>
          <a:xfrm>
            <a:off x="2920054" y="8249604"/>
            <a:ext cx="12447892" cy="870700"/>
          </a:xfrm>
          <a:prstGeom prst="rect">
            <a:avLst/>
          </a:prstGeom>
        </p:spPr>
        <p:txBody>
          <a:bodyPr vert="horz" anchor="ctr"/>
          <a:lstStyle>
            <a:lvl1pPr marL="0" indent="0" algn="ctr">
              <a:buNone/>
              <a:defRPr sz="3600" baseline="0">
                <a:solidFill>
                  <a:srgbClr val="3A3A3A"/>
                </a:solidFill>
                <a:latin typeface="Arial"/>
                <a:cs typeface="Arial"/>
              </a:defRPr>
            </a:lvl1pPr>
            <a:lvl2pPr marL="914400" indent="0">
              <a:buNone/>
              <a:defRPr>
                <a:solidFill>
                  <a:srgbClr val="FFFFFF"/>
                </a:solidFill>
              </a:defRPr>
            </a:lvl2pPr>
            <a:lvl3pPr marL="1828800" indent="0">
              <a:buNone/>
              <a:defRPr>
                <a:solidFill>
                  <a:srgbClr val="FFFFFF"/>
                </a:solidFill>
              </a:defRPr>
            </a:lvl3pPr>
            <a:lvl4pPr marL="2743200" indent="0" algn="ctr">
              <a:buNone/>
              <a:defRPr>
                <a:solidFill>
                  <a:srgbClr val="FFFFFF"/>
                </a:solidFill>
                <a:latin typeface="Helvetica Light"/>
                <a:cs typeface="Helvetica Light"/>
              </a:defRPr>
            </a:lvl4pPr>
            <a:lvl5pPr marL="3657600" indent="0" algn="ctr">
              <a:buNone/>
              <a:defRPr>
                <a:solidFill>
                  <a:srgbClr val="FFFFFF"/>
                </a:solidFill>
                <a:latin typeface="Helvetica Light"/>
                <a:cs typeface="Helvetica Light"/>
              </a:defRPr>
            </a:lvl5pPr>
          </a:lstStyle>
          <a:p>
            <a:pPr lvl="0"/>
            <a:r>
              <a:rPr lang="es-ES_tradnl" dirty="0" err="1"/>
              <a:t>Click</a:t>
            </a:r>
            <a:r>
              <a:rPr lang="es-ES_tradnl" dirty="0"/>
              <a:t> </a:t>
            </a:r>
            <a:r>
              <a:rPr lang="es-ES_tradnl" dirty="0" err="1"/>
              <a:t>here</a:t>
            </a:r>
            <a:r>
              <a:rPr lang="es-ES_tradnl" dirty="0"/>
              <a:t> to </a:t>
            </a:r>
            <a:r>
              <a:rPr lang="es-ES_tradnl" dirty="0" err="1"/>
              <a:t>edit</a:t>
            </a:r>
            <a:endParaRPr lang="en-US" dirty="0"/>
          </a:p>
        </p:txBody>
      </p:sp>
      <p:pic>
        <p:nvPicPr>
          <p:cNvPr id="6" name="Imagen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9973" y="352799"/>
            <a:ext cx="2081218" cy="254278"/>
          </a:xfrm>
          <a:prstGeom prst="rect">
            <a:avLst/>
          </a:prstGeom>
        </p:spPr>
      </p:pic>
    </p:spTree>
    <p:extLst>
      <p:ext uri="{BB962C8B-B14F-4D97-AF65-F5344CB8AC3E}">
        <p14:creationId xmlns:p14="http://schemas.microsoft.com/office/powerpoint/2010/main" val="344323439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A391C-924F-FB46-9FDF-69C8631FC1F5}"/>
              </a:ext>
            </a:extLst>
          </p:cNvPr>
          <p:cNvSpPr>
            <a:spLocks noGrp="1"/>
          </p:cNvSpPr>
          <p:nvPr>
            <p:ph type="title"/>
          </p:nvPr>
        </p:nvSpPr>
        <p:spPr>
          <a:xfrm>
            <a:off x="1259684" y="685800"/>
            <a:ext cx="5898355" cy="2400300"/>
          </a:xfrm>
        </p:spPr>
        <p:txBody>
          <a:bodyPr anchor="b"/>
          <a:lstStyle>
            <a:lvl1pPr>
              <a:defRPr sz="4799"/>
            </a:lvl1pPr>
          </a:lstStyle>
          <a:p>
            <a:r>
              <a:rPr lang="en-US"/>
              <a:t>Click to edit Master title style</a:t>
            </a:r>
          </a:p>
        </p:txBody>
      </p:sp>
      <p:sp>
        <p:nvSpPr>
          <p:cNvPr id="3" name="Content Placeholder 2">
            <a:extLst>
              <a:ext uri="{FF2B5EF4-FFF2-40B4-BE49-F238E27FC236}">
                <a16:creationId xmlns:a16="http://schemas.microsoft.com/office/drawing/2014/main" id="{C36B5A22-CCAA-C54D-8FBD-1B7E6A0F2770}"/>
              </a:ext>
            </a:extLst>
          </p:cNvPr>
          <p:cNvSpPr>
            <a:spLocks noGrp="1"/>
          </p:cNvSpPr>
          <p:nvPr>
            <p:ph idx="1"/>
          </p:nvPr>
        </p:nvSpPr>
        <p:spPr>
          <a:xfrm>
            <a:off x="7774782" y="1481140"/>
            <a:ext cx="9258301" cy="7310437"/>
          </a:xfrm>
        </p:spPr>
        <p:txBody>
          <a:bodyPr/>
          <a:lstStyle>
            <a:lvl1pPr>
              <a:defRPr sz="4799"/>
            </a:lvl1pPr>
            <a:lvl2pPr>
              <a:defRPr sz="4199"/>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FC6E7C-A4A0-2148-9B0D-75A338C86390}"/>
              </a:ext>
            </a:extLst>
          </p:cNvPr>
          <p:cNvSpPr>
            <a:spLocks noGrp="1"/>
          </p:cNvSpPr>
          <p:nvPr>
            <p:ph type="body" sz="half" idx="2"/>
          </p:nvPr>
        </p:nvSpPr>
        <p:spPr>
          <a:xfrm>
            <a:off x="1259684" y="3086101"/>
            <a:ext cx="5898355" cy="5717382"/>
          </a:xfrm>
        </p:spPr>
        <p:txBody>
          <a:bodyPr/>
          <a:lstStyle>
            <a:lvl1pPr marL="0" indent="0">
              <a:buNone/>
              <a:defRPr sz="2400"/>
            </a:lvl1pPr>
            <a:lvl2pPr marL="685748" indent="0">
              <a:buNone/>
              <a:defRPr sz="2100"/>
            </a:lvl2pPr>
            <a:lvl3pPr marL="1371495" indent="0">
              <a:buNone/>
              <a:defRPr sz="1800"/>
            </a:lvl3pPr>
            <a:lvl4pPr marL="2057243" indent="0">
              <a:buNone/>
              <a:defRPr sz="1500"/>
            </a:lvl4pPr>
            <a:lvl5pPr marL="2742989" indent="0">
              <a:buNone/>
              <a:defRPr sz="1500"/>
            </a:lvl5pPr>
            <a:lvl6pPr marL="3428737" indent="0">
              <a:buNone/>
              <a:defRPr sz="1500"/>
            </a:lvl6pPr>
            <a:lvl7pPr marL="4114484" indent="0">
              <a:buNone/>
              <a:defRPr sz="1500"/>
            </a:lvl7pPr>
            <a:lvl8pPr marL="4800232" indent="0">
              <a:buNone/>
              <a:defRPr sz="1500"/>
            </a:lvl8pPr>
            <a:lvl9pPr marL="5485979"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13C17478-C538-4544-B5C6-EE6003688BCB}"/>
              </a:ext>
            </a:extLst>
          </p:cNvPr>
          <p:cNvSpPr>
            <a:spLocks noGrp="1"/>
          </p:cNvSpPr>
          <p:nvPr>
            <p:ph type="dt" sz="half" idx="10"/>
          </p:nvPr>
        </p:nvSpPr>
        <p:spPr/>
        <p:txBody>
          <a:bodyPr/>
          <a:lstStyle/>
          <a:p>
            <a:fld id="{F58AA082-96F7-A949-AD86-5DF28E0DB784}" type="datetimeFigureOut">
              <a:rPr lang="en-US" smtClean="0"/>
              <a:t>11/20/2023</a:t>
            </a:fld>
            <a:endParaRPr lang="en-US"/>
          </a:p>
        </p:txBody>
      </p:sp>
      <p:sp>
        <p:nvSpPr>
          <p:cNvPr id="6" name="Footer Placeholder 5">
            <a:extLst>
              <a:ext uri="{FF2B5EF4-FFF2-40B4-BE49-F238E27FC236}">
                <a16:creationId xmlns:a16="http://schemas.microsoft.com/office/drawing/2014/main" id="{262DEB99-7380-BD42-B911-F87649AA20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B28BE4-E49B-8840-BF3E-C6009844BE2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88095466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B58F-B4C2-4A40-96B3-C0056C5B2239}"/>
              </a:ext>
            </a:extLst>
          </p:cNvPr>
          <p:cNvSpPr>
            <a:spLocks noGrp="1"/>
          </p:cNvSpPr>
          <p:nvPr>
            <p:ph type="title"/>
          </p:nvPr>
        </p:nvSpPr>
        <p:spPr>
          <a:xfrm>
            <a:off x="1259684" y="685800"/>
            <a:ext cx="5898355" cy="2400300"/>
          </a:xfrm>
        </p:spPr>
        <p:txBody>
          <a:bodyPr anchor="b"/>
          <a:lstStyle>
            <a:lvl1pPr>
              <a:defRPr sz="4799"/>
            </a:lvl1pPr>
          </a:lstStyle>
          <a:p>
            <a:r>
              <a:rPr lang="en-US"/>
              <a:t>Click to edit Master title style</a:t>
            </a:r>
          </a:p>
        </p:txBody>
      </p:sp>
      <p:sp>
        <p:nvSpPr>
          <p:cNvPr id="3" name="Picture Placeholder 2">
            <a:extLst>
              <a:ext uri="{FF2B5EF4-FFF2-40B4-BE49-F238E27FC236}">
                <a16:creationId xmlns:a16="http://schemas.microsoft.com/office/drawing/2014/main" id="{F644CA10-5886-514C-A9ED-D4EA9EA1B4BC}"/>
              </a:ext>
            </a:extLst>
          </p:cNvPr>
          <p:cNvSpPr>
            <a:spLocks noGrp="1"/>
          </p:cNvSpPr>
          <p:nvPr>
            <p:ph type="pic" idx="1"/>
          </p:nvPr>
        </p:nvSpPr>
        <p:spPr>
          <a:xfrm>
            <a:off x="7774782" y="1481140"/>
            <a:ext cx="9258301" cy="7310437"/>
          </a:xfrm>
        </p:spPr>
        <p:txBody>
          <a:bodyPr/>
          <a:lstStyle>
            <a:lvl1pPr marL="0" indent="0">
              <a:buNone/>
              <a:defRPr sz="4799"/>
            </a:lvl1pPr>
            <a:lvl2pPr marL="685748" indent="0">
              <a:buNone/>
              <a:defRPr sz="4199"/>
            </a:lvl2pPr>
            <a:lvl3pPr marL="1371495" indent="0">
              <a:buNone/>
              <a:defRPr sz="3600"/>
            </a:lvl3pPr>
            <a:lvl4pPr marL="2057243" indent="0">
              <a:buNone/>
              <a:defRPr sz="3000"/>
            </a:lvl4pPr>
            <a:lvl5pPr marL="2742989" indent="0">
              <a:buNone/>
              <a:defRPr sz="3000"/>
            </a:lvl5pPr>
            <a:lvl6pPr marL="3428737" indent="0">
              <a:buNone/>
              <a:defRPr sz="3000"/>
            </a:lvl6pPr>
            <a:lvl7pPr marL="4114484" indent="0">
              <a:buNone/>
              <a:defRPr sz="3000"/>
            </a:lvl7pPr>
            <a:lvl8pPr marL="4800232" indent="0">
              <a:buNone/>
              <a:defRPr sz="3000"/>
            </a:lvl8pPr>
            <a:lvl9pPr marL="5485979" indent="0">
              <a:buNone/>
              <a:defRPr sz="3000"/>
            </a:lvl9pPr>
          </a:lstStyle>
          <a:p>
            <a:endParaRPr lang="en-US"/>
          </a:p>
        </p:txBody>
      </p:sp>
      <p:sp>
        <p:nvSpPr>
          <p:cNvPr id="4" name="Text Placeholder 3">
            <a:extLst>
              <a:ext uri="{FF2B5EF4-FFF2-40B4-BE49-F238E27FC236}">
                <a16:creationId xmlns:a16="http://schemas.microsoft.com/office/drawing/2014/main" id="{C7E677C3-470C-0C41-88A4-EB6BD7FF453F}"/>
              </a:ext>
            </a:extLst>
          </p:cNvPr>
          <p:cNvSpPr>
            <a:spLocks noGrp="1"/>
          </p:cNvSpPr>
          <p:nvPr>
            <p:ph type="body" sz="half" idx="2"/>
          </p:nvPr>
        </p:nvSpPr>
        <p:spPr>
          <a:xfrm>
            <a:off x="1259684" y="3086101"/>
            <a:ext cx="5898355" cy="5717382"/>
          </a:xfrm>
        </p:spPr>
        <p:txBody>
          <a:bodyPr/>
          <a:lstStyle>
            <a:lvl1pPr marL="0" indent="0">
              <a:buNone/>
              <a:defRPr sz="2400"/>
            </a:lvl1pPr>
            <a:lvl2pPr marL="685748" indent="0">
              <a:buNone/>
              <a:defRPr sz="2100"/>
            </a:lvl2pPr>
            <a:lvl3pPr marL="1371495" indent="0">
              <a:buNone/>
              <a:defRPr sz="1800"/>
            </a:lvl3pPr>
            <a:lvl4pPr marL="2057243" indent="0">
              <a:buNone/>
              <a:defRPr sz="1500"/>
            </a:lvl4pPr>
            <a:lvl5pPr marL="2742989" indent="0">
              <a:buNone/>
              <a:defRPr sz="1500"/>
            </a:lvl5pPr>
            <a:lvl6pPr marL="3428737" indent="0">
              <a:buNone/>
              <a:defRPr sz="1500"/>
            </a:lvl6pPr>
            <a:lvl7pPr marL="4114484" indent="0">
              <a:buNone/>
              <a:defRPr sz="1500"/>
            </a:lvl7pPr>
            <a:lvl8pPr marL="4800232" indent="0">
              <a:buNone/>
              <a:defRPr sz="1500"/>
            </a:lvl8pPr>
            <a:lvl9pPr marL="5485979"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0335776A-ECA8-7C42-8949-42E20EE0B462}"/>
              </a:ext>
            </a:extLst>
          </p:cNvPr>
          <p:cNvSpPr>
            <a:spLocks noGrp="1"/>
          </p:cNvSpPr>
          <p:nvPr>
            <p:ph type="dt" sz="half" idx="10"/>
          </p:nvPr>
        </p:nvSpPr>
        <p:spPr/>
        <p:txBody>
          <a:bodyPr/>
          <a:lstStyle/>
          <a:p>
            <a:fld id="{F58AA082-96F7-A949-AD86-5DF28E0DB784}" type="datetimeFigureOut">
              <a:rPr lang="en-US" smtClean="0"/>
              <a:t>11/20/2023</a:t>
            </a:fld>
            <a:endParaRPr lang="en-US"/>
          </a:p>
        </p:txBody>
      </p:sp>
      <p:sp>
        <p:nvSpPr>
          <p:cNvPr id="6" name="Footer Placeholder 5">
            <a:extLst>
              <a:ext uri="{FF2B5EF4-FFF2-40B4-BE49-F238E27FC236}">
                <a16:creationId xmlns:a16="http://schemas.microsoft.com/office/drawing/2014/main" id="{938C4102-2BA3-A44F-BCE3-8ECC4533F4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575D36-DB80-9E42-8971-2591AC12A3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54103365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23AC5-8296-3649-BDD3-12A0FE8BF5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389987-7CC6-A04E-B8DB-E5F832022C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2FCA61-65C0-1146-8229-E609A9E8F349}"/>
              </a:ext>
            </a:extLst>
          </p:cNvPr>
          <p:cNvSpPr>
            <a:spLocks noGrp="1"/>
          </p:cNvSpPr>
          <p:nvPr>
            <p:ph type="dt" sz="half" idx="10"/>
          </p:nvPr>
        </p:nvSpPr>
        <p:spPr/>
        <p:txBody>
          <a:bodyPr/>
          <a:lstStyle/>
          <a:p>
            <a:fld id="{F58AA082-96F7-A949-AD86-5DF28E0DB784}" type="datetimeFigureOut">
              <a:rPr lang="en-US" smtClean="0"/>
              <a:t>11/20/2023</a:t>
            </a:fld>
            <a:endParaRPr lang="en-US"/>
          </a:p>
        </p:txBody>
      </p:sp>
      <p:sp>
        <p:nvSpPr>
          <p:cNvPr id="5" name="Footer Placeholder 4">
            <a:extLst>
              <a:ext uri="{FF2B5EF4-FFF2-40B4-BE49-F238E27FC236}">
                <a16:creationId xmlns:a16="http://schemas.microsoft.com/office/drawing/2014/main" id="{7CEA3D0F-9130-C64B-B525-2ECD8C95F1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9422A0-85DC-2945-A79A-91B972D0D796}"/>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06686426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2CB22B-1F33-C74F-A51F-96345F8094D8}"/>
              </a:ext>
            </a:extLst>
          </p:cNvPr>
          <p:cNvSpPr>
            <a:spLocks noGrp="1"/>
          </p:cNvSpPr>
          <p:nvPr>
            <p:ph type="title" orient="vert"/>
          </p:nvPr>
        </p:nvSpPr>
        <p:spPr>
          <a:xfrm>
            <a:off x="13087350" y="547689"/>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B6EBF0-875E-9E40-A4EA-C95356229FB8}"/>
              </a:ext>
            </a:extLst>
          </p:cNvPr>
          <p:cNvSpPr>
            <a:spLocks noGrp="1"/>
          </p:cNvSpPr>
          <p:nvPr>
            <p:ph type="body" orient="vert" idx="1"/>
          </p:nvPr>
        </p:nvSpPr>
        <p:spPr>
          <a:xfrm>
            <a:off x="1257300" y="547689"/>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F090E3-EBCD-C246-AF01-1FCE39347254}"/>
              </a:ext>
            </a:extLst>
          </p:cNvPr>
          <p:cNvSpPr>
            <a:spLocks noGrp="1"/>
          </p:cNvSpPr>
          <p:nvPr>
            <p:ph type="dt" sz="half" idx="10"/>
          </p:nvPr>
        </p:nvSpPr>
        <p:spPr/>
        <p:txBody>
          <a:bodyPr/>
          <a:lstStyle/>
          <a:p>
            <a:fld id="{F58AA082-96F7-A949-AD86-5DF28E0DB784}" type="datetimeFigureOut">
              <a:rPr lang="en-US" smtClean="0"/>
              <a:t>11/20/2023</a:t>
            </a:fld>
            <a:endParaRPr lang="en-US"/>
          </a:p>
        </p:txBody>
      </p:sp>
      <p:sp>
        <p:nvSpPr>
          <p:cNvPr id="5" name="Footer Placeholder 4">
            <a:extLst>
              <a:ext uri="{FF2B5EF4-FFF2-40B4-BE49-F238E27FC236}">
                <a16:creationId xmlns:a16="http://schemas.microsoft.com/office/drawing/2014/main" id="{4FFC236D-DF5F-C441-BFA4-9DD34A234A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6424C8-E7D7-344F-B350-29FB824F62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93256800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3756621" y="642254"/>
            <a:ext cx="13744997" cy="1068535"/>
          </a:xfrm>
        </p:spPr>
        <p:txBody>
          <a:bodyPr anchor="ctr">
            <a:normAutofit/>
          </a:bodyPr>
          <a:lstStyle>
            <a:lvl1pPr>
              <a:defRPr sz="3600" b="0" i="0">
                <a:solidFill>
                  <a:srgbClr val="ED5428"/>
                </a:solidFill>
                <a:latin typeface="Calibri" panose="020F050202020403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973053" y="2735389"/>
            <a:ext cx="6941079" cy="6527008"/>
          </a:xfrm>
        </p:spPr>
        <p:txBody>
          <a:bodyPr>
            <a:noAutofit/>
          </a:bodyPr>
          <a:lstStyle>
            <a:lvl1pPr marL="0" indent="0">
              <a:buNone/>
              <a:defRPr sz="3000" b="0" i="0">
                <a:latin typeface="Calibri" panose="020F0502020204030204" pitchFamily="34" charset="0"/>
              </a:defRPr>
            </a:lvl1pPr>
            <a:lvl2pPr marL="685748" indent="0">
              <a:buNone/>
              <a:defRPr sz="3000" b="0" i="0">
                <a:latin typeface="Calibri" panose="020F0502020204030204" pitchFamily="34" charset="0"/>
              </a:defRPr>
            </a:lvl2pPr>
            <a:lvl3pPr marL="1371495" indent="0">
              <a:buNone/>
              <a:defRPr sz="3000" b="0" i="0">
                <a:latin typeface="Calibri" panose="020F0502020204030204" pitchFamily="34" charset="0"/>
              </a:defRPr>
            </a:lvl3pPr>
            <a:lvl4pPr marL="2057243" indent="0">
              <a:buNone/>
              <a:defRPr sz="3000" b="0" i="0">
                <a:latin typeface="Calibri" panose="020F0502020204030204" pitchFamily="34" charset="0"/>
              </a:defRPr>
            </a:lvl4pPr>
            <a:lvl5pPr marL="2742989" indent="0">
              <a:buNone/>
              <a:defRPr sz="3000"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8475705" y="2735389"/>
            <a:ext cx="6941079" cy="6527008"/>
          </a:xfrm>
        </p:spPr>
        <p:txBody>
          <a:bodyPr>
            <a:normAutofit/>
          </a:bodyPr>
          <a:lstStyle>
            <a:lvl1pPr marL="428592" indent="-428592">
              <a:buSzPct val="100000"/>
              <a:buFont typeface="Wingdings" pitchFamily="2" charset="2"/>
              <a:buChar char="§"/>
              <a:defRPr sz="2100" b="0" i="0">
                <a:latin typeface="Calibri" panose="020F0502020204030204" pitchFamily="34" charset="0"/>
              </a:defRPr>
            </a:lvl1pPr>
            <a:lvl2pPr marL="1114340" indent="-428592">
              <a:buSzPct val="100000"/>
              <a:buFont typeface="Wingdings" pitchFamily="2" charset="2"/>
              <a:buChar char="§"/>
              <a:defRPr sz="2100" b="0" i="0">
                <a:latin typeface="Calibri" panose="020F0502020204030204" pitchFamily="34" charset="0"/>
              </a:defRPr>
            </a:lvl2pPr>
            <a:lvl3pPr marL="1800086" indent="-428592">
              <a:buSzPct val="100000"/>
              <a:buFont typeface="Wingdings" pitchFamily="2" charset="2"/>
              <a:buChar char="§"/>
              <a:defRPr sz="2100" b="0" i="0">
                <a:latin typeface="Calibri" panose="020F0502020204030204" pitchFamily="34" charset="0"/>
              </a:defRPr>
            </a:lvl3pPr>
            <a:lvl4pPr marL="2485834" indent="-428592">
              <a:buSzPct val="100000"/>
              <a:buFont typeface="Wingdings" pitchFamily="2" charset="2"/>
              <a:buChar char="§"/>
              <a:defRPr sz="2100" b="0" i="0">
                <a:latin typeface="Calibri" panose="020F0502020204030204" pitchFamily="34" charset="0"/>
              </a:defRPr>
            </a:lvl4pPr>
            <a:lvl5pPr marL="3171582" indent="-428592">
              <a:buSzPct val="100000"/>
              <a:buFont typeface="Wingdings" pitchFamily="2" charset="2"/>
              <a:buChar char="§"/>
              <a:defRPr sz="2100"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7" name="Group 16">
            <a:extLst>
              <a:ext uri="{FF2B5EF4-FFF2-40B4-BE49-F238E27FC236}">
                <a16:creationId xmlns:a16="http://schemas.microsoft.com/office/drawing/2014/main" id="{99051F55-FFF8-4072-931A-9D25C9649F93}"/>
              </a:ext>
            </a:extLst>
          </p:cNvPr>
          <p:cNvGrpSpPr/>
          <p:nvPr userDrawn="1"/>
        </p:nvGrpSpPr>
        <p:grpSpPr>
          <a:xfrm flipH="1">
            <a:off x="11341993" y="2"/>
            <a:ext cx="7247760" cy="5311510"/>
            <a:chOff x="-192127" y="-2"/>
            <a:chExt cx="4831840" cy="3367272"/>
          </a:xfrm>
        </p:grpSpPr>
        <p:sp>
          <p:nvSpPr>
            <p:cNvPr id="18" name="Diagonal Stripe 17">
              <a:extLst>
                <a:ext uri="{FF2B5EF4-FFF2-40B4-BE49-F238E27FC236}">
                  <a16:creationId xmlns:a16="http://schemas.microsoft.com/office/drawing/2014/main" id="{65716176-2DF3-435F-ACB4-715E6CF86F5F}"/>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noProof="0" dirty="0">
                <a:solidFill>
                  <a:schemeClr val="tx1"/>
                </a:solidFill>
              </a:endParaRPr>
            </a:p>
          </p:txBody>
        </p:sp>
        <p:cxnSp>
          <p:nvCxnSpPr>
            <p:cNvPr id="19" name="Straight Connector 18">
              <a:extLst>
                <a:ext uri="{FF2B5EF4-FFF2-40B4-BE49-F238E27FC236}">
                  <a16:creationId xmlns:a16="http://schemas.microsoft.com/office/drawing/2014/main" id="{928A1B57-79EE-47F2-84E6-3ED1512AF010}"/>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Parallelogram 19">
              <a:extLst>
                <a:ext uri="{FF2B5EF4-FFF2-40B4-BE49-F238E27FC236}">
                  <a16:creationId xmlns:a16="http://schemas.microsoft.com/office/drawing/2014/main" id="{8040A817-176E-4F78-9ABE-1579D9032B10}"/>
                </a:ext>
              </a:extLst>
            </p:cNvPr>
            <p:cNvSpPr/>
            <p:nvPr userDrawn="1"/>
          </p:nvSpPr>
          <p:spPr>
            <a:xfrm rot="19421162">
              <a:off x="-192127" y="1140864"/>
              <a:ext cx="1354398" cy="214994"/>
            </a:xfrm>
            <a:prstGeom prst="parallelogram">
              <a:avLst>
                <a:gd name="adj" fmla="val 72003"/>
              </a:avLst>
            </a:prstGeom>
            <a:solidFill>
              <a:srgbClr val="840A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noProof="0" dirty="0"/>
            </a:p>
          </p:txBody>
        </p:sp>
      </p:grpSp>
      <p:sp>
        <p:nvSpPr>
          <p:cNvPr id="21" name="Parallelogram 20">
            <a:extLst>
              <a:ext uri="{FF2B5EF4-FFF2-40B4-BE49-F238E27FC236}">
                <a16:creationId xmlns:a16="http://schemas.microsoft.com/office/drawing/2014/main" id="{A5C9AA46-BF39-4DF1-A548-1A75455F1E25}"/>
              </a:ext>
            </a:extLst>
          </p:cNvPr>
          <p:cNvSpPr/>
          <p:nvPr userDrawn="1"/>
        </p:nvSpPr>
        <p:spPr>
          <a:xfrm flipH="1">
            <a:off x="10019861" y="1"/>
            <a:ext cx="2171701" cy="958596"/>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49" tIns="68574" rIns="137149" bIns="68574" numCol="1" spcCol="0" rtlCol="0" fromWordArt="0" anchor="ctr" anchorCtr="0" forceAA="0" compatLnSpc="1">
            <a:prstTxWarp prst="textNoShape">
              <a:avLst/>
            </a:prstTxWarp>
            <a:noAutofit/>
          </a:bodyPr>
          <a:lstStyle/>
          <a:p>
            <a:pPr lvl="0" algn="ctr"/>
            <a:endParaRPr lang="en-US" sz="2700" noProof="0" dirty="0"/>
          </a:p>
        </p:txBody>
      </p:sp>
    </p:spTree>
    <p:extLst>
      <p:ext uri="{BB962C8B-B14F-4D97-AF65-F5344CB8AC3E}">
        <p14:creationId xmlns:p14="http://schemas.microsoft.com/office/powerpoint/2010/main" val="3496217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Title Slide with Image">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2" y="-10"/>
            <a:ext cx="13844588" cy="6900872"/>
          </a:xfrm>
          <a:prstGeom prst="r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499" noProof="0"/>
          </a:p>
        </p:txBody>
      </p:sp>
      <p:sp>
        <p:nvSpPr>
          <p:cNvPr id="25"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2525100" y="1291419"/>
            <a:ext cx="6642784" cy="7705633"/>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a:t>Click icon to add picture</a:t>
            </a:r>
          </a:p>
        </p:txBody>
      </p: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9563583" y="3009127"/>
            <a:ext cx="7280359" cy="2424378"/>
          </a:xfrm>
          <a:prstGeom prst="rect">
            <a:avLst/>
          </a:prstGeom>
        </p:spPr>
        <p:txBody>
          <a:bodyPr anchor="b">
            <a:normAutofit/>
          </a:bodyPr>
          <a:lstStyle>
            <a:lvl1pPr algn="l">
              <a:defRPr sz="6449"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9562822" y="5461497"/>
            <a:ext cx="7281509" cy="1886360"/>
          </a:xfrm>
          <a:prstGeom prst="rect">
            <a:avLst/>
          </a:prstGeom>
        </p:spPr>
        <p:txBody>
          <a:bodyPr/>
          <a:lstStyle>
            <a:lvl1pPr marL="0" indent="0" algn="l">
              <a:buNone/>
              <a:defRPr sz="3600" b="0" i="0" spc="450">
                <a:solidFill>
                  <a:schemeClr val="accent6"/>
                </a:solidFill>
                <a:latin typeface="+mn-lt"/>
                <a:cs typeface="Calibri" panose="020F0502020204030204" pitchFamily="34" charset="0"/>
              </a:defRPr>
            </a:lvl1pPr>
            <a:lvl2pPr marL="685748" indent="0" algn="ctr">
              <a:buNone/>
              <a:defRPr sz="3000"/>
            </a:lvl2pPr>
            <a:lvl3pPr marL="1371495" indent="0" algn="ctr">
              <a:buNone/>
              <a:defRPr sz="2700"/>
            </a:lvl3pPr>
            <a:lvl4pPr marL="2057243" indent="0" algn="ctr">
              <a:buNone/>
              <a:defRPr sz="2400"/>
            </a:lvl4pPr>
            <a:lvl5pPr marL="2742989" indent="0" algn="ctr">
              <a:buNone/>
              <a:defRPr sz="2400"/>
            </a:lvl5pPr>
            <a:lvl6pPr marL="3428737" indent="0" algn="ctr">
              <a:buNone/>
              <a:defRPr sz="2400"/>
            </a:lvl6pPr>
            <a:lvl7pPr marL="4114484" indent="0" algn="ctr">
              <a:buNone/>
              <a:defRPr sz="2400"/>
            </a:lvl7pPr>
            <a:lvl8pPr marL="4800232" indent="0" algn="ctr">
              <a:buNone/>
              <a:defRPr sz="2400"/>
            </a:lvl8pPr>
            <a:lvl9pPr marL="5485979" indent="0" algn="ctr">
              <a:buNone/>
              <a:defRPr sz="2400"/>
            </a:lvl9pPr>
          </a:lstStyle>
          <a:p>
            <a:r>
              <a:rPr lang="en-US" noProof="0"/>
              <a:t>CLICK TO EDIT SUBTITLE</a:t>
            </a:r>
          </a:p>
        </p:txBody>
      </p:sp>
    </p:spTree>
    <p:extLst>
      <p:ext uri="{BB962C8B-B14F-4D97-AF65-F5344CB8AC3E}">
        <p14:creationId xmlns:p14="http://schemas.microsoft.com/office/powerpoint/2010/main" val="1355009814"/>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4416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Red Gri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641875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CB Bullet Sty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7"/>
          <p:cNvSpPr>
            <a:spLocks noGrp="1"/>
          </p:cNvSpPr>
          <p:nvPr>
            <p:ph idx="1"/>
          </p:nvPr>
        </p:nvSpPr>
        <p:spPr bwMode="auto">
          <a:xfrm>
            <a:off x="1341793" y="2721770"/>
            <a:ext cx="16049624" cy="6788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buFont typeface="Wingdings" pitchFamily="2" charset="2"/>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6133462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Numbered Slid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EBB0FAF-859F-E562-1027-3FCD65091112}"/>
              </a:ext>
            </a:extLst>
          </p:cNvPr>
          <p:cNvSpPr>
            <a:spLocks noGrp="1"/>
          </p:cNvSpPr>
          <p:nvPr>
            <p:ph type="title"/>
          </p:nvPr>
        </p:nvSpPr>
        <p:spPr>
          <a:xfrm>
            <a:off x="1346201" y="881064"/>
            <a:ext cx="16027400" cy="1193292"/>
          </a:xfrm>
        </p:spPr>
        <p:txBody>
          <a:bodyPr/>
          <a:lstStyle/>
          <a:p>
            <a:r>
              <a:rPr lang="en-US"/>
              <a:t>Click to edit Master title style</a:t>
            </a:r>
          </a:p>
        </p:txBody>
      </p:sp>
      <p:sp>
        <p:nvSpPr>
          <p:cNvPr id="9" name="Text Placeholder 7">
            <a:extLst>
              <a:ext uri="{FF2B5EF4-FFF2-40B4-BE49-F238E27FC236}">
                <a16:creationId xmlns:a16="http://schemas.microsoft.com/office/drawing/2014/main" id="{C265C97F-03B6-7AB5-D5D1-E9CD81EC02F8}"/>
              </a:ext>
            </a:extLst>
          </p:cNvPr>
          <p:cNvSpPr>
            <a:spLocks noGrp="1"/>
          </p:cNvSpPr>
          <p:nvPr>
            <p:ph idx="1"/>
          </p:nvPr>
        </p:nvSpPr>
        <p:spPr bwMode="auto">
          <a:xfrm>
            <a:off x="1335769" y="2721770"/>
            <a:ext cx="16049624" cy="6788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buFont typeface="Wingdings" pitchFamily="2" charset="2"/>
              <a:buChar char="§"/>
              <a:defRPr/>
            </a:lvl1pPr>
            <a:lvl2pPr marL="778670" indent="-428625">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46787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57300" y="2738438"/>
            <a:ext cx="77343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96400" y="2738438"/>
            <a:ext cx="77343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9F032F2-86FF-4744-B483-8B0714B4611D}" type="datetime1">
              <a:rPr lang="en-US" smtClean="0"/>
              <a:t>11/20/2023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80551435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1_TCB Bullet and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7"/>
          <p:cNvSpPr>
            <a:spLocks noGrp="1"/>
          </p:cNvSpPr>
          <p:nvPr>
            <p:ph idx="1"/>
          </p:nvPr>
        </p:nvSpPr>
        <p:spPr bwMode="auto">
          <a:xfrm>
            <a:off x="1335769" y="2721770"/>
            <a:ext cx="7775574" cy="6788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buFont typeface="Wingdings" pitchFamily="2" charset="2"/>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7"/>
          <p:cNvSpPr>
            <a:spLocks noGrp="1"/>
          </p:cNvSpPr>
          <p:nvPr>
            <p:ph idx="10"/>
          </p:nvPr>
        </p:nvSpPr>
        <p:spPr bwMode="auto">
          <a:xfrm>
            <a:off x="9398000" y="2721771"/>
            <a:ext cx="7581900" cy="615553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marL="0" indent="0">
              <a:buFont typeface="Wingdings" pitchFamily="2" charset="2"/>
              <a:buNone/>
              <a:defRPr/>
            </a:lvl1pPr>
          </a:lstStyle>
          <a:p>
            <a:pPr lvl="0"/>
            <a:r>
              <a:rPr lang="en-US"/>
              <a:t>Click to edit Master text styles</a:t>
            </a:r>
          </a:p>
        </p:txBody>
      </p:sp>
    </p:spTree>
    <p:extLst>
      <p:ext uri="{BB962C8B-B14F-4D97-AF65-F5344CB8AC3E}">
        <p14:creationId xmlns:p14="http://schemas.microsoft.com/office/powerpoint/2010/main" val="355886309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0F8C987-42BE-4286-8651-136DDBF59A5A}"/>
              </a:ext>
            </a:extLst>
          </p:cNvPr>
          <p:cNvSpPr/>
          <p:nvPr userDrawn="1"/>
        </p:nvSpPr>
        <p:spPr>
          <a:xfrm>
            <a:off x="-17755" y="2"/>
            <a:ext cx="18305756" cy="1030128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4" name="TextBox 3">
            <a:extLst>
              <a:ext uri="{FF2B5EF4-FFF2-40B4-BE49-F238E27FC236}">
                <a16:creationId xmlns:a16="http://schemas.microsoft.com/office/drawing/2014/main" id="{C52658FB-5314-4373-BC1E-F4F8FC8A838D}"/>
              </a:ext>
            </a:extLst>
          </p:cNvPr>
          <p:cNvSpPr txBox="1"/>
          <p:nvPr userDrawn="1"/>
        </p:nvSpPr>
        <p:spPr>
          <a:xfrm>
            <a:off x="2" y="3821965"/>
            <a:ext cx="18288000" cy="2585323"/>
          </a:xfrm>
          <a:prstGeom prst="rect">
            <a:avLst/>
          </a:prstGeom>
          <a:noFill/>
        </p:spPr>
        <p:txBody>
          <a:bodyPr wrap="square" rtlCol="0">
            <a:spAutoFit/>
          </a:bodyPr>
          <a:lstStyle/>
          <a:p>
            <a:pPr algn="ctr"/>
            <a:r>
              <a:rPr lang="en-US" sz="3600">
                <a:solidFill>
                  <a:schemeClr val="bg1"/>
                </a:solidFill>
              </a:rPr>
              <a:t>Place full bleed cover photo here</a:t>
            </a:r>
            <a:br>
              <a:rPr lang="en-US" sz="3600">
                <a:solidFill>
                  <a:schemeClr val="bg1"/>
                </a:solidFill>
              </a:rPr>
            </a:br>
            <a:r>
              <a:rPr lang="en-US" sz="3600">
                <a:solidFill>
                  <a:schemeClr val="bg1"/>
                </a:solidFill>
              </a:rPr>
              <a:t>(see next page for instruction on sizing</a:t>
            </a:r>
            <a:br>
              <a:rPr lang="en-US" sz="3600">
                <a:solidFill>
                  <a:schemeClr val="bg1"/>
                </a:solidFill>
              </a:rPr>
            </a:br>
            <a:r>
              <a:rPr lang="en-US" sz="3600">
                <a:solidFill>
                  <a:schemeClr val="bg1"/>
                </a:solidFill>
              </a:rPr>
              <a:t>a image in PowerPoint)</a:t>
            </a:r>
            <a:br>
              <a:rPr lang="en-US" sz="3600">
                <a:solidFill>
                  <a:schemeClr val="bg1"/>
                </a:solidFill>
              </a:rPr>
            </a:br>
            <a:r>
              <a:rPr lang="en-US" sz="2700">
                <a:solidFill>
                  <a:schemeClr val="bg1"/>
                </a:solidFill>
              </a:rPr>
              <a:t>Use the free floating TCB logo which</a:t>
            </a:r>
            <a:br>
              <a:rPr lang="en-US" sz="2700">
                <a:solidFill>
                  <a:schemeClr val="bg1"/>
                </a:solidFill>
              </a:rPr>
            </a:br>
            <a:r>
              <a:rPr lang="en-US" sz="2700">
                <a:solidFill>
                  <a:schemeClr val="bg1"/>
                </a:solidFill>
              </a:rPr>
              <a:t>best stands off your image, located on slide 18.</a:t>
            </a:r>
            <a:endParaRPr lang="en-US" sz="3600">
              <a:solidFill>
                <a:schemeClr val="bg1"/>
              </a:solidFill>
            </a:endParaRPr>
          </a:p>
        </p:txBody>
      </p:sp>
    </p:spTree>
    <p:extLst>
      <p:ext uri="{BB962C8B-B14F-4D97-AF65-F5344CB8AC3E}">
        <p14:creationId xmlns:p14="http://schemas.microsoft.com/office/powerpoint/2010/main" val="220783129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2_TCB Bullet Sty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15309F8-5089-4E3E-ADD6-FAF1C19A018C}"/>
              </a:ext>
            </a:extLst>
          </p:cNvPr>
          <p:cNvSpPr/>
          <p:nvPr userDrawn="1"/>
        </p:nvSpPr>
        <p:spPr>
          <a:xfrm>
            <a:off x="0" y="0"/>
            <a:ext cx="18288000" cy="9629775"/>
          </a:xfrm>
          <a:prstGeom prst="rect">
            <a:avLst/>
          </a:prstGeom>
          <a:gradFill>
            <a:gsLst>
              <a:gs pos="0">
                <a:srgbClr val="3BB4FF"/>
              </a:gs>
              <a:gs pos="100000">
                <a:srgbClr val="0086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6000"/>
          </a:p>
        </p:txBody>
      </p:sp>
    </p:spTree>
    <p:extLst>
      <p:ext uri="{BB962C8B-B14F-4D97-AF65-F5344CB8AC3E}">
        <p14:creationId xmlns:p14="http://schemas.microsoft.com/office/powerpoint/2010/main" val="251409658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_Title C">
    <p:spTree>
      <p:nvGrpSpPr>
        <p:cNvPr id="1" name=""/>
        <p:cNvGrpSpPr/>
        <p:nvPr/>
      </p:nvGrpSpPr>
      <p:grpSpPr>
        <a:xfrm>
          <a:off x="0" y="0"/>
          <a:ext cx="0" cy="0"/>
          <a:chOff x="0" y="0"/>
          <a:chExt cx="0" cy="0"/>
        </a:xfrm>
      </p:grpSpPr>
      <p:sp>
        <p:nvSpPr>
          <p:cNvPr id="5" name="Rectangle 4"/>
          <p:cNvSpPr/>
          <p:nvPr/>
        </p:nvSpPr>
        <p:spPr>
          <a:xfrm>
            <a:off x="0" y="2"/>
            <a:ext cx="18288000" cy="9629192"/>
          </a:xfrm>
          <a:prstGeom prst="rect">
            <a:avLst/>
          </a:prstGeom>
          <a:gradFill>
            <a:gsLst>
              <a:gs pos="0">
                <a:srgbClr val="3BB4FF"/>
              </a:gs>
              <a:gs pos="100000">
                <a:srgbClr val="0086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6000"/>
          </a:p>
        </p:txBody>
      </p:sp>
    </p:spTree>
    <p:extLst>
      <p:ext uri="{BB962C8B-B14F-4D97-AF65-F5344CB8AC3E}">
        <p14:creationId xmlns:p14="http://schemas.microsoft.com/office/powerpoint/2010/main" val="46236103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2_Title C">
    <p:spTree>
      <p:nvGrpSpPr>
        <p:cNvPr id="1" name=""/>
        <p:cNvGrpSpPr/>
        <p:nvPr/>
      </p:nvGrpSpPr>
      <p:grpSpPr>
        <a:xfrm>
          <a:off x="0" y="0"/>
          <a:ext cx="0" cy="0"/>
          <a:chOff x="0" y="0"/>
          <a:chExt cx="0" cy="0"/>
        </a:xfrm>
      </p:grpSpPr>
      <p:sp>
        <p:nvSpPr>
          <p:cNvPr id="5" name="Rectangle 4"/>
          <p:cNvSpPr/>
          <p:nvPr userDrawn="1"/>
        </p:nvSpPr>
        <p:spPr>
          <a:xfrm>
            <a:off x="0" y="2"/>
            <a:ext cx="18288000" cy="9644063"/>
          </a:xfrm>
          <a:prstGeom prst="rect">
            <a:avLst/>
          </a:prstGeom>
          <a:gradFill>
            <a:gsLst>
              <a:gs pos="0">
                <a:srgbClr val="3BB4FF"/>
              </a:gs>
              <a:gs pos="100000">
                <a:srgbClr val="0086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6000"/>
          </a:p>
        </p:txBody>
      </p:sp>
      <p:pic>
        <p:nvPicPr>
          <p:cNvPr id="4" name="Picture 3">
            <a:extLst>
              <a:ext uri="{FF2B5EF4-FFF2-40B4-BE49-F238E27FC236}">
                <a16:creationId xmlns:a16="http://schemas.microsoft.com/office/drawing/2014/main" id="{3E186437-BA61-4E65-8E48-7386FA53B14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1581" b="6331"/>
          <a:stretch/>
        </p:blipFill>
        <p:spPr>
          <a:xfrm>
            <a:off x="0" y="-20002"/>
            <a:ext cx="18288000" cy="9644063"/>
          </a:xfrm>
          <a:prstGeom prst="rect">
            <a:avLst/>
          </a:prstGeom>
        </p:spPr>
      </p:pic>
    </p:spTree>
    <p:extLst>
      <p:ext uri="{BB962C8B-B14F-4D97-AF65-F5344CB8AC3E}">
        <p14:creationId xmlns:p14="http://schemas.microsoft.com/office/powerpoint/2010/main" val="244227800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1_TCB 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5908974-5722-429C-BC9E-399B777DFC9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39020" y="236005"/>
            <a:ext cx="6675791" cy="1230191"/>
          </a:xfrm>
          <a:prstGeom prst="rect">
            <a:avLst/>
          </a:prstGeom>
        </p:spPr>
      </p:pic>
      <p:sp>
        <p:nvSpPr>
          <p:cNvPr id="3" name="Title 1"/>
          <p:cNvSpPr>
            <a:spLocks noGrp="1"/>
          </p:cNvSpPr>
          <p:nvPr>
            <p:ph type="ctrTitle"/>
          </p:nvPr>
        </p:nvSpPr>
        <p:spPr>
          <a:xfrm>
            <a:off x="1371600" y="1949951"/>
            <a:ext cx="15544800" cy="681282"/>
          </a:xfrm>
          <a:prstGeom prst="rect">
            <a:avLst/>
          </a:prstGeom>
        </p:spPr>
        <p:txBody>
          <a:bodyPr/>
          <a:lstStyle/>
          <a:p>
            <a:r>
              <a:rPr lang="en-US"/>
              <a:t>Click to edit Master title style</a:t>
            </a:r>
          </a:p>
        </p:txBody>
      </p:sp>
      <p:sp>
        <p:nvSpPr>
          <p:cNvPr id="4" name="Subtitle 2"/>
          <p:cNvSpPr>
            <a:spLocks noGrp="1"/>
          </p:cNvSpPr>
          <p:nvPr>
            <p:ph type="subTitle" idx="1"/>
          </p:nvPr>
        </p:nvSpPr>
        <p:spPr>
          <a:xfrm>
            <a:off x="1364009" y="2624235"/>
            <a:ext cx="15544800" cy="902736"/>
          </a:xfrm>
          <a:prstGeom prst="rect">
            <a:avLst/>
          </a:prstGeom>
        </p:spPr>
        <p:txBody>
          <a:bodyPr/>
          <a:lstStyle>
            <a:lvl1pPr marL="0" indent="0" algn="l">
              <a:buNone/>
              <a:defRPr sz="2400">
                <a:solidFill>
                  <a:schemeClr val="tx1"/>
                </a:solidFill>
                <a:latin typeface="Arial" pitchFamily="34" charset="0"/>
                <a:cs typeface="Arial" pitchFamily="34" charset="0"/>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a:t>Click to edit Master subtitle style</a:t>
            </a:r>
          </a:p>
        </p:txBody>
      </p:sp>
      <p:sp>
        <p:nvSpPr>
          <p:cNvPr id="5" name="Rectangle 4">
            <a:extLst>
              <a:ext uri="{FF2B5EF4-FFF2-40B4-BE49-F238E27FC236}">
                <a16:creationId xmlns:a16="http://schemas.microsoft.com/office/drawing/2014/main" id="{6F761896-97CF-48F9-865A-96D0840B4F92}"/>
              </a:ext>
            </a:extLst>
          </p:cNvPr>
          <p:cNvSpPr/>
          <p:nvPr userDrawn="1"/>
        </p:nvSpPr>
        <p:spPr>
          <a:xfrm>
            <a:off x="-17755" y="3502243"/>
            <a:ext cx="18305756" cy="688463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7" name="TextBox 6">
            <a:extLst>
              <a:ext uri="{FF2B5EF4-FFF2-40B4-BE49-F238E27FC236}">
                <a16:creationId xmlns:a16="http://schemas.microsoft.com/office/drawing/2014/main" id="{AE897759-F68E-4879-AB01-FDE22C4F2C68}"/>
              </a:ext>
            </a:extLst>
          </p:cNvPr>
          <p:cNvSpPr txBox="1"/>
          <p:nvPr userDrawn="1"/>
        </p:nvSpPr>
        <p:spPr>
          <a:xfrm>
            <a:off x="2" y="6578354"/>
            <a:ext cx="18288000" cy="646331"/>
          </a:xfrm>
          <a:prstGeom prst="rect">
            <a:avLst/>
          </a:prstGeom>
          <a:noFill/>
        </p:spPr>
        <p:txBody>
          <a:bodyPr wrap="square" rtlCol="0">
            <a:spAutoFit/>
          </a:bodyPr>
          <a:lstStyle/>
          <a:p>
            <a:pPr algn="ctr"/>
            <a:r>
              <a:rPr lang="en-US" sz="3600">
                <a:solidFill>
                  <a:schemeClr val="bg1"/>
                </a:solidFill>
              </a:rPr>
              <a:t>Place cover photo here</a:t>
            </a:r>
          </a:p>
        </p:txBody>
      </p:sp>
      <p:pic>
        <p:nvPicPr>
          <p:cNvPr id="10" name="Picture 9">
            <a:extLst>
              <a:ext uri="{FF2B5EF4-FFF2-40B4-BE49-F238E27FC236}">
                <a16:creationId xmlns:a16="http://schemas.microsoft.com/office/drawing/2014/main" id="{8853FBF7-FC78-4DBC-AE8F-378CFCF72C0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9184" b="15816"/>
          <a:stretch/>
        </p:blipFill>
        <p:spPr>
          <a:xfrm>
            <a:off x="0" y="3512345"/>
            <a:ext cx="18288000" cy="6788943"/>
          </a:xfrm>
          <a:prstGeom prst="rect">
            <a:avLst/>
          </a:prstGeom>
        </p:spPr>
      </p:pic>
    </p:spTree>
    <p:extLst>
      <p:ext uri="{BB962C8B-B14F-4D97-AF65-F5344CB8AC3E}">
        <p14:creationId xmlns:p14="http://schemas.microsoft.com/office/powerpoint/2010/main" val="46384456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2_TCB 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5908974-5722-429C-BC9E-399B777DFC9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39020" y="236005"/>
            <a:ext cx="6675791" cy="1230191"/>
          </a:xfrm>
          <a:prstGeom prst="rect">
            <a:avLst/>
          </a:prstGeom>
        </p:spPr>
      </p:pic>
      <p:sp>
        <p:nvSpPr>
          <p:cNvPr id="3" name="Title 1"/>
          <p:cNvSpPr>
            <a:spLocks noGrp="1"/>
          </p:cNvSpPr>
          <p:nvPr>
            <p:ph type="ctrTitle"/>
          </p:nvPr>
        </p:nvSpPr>
        <p:spPr>
          <a:xfrm>
            <a:off x="1371600" y="1949951"/>
            <a:ext cx="15544800" cy="681282"/>
          </a:xfrm>
          <a:prstGeom prst="rect">
            <a:avLst/>
          </a:prstGeom>
        </p:spPr>
        <p:txBody>
          <a:bodyPr/>
          <a:lstStyle/>
          <a:p>
            <a:r>
              <a:rPr lang="en-US"/>
              <a:t>Click to edit Master title style</a:t>
            </a:r>
          </a:p>
        </p:txBody>
      </p:sp>
      <p:sp>
        <p:nvSpPr>
          <p:cNvPr id="4" name="Subtitle 2"/>
          <p:cNvSpPr>
            <a:spLocks noGrp="1"/>
          </p:cNvSpPr>
          <p:nvPr>
            <p:ph type="subTitle" idx="1"/>
          </p:nvPr>
        </p:nvSpPr>
        <p:spPr>
          <a:xfrm>
            <a:off x="1364009" y="2624235"/>
            <a:ext cx="15544800" cy="902736"/>
          </a:xfrm>
          <a:prstGeom prst="rect">
            <a:avLst/>
          </a:prstGeom>
        </p:spPr>
        <p:txBody>
          <a:bodyPr/>
          <a:lstStyle>
            <a:lvl1pPr marL="0" indent="0" algn="l">
              <a:buNone/>
              <a:defRPr sz="2400">
                <a:solidFill>
                  <a:schemeClr val="tx1"/>
                </a:solidFill>
                <a:latin typeface="Arial" pitchFamily="34" charset="0"/>
                <a:cs typeface="Arial" pitchFamily="34" charset="0"/>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a:t>Click to edit Master subtitle style</a:t>
            </a:r>
          </a:p>
        </p:txBody>
      </p:sp>
      <p:sp>
        <p:nvSpPr>
          <p:cNvPr id="5" name="Rectangle 4">
            <a:extLst>
              <a:ext uri="{FF2B5EF4-FFF2-40B4-BE49-F238E27FC236}">
                <a16:creationId xmlns:a16="http://schemas.microsoft.com/office/drawing/2014/main" id="{6F761896-97CF-48F9-865A-96D0840B4F92}"/>
              </a:ext>
            </a:extLst>
          </p:cNvPr>
          <p:cNvSpPr/>
          <p:nvPr userDrawn="1"/>
        </p:nvSpPr>
        <p:spPr>
          <a:xfrm>
            <a:off x="-17755" y="3502243"/>
            <a:ext cx="18305756" cy="688463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7" name="TextBox 6">
            <a:extLst>
              <a:ext uri="{FF2B5EF4-FFF2-40B4-BE49-F238E27FC236}">
                <a16:creationId xmlns:a16="http://schemas.microsoft.com/office/drawing/2014/main" id="{AE897759-F68E-4879-AB01-FDE22C4F2C68}"/>
              </a:ext>
            </a:extLst>
          </p:cNvPr>
          <p:cNvSpPr txBox="1"/>
          <p:nvPr userDrawn="1"/>
        </p:nvSpPr>
        <p:spPr>
          <a:xfrm>
            <a:off x="2" y="6578354"/>
            <a:ext cx="18288000" cy="646331"/>
          </a:xfrm>
          <a:prstGeom prst="rect">
            <a:avLst/>
          </a:prstGeom>
          <a:noFill/>
        </p:spPr>
        <p:txBody>
          <a:bodyPr wrap="square" rtlCol="0">
            <a:spAutoFit/>
          </a:bodyPr>
          <a:lstStyle/>
          <a:p>
            <a:pPr algn="ctr"/>
            <a:r>
              <a:rPr lang="en-US" sz="3600">
                <a:solidFill>
                  <a:schemeClr val="bg1"/>
                </a:solidFill>
              </a:rPr>
              <a:t>Place cover photo here</a:t>
            </a:r>
          </a:p>
        </p:txBody>
      </p:sp>
      <p:pic>
        <p:nvPicPr>
          <p:cNvPr id="8" name="Picture 7">
            <a:extLst>
              <a:ext uri="{FF2B5EF4-FFF2-40B4-BE49-F238E27FC236}">
                <a16:creationId xmlns:a16="http://schemas.microsoft.com/office/drawing/2014/main" id="{B6541C8C-1D05-402D-B085-C6C41970B28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2501" b="12499"/>
          <a:stretch/>
        </p:blipFill>
        <p:spPr>
          <a:xfrm>
            <a:off x="0" y="3512345"/>
            <a:ext cx="18288000" cy="6788943"/>
          </a:xfrm>
          <a:prstGeom prst="rect">
            <a:avLst/>
          </a:prstGeom>
        </p:spPr>
      </p:pic>
    </p:spTree>
    <p:extLst>
      <p:ext uri="{BB962C8B-B14F-4D97-AF65-F5344CB8AC3E}">
        <p14:creationId xmlns:p14="http://schemas.microsoft.com/office/powerpoint/2010/main" val="176220984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3_TCB 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5908974-5722-429C-BC9E-399B777DFC9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39020" y="236005"/>
            <a:ext cx="6675791" cy="1230191"/>
          </a:xfrm>
          <a:prstGeom prst="rect">
            <a:avLst/>
          </a:prstGeom>
        </p:spPr>
      </p:pic>
      <p:sp>
        <p:nvSpPr>
          <p:cNvPr id="3" name="Title 1"/>
          <p:cNvSpPr>
            <a:spLocks noGrp="1"/>
          </p:cNvSpPr>
          <p:nvPr>
            <p:ph type="ctrTitle"/>
          </p:nvPr>
        </p:nvSpPr>
        <p:spPr>
          <a:xfrm>
            <a:off x="1371600" y="1949951"/>
            <a:ext cx="15544800" cy="681282"/>
          </a:xfrm>
          <a:prstGeom prst="rect">
            <a:avLst/>
          </a:prstGeom>
        </p:spPr>
        <p:txBody>
          <a:bodyPr/>
          <a:lstStyle/>
          <a:p>
            <a:r>
              <a:rPr lang="en-US"/>
              <a:t>Click to edit Master title style</a:t>
            </a:r>
          </a:p>
        </p:txBody>
      </p:sp>
      <p:sp>
        <p:nvSpPr>
          <p:cNvPr id="4" name="Subtitle 2"/>
          <p:cNvSpPr>
            <a:spLocks noGrp="1"/>
          </p:cNvSpPr>
          <p:nvPr>
            <p:ph type="subTitle" idx="1"/>
          </p:nvPr>
        </p:nvSpPr>
        <p:spPr>
          <a:xfrm>
            <a:off x="1364009" y="2624235"/>
            <a:ext cx="15544800" cy="902736"/>
          </a:xfrm>
          <a:prstGeom prst="rect">
            <a:avLst/>
          </a:prstGeom>
        </p:spPr>
        <p:txBody>
          <a:bodyPr/>
          <a:lstStyle>
            <a:lvl1pPr marL="0" indent="0" algn="l">
              <a:buNone/>
              <a:defRPr sz="2400">
                <a:solidFill>
                  <a:schemeClr val="tx1"/>
                </a:solidFill>
                <a:latin typeface="Arial" pitchFamily="34" charset="0"/>
                <a:cs typeface="Arial" pitchFamily="34" charset="0"/>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a:t>Click to edit Master subtitle style</a:t>
            </a:r>
          </a:p>
        </p:txBody>
      </p:sp>
      <p:sp>
        <p:nvSpPr>
          <p:cNvPr id="5" name="Rectangle 4">
            <a:extLst>
              <a:ext uri="{FF2B5EF4-FFF2-40B4-BE49-F238E27FC236}">
                <a16:creationId xmlns:a16="http://schemas.microsoft.com/office/drawing/2014/main" id="{6F761896-97CF-48F9-865A-96D0840B4F92}"/>
              </a:ext>
            </a:extLst>
          </p:cNvPr>
          <p:cNvSpPr/>
          <p:nvPr userDrawn="1"/>
        </p:nvSpPr>
        <p:spPr>
          <a:xfrm>
            <a:off x="-17755" y="3502243"/>
            <a:ext cx="18305756" cy="688463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7" name="TextBox 6">
            <a:extLst>
              <a:ext uri="{FF2B5EF4-FFF2-40B4-BE49-F238E27FC236}">
                <a16:creationId xmlns:a16="http://schemas.microsoft.com/office/drawing/2014/main" id="{AE897759-F68E-4879-AB01-FDE22C4F2C68}"/>
              </a:ext>
            </a:extLst>
          </p:cNvPr>
          <p:cNvSpPr txBox="1"/>
          <p:nvPr userDrawn="1"/>
        </p:nvSpPr>
        <p:spPr>
          <a:xfrm>
            <a:off x="2" y="6578354"/>
            <a:ext cx="18288000" cy="646331"/>
          </a:xfrm>
          <a:prstGeom prst="rect">
            <a:avLst/>
          </a:prstGeom>
          <a:noFill/>
        </p:spPr>
        <p:txBody>
          <a:bodyPr wrap="square" rtlCol="0">
            <a:spAutoFit/>
          </a:bodyPr>
          <a:lstStyle/>
          <a:p>
            <a:pPr algn="ctr"/>
            <a:r>
              <a:rPr lang="en-US" sz="3600">
                <a:solidFill>
                  <a:schemeClr val="bg1"/>
                </a:solidFill>
              </a:rPr>
              <a:t>Place cover photo here</a:t>
            </a:r>
          </a:p>
        </p:txBody>
      </p:sp>
      <p:pic>
        <p:nvPicPr>
          <p:cNvPr id="8" name="Picture 7">
            <a:extLst>
              <a:ext uri="{FF2B5EF4-FFF2-40B4-BE49-F238E27FC236}">
                <a16:creationId xmlns:a16="http://schemas.microsoft.com/office/drawing/2014/main" id="{CFFDAD29-8264-4562-8556-845B1F3AF7F5}"/>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3355" t="-3" r="3110" b="30284"/>
          <a:stretch/>
        </p:blipFill>
        <p:spPr>
          <a:xfrm>
            <a:off x="1" y="3526632"/>
            <a:ext cx="18287999" cy="6774657"/>
          </a:xfrm>
          <a:prstGeom prst="rect">
            <a:avLst/>
          </a:prstGeom>
        </p:spPr>
      </p:pic>
    </p:spTree>
    <p:extLst>
      <p:ext uri="{BB962C8B-B14F-4D97-AF65-F5344CB8AC3E}">
        <p14:creationId xmlns:p14="http://schemas.microsoft.com/office/powerpoint/2010/main" val="231498211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4_TCB 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5908974-5722-429C-BC9E-399B777DFC9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39020" y="236005"/>
            <a:ext cx="6675791" cy="1230191"/>
          </a:xfrm>
          <a:prstGeom prst="rect">
            <a:avLst/>
          </a:prstGeom>
        </p:spPr>
      </p:pic>
      <p:sp>
        <p:nvSpPr>
          <p:cNvPr id="3" name="Title 1"/>
          <p:cNvSpPr>
            <a:spLocks noGrp="1"/>
          </p:cNvSpPr>
          <p:nvPr>
            <p:ph type="ctrTitle"/>
          </p:nvPr>
        </p:nvSpPr>
        <p:spPr>
          <a:xfrm>
            <a:off x="1371600" y="1949951"/>
            <a:ext cx="15544800" cy="681282"/>
          </a:xfrm>
          <a:prstGeom prst="rect">
            <a:avLst/>
          </a:prstGeom>
        </p:spPr>
        <p:txBody>
          <a:bodyPr/>
          <a:lstStyle/>
          <a:p>
            <a:r>
              <a:rPr lang="en-US"/>
              <a:t>Click to edit Master title style</a:t>
            </a:r>
          </a:p>
        </p:txBody>
      </p:sp>
      <p:sp>
        <p:nvSpPr>
          <p:cNvPr id="4" name="Subtitle 2"/>
          <p:cNvSpPr>
            <a:spLocks noGrp="1"/>
          </p:cNvSpPr>
          <p:nvPr>
            <p:ph type="subTitle" idx="1"/>
          </p:nvPr>
        </p:nvSpPr>
        <p:spPr>
          <a:xfrm>
            <a:off x="1364009" y="2624235"/>
            <a:ext cx="15544800" cy="902736"/>
          </a:xfrm>
          <a:prstGeom prst="rect">
            <a:avLst/>
          </a:prstGeom>
        </p:spPr>
        <p:txBody>
          <a:bodyPr/>
          <a:lstStyle>
            <a:lvl1pPr marL="0" indent="0" algn="l">
              <a:buNone/>
              <a:defRPr sz="2400">
                <a:solidFill>
                  <a:schemeClr val="tx1"/>
                </a:solidFill>
                <a:latin typeface="Arial" pitchFamily="34" charset="0"/>
                <a:cs typeface="Arial" pitchFamily="34" charset="0"/>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a:t>Click to edit Master subtitle style</a:t>
            </a:r>
          </a:p>
        </p:txBody>
      </p:sp>
      <p:sp>
        <p:nvSpPr>
          <p:cNvPr id="5" name="Rectangle 4">
            <a:extLst>
              <a:ext uri="{FF2B5EF4-FFF2-40B4-BE49-F238E27FC236}">
                <a16:creationId xmlns:a16="http://schemas.microsoft.com/office/drawing/2014/main" id="{6F761896-97CF-48F9-865A-96D0840B4F92}"/>
              </a:ext>
            </a:extLst>
          </p:cNvPr>
          <p:cNvSpPr/>
          <p:nvPr userDrawn="1"/>
        </p:nvSpPr>
        <p:spPr>
          <a:xfrm>
            <a:off x="-17755" y="3502243"/>
            <a:ext cx="18305756" cy="688463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7" name="TextBox 6">
            <a:extLst>
              <a:ext uri="{FF2B5EF4-FFF2-40B4-BE49-F238E27FC236}">
                <a16:creationId xmlns:a16="http://schemas.microsoft.com/office/drawing/2014/main" id="{AE897759-F68E-4879-AB01-FDE22C4F2C68}"/>
              </a:ext>
            </a:extLst>
          </p:cNvPr>
          <p:cNvSpPr txBox="1"/>
          <p:nvPr userDrawn="1"/>
        </p:nvSpPr>
        <p:spPr>
          <a:xfrm>
            <a:off x="2" y="6578354"/>
            <a:ext cx="18288000" cy="646331"/>
          </a:xfrm>
          <a:prstGeom prst="rect">
            <a:avLst/>
          </a:prstGeom>
          <a:noFill/>
        </p:spPr>
        <p:txBody>
          <a:bodyPr wrap="square" rtlCol="0">
            <a:spAutoFit/>
          </a:bodyPr>
          <a:lstStyle/>
          <a:p>
            <a:pPr algn="ctr"/>
            <a:r>
              <a:rPr lang="en-US" sz="3600">
                <a:solidFill>
                  <a:schemeClr val="bg1"/>
                </a:solidFill>
              </a:rPr>
              <a:t>Place cover photo here</a:t>
            </a:r>
          </a:p>
        </p:txBody>
      </p:sp>
      <p:pic>
        <p:nvPicPr>
          <p:cNvPr id="8" name="Picture 7" descr="A picture containing person&#10;&#10;Description automatically generated">
            <a:extLst>
              <a:ext uri="{FF2B5EF4-FFF2-40B4-BE49-F238E27FC236}">
                <a16:creationId xmlns:a16="http://schemas.microsoft.com/office/drawing/2014/main" id="{983C51BD-3D45-43C3-A491-2D000F3224F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21598"/>
          <a:stretch/>
        </p:blipFill>
        <p:spPr>
          <a:xfrm flipH="1">
            <a:off x="0" y="3506639"/>
            <a:ext cx="18288000" cy="6840213"/>
          </a:xfrm>
          <a:prstGeom prst="rect">
            <a:avLst/>
          </a:prstGeom>
        </p:spPr>
      </p:pic>
    </p:spTree>
    <p:extLst>
      <p:ext uri="{BB962C8B-B14F-4D97-AF65-F5344CB8AC3E}">
        <p14:creationId xmlns:p14="http://schemas.microsoft.com/office/powerpoint/2010/main" val="14197360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5_TCB 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5908974-5722-429C-BC9E-399B777DFC9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39020" y="236005"/>
            <a:ext cx="6675791" cy="1230191"/>
          </a:xfrm>
          <a:prstGeom prst="rect">
            <a:avLst/>
          </a:prstGeom>
        </p:spPr>
      </p:pic>
      <p:sp>
        <p:nvSpPr>
          <p:cNvPr id="3" name="Title 1"/>
          <p:cNvSpPr>
            <a:spLocks noGrp="1"/>
          </p:cNvSpPr>
          <p:nvPr>
            <p:ph type="ctrTitle"/>
          </p:nvPr>
        </p:nvSpPr>
        <p:spPr>
          <a:xfrm>
            <a:off x="1371600" y="1949951"/>
            <a:ext cx="15544800" cy="681282"/>
          </a:xfrm>
          <a:prstGeom prst="rect">
            <a:avLst/>
          </a:prstGeom>
        </p:spPr>
        <p:txBody>
          <a:bodyPr/>
          <a:lstStyle/>
          <a:p>
            <a:r>
              <a:rPr lang="en-US"/>
              <a:t>Click to edit Master title style</a:t>
            </a:r>
          </a:p>
        </p:txBody>
      </p:sp>
      <p:sp>
        <p:nvSpPr>
          <p:cNvPr id="4" name="Subtitle 2"/>
          <p:cNvSpPr>
            <a:spLocks noGrp="1"/>
          </p:cNvSpPr>
          <p:nvPr>
            <p:ph type="subTitle" idx="1"/>
          </p:nvPr>
        </p:nvSpPr>
        <p:spPr>
          <a:xfrm>
            <a:off x="1364009" y="2624235"/>
            <a:ext cx="15544800" cy="902736"/>
          </a:xfrm>
          <a:prstGeom prst="rect">
            <a:avLst/>
          </a:prstGeom>
        </p:spPr>
        <p:txBody>
          <a:bodyPr/>
          <a:lstStyle>
            <a:lvl1pPr marL="0" indent="0" algn="l">
              <a:buNone/>
              <a:defRPr sz="2400">
                <a:solidFill>
                  <a:schemeClr val="tx1"/>
                </a:solidFill>
                <a:latin typeface="Arial" pitchFamily="34" charset="0"/>
                <a:cs typeface="Arial" pitchFamily="34" charset="0"/>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a:t>Click to edit Master subtitle style</a:t>
            </a:r>
          </a:p>
        </p:txBody>
      </p:sp>
      <p:sp>
        <p:nvSpPr>
          <p:cNvPr id="5" name="Rectangle 4">
            <a:extLst>
              <a:ext uri="{FF2B5EF4-FFF2-40B4-BE49-F238E27FC236}">
                <a16:creationId xmlns:a16="http://schemas.microsoft.com/office/drawing/2014/main" id="{6F761896-97CF-48F9-865A-96D0840B4F92}"/>
              </a:ext>
            </a:extLst>
          </p:cNvPr>
          <p:cNvSpPr/>
          <p:nvPr userDrawn="1"/>
        </p:nvSpPr>
        <p:spPr>
          <a:xfrm>
            <a:off x="-17755" y="3502243"/>
            <a:ext cx="18305756" cy="688463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7" name="TextBox 6">
            <a:extLst>
              <a:ext uri="{FF2B5EF4-FFF2-40B4-BE49-F238E27FC236}">
                <a16:creationId xmlns:a16="http://schemas.microsoft.com/office/drawing/2014/main" id="{AE897759-F68E-4879-AB01-FDE22C4F2C68}"/>
              </a:ext>
            </a:extLst>
          </p:cNvPr>
          <p:cNvSpPr txBox="1"/>
          <p:nvPr userDrawn="1"/>
        </p:nvSpPr>
        <p:spPr>
          <a:xfrm>
            <a:off x="2" y="6578354"/>
            <a:ext cx="18288000" cy="646331"/>
          </a:xfrm>
          <a:prstGeom prst="rect">
            <a:avLst/>
          </a:prstGeom>
          <a:noFill/>
        </p:spPr>
        <p:txBody>
          <a:bodyPr wrap="square" rtlCol="0">
            <a:spAutoFit/>
          </a:bodyPr>
          <a:lstStyle/>
          <a:p>
            <a:pPr algn="ctr"/>
            <a:r>
              <a:rPr lang="en-US" sz="3600">
                <a:solidFill>
                  <a:schemeClr val="bg1"/>
                </a:solidFill>
              </a:rPr>
              <a:t>Place cover photo here</a:t>
            </a:r>
          </a:p>
        </p:txBody>
      </p:sp>
      <p:grpSp>
        <p:nvGrpSpPr>
          <p:cNvPr id="8" name="Group 7">
            <a:extLst>
              <a:ext uri="{FF2B5EF4-FFF2-40B4-BE49-F238E27FC236}">
                <a16:creationId xmlns:a16="http://schemas.microsoft.com/office/drawing/2014/main" id="{051D2D56-DC8B-4E7E-A799-CC1A055347CD}"/>
              </a:ext>
            </a:extLst>
          </p:cNvPr>
          <p:cNvGrpSpPr/>
          <p:nvPr userDrawn="1"/>
        </p:nvGrpSpPr>
        <p:grpSpPr>
          <a:xfrm>
            <a:off x="0" y="3496274"/>
            <a:ext cx="18288000" cy="6876452"/>
            <a:chOff x="0" y="2330849"/>
            <a:chExt cx="12192000" cy="4584301"/>
          </a:xfrm>
        </p:grpSpPr>
        <p:pic>
          <p:nvPicPr>
            <p:cNvPr id="10" name="Picture 9">
              <a:extLst>
                <a:ext uri="{FF2B5EF4-FFF2-40B4-BE49-F238E27FC236}">
                  <a16:creationId xmlns:a16="http://schemas.microsoft.com/office/drawing/2014/main" id="{8EB8EF3F-8E14-479B-ACC2-821F361840EA}"/>
                </a:ext>
              </a:extLst>
            </p:cNvPr>
            <p:cNvPicPr>
              <a:picLocks noChangeAspect="1"/>
            </p:cNvPicPr>
            <p:nvPr/>
          </p:nvPicPr>
          <p:blipFill rotWithShape="1">
            <a:blip r:embed="rId3">
              <a:extLst>
                <a:ext uri="{28A0092B-C50C-407E-A947-70E740481C1C}">
                  <a14:useLocalDpi xmlns:a14="http://schemas.microsoft.com/office/drawing/2010/main" val="0"/>
                </a:ext>
              </a:extLst>
            </a:blip>
            <a:srcRect t="7591" r="175" b="17339"/>
            <a:stretch/>
          </p:blipFill>
          <p:spPr>
            <a:xfrm>
              <a:off x="0" y="2330849"/>
              <a:ext cx="12192000" cy="4584301"/>
            </a:xfrm>
            <a:prstGeom prst="rect">
              <a:avLst/>
            </a:prstGeom>
          </p:spPr>
        </p:pic>
        <p:sp>
          <p:nvSpPr>
            <p:cNvPr id="11" name="Rectangle 10">
              <a:extLst>
                <a:ext uri="{FF2B5EF4-FFF2-40B4-BE49-F238E27FC236}">
                  <a16:creationId xmlns:a16="http://schemas.microsoft.com/office/drawing/2014/main" id="{8D274098-E395-4FB9-BC8E-5BDE503CF69F}"/>
                </a:ext>
              </a:extLst>
            </p:cNvPr>
            <p:cNvSpPr/>
            <p:nvPr/>
          </p:nvSpPr>
          <p:spPr>
            <a:xfrm>
              <a:off x="0" y="2330849"/>
              <a:ext cx="12192000" cy="4584301"/>
            </a:xfrm>
            <a:prstGeom prst="rect">
              <a:avLst/>
            </a:prstGeom>
            <a:solidFill>
              <a:srgbClr val="161616">
                <a:alpha val="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grpSp>
    </p:spTree>
    <p:extLst>
      <p:ext uri="{BB962C8B-B14F-4D97-AF65-F5344CB8AC3E}">
        <p14:creationId xmlns:p14="http://schemas.microsoft.com/office/powerpoint/2010/main" val="18350759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03">
  <p:cSld name="Content-03">
    <p:spTree>
      <p:nvGrpSpPr>
        <p:cNvPr id="1" name="Shape 75"/>
        <p:cNvGrpSpPr/>
        <p:nvPr/>
      </p:nvGrpSpPr>
      <p:grpSpPr>
        <a:xfrm>
          <a:off x="0" y="0"/>
          <a:ext cx="0" cy="0"/>
          <a:chOff x="0" y="0"/>
          <a:chExt cx="0" cy="0"/>
        </a:xfrm>
      </p:grpSpPr>
      <p:pic>
        <p:nvPicPr>
          <p:cNvPr id="76" name="Google Shape;76;p28"/>
          <p:cNvPicPr preferRelativeResize="0"/>
          <p:nvPr/>
        </p:nvPicPr>
        <p:blipFill rotWithShape="1">
          <a:blip r:embed="rId2">
            <a:alphaModFix/>
          </a:blip>
          <a:srcRect/>
          <a:stretch/>
        </p:blipFill>
        <p:spPr>
          <a:xfrm>
            <a:off x="1" y="10"/>
            <a:ext cx="18288006" cy="7483080"/>
          </a:xfrm>
          <a:prstGeom prst="rect">
            <a:avLst/>
          </a:prstGeom>
          <a:noFill/>
          <a:ln>
            <a:noFill/>
          </a:ln>
        </p:spPr>
      </p:pic>
      <p:sp>
        <p:nvSpPr>
          <p:cNvPr id="77" name="Google Shape;77;p28"/>
          <p:cNvSpPr/>
          <p:nvPr/>
        </p:nvSpPr>
        <p:spPr>
          <a:xfrm>
            <a:off x="12038200" y="4498200"/>
            <a:ext cx="5008800" cy="3821400"/>
          </a:xfrm>
          <a:prstGeom prst="roundRect">
            <a:avLst>
              <a:gd name="adj" fmla="val 2595"/>
            </a:avLst>
          </a:prstGeom>
          <a:solidFill>
            <a:schemeClr val="accent1"/>
          </a:solidFill>
          <a:ln>
            <a:noFill/>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800" b="0" i="0" u="none" strike="noStrike" cap="none">
              <a:solidFill>
                <a:srgbClr val="000000"/>
              </a:solidFill>
              <a:latin typeface="Arial"/>
              <a:ea typeface="Arial"/>
              <a:cs typeface="Arial"/>
              <a:sym typeface="Arial"/>
            </a:endParaRPr>
          </a:p>
        </p:txBody>
      </p:sp>
      <p:sp>
        <p:nvSpPr>
          <p:cNvPr id="78" name="Google Shape;78;p28"/>
          <p:cNvSpPr/>
          <p:nvPr/>
        </p:nvSpPr>
        <p:spPr>
          <a:xfrm>
            <a:off x="12038200" y="4498200"/>
            <a:ext cx="5008800" cy="491400"/>
          </a:xfrm>
          <a:prstGeom prst="roundRect">
            <a:avLst>
              <a:gd name="adj" fmla="val 19556"/>
            </a:avLst>
          </a:prstGeom>
          <a:solidFill>
            <a:srgbClr val="3F887B"/>
          </a:solidFill>
          <a:ln>
            <a:noFill/>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800" b="0" i="0" u="none" strike="noStrike" cap="none">
              <a:solidFill>
                <a:srgbClr val="000000"/>
              </a:solidFill>
              <a:latin typeface="Arial"/>
              <a:ea typeface="Arial"/>
              <a:cs typeface="Arial"/>
              <a:sym typeface="Arial"/>
            </a:endParaRPr>
          </a:p>
        </p:txBody>
      </p:sp>
      <p:sp>
        <p:nvSpPr>
          <p:cNvPr id="79" name="Google Shape;79;p28"/>
          <p:cNvSpPr/>
          <p:nvPr/>
        </p:nvSpPr>
        <p:spPr>
          <a:xfrm>
            <a:off x="12038200" y="4787400"/>
            <a:ext cx="5008800" cy="1770000"/>
          </a:xfrm>
          <a:prstGeom prst="rect">
            <a:avLst/>
          </a:prstGeom>
          <a:solidFill>
            <a:schemeClr val="accent1"/>
          </a:solidFill>
          <a:ln>
            <a:noFill/>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800" b="0" i="0" u="none" strike="noStrike" cap="none">
              <a:solidFill>
                <a:srgbClr val="000000"/>
              </a:solidFill>
              <a:latin typeface="Arial"/>
              <a:ea typeface="Arial"/>
              <a:cs typeface="Arial"/>
              <a:sym typeface="Arial"/>
            </a:endParaRPr>
          </a:p>
        </p:txBody>
      </p:sp>
      <p:sp>
        <p:nvSpPr>
          <p:cNvPr id="80" name="Google Shape;80;p28"/>
          <p:cNvSpPr/>
          <p:nvPr/>
        </p:nvSpPr>
        <p:spPr>
          <a:xfrm>
            <a:off x="6537150" y="4498200"/>
            <a:ext cx="5008800" cy="3821400"/>
          </a:xfrm>
          <a:prstGeom prst="roundRect">
            <a:avLst>
              <a:gd name="adj" fmla="val 2595"/>
            </a:avLst>
          </a:prstGeom>
          <a:solidFill>
            <a:srgbClr val="F4DAD1"/>
          </a:solidFill>
          <a:ln>
            <a:noFill/>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800" b="0" i="0" u="none" strike="noStrike" cap="none">
              <a:solidFill>
                <a:srgbClr val="000000"/>
              </a:solidFill>
              <a:latin typeface="Arial"/>
              <a:ea typeface="Arial"/>
              <a:cs typeface="Arial"/>
              <a:sym typeface="Arial"/>
            </a:endParaRPr>
          </a:p>
        </p:txBody>
      </p:sp>
      <p:sp>
        <p:nvSpPr>
          <p:cNvPr id="81" name="Google Shape;81;p28"/>
          <p:cNvSpPr/>
          <p:nvPr/>
        </p:nvSpPr>
        <p:spPr>
          <a:xfrm>
            <a:off x="6537150" y="4498200"/>
            <a:ext cx="5008800" cy="491400"/>
          </a:xfrm>
          <a:prstGeom prst="roundRect">
            <a:avLst>
              <a:gd name="adj" fmla="val 19556"/>
            </a:avLst>
          </a:prstGeom>
          <a:solidFill>
            <a:srgbClr val="F4B09A"/>
          </a:solidFill>
          <a:ln>
            <a:noFill/>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800" b="0" i="0" u="none" strike="noStrike" cap="none">
              <a:solidFill>
                <a:srgbClr val="000000"/>
              </a:solidFill>
              <a:latin typeface="Arial"/>
              <a:ea typeface="Arial"/>
              <a:cs typeface="Arial"/>
              <a:sym typeface="Arial"/>
            </a:endParaRPr>
          </a:p>
        </p:txBody>
      </p:sp>
      <p:sp>
        <p:nvSpPr>
          <p:cNvPr id="82" name="Google Shape;82;p28"/>
          <p:cNvSpPr/>
          <p:nvPr/>
        </p:nvSpPr>
        <p:spPr>
          <a:xfrm>
            <a:off x="6537150" y="4787400"/>
            <a:ext cx="5008800" cy="1770000"/>
          </a:xfrm>
          <a:prstGeom prst="rect">
            <a:avLst/>
          </a:prstGeom>
          <a:solidFill>
            <a:srgbClr val="F4DAD1"/>
          </a:solidFill>
          <a:ln>
            <a:noFill/>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800" b="0" i="0" u="none" strike="noStrike" cap="none">
              <a:solidFill>
                <a:srgbClr val="000000"/>
              </a:solidFill>
              <a:latin typeface="Arial"/>
              <a:ea typeface="Arial"/>
              <a:cs typeface="Arial"/>
              <a:sym typeface="Arial"/>
            </a:endParaRPr>
          </a:p>
        </p:txBody>
      </p:sp>
      <p:sp>
        <p:nvSpPr>
          <p:cNvPr id="83" name="Google Shape;83;p28"/>
          <p:cNvSpPr txBox="1">
            <a:spLocks noGrp="1"/>
          </p:cNvSpPr>
          <p:nvPr>
            <p:ph type="subTitle" idx="1"/>
          </p:nvPr>
        </p:nvSpPr>
        <p:spPr>
          <a:xfrm>
            <a:off x="6762462" y="5133508"/>
            <a:ext cx="4435200" cy="673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300"/>
              <a:buFont typeface="Vollkorn"/>
              <a:buNone/>
              <a:defRPr sz="2600" b="1">
                <a:latin typeface="Vollkorn"/>
                <a:ea typeface="Vollkorn"/>
                <a:cs typeface="Vollkorn"/>
                <a:sym typeface="Vollkorn"/>
              </a:defRPr>
            </a:lvl1pPr>
            <a:lvl2pPr lvl="1" algn="l">
              <a:lnSpc>
                <a:spcPct val="100000"/>
              </a:lnSpc>
              <a:spcBef>
                <a:spcPts val="0"/>
              </a:spcBef>
              <a:spcAft>
                <a:spcPts val="0"/>
              </a:spcAft>
              <a:buSzPts val="1100"/>
              <a:buNone/>
              <a:defRPr sz="2200"/>
            </a:lvl2pPr>
            <a:lvl3pPr lvl="2" algn="l">
              <a:lnSpc>
                <a:spcPct val="100000"/>
              </a:lnSpc>
              <a:spcBef>
                <a:spcPts val="0"/>
              </a:spcBef>
              <a:spcAft>
                <a:spcPts val="0"/>
              </a:spcAft>
              <a:buSzPts val="1100"/>
              <a:buNone/>
              <a:defRPr sz="2200"/>
            </a:lvl3pPr>
            <a:lvl4pPr lvl="3" algn="l">
              <a:lnSpc>
                <a:spcPct val="100000"/>
              </a:lnSpc>
              <a:spcBef>
                <a:spcPts val="0"/>
              </a:spcBef>
              <a:spcAft>
                <a:spcPts val="0"/>
              </a:spcAft>
              <a:buSzPts val="1100"/>
              <a:buNone/>
              <a:defRPr sz="2200"/>
            </a:lvl4pPr>
            <a:lvl5pPr lvl="4" algn="l">
              <a:lnSpc>
                <a:spcPct val="100000"/>
              </a:lnSpc>
              <a:spcBef>
                <a:spcPts val="0"/>
              </a:spcBef>
              <a:spcAft>
                <a:spcPts val="0"/>
              </a:spcAft>
              <a:buSzPts val="1100"/>
              <a:buNone/>
              <a:defRPr sz="2200"/>
            </a:lvl5pPr>
            <a:lvl6pPr lvl="5" algn="l">
              <a:lnSpc>
                <a:spcPct val="100000"/>
              </a:lnSpc>
              <a:spcBef>
                <a:spcPts val="0"/>
              </a:spcBef>
              <a:spcAft>
                <a:spcPts val="0"/>
              </a:spcAft>
              <a:buSzPts val="1100"/>
              <a:buNone/>
              <a:defRPr sz="2200"/>
            </a:lvl6pPr>
            <a:lvl7pPr lvl="6" algn="l">
              <a:lnSpc>
                <a:spcPct val="100000"/>
              </a:lnSpc>
              <a:spcBef>
                <a:spcPts val="0"/>
              </a:spcBef>
              <a:spcAft>
                <a:spcPts val="0"/>
              </a:spcAft>
              <a:buSzPts val="1100"/>
              <a:buNone/>
              <a:defRPr sz="2200"/>
            </a:lvl7pPr>
            <a:lvl8pPr lvl="7" algn="l">
              <a:lnSpc>
                <a:spcPct val="100000"/>
              </a:lnSpc>
              <a:spcBef>
                <a:spcPts val="0"/>
              </a:spcBef>
              <a:spcAft>
                <a:spcPts val="0"/>
              </a:spcAft>
              <a:buSzPts val="1100"/>
              <a:buNone/>
              <a:defRPr sz="2200"/>
            </a:lvl8pPr>
            <a:lvl9pPr lvl="8" algn="l">
              <a:lnSpc>
                <a:spcPct val="100000"/>
              </a:lnSpc>
              <a:spcBef>
                <a:spcPts val="0"/>
              </a:spcBef>
              <a:spcAft>
                <a:spcPts val="0"/>
              </a:spcAft>
              <a:buSzPts val="1100"/>
              <a:buNone/>
              <a:defRPr sz="2200"/>
            </a:lvl9pPr>
          </a:lstStyle>
          <a:p>
            <a:endParaRPr/>
          </a:p>
        </p:txBody>
      </p:sp>
      <p:sp>
        <p:nvSpPr>
          <p:cNvPr id="84" name="Google Shape;84;p28"/>
          <p:cNvSpPr txBox="1">
            <a:spLocks noGrp="1"/>
          </p:cNvSpPr>
          <p:nvPr>
            <p:ph type="body" idx="2"/>
          </p:nvPr>
        </p:nvSpPr>
        <p:spPr>
          <a:xfrm>
            <a:off x="6762464" y="5806408"/>
            <a:ext cx="4435200" cy="2124000"/>
          </a:xfrm>
          <a:prstGeom prst="rect">
            <a:avLst/>
          </a:prstGeom>
          <a:noFill/>
          <a:ln>
            <a:noFill/>
          </a:ln>
        </p:spPr>
        <p:txBody>
          <a:bodyPr spcFirstLastPara="1" wrap="square" lIns="91425" tIns="91425" rIns="91425" bIns="91425" anchor="t" anchorCtr="0">
            <a:noAutofit/>
          </a:bodyPr>
          <a:lstStyle>
            <a:lvl1pPr marL="914400" lvl="0" indent="-584200" algn="l">
              <a:lnSpc>
                <a:spcPct val="125000"/>
              </a:lnSpc>
              <a:spcBef>
                <a:spcPts val="0"/>
              </a:spcBef>
              <a:spcAft>
                <a:spcPts val="0"/>
              </a:spcAft>
              <a:buSzPts val="1000"/>
              <a:buFont typeface="Proxima Nova"/>
              <a:buChar char="●"/>
              <a:defRPr sz="2000">
                <a:latin typeface="Proxima Nova"/>
                <a:ea typeface="Proxima Nova"/>
                <a:cs typeface="Proxima Nova"/>
                <a:sym typeface="Proxima Nova"/>
              </a:defRPr>
            </a:lvl1pPr>
            <a:lvl2pPr marL="1828800" lvl="1" indent="-584200" algn="l">
              <a:lnSpc>
                <a:spcPct val="125000"/>
              </a:lnSpc>
              <a:spcBef>
                <a:spcPts val="0"/>
              </a:spcBef>
              <a:spcAft>
                <a:spcPts val="0"/>
              </a:spcAft>
              <a:buSzPts val="1000"/>
              <a:buChar char="○"/>
              <a:defRPr sz="2000"/>
            </a:lvl2pPr>
            <a:lvl3pPr marL="2743200" lvl="2" indent="-584200" algn="l">
              <a:lnSpc>
                <a:spcPct val="125000"/>
              </a:lnSpc>
              <a:spcBef>
                <a:spcPts val="0"/>
              </a:spcBef>
              <a:spcAft>
                <a:spcPts val="0"/>
              </a:spcAft>
              <a:buSzPts val="1000"/>
              <a:buChar char="■"/>
              <a:defRPr sz="2000"/>
            </a:lvl3pPr>
            <a:lvl4pPr marL="3657600" lvl="3" indent="-584200" algn="l">
              <a:lnSpc>
                <a:spcPct val="125000"/>
              </a:lnSpc>
              <a:spcBef>
                <a:spcPts val="0"/>
              </a:spcBef>
              <a:spcAft>
                <a:spcPts val="0"/>
              </a:spcAft>
              <a:buSzPts val="1000"/>
              <a:buChar char="●"/>
              <a:defRPr sz="2000"/>
            </a:lvl4pPr>
            <a:lvl5pPr marL="4572000" lvl="4" indent="-584200" algn="l">
              <a:lnSpc>
                <a:spcPct val="125000"/>
              </a:lnSpc>
              <a:spcBef>
                <a:spcPts val="0"/>
              </a:spcBef>
              <a:spcAft>
                <a:spcPts val="0"/>
              </a:spcAft>
              <a:buSzPts val="1000"/>
              <a:buChar char="○"/>
              <a:defRPr sz="2000"/>
            </a:lvl5pPr>
            <a:lvl6pPr marL="5486400" lvl="5" indent="-584200" algn="l">
              <a:lnSpc>
                <a:spcPct val="125000"/>
              </a:lnSpc>
              <a:spcBef>
                <a:spcPts val="0"/>
              </a:spcBef>
              <a:spcAft>
                <a:spcPts val="0"/>
              </a:spcAft>
              <a:buSzPts val="1000"/>
              <a:buChar char="■"/>
              <a:defRPr sz="2000"/>
            </a:lvl6pPr>
            <a:lvl7pPr marL="6400800" lvl="6" indent="-584200" algn="l">
              <a:lnSpc>
                <a:spcPct val="125000"/>
              </a:lnSpc>
              <a:spcBef>
                <a:spcPts val="0"/>
              </a:spcBef>
              <a:spcAft>
                <a:spcPts val="0"/>
              </a:spcAft>
              <a:buSzPts val="1000"/>
              <a:buChar char="●"/>
              <a:defRPr sz="2000"/>
            </a:lvl7pPr>
            <a:lvl8pPr marL="7315200" lvl="7" indent="-584200" algn="l">
              <a:lnSpc>
                <a:spcPct val="125000"/>
              </a:lnSpc>
              <a:spcBef>
                <a:spcPts val="0"/>
              </a:spcBef>
              <a:spcAft>
                <a:spcPts val="0"/>
              </a:spcAft>
              <a:buSzPts val="1000"/>
              <a:buChar char="○"/>
              <a:defRPr sz="2000"/>
            </a:lvl8pPr>
            <a:lvl9pPr marL="8229600" lvl="8" indent="-584200" algn="l">
              <a:lnSpc>
                <a:spcPct val="125000"/>
              </a:lnSpc>
              <a:spcBef>
                <a:spcPts val="0"/>
              </a:spcBef>
              <a:spcAft>
                <a:spcPts val="0"/>
              </a:spcAft>
              <a:buSzPts val="1000"/>
              <a:buChar char="■"/>
              <a:defRPr sz="2000"/>
            </a:lvl9pPr>
          </a:lstStyle>
          <a:p>
            <a:endParaRPr/>
          </a:p>
        </p:txBody>
      </p:sp>
      <p:sp>
        <p:nvSpPr>
          <p:cNvPr id="85" name="Google Shape;85;p28"/>
          <p:cNvSpPr/>
          <p:nvPr/>
        </p:nvSpPr>
        <p:spPr>
          <a:xfrm>
            <a:off x="1036100" y="4498200"/>
            <a:ext cx="5008800" cy="3821400"/>
          </a:xfrm>
          <a:prstGeom prst="roundRect">
            <a:avLst>
              <a:gd name="adj" fmla="val 2595"/>
            </a:avLst>
          </a:prstGeom>
          <a:solidFill>
            <a:srgbClr val="C06892"/>
          </a:solidFill>
          <a:ln>
            <a:noFill/>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800" b="0" i="0" u="none" strike="noStrike" cap="none">
              <a:solidFill>
                <a:srgbClr val="000000"/>
              </a:solidFill>
              <a:latin typeface="Arial"/>
              <a:ea typeface="Arial"/>
              <a:cs typeface="Arial"/>
              <a:sym typeface="Arial"/>
            </a:endParaRPr>
          </a:p>
        </p:txBody>
      </p:sp>
      <p:sp>
        <p:nvSpPr>
          <p:cNvPr id="86" name="Google Shape;86;p28"/>
          <p:cNvSpPr/>
          <p:nvPr/>
        </p:nvSpPr>
        <p:spPr>
          <a:xfrm>
            <a:off x="1036100" y="4498200"/>
            <a:ext cx="5008800" cy="491400"/>
          </a:xfrm>
          <a:prstGeom prst="roundRect">
            <a:avLst>
              <a:gd name="adj" fmla="val 19556"/>
            </a:avLst>
          </a:prstGeom>
          <a:solidFill>
            <a:srgbClr val="9B3A66"/>
          </a:solidFill>
          <a:ln>
            <a:noFill/>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800" b="0" i="0" u="none" strike="noStrike" cap="none">
              <a:solidFill>
                <a:srgbClr val="000000"/>
              </a:solidFill>
              <a:latin typeface="Arial"/>
              <a:ea typeface="Arial"/>
              <a:cs typeface="Arial"/>
              <a:sym typeface="Arial"/>
            </a:endParaRPr>
          </a:p>
        </p:txBody>
      </p:sp>
      <p:sp>
        <p:nvSpPr>
          <p:cNvPr id="87" name="Google Shape;87;p28"/>
          <p:cNvSpPr/>
          <p:nvPr/>
        </p:nvSpPr>
        <p:spPr>
          <a:xfrm>
            <a:off x="1036100" y="4787400"/>
            <a:ext cx="5008800" cy="1770000"/>
          </a:xfrm>
          <a:prstGeom prst="rect">
            <a:avLst/>
          </a:prstGeom>
          <a:solidFill>
            <a:srgbClr val="C06892"/>
          </a:solidFill>
          <a:ln>
            <a:noFill/>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800" b="0" i="0" u="none" strike="noStrike" cap="none">
              <a:solidFill>
                <a:srgbClr val="000000"/>
              </a:solidFill>
              <a:latin typeface="Arial"/>
              <a:ea typeface="Arial"/>
              <a:cs typeface="Arial"/>
              <a:sym typeface="Arial"/>
            </a:endParaRPr>
          </a:p>
        </p:txBody>
      </p:sp>
      <p:sp>
        <p:nvSpPr>
          <p:cNvPr id="88" name="Google Shape;88;p28"/>
          <p:cNvSpPr txBox="1">
            <a:spLocks noGrp="1"/>
          </p:cNvSpPr>
          <p:nvPr>
            <p:ph type="title"/>
          </p:nvPr>
        </p:nvSpPr>
        <p:spPr>
          <a:xfrm>
            <a:off x="1121600" y="1955650"/>
            <a:ext cx="8017800" cy="1145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89" name="Google Shape;89;p28"/>
          <p:cNvSpPr txBox="1">
            <a:spLocks noGrp="1"/>
          </p:cNvSpPr>
          <p:nvPr>
            <p:ph type="sldNum" idx="12"/>
          </p:nvPr>
        </p:nvSpPr>
        <p:spPr>
          <a:xfrm>
            <a:off x="459412" y="9326450"/>
            <a:ext cx="4131000" cy="787200"/>
          </a:xfrm>
          <a:prstGeom prst="rect">
            <a:avLst/>
          </a:prstGeom>
          <a:noFill/>
          <a:ln>
            <a:noFill/>
          </a:ln>
        </p:spPr>
        <p:txBody>
          <a:bodyPr spcFirstLastPara="1" wrap="square" lIns="91425" tIns="91425" rIns="91425" bIns="91425" anchor="ctr" anchorCtr="0">
            <a:noAutofit/>
          </a:bodyPr>
          <a:lstStyle>
            <a:lvl1pPr marL="0" marR="0" lvl="0" indent="0" algn="l">
              <a:lnSpc>
                <a:spcPct val="100000"/>
              </a:lnSpc>
              <a:spcBef>
                <a:spcPts val="0"/>
              </a:spcBef>
              <a:spcAft>
                <a:spcPts val="0"/>
              </a:spcAft>
              <a:buClr>
                <a:srgbClr val="000000"/>
              </a:buClr>
              <a:buSzPts val="900"/>
              <a:buFont typeface="Arial"/>
              <a:buNone/>
              <a:defRPr sz="1800" b="0" i="0" u="none" strike="noStrike" cap="none">
                <a:solidFill>
                  <a:srgbClr val="A0B0B5"/>
                </a:solidFill>
                <a:latin typeface="Nunito Sans SemiBold"/>
                <a:ea typeface="Nunito Sans SemiBold"/>
                <a:cs typeface="Nunito Sans SemiBold"/>
                <a:sym typeface="Nunito Sans SemiBold"/>
              </a:defRPr>
            </a:lvl1pPr>
            <a:lvl2pPr marL="0" marR="0" lvl="1" indent="0" algn="l">
              <a:lnSpc>
                <a:spcPct val="100000"/>
              </a:lnSpc>
              <a:spcBef>
                <a:spcPts val="0"/>
              </a:spcBef>
              <a:spcAft>
                <a:spcPts val="0"/>
              </a:spcAft>
              <a:buClr>
                <a:srgbClr val="000000"/>
              </a:buClr>
              <a:buSzPts val="900"/>
              <a:buFont typeface="Arial"/>
              <a:buNone/>
              <a:defRPr sz="1800" b="0" i="0" u="none" strike="noStrike" cap="none">
                <a:solidFill>
                  <a:srgbClr val="A0B0B5"/>
                </a:solidFill>
                <a:latin typeface="Nunito Sans SemiBold"/>
                <a:ea typeface="Nunito Sans SemiBold"/>
                <a:cs typeface="Nunito Sans SemiBold"/>
                <a:sym typeface="Nunito Sans SemiBold"/>
              </a:defRPr>
            </a:lvl2pPr>
            <a:lvl3pPr marL="0" marR="0" lvl="2" indent="0" algn="l">
              <a:lnSpc>
                <a:spcPct val="100000"/>
              </a:lnSpc>
              <a:spcBef>
                <a:spcPts val="0"/>
              </a:spcBef>
              <a:spcAft>
                <a:spcPts val="0"/>
              </a:spcAft>
              <a:buClr>
                <a:srgbClr val="000000"/>
              </a:buClr>
              <a:buSzPts val="900"/>
              <a:buFont typeface="Arial"/>
              <a:buNone/>
              <a:defRPr sz="1800" b="0" i="0" u="none" strike="noStrike" cap="none">
                <a:solidFill>
                  <a:srgbClr val="A0B0B5"/>
                </a:solidFill>
                <a:latin typeface="Nunito Sans SemiBold"/>
                <a:ea typeface="Nunito Sans SemiBold"/>
                <a:cs typeface="Nunito Sans SemiBold"/>
                <a:sym typeface="Nunito Sans SemiBold"/>
              </a:defRPr>
            </a:lvl3pPr>
            <a:lvl4pPr marL="0" marR="0" lvl="3" indent="0" algn="l">
              <a:lnSpc>
                <a:spcPct val="100000"/>
              </a:lnSpc>
              <a:spcBef>
                <a:spcPts val="0"/>
              </a:spcBef>
              <a:spcAft>
                <a:spcPts val="0"/>
              </a:spcAft>
              <a:buClr>
                <a:srgbClr val="000000"/>
              </a:buClr>
              <a:buSzPts val="900"/>
              <a:buFont typeface="Arial"/>
              <a:buNone/>
              <a:defRPr sz="1800" b="0" i="0" u="none" strike="noStrike" cap="none">
                <a:solidFill>
                  <a:srgbClr val="A0B0B5"/>
                </a:solidFill>
                <a:latin typeface="Nunito Sans SemiBold"/>
                <a:ea typeface="Nunito Sans SemiBold"/>
                <a:cs typeface="Nunito Sans SemiBold"/>
                <a:sym typeface="Nunito Sans SemiBold"/>
              </a:defRPr>
            </a:lvl4pPr>
            <a:lvl5pPr marL="0" marR="0" lvl="4" indent="0" algn="l">
              <a:lnSpc>
                <a:spcPct val="100000"/>
              </a:lnSpc>
              <a:spcBef>
                <a:spcPts val="0"/>
              </a:spcBef>
              <a:spcAft>
                <a:spcPts val="0"/>
              </a:spcAft>
              <a:buClr>
                <a:srgbClr val="000000"/>
              </a:buClr>
              <a:buSzPts val="900"/>
              <a:buFont typeface="Arial"/>
              <a:buNone/>
              <a:defRPr sz="1800" b="0" i="0" u="none" strike="noStrike" cap="none">
                <a:solidFill>
                  <a:srgbClr val="A0B0B5"/>
                </a:solidFill>
                <a:latin typeface="Nunito Sans SemiBold"/>
                <a:ea typeface="Nunito Sans SemiBold"/>
                <a:cs typeface="Nunito Sans SemiBold"/>
                <a:sym typeface="Nunito Sans SemiBold"/>
              </a:defRPr>
            </a:lvl5pPr>
            <a:lvl6pPr marL="0" marR="0" lvl="5" indent="0" algn="l">
              <a:lnSpc>
                <a:spcPct val="100000"/>
              </a:lnSpc>
              <a:spcBef>
                <a:spcPts val="0"/>
              </a:spcBef>
              <a:spcAft>
                <a:spcPts val="0"/>
              </a:spcAft>
              <a:buClr>
                <a:srgbClr val="000000"/>
              </a:buClr>
              <a:buSzPts val="900"/>
              <a:buFont typeface="Arial"/>
              <a:buNone/>
              <a:defRPr sz="1800" b="0" i="0" u="none" strike="noStrike" cap="none">
                <a:solidFill>
                  <a:srgbClr val="A0B0B5"/>
                </a:solidFill>
                <a:latin typeface="Nunito Sans SemiBold"/>
                <a:ea typeface="Nunito Sans SemiBold"/>
                <a:cs typeface="Nunito Sans SemiBold"/>
                <a:sym typeface="Nunito Sans SemiBold"/>
              </a:defRPr>
            </a:lvl6pPr>
            <a:lvl7pPr marL="0" marR="0" lvl="6" indent="0" algn="l">
              <a:lnSpc>
                <a:spcPct val="100000"/>
              </a:lnSpc>
              <a:spcBef>
                <a:spcPts val="0"/>
              </a:spcBef>
              <a:spcAft>
                <a:spcPts val="0"/>
              </a:spcAft>
              <a:buClr>
                <a:srgbClr val="000000"/>
              </a:buClr>
              <a:buSzPts val="900"/>
              <a:buFont typeface="Arial"/>
              <a:buNone/>
              <a:defRPr sz="1800" b="0" i="0" u="none" strike="noStrike" cap="none">
                <a:solidFill>
                  <a:srgbClr val="A0B0B5"/>
                </a:solidFill>
                <a:latin typeface="Nunito Sans SemiBold"/>
                <a:ea typeface="Nunito Sans SemiBold"/>
                <a:cs typeface="Nunito Sans SemiBold"/>
                <a:sym typeface="Nunito Sans SemiBold"/>
              </a:defRPr>
            </a:lvl7pPr>
            <a:lvl8pPr marL="0" marR="0" lvl="7" indent="0" algn="l">
              <a:lnSpc>
                <a:spcPct val="100000"/>
              </a:lnSpc>
              <a:spcBef>
                <a:spcPts val="0"/>
              </a:spcBef>
              <a:spcAft>
                <a:spcPts val="0"/>
              </a:spcAft>
              <a:buClr>
                <a:srgbClr val="000000"/>
              </a:buClr>
              <a:buSzPts val="900"/>
              <a:buFont typeface="Arial"/>
              <a:buNone/>
              <a:defRPr sz="1800" b="0" i="0" u="none" strike="noStrike" cap="none">
                <a:solidFill>
                  <a:srgbClr val="A0B0B5"/>
                </a:solidFill>
                <a:latin typeface="Nunito Sans SemiBold"/>
                <a:ea typeface="Nunito Sans SemiBold"/>
                <a:cs typeface="Nunito Sans SemiBold"/>
                <a:sym typeface="Nunito Sans SemiBold"/>
              </a:defRPr>
            </a:lvl8pPr>
            <a:lvl9pPr marL="0" marR="0" lvl="8" indent="0" algn="l">
              <a:lnSpc>
                <a:spcPct val="100000"/>
              </a:lnSpc>
              <a:spcBef>
                <a:spcPts val="0"/>
              </a:spcBef>
              <a:spcAft>
                <a:spcPts val="0"/>
              </a:spcAft>
              <a:buClr>
                <a:srgbClr val="000000"/>
              </a:buClr>
              <a:buSzPts val="900"/>
              <a:buFont typeface="Arial"/>
              <a:buNone/>
              <a:defRPr sz="1800" b="0" i="0" u="none" strike="noStrike" cap="none">
                <a:solidFill>
                  <a:srgbClr val="A0B0B5"/>
                </a:solidFill>
                <a:latin typeface="Nunito Sans SemiBold"/>
                <a:ea typeface="Nunito Sans SemiBold"/>
                <a:cs typeface="Nunito Sans SemiBold"/>
                <a:sym typeface="Nunito Sans SemiBold"/>
              </a:defRPr>
            </a:lvl9pPr>
          </a:lstStyle>
          <a:p>
            <a:fld id="{00000000-1234-1234-1234-123412341234}" type="slidenum">
              <a:rPr lang="en-US" smtClean="0"/>
              <a:pPr/>
              <a:t>‹#›</a:t>
            </a:fld>
            <a:endParaRPr lang="en-US"/>
          </a:p>
        </p:txBody>
      </p:sp>
      <p:sp>
        <p:nvSpPr>
          <p:cNvPr id="90" name="Google Shape;90;p28"/>
          <p:cNvSpPr txBox="1">
            <a:spLocks noGrp="1"/>
          </p:cNvSpPr>
          <p:nvPr>
            <p:ph type="subTitle" idx="3"/>
          </p:nvPr>
        </p:nvSpPr>
        <p:spPr>
          <a:xfrm>
            <a:off x="1121600" y="2998600"/>
            <a:ext cx="8017800" cy="11454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800"/>
              <a:buNone/>
              <a:defRPr/>
            </a:lvl1pPr>
            <a:lvl2pPr lvl="1" algn="l">
              <a:lnSpc>
                <a:spcPct val="115000"/>
              </a:lnSpc>
              <a:spcBef>
                <a:spcPts val="0"/>
              </a:spcBef>
              <a:spcAft>
                <a:spcPts val="0"/>
              </a:spcAft>
              <a:buSzPts val="800"/>
              <a:buNone/>
              <a:defRPr/>
            </a:lvl2pPr>
            <a:lvl3pPr lvl="2" algn="l">
              <a:lnSpc>
                <a:spcPct val="115000"/>
              </a:lnSpc>
              <a:spcBef>
                <a:spcPts val="0"/>
              </a:spcBef>
              <a:spcAft>
                <a:spcPts val="0"/>
              </a:spcAft>
              <a:buSzPts val="800"/>
              <a:buNone/>
              <a:defRPr/>
            </a:lvl3pPr>
            <a:lvl4pPr lvl="3" algn="l">
              <a:lnSpc>
                <a:spcPct val="115000"/>
              </a:lnSpc>
              <a:spcBef>
                <a:spcPts val="0"/>
              </a:spcBef>
              <a:spcAft>
                <a:spcPts val="0"/>
              </a:spcAft>
              <a:buSzPts val="800"/>
              <a:buNone/>
              <a:defRPr/>
            </a:lvl4pPr>
            <a:lvl5pPr lvl="4" algn="l">
              <a:lnSpc>
                <a:spcPct val="115000"/>
              </a:lnSpc>
              <a:spcBef>
                <a:spcPts val="0"/>
              </a:spcBef>
              <a:spcAft>
                <a:spcPts val="0"/>
              </a:spcAft>
              <a:buSzPts val="800"/>
              <a:buNone/>
              <a:defRPr/>
            </a:lvl5pPr>
            <a:lvl6pPr lvl="5" algn="l">
              <a:lnSpc>
                <a:spcPct val="115000"/>
              </a:lnSpc>
              <a:spcBef>
                <a:spcPts val="0"/>
              </a:spcBef>
              <a:spcAft>
                <a:spcPts val="0"/>
              </a:spcAft>
              <a:buSzPts val="800"/>
              <a:buNone/>
              <a:defRPr/>
            </a:lvl6pPr>
            <a:lvl7pPr lvl="6" algn="l">
              <a:lnSpc>
                <a:spcPct val="115000"/>
              </a:lnSpc>
              <a:spcBef>
                <a:spcPts val="0"/>
              </a:spcBef>
              <a:spcAft>
                <a:spcPts val="0"/>
              </a:spcAft>
              <a:buSzPts val="800"/>
              <a:buNone/>
              <a:defRPr/>
            </a:lvl7pPr>
            <a:lvl8pPr lvl="7" algn="l">
              <a:lnSpc>
                <a:spcPct val="115000"/>
              </a:lnSpc>
              <a:spcBef>
                <a:spcPts val="0"/>
              </a:spcBef>
              <a:spcAft>
                <a:spcPts val="0"/>
              </a:spcAft>
              <a:buSzPts val="800"/>
              <a:buNone/>
              <a:defRPr/>
            </a:lvl8pPr>
            <a:lvl9pPr lvl="8" algn="l">
              <a:lnSpc>
                <a:spcPct val="115000"/>
              </a:lnSpc>
              <a:spcBef>
                <a:spcPts val="0"/>
              </a:spcBef>
              <a:spcAft>
                <a:spcPts val="0"/>
              </a:spcAft>
              <a:buSzPts val="800"/>
              <a:buNone/>
              <a:defRPr/>
            </a:lvl9pPr>
          </a:lstStyle>
          <a:p>
            <a:endParaRPr/>
          </a:p>
        </p:txBody>
      </p:sp>
      <p:sp>
        <p:nvSpPr>
          <p:cNvPr id="91" name="Google Shape;91;p28"/>
          <p:cNvSpPr txBox="1">
            <a:spLocks noGrp="1"/>
          </p:cNvSpPr>
          <p:nvPr>
            <p:ph type="subTitle" idx="4"/>
          </p:nvPr>
        </p:nvSpPr>
        <p:spPr>
          <a:xfrm>
            <a:off x="1302648" y="5133508"/>
            <a:ext cx="4435200" cy="673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300"/>
              <a:buFont typeface="Vollkorn"/>
              <a:buNone/>
              <a:defRPr sz="2600" b="1">
                <a:latin typeface="Vollkorn"/>
                <a:ea typeface="Vollkorn"/>
                <a:cs typeface="Vollkorn"/>
                <a:sym typeface="Vollkorn"/>
              </a:defRPr>
            </a:lvl1pPr>
            <a:lvl2pPr lvl="1" algn="l">
              <a:lnSpc>
                <a:spcPct val="100000"/>
              </a:lnSpc>
              <a:spcBef>
                <a:spcPts val="0"/>
              </a:spcBef>
              <a:spcAft>
                <a:spcPts val="0"/>
              </a:spcAft>
              <a:buSzPts val="1100"/>
              <a:buNone/>
              <a:defRPr sz="2200"/>
            </a:lvl2pPr>
            <a:lvl3pPr lvl="2" algn="l">
              <a:lnSpc>
                <a:spcPct val="100000"/>
              </a:lnSpc>
              <a:spcBef>
                <a:spcPts val="0"/>
              </a:spcBef>
              <a:spcAft>
                <a:spcPts val="0"/>
              </a:spcAft>
              <a:buSzPts val="1100"/>
              <a:buNone/>
              <a:defRPr sz="2200"/>
            </a:lvl3pPr>
            <a:lvl4pPr lvl="3" algn="l">
              <a:lnSpc>
                <a:spcPct val="100000"/>
              </a:lnSpc>
              <a:spcBef>
                <a:spcPts val="0"/>
              </a:spcBef>
              <a:spcAft>
                <a:spcPts val="0"/>
              </a:spcAft>
              <a:buSzPts val="1100"/>
              <a:buNone/>
              <a:defRPr sz="2200"/>
            </a:lvl4pPr>
            <a:lvl5pPr lvl="4" algn="l">
              <a:lnSpc>
                <a:spcPct val="100000"/>
              </a:lnSpc>
              <a:spcBef>
                <a:spcPts val="0"/>
              </a:spcBef>
              <a:spcAft>
                <a:spcPts val="0"/>
              </a:spcAft>
              <a:buSzPts val="1100"/>
              <a:buNone/>
              <a:defRPr sz="2200"/>
            </a:lvl5pPr>
            <a:lvl6pPr lvl="5" algn="l">
              <a:lnSpc>
                <a:spcPct val="100000"/>
              </a:lnSpc>
              <a:spcBef>
                <a:spcPts val="0"/>
              </a:spcBef>
              <a:spcAft>
                <a:spcPts val="0"/>
              </a:spcAft>
              <a:buSzPts val="1100"/>
              <a:buNone/>
              <a:defRPr sz="2200"/>
            </a:lvl6pPr>
            <a:lvl7pPr lvl="6" algn="l">
              <a:lnSpc>
                <a:spcPct val="100000"/>
              </a:lnSpc>
              <a:spcBef>
                <a:spcPts val="0"/>
              </a:spcBef>
              <a:spcAft>
                <a:spcPts val="0"/>
              </a:spcAft>
              <a:buSzPts val="1100"/>
              <a:buNone/>
              <a:defRPr sz="2200"/>
            </a:lvl7pPr>
            <a:lvl8pPr lvl="7" algn="l">
              <a:lnSpc>
                <a:spcPct val="100000"/>
              </a:lnSpc>
              <a:spcBef>
                <a:spcPts val="0"/>
              </a:spcBef>
              <a:spcAft>
                <a:spcPts val="0"/>
              </a:spcAft>
              <a:buSzPts val="1100"/>
              <a:buNone/>
              <a:defRPr sz="2200"/>
            </a:lvl8pPr>
            <a:lvl9pPr lvl="8" algn="l">
              <a:lnSpc>
                <a:spcPct val="100000"/>
              </a:lnSpc>
              <a:spcBef>
                <a:spcPts val="0"/>
              </a:spcBef>
              <a:spcAft>
                <a:spcPts val="0"/>
              </a:spcAft>
              <a:buSzPts val="1100"/>
              <a:buNone/>
              <a:defRPr sz="2200"/>
            </a:lvl9pPr>
          </a:lstStyle>
          <a:p>
            <a:endParaRPr/>
          </a:p>
        </p:txBody>
      </p:sp>
      <p:sp>
        <p:nvSpPr>
          <p:cNvPr id="92" name="Google Shape;92;p28"/>
          <p:cNvSpPr txBox="1">
            <a:spLocks noGrp="1"/>
          </p:cNvSpPr>
          <p:nvPr>
            <p:ph type="body" idx="5"/>
          </p:nvPr>
        </p:nvSpPr>
        <p:spPr>
          <a:xfrm>
            <a:off x="1302650" y="5806408"/>
            <a:ext cx="4435200" cy="2124000"/>
          </a:xfrm>
          <a:prstGeom prst="rect">
            <a:avLst/>
          </a:prstGeom>
          <a:noFill/>
          <a:ln>
            <a:noFill/>
          </a:ln>
        </p:spPr>
        <p:txBody>
          <a:bodyPr spcFirstLastPara="1" wrap="square" lIns="91425" tIns="91425" rIns="91425" bIns="91425" anchor="t" anchorCtr="0">
            <a:noAutofit/>
          </a:bodyPr>
          <a:lstStyle>
            <a:lvl1pPr marL="914400" lvl="0" indent="-584200" algn="l">
              <a:lnSpc>
                <a:spcPct val="125000"/>
              </a:lnSpc>
              <a:spcBef>
                <a:spcPts val="0"/>
              </a:spcBef>
              <a:spcAft>
                <a:spcPts val="0"/>
              </a:spcAft>
              <a:buSzPts val="1000"/>
              <a:buFont typeface="Proxima Nova"/>
              <a:buChar char="●"/>
              <a:defRPr sz="2000">
                <a:latin typeface="Proxima Nova"/>
                <a:ea typeface="Proxima Nova"/>
                <a:cs typeface="Proxima Nova"/>
                <a:sym typeface="Proxima Nova"/>
              </a:defRPr>
            </a:lvl1pPr>
            <a:lvl2pPr marL="1828800" lvl="1" indent="-584200" algn="l">
              <a:lnSpc>
                <a:spcPct val="125000"/>
              </a:lnSpc>
              <a:spcBef>
                <a:spcPts val="0"/>
              </a:spcBef>
              <a:spcAft>
                <a:spcPts val="0"/>
              </a:spcAft>
              <a:buSzPts val="1000"/>
              <a:buChar char="○"/>
              <a:defRPr sz="2000"/>
            </a:lvl2pPr>
            <a:lvl3pPr marL="2743200" lvl="2" indent="-584200" algn="l">
              <a:lnSpc>
                <a:spcPct val="125000"/>
              </a:lnSpc>
              <a:spcBef>
                <a:spcPts val="0"/>
              </a:spcBef>
              <a:spcAft>
                <a:spcPts val="0"/>
              </a:spcAft>
              <a:buSzPts val="1000"/>
              <a:buChar char="■"/>
              <a:defRPr sz="2000"/>
            </a:lvl3pPr>
            <a:lvl4pPr marL="3657600" lvl="3" indent="-584200" algn="l">
              <a:lnSpc>
                <a:spcPct val="125000"/>
              </a:lnSpc>
              <a:spcBef>
                <a:spcPts val="0"/>
              </a:spcBef>
              <a:spcAft>
                <a:spcPts val="0"/>
              </a:spcAft>
              <a:buSzPts val="1000"/>
              <a:buChar char="●"/>
              <a:defRPr sz="2000"/>
            </a:lvl4pPr>
            <a:lvl5pPr marL="4572000" lvl="4" indent="-584200" algn="l">
              <a:lnSpc>
                <a:spcPct val="125000"/>
              </a:lnSpc>
              <a:spcBef>
                <a:spcPts val="0"/>
              </a:spcBef>
              <a:spcAft>
                <a:spcPts val="0"/>
              </a:spcAft>
              <a:buSzPts val="1000"/>
              <a:buChar char="○"/>
              <a:defRPr sz="2000"/>
            </a:lvl5pPr>
            <a:lvl6pPr marL="5486400" lvl="5" indent="-584200" algn="l">
              <a:lnSpc>
                <a:spcPct val="125000"/>
              </a:lnSpc>
              <a:spcBef>
                <a:spcPts val="0"/>
              </a:spcBef>
              <a:spcAft>
                <a:spcPts val="0"/>
              </a:spcAft>
              <a:buSzPts val="1000"/>
              <a:buChar char="■"/>
              <a:defRPr sz="2000"/>
            </a:lvl6pPr>
            <a:lvl7pPr marL="6400800" lvl="6" indent="-584200" algn="l">
              <a:lnSpc>
                <a:spcPct val="125000"/>
              </a:lnSpc>
              <a:spcBef>
                <a:spcPts val="0"/>
              </a:spcBef>
              <a:spcAft>
                <a:spcPts val="0"/>
              </a:spcAft>
              <a:buSzPts val="1000"/>
              <a:buChar char="●"/>
              <a:defRPr sz="2000"/>
            </a:lvl7pPr>
            <a:lvl8pPr marL="7315200" lvl="7" indent="-584200" algn="l">
              <a:lnSpc>
                <a:spcPct val="125000"/>
              </a:lnSpc>
              <a:spcBef>
                <a:spcPts val="0"/>
              </a:spcBef>
              <a:spcAft>
                <a:spcPts val="0"/>
              </a:spcAft>
              <a:buSzPts val="1000"/>
              <a:buChar char="○"/>
              <a:defRPr sz="2000"/>
            </a:lvl8pPr>
            <a:lvl9pPr marL="8229600" lvl="8" indent="-584200" algn="l">
              <a:lnSpc>
                <a:spcPct val="125000"/>
              </a:lnSpc>
              <a:spcBef>
                <a:spcPts val="0"/>
              </a:spcBef>
              <a:spcAft>
                <a:spcPts val="0"/>
              </a:spcAft>
              <a:buSzPts val="1000"/>
              <a:buChar char="■"/>
              <a:defRPr sz="2000"/>
            </a:lvl9pPr>
          </a:lstStyle>
          <a:p>
            <a:endParaRPr/>
          </a:p>
        </p:txBody>
      </p:sp>
      <p:sp>
        <p:nvSpPr>
          <p:cNvPr id="93" name="Google Shape;93;p28"/>
          <p:cNvSpPr txBox="1">
            <a:spLocks noGrp="1"/>
          </p:cNvSpPr>
          <p:nvPr>
            <p:ph type="subTitle" idx="6"/>
          </p:nvPr>
        </p:nvSpPr>
        <p:spPr>
          <a:xfrm>
            <a:off x="12222262" y="5133508"/>
            <a:ext cx="4435200" cy="673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300"/>
              <a:buFont typeface="Vollkorn"/>
              <a:buNone/>
              <a:defRPr sz="2600" b="1">
                <a:latin typeface="Vollkorn"/>
                <a:ea typeface="Vollkorn"/>
                <a:cs typeface="Vollkorn"/>
                <a:sym typeface="Vollkorn"/>
              </a:defRPr>
            </a:lvl1pPr>
            <a:lvl2pPr lvl="1" algn="l">
              <a:lnSpc>
                <a:spcPct val="100000"/>
              </a:lnSpc>
              <a:spcBef>
                <a:spcPts val="0"/>
              </a:spcBef>
              <a:spcAft>
                <a:spcPts val="0"/>
              </a:spcAft>
              <a:buSzPts val="1100"/>
              <a:buNone/>
              <a:defRPr sz="2200"/>
            </a:lvl2pPr>
            <a:lvl3pPr lvl="2" algn="l">
              <a:lnSpc>
                <a:spcPct val="100000"/>
              </a:lnSpc>
              <a:spcBef>
                <a:spcPts val="0"/>
              </a:spcBef>
              <a:spcAft>
                <a:spcPts val="0"/>
              </a:spcAft>
              <a:buSzPts val="1100"/>
              <a:buNone/>
              <a:defRPr sz="2200"/>
            </a:lvl3pPr>
            <a:lvl4pPr lvl="3" algn="l">
              <a:lnSpc>
                <a:spcPct val="100000"/>
              </a:lnSpc>
              <a:spcBef>
                <a:spcPts val="0"/>
              </a:spcBef>
              <a:spcAft>
                <a:spcPts val="0"/>
              </a:spcAft>
              <a:buSzPts val="1100"/>
              <a:buNone/>
              <a:defRPr sz="2200"/>
            </a:lvl4pPr>
            <a:lvl5pPr lvl="4" algn="l">
              <a:lnSpc>
                <a:spcPct val="100000"/>
              </a:lnSpc>
              <a:spcBef>
                <a:spcPts val="0"/>
              </a:spcBef>
              <a:spcAft>
                <a:spcPts val="0"/>
              </a:spcAft>
              <a:buSzPts val="1100"/>
              <a:buNone/>
              <a:defRPr sz="2200"/>
            </a:lvl5pPr>
            <a:lvl6pPr lvl="5" algn="l">
              <a:lnSpc>
                <a:spcPct val="100000"/>
              </a:lnSpc>
              <a:spcBef>
                <a:spcPts val="0"/>
              </a:spcBef>
              <a:spcAft>
                <a:spcPts val="0"/>
              </a:spcAft>
              <a:buSzPts val="1100"/>
              <a:buNone/>
              <a:defRPr sz="2200"/>
            </a:lvl6pPr>
            <a:lvl7pPr lvl="6" algn="l">
              <a:lnSpc>
                <a:spcPct val="100000"/>
              </a:lnSpc>
              <a:spcBef>
                <a:spcPts val="0"/>
              </a:spcBef>
              <a:spcAft>
                <a:spcPts val="0"/>
              </a:spcAft>
              <a:buSzPts val="1100"/>
              <a:buNone/>
              <a:defRPr sz="2200"/>
            </a:lvl7pPr>
            <a:lvl8pPr lvl="7" algn="l">
              <a:lnSpc>
                <a:spcPct val="100000"/>
              </a:lnSpc>
              <a:spcBef>
                <a:spcPts val="0"/>
              </a:spcBef>
              <a:spcAft>
                <a:spcPts val="0"/>
              </a:spcAft>
              <a:buSzPts val="1100"/>
              <a:buNone/>
              <a:defRPr sz="2200"/>
            </a:lvl8pPr>
            <a:lvl9pPr lvl="8" algn="l">
              <a:lnSpc>
                <a:spcPct val="100000"/>
              </a:lnSpc>
              <a:spcBef>
                <a:spcPts val="0"/>
              </a:spcBef>
              <a:spcAft>
                <a:spcPts val="0"/>
              </a:spcAft>
              <a:buSzPts val="1100"/>
              <a:buNone/>
              <a:defRPr sz="2200"/>
            </a:lvl9pPr>
          </a:lstStyle>
          <a:p>
            <a:endParaRPr/>
          </a:p>
        </p:txBody>
      </p:sp>
      <p:sp>
        <p:nvSpPr>
          <p:cNvPr id="94" name="Google Shape;94;p28"/>
          <p:cNvSpPr txBox="1">
            <a:spLocks noGrp="1"/>
          </p:cNvSpPr>
          <p:nvPr>
            <p:ph type="body" idx="7"/>
          </p:nvPr>
        </p:nvSpPr>
        <p:spPr>
          <a:xfrm>
            <a:off x="12222264" y="5806408"/>
            <a:ext cx="4435200" cy="2124000"/>
          </a:xfrm>
          <a:prstGeom prst="rect">
            <a:avLst/>
          </a:prstGeom>
          <a:noFill/>
          <a:ln>
            <a:noFill/>
          </a:ln>
        </p:spPr>
        <p:txBody>
          <a:bodyPr spcFirstLastPara="1" wrap="square" lIns="91425" tIns="91425" rIns="91425" bIns="91425" anchor="t" anchorCtr="0">
            <a:noAutofit/>
          </a:bodyPr>
          <a:lstStyle>
            <a:lvl1pPr marL="914400" lvl="0" indent="-584200" algn="l">
              <a:lnSpc>
                <a:spcPct val="125000"/>
              </a:lnSpc>
              <a:spcBef>
                <a:spcPts val="0"/>
              </a:spcBef>
              <a:spcAft>
                <a:spcPts val="0"/>
              </a:spcAft>
              <a:buSzPts val="1000"/>
              <a:buFont typeface="Proxima Nova"/>
              <a:buChar char="●"/>
              <a:defRPr sz="2000">
                <a:latin typeface="Proxima Nova"/>
                <a:ea typeface="Proxima Nova"/>
                <a:cs typeface="Proxima Nova"/>
                <a:sym typeface="Proxima Nova"/>
              </a:defRPr>
            </a:lvl1pPr>
            <a:lvl2pPr marL="1828800" lvl="1" indent="-584200" algn="l">
              <a:lnSpc>
                <a:spcPct val="125000"/>
              </a:lnSpc>
              <a:spcBef>
                <a:spcPts val="0"/>
              </a:spcBef>
              <a:spcAft>
                <a:spcPts val="0"/>
              </a:spcAft>
              <a:buSzPts val="1000"/>
              <a:buChar char="○"/>
              <a:defRPr sz="2000"/>
            </a:lvl2pPr>
            <a:lvl3pPr marL="2743200" lvl="2" indent="-584200" algn="l">
              <a:lnSpc>
                <a:spcPct val="125000"/>
              </a:lnSpc>
              <a:spcBef>
                <a:spcPts val="0"/>
              </a:spcBef>
              <a:spcAft>
                <a:spcPts val="0"/>
              </a:spcAft>
              <a:buSzPts val="1000"/>
              <a:buChar char="■"/>
              <a:defRPr sz="2000"/>
            </a:lvl3pPr>
            <a:lvl4pPr marL="3657600" lvl="3" indent="-584200" algn="l">
              <a:lnSpc>
                <a:spcPct val="125000"/>
              </a:lnSpc>
              <a:spcBef>
                <a:spcPts val="0"/>
              </a:spcBef>
              <a:spcAft>
                <a:spcPts val="0"/>
              </a:spcAft>
              <a:buSzPts val="1000"/>
              <a:buChar char="●"/>
              <a:defRPr sz="2000"/>
            </a:lvl4pPr>
            <a:lvl5pPr marL="4572000" lvl="4" indent="-584200" algn="l">
              <a:lnSpc>
                <a:spcPct val="125000"/>
              </a:lnSpc>
              <a:spcBef>
                <a:spcPts val="0"/>
              </a:spcBef>
              <a:spcAft>
                <a:spcPts val="0"/>
              </a:spcAft>
              <a:buSzPts val="1000"/>
              <a:buChar char="○"/>
              <a:defRPr sz="2000"/>
            </a:lvl5pPr>
            <a:lvl6pPr marL="5486400" lvl="5" indent="-584200" algn="l">
              <a:lnSpc>
                <a:spcPct val="125000"/>
              </a:lnSpc>
              <a:spcBef>
                <a:spcPts val="0"/>
              </a:spcBef>
              <a:spcAft>
                <a:spcPts val="0"/>
              </a:spcAft>
              <a:buSzPts val="1000"/>
              <a:buChar char="■"/>
              <a:defRPr sz="2000"/>
            </a:lvl6pPr>
            <a:lvl7pPr marL="6400800" lvl="6" indent="-584200" algn="l">
              <a:lnSpc>
                <a:spcPct val="125000"/>
              </a:lnSpc>
              <a:spcBef>
                <a:spcPts val="0"/>
              </a:spcBef>
              <a:spcAft>
                <a:spcPts val="0"/>
              </a:spcAft>
              <a:buSzPts val="1000"/>
              <a:buChar char="●"/>
              <a:defRPr sz="2000"/>
            </a:lvl7pPr>
            <a:lvl8pPr marL="7315200" lvl="7" indent="-584200" algn="l">
              <a:lnSpc>
                <a:spcPct val="125000"/>
              </a:lnSpc>
              <a:spcBef>
                <a:spcPts val="0"/>
              </a:spcBef>
              <a:spcAft>
                <a:spcPts val="0"/>
              </a:spcAft>
              <a:buSzPts val="1000"/>
              <a:buChar char="○"/>
              <a:defRPr sz="2000"/>
            </a:lvl8pPr>
            <a:lvl9pPr marL="8229600" lvl="8" indent="-584200" algn="l">
              <a:lnSpc>
                <a:spcPct val="125000"/>
              </a:lnSpc>
              <a:spcBef>
                <a:spcPts val="0"/>
              </a:spcBef>
              <a:spcAft>
                <a:spcPts val="0"/>
              </a:spcAft>
              <a:buSzPts val="1000"/>
              <a:buChar char="■"/>
              <a:defRPr sz="2000"/>
            </a:lvl9pPr>
          </a:lstStyle>
          <a:p>
            <a:endParaRPr/>
          </a:p>
        </p:txBody>
      </p:sp>
    </p:spTree>
    <p:extLst>
      <p:ext uri="{BB962C8B-B14F-4D97-AF65-F5344CB8AC3E}">
        <p14:creationId xmlns:p14="http://schemas.microsoft.com/office/powerpoint/2010/main" val="78555461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6_TCB 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5908974-5722-429C-BC9E-399B777DFC9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39020" y="236005"/>
            <a:ext cx="6675791" cy="1230191"/>
          </a:xfrm>
          <a:prstGeom prst="rect">
            <a:avLst/>
          </a:prstGeom>
        </p:spPr>
      </p:pic>
      <p:sp>
        <p:nvSpPr>
          <p:cNvPr id="3" name="Title 1"/>
          <p:cNvSpPr>
            <a:spLocks noGrp="1"/>
          </p:cNvSpPr>
          <p:nvPr>
            <p:ph type="ctrTitle"/>
          </p:nvPr>
        </p:nvSpPr>
        <p:spPr>
          <a:xfrm>
            <a:off x="1371600" y="1949951"/>
            <a:ext cx="15544800" cy="681282"/>
          </a:xfrm>
          <a:prstGeom prst="rect">
            <a:avLst/>
          </a:prstGeom>
        </p:spPr>
        <p:txBody>
          <a:bodyPr/>
          <a:lstStyle/>
          <a:p>
            <a:r>
              <a:rPr lang="en-US"/>
              <a:t>Click to edit Master title style</a:t>
            </a:r>
          </a:p>
        </p:txBody>
      </p:sp>
      <p:sp>
        <p:nvSpPr>
          <p:cNvPr id="4" name="Subtitle 2"/>
          <p:cNvSpPr>
            <a:spLocks noGrp="1"/>
          </p:cNvSpPr>
          <p:nvPr>
            <p:ph type="subTitle" idx="1"/>
          </p:nvPr>
        </p:nvSpPr>
        <p:spPr>
          <a:xfrm>
            <a:off x="1364009" y="2624235"/>
            <a:ext cx="15544800" cy="902736"/>
          </a:xfrm>
          <a:prstGeom prst="rect">
            <a:avLst/>
          </a:prstGeom>
        </p:spPr>
        <p:txBody>
          <a:bodyPr/>
          <a:lstStyle>
            <a:lvl1pPr marL="0" indent="0" algn="l">
              <a:buNone/>
              <a:defRPr sz="2400">
                <a:solidFill>
                  <a:schemeClr val="tx1"/>
                </a:solidFill>
                <a:latin typeface="Arial" pitchFamily="34" charset="0"/>
                <a:cs typeface="Arial" pitchFamily="34" charset="0"/>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a:t>Click to edit Master subtitle style</a:t>
            </a:r>
          </a:p>
        </p:txBody>
      </p:sp>
      <p:sp>
        <p:nvSpPr>
          <p:cNvPr id="5" name="Rectangle 4">
            <a:extLst>
              <a:ext uri="{FF2B5EF4-FFF2-40B4-BE49-F238E27FC236}">
                <a16:creationId xmlns:a16="http://schemas.microsoft.com/office/drawing/2014/main" id="{6F761896-97CF-48F9-865A-96D0840B4F92}"/>
              </a:ext>
            </a:extLst>
          </p:cNvPr>
          <p:cNvSpPr/>
          <p:nvPr userDrawn="1"/>
        </p:nvSpPr>
        <p:spPr>
          <a:xfrm>
            <a:off x="-17755" y="3502243"/>
            <a:ext cx="18305756" cy="688463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7" name="TextBox 6">
            <a:extLst>
              <a:ext uri="{FF2B5EF4-FFF2-40B4-BE49-F238E27FC236}">
                <a16:creationId xmlns:a16="http://schemas.microsoft.com/office/drawing/2014/main" id="{AE897759-F68E-4879-AB01-FDE22C4F2C68}"/>
              </a:ext>
            </a:extLst>
          </p:cNvPr>
          <p:cNvSpPr txBox="1"/>
          <p:nvPr userDrawn="1"/>
        </p:nvSpPr>
        <p:spPr>
          <a:xfrm>
            <a:off x="2" y="6578354"/>
            <a:ext cx="18288000" cy="646331"/>
          </a:xfrm>
          <a:prstGeom prst="rect">
            <a:avLst/>
          </a:prstGeom>
          <a:noFill/>
        </p:spPr>
        <p:txBody>
          <a:bodyPr wrap="square" rtlCol="0">
            <a:spAutoFit/>
          </a:bodyPr>
          <a:lstStyle/>
          <a:p>
            <a:pPr algn="ctr"/>
            <a:r>
              <a:rPr lang="en-US" sz="3600">
                <a:solidFill>
                  <a:schemeClr val="bg1"/>
                </a:solidFill>
              </a:rPr>
              <a:t>Place cover photo here</a:t>
            </a:r>
          </a:p>
        </p:txBody>
      </p:sp>
      <p:pic>
        <p:nvPicPr>
          <p:cNvPr id="8" name="Picture 7">
            <a:extLst>
              <a:ext uri="{FF2B5EF4-FFF2-40B4-BE49-F238E27FC236}">
                <a16:creationId xmlns:a16="http://schemas.microsoft.com/office/drawing/2014/main" id="{073EC82C-A3F9-4DEA-B245-A595163DA94D}"/>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5" t="12637" b="12702"/>
          <a:stretch/>
        </p:blipFill>
        <p:spPr>
          <a:xfrm>
            <a:off x="0" y="3505343"/>
            <a:ext cx="18288000" cy="6803033"/>
          </a:xfrm>
          <a:prstGeom prst="rect">
            <a:avLst/>
          </a:prstGeom>
        </p:spPr>
      </p:pic>
    </p:spTree>
    <p:extLst>
      <p:ext uri="{BB962C8B-B14F-4D97-AF65-F5344CB8AC3E}">
        <p14:creationId xmlns:p14="http://schemas.microsoft.com/office/powerpoint/2010/main" val="3002414884"/>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7_TCB 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5908974-5722-429C-BC9E-399B777DFC9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39020" y="236005"/>
            <a:ext cx="6675791" cy="1230191"/>
          </a:xfrm>
          <a:prstGeom prst="rect">
            <a:avLst/>
          </a:prstGeom>
        </p:spPr>
      </p:pic>
      <p:sp>
        <p:nvSpPr>
          <p:cNvPr id="3" name="Title 1"/>
          <p:cNvSpPr>
            <a:spLocks noGrp="1"/>
          </p:cNvSpPr>
          <p:nvPr>
            <p:ph type="ctrTitle"/>
          </p:nvPr>
        </p:nvSpPr>
        <p:spPr>
          <a:xfrm>
            <a:off x="1371600" y="1949951"/>
            <a:ext cx="15544800" cy="681282"/>
          </a:xfrm>
          <a:prstGeom prst="rect">
            <a:avLst/>
          </a:prstGeom>
        </p:spPr>
        <p:txBody>
          <a:bodyPr/>
          <a:lstStyle/>
          <a:p>
            <a:r>
              <a:rPr lang="en-US"/>
              <a:t>Click to edit Master title style</a:t>
            </a:r>
          </a:p>
        </p:txBody>
      </p:sp>
      <p:sp>
        <p:nvSpPr>
          <p:cNvPr id="4" name="Subtitle 2"/>
          <p:cNvSpPr>
            <a:spLocks noGrp="1"/>
          </p:cNvSpPr>
          <p:nvPr>
            <p:ph type="subTitle" idx="1"/>
          </p:nvPr>
        </p:nvSpPr>
        <p:spPr>
          <a:xfrm>
            <a:off x="1364009" y="2624235"/>
            <a:ext cx="15544800" cy="902736"/>
          </a:xfrm>
          <a:prstGeom prst="rect">
            <a:avLst/>
          </a:prstGeom>
        </p:spPr>
        <p:txBody>
          <a:bodyPr/>
          <a:lstStyle>
            <a:lvl1pPr marL="0" indent="0" algn="l">
              <a:buNone/>
              <a:defRPr sz="2400">
                <a:solidFill>
                  <a:schemeClr val="tx1"/>
                </a:solidFill>
                <a:latin typeface="Arial" pitchFamily="34" charset="0"/>
                <a:cs typeface="Arial" pitchFamily="34" charset="0"/>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a:t>Click to edit Master subtitle style</a:t>
            </a:r>
          </a:p>
        </p:txBody>
      </p:sp>
      <p:sp>
        <p:nvSpPr>
          <p:cNvPr id="5" name="Rectangle 4">
            <a:extLst>
              <a:ext uri="{FF2B5EF4-FFF2-40B4-BE49-F238E27FC236}">
                <a16:creationId xmlns:a16="http://schemas.microsoft.com/office/drawing/2014/main" id="{6F761896-97CF-48F9-865A-96D0840B4F92}"/>
              </a:ext>
            </a:extLst>
          </p:cNvPr>
          <p:cNvSpPr/>
          <p:nvPr userDrawn="1"/>
        </p:nvSpPr>
        <p:spPr>
          <a:xfrm>
            <a:off x="-17755" y="3502243"/>
            <a:ext cx="18305756" cy="688463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7" name="TextBox 6">
            <a:extLst>
              <a:ext uri="{FF2B5EF4-FFF2-40B4-BE49-F238E27FC236}">
                <a16:creationId xmlns:a16="http://schemas.microsoft.com/office/drawing/2014/main" id="{AE897759-F68E-4879-AB01-FDE22C4F2C68}"/>
              </a:ext>
            </a:extLst>
          </p:cNvPr>
          <p:cNvSpPr txBox="1"/>
          <p:nvPr userDrawn="1"/>
        </p:nvSpPr>
        <p:spPr>
          <a:xfrm>
            <a:off x="2" y="6578354"/>
            <a:ext cx="18288000" cy="646331"/>
          </a:xfrm>
          <a:prstGeom prst="rect">
            <a:avLst/>
          </a:prstGeom>
          <a:noFill/>
        </p:spPr>
        <p:txBody>
          <a:bodyPr wrap="square" rtlCol="0">
            <a:spAutoFit/>
          </a:bodyPr>
          <a:lstStyle/>
          <a:p>
            <a:pPr algn="ctr"/>
            <a:r>
              <a:rPr lang="en-US" sz="3600">
                <a:solidFill>
                  <a:schemeClr val="bg1"/>
                </a:solidFill>
              </a:rPr>
              <a:t>Place cover photo here</a:t>
            </a:r>
          </a:p>
        </p:txBody>
      </p:sp>
      <p:pic>
        <p:nvPicPr>
          <p:cNvPr id="8" name="Picture 7">
            <a:extLst>
              <a:ext uri="{FF2B5EF4-FFF2-40B4-BE49-F238E27FC236}">
                <a16:creationId xmlns:a16="http://schemas.microsoft.com/office/drawing/2014/main" id="{90385993-2410-418D-BF2D-7FC92FACB46F}"/>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2764" t="2794"/>
          <a:stretch/>
        </p:blipFill>
        <p:spPr>
          <a:xfrm>
            <a:off x="0" y="3504577"/>
            <a:ext cx="18288000" cy="6798095"/>
          </a:xfrm>
          <a:prstGeom prst="rect">
            <a:avLst/>
          </a:prstGeom>
        </p:spPr>
      </p:pic>
    </p:spTree>
    <p:extLst>
      <p:ext uri="{BB962C8B-B14F-4D97-AF65-F5344CB8AC3E}">
        <p14:creationId xmlns:p14="http://schemas.microsoft.com/office/powerpoint/2010/main" val="89435507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C5BCD-E4CF-46FF-B49B-7BCE9D4C669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9423992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3_TCB Bullet Sty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EDA898-74D0-4731-8B90-A94661805334}"/>
              </a:ext>
            </a:extLst>
          </p:cNvPr>
          <p:cNvSpPr/>
          <p:nvPr userDrawn="1"/>
        </p:nvSpPr>
        <p:spPr>
          <a:xfrm>
            <a:off x="0" y="0"/>
            <a:ext cx="18288000" cy="10287000"/>
          </a:xfrm>
          <a:prstGeom prst="rect">
            <a:avLst/>
          </a:prstGeom>
          <a:gradFill>
            <a:gsLst>
              <a:gs pos="0">
                <a:srgbClr val="3BB4FF"/>
              </a:gs>
              <a:gs pos="100000">
                <a:srgbClr val="0086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6000"/>
          </a:p>
        </p:txBody>
      </p:sp>
    </p:spTree>
    <p:extLst>
      <p:ext uri="{BB962C8B-B14F-4D97-AF65-F5344CB8AC3E}">
        <p14:creationId xmlns:p14="http://schemas.microsoft.com/office/powerpoint/2010/main" val="50880577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TTL Blank Slide 2">
  <p:cSld name="TTL Blank Slide 2">
    <p:spTree>
      <p:nvGrpSpPr>
        <p:cNvPr id="1" name="Shape 399"/>
        <p:cNvGrpSpPr/>
        <p:nvPr/>
      </p:nvGrpSpPr>
      <p:grpSpPr>
        <a:xfrm>
          <a:off x="0" y="0"/>
          <a:ext cx="0" cy="0"/>
          <a:chOff x="0" y="0"/>
          <a:chExt cx="0" cy="0"/>
        </a:xfrm>
      </p:grpSpPr>
      <p:sp>
        <p:nvSpPr>
          <p:cNvPr id="400" name="Google Shape;400;p42"/>
          <p:cNvSpPr/>
          <p:nvPr/>
        </p:nvSpPr>
        <p:spPr>
          <a:xfrm>
            <a:off x="0" y="9588950"/>
            <a:ext cx="18288000" cy="723600"/>
          </a:xfrm>
          <a:prstGeom prst="rect">
            <a:avLst/>
          </a:prstGeom>
          <a:solidFill>
            <a:srgbClr val="1D4D67"/>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799"/>
          </a:p>
        </p:txBody>
      </p:sp>
      <p:pic>
        <p:nvPicPr>
          <p:cNvPr id="401" name="Google Shape;401;p42"/>
          <p:cNvPicPr preferRelativeResize="0"/>
          <p:nvPr/>
        </p:nvPicPr>
        <p:blipFill>
          <a:blip r:embed="rId2">
            <a:alphaModFix/>
          </a:blip>
          <a:stretch>
            <a:fillRect/>
          </a:stretch>
        </p:blipFill>
        <p:spPr>
          <a:xfrm>
            <a:off x="673800" y="9710476"/>
            <a:ext cx="3125400" cy="480548"/>
          </a:xfrm>
          <a:prstGeom prst="rect">
            <a:avLst/>
          </a:prstGeom>
          <a:noFill/>
          <a:ln>
            <a:noFill/>
          </a:ln>
        </p:spPr>
      </p:pic>
      <p:sp>
        <p:nvSpPr>
          <p:cNvPr id="402" name="Google Shape;402;p42"/>
          <p:cNvSpPr txBox="1">
            <a:spLocks noGrp="1"/>
          </p:cNvSpPr>
          <p:nvPr>
            <p:ph type="title"/>
          </p:nvPr>
        </p:nvSpPr>
        <p:spPr>
          <a:xfrm>
            <a:off x="623400" y="890051"/>
            <a:ext cx="17041200" cy="11454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333333"/>
              </a:buClr>
              <a:buSzPts val="2800"/>
              <a:buNone/>
              <a:defRPr>
                <a:solidFill>
                  <a:srgbClr val="333333"/>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03" name="Google Shape;403;p42"/>
          <p:cNvSpPr txBox="1">
            <a:spLocks noGrp="1"/>
          </p:cNvSpPr>
          <p:nvPr>
            <p:ph type="sldNum" idx="12"/>
          </p:nvPr>
        </p:nvSpPr>
        <p:spPr>
          <a:xfrm>
            <a:off x="16944905" y="9563210"/>
            <a:ext cx="845400" cy="787200"/>
          </a:xfrm>
          <a:prstGeom prst="rect">
            <a:avLst/>
          </a:prstGeom>
        </p:spPr>
        <p:txBody>
          <a:bodyPr spcFirstLastPara="1" wrap="square" lIns="91425" tIns="91425" rIns="91425" bIns="91425" anchor="t" anchorCtr="0">
            <a:noAutofit/>
          </a:bodyPr>
          <a:lstStyle>
            <a:lvl1pPr lvl="0" rtl="0">
              <a:buNone/>
              <a:defRPr sz="2300">
                <a:solidFill>
                  <a:srgbClr val="FFFFFF"/>
                </a:solidFill>
                <a:latin typeface="Work Sans"/>
                <a:ea typeface="Work Sans"/>
                <a:cs typeface="Work Sans"/>
                <a:sym typeface="Work Sans"/>
              </a:defRPr>
            </a:lvl1pPr>
            <a:lvl2pPr lvl="1" rtl="0">
              <a:buNone/>
              <a:defRPr sz="2300">
                <a:solidFill>
                  <a:srgbClr val="FFFFFF"/>
                </a:solidFill>
                <a:latin typeface="Work Sans"/>
                <a:ea typeface="Work Sans"/>
                <a:cs typeface="Work Sans"/>
                <a:sym typeface="Work Sans"/>
              </a:defRPr>
            </a:lvl2pPr>
            <a:lvl3pPr lvl="2" rtl="0">
              <a:buNone/>
              <a:defRPr sz="2300">
                <a:solidFill>
                  <a:srgbClr val="FFFFFF"/>
                </a:solidFill>
                <a:latin typeface="Work Sans"/>
                <a:ea typeface="Work Sans"/>
                <a:cs typeface="Work Sans"/>
                <a:sym typeface="Work Sans"/>
              </a:defRPr>
            </a:lvl3pPr>
            <a:lvl4pPr lvl="3" rtl="0">
              <a:buNone/>
              <a:defRPr sz="2300">
                <a:solidFill>
                  <a:srgbClr val="FFFFFF"/>
                </a:solidFill>
                <a:latin typeface="Work Sans"/>
                <a:ea typeface="Work Sans"/>
                <a:cs typeface="Work Sans"/>
                <a:sym typeface="Work Sans"/>
              </a:defRPr>
            </a:lvl4pPr>
            <a:lvl5pPr lvl="4" rtl="0">
              <a:buNone/>
              <a:defRPr sz="2300">
                <a:solidFill>
                  <a:srgbClr val="FFFFFF"/>
                </a:solidFill>
                <a:latin typeface="Work Sans"/>
                <a:ea typeface="Work Sans"/>
                <a:cs typeface="Work Sans"/>
                <a:sym typeface="Work Sans"/>
              </a:defRPr>
            </a:lvl5pPr>
            <a:lvl6pPr lvl="5" rtl="0">
              <a:buNone/>
              <a:defRPr sz="2300">
                <a:solidFill>
                  <a:srgbClr val="FFFFFF"/>
                </a:solidFill>
                <a:latin typeface="Work Sans"/>
                <a:ea typeface="Work Sans"/>
                <a:cs typeface="Work Sans"/>
                <a:sym typeface="Work Sans"/>
              </a:defRPr>
            </a:lvl6pPr>
            <a:lvl7pPr lvl="6" rtl="0">
              <a:buNone/>
              <a:defRPr sz="2300">
                <a:solidFill>
                  <a:srgbClr val="FFFFFF"/>
                </a:solidFill>
                <a:latin typeface="Work Sans"/>
                <a:ea typeface="Work Sans"/>
                <a:cs typeface="Work Sans"/>
                <a:sym typeface="Work Sans"/>
              </a:defRPr>
            </a:lvl7pPr>
            <a:lvl8pPr lvl="7" rtl="0">
              <a:buNone/>
              <a:defRPr sz="2300">
                <a:solidFill>
                  <a:srgbClr val="FFFFFF"/>
                </a:solidFill>
                <a:latin typeface="Work Sans"/>
                <a:ea typeface="Work Sans"/>
                <a:cs typeface="Work Sans"/>
                <a:sym typeface="Work Sans"/>
              </a:defRPr>
            </a:lvl8pPr>
            <a:lvl9pPr lvl="8" rtl="0">
              <a:buNone/>
              <a:defRPr sz="2300">
                <a:solidFill>
                  <a:srgbClr val="FFFFFF"/>
                </a:solidFill>
                <a:latin typeface="Work Sans"/>
                <a:ea typeface="Work Sans"/>
                <a:cs typeface="Work Sans"/>
                <a:sym typeface="Work Sans"/>
              </a:defRPr>
            </a:lvl9pPr>
          </a:lstStyle>
          <a:p>
            <a:pPr algn="r"/>
            <a:fld id="{00000000-1234-1234-1234-123412341234}" type="slidenum">
              <a:rPr lang="en" smtClean="0"/>
              <a:pPr algn="r"/>
              <a:t>‹#›</a:t>
            </a:fld>
            <a:endParaRPr lang="en"/>
          </a:p>
        </p:txBody>
      </p:sp>
      <p:sp>
        <p:nvSpPr>
          <p:cNvPr id="404" name="Google Shape;404;p42"/>
          <p:cNvSpPr txBox="1">
            <a:spLocks noGrp="1"/>
          </p:cNvSpPr>
          <p:nvPr>
            <p:ph type="body" idx="1"/>
          </p:nvPr>
        </p:nvSpPr>
        <p:spPr>
          <a:xfrm>
            <a:off x="897000" y="2422500"/>
            <a:ext cx="16494000" cy="6951600"/>
          </a:xfrm>
          <a:prstGeom prst="rect">
            <a:avLst/>
          </a:prstGeom>
        </p:spPr>
        <p:txBody>
          <a:bodyPr spcFirstLastPara="1" wrap="square" lIns="91425" tIns="91425" rIns="91425" bIns="91425" anchor="t" anchorCtr="0">
            <a:normAutofit/>
          </a:bodyPr>
          <a:lstStyle>
            <a:lvl1pPr marL="914378" lvl="0" indent="-685784" rtl="0">
              <a:spcBef>
                <a:spcPts val="0"/>
              </a:spcBef>
              <a:spcAft>
                <a:spcPts val="0"/>
              </a:spcAft>
              <a:buSzPts val="1800"/>
              <a:buChar char="●"/>
              <a:defRPr/>
            </a:lvl1pPr>
            <a:lvl2pPr marL="1828755" lvl="1" indent="-634985" rtl="0">
              <a:spcBef>
                <a:spcPts val="0"/>
              </a:spcBef>
              <a:spcAft>
                <a:spcPts val="0"/>
              </a:spcAft>
              <a:buSzPts val="1400"/>
              <a:buChar char="○"/>
              <a:defRPr/>
            </a:lvl2pPr>
            <a:lvl3pPr marL="2743131" lvl="2" indent="-634985" rtl="0">
              <a:spcBef>
                <a:spcPts val="0"/>
              </a:spcBef>
              <a:spcAft>
                <a:spcPts val="0"/>
              </a:spcAft>
              <a:buSzPts val="1400"/>
              <a:buChar char="■"/>
              <a:defRPr/>
            </a:lvl3pPr>
            <a:lvl4pPr marL="3657509" lvl="3" indent="-634985" rtl="0">
              <a:spcBef>
                <a:spcPts val="0"/>
              </a:spcBef>
              <a:spcAft>
                <a:spcPts val="0"/>
              </a:spcAft>
              <a:buSzPts val="1400"/>
              <a:buChar char="●"/>
              <a:defRPr/>
            </a:lvl4pPr>
            <a:lvl5pPr marL="4571886" lvl="4" indent="-634985" rtl="0">
              <a:spcBef>
                <a:spcPts val="0"/>
              </a:spcBef>
              <a:spcAft>
                <a:spcPts val="0"/>
              </a:spcAft>
              <a:buSzPts val="1400"/>
              <a:buChar char="○"/>
              <a:defRPr/>
            </a:lvl5pPr>
            <a:lvl6pPr marL="5486264" lvl="5" indent="-634985" rtl="0">
              <a:spcBef>
                <a:spcPts val="0"/>
              </a:spcBef>
              <a:spcAft>
                <a:spcPts val="0"/>
              </a:spcAft>
              <a:buSzPts val="1400"/>
              <a:buChar char="■"/>
              <a:defRPr/>
            </a:lvl6pPr>
            <a:lvl7pPr marL="6400640" lvl="6" indent="-634985" rtl="0">
              <a:spcBef>
                <a:spcPts val="0"/>
              </a:spcBef>
              <a:spcAft>
                <a:spcPts val="0"/>
              </a:spcAft>
              <a:buSzPts val="1400"/>
              <a:buChar char="●"/>
              <a:defRPr/>
            </a:lvl7pPr>
            <a:lvl8pPr marL="7315017" lvl="7" indent="-634985" rtl="0">
              <a:spcBef>
                <a:spcPts val="0"/>
              </a:spcBef>
              <a:spcAft>
                <a:spcPts val="0"/>
              </a:spcAft>
              <a:buSzPts val="1400"/>
              <a:buChar char="○"/>
              <a:defRPr/>
            </a:lvl8pPr>
            <a:lvl9pPr marL="8229395" lvl="8" indent="-634985" rtl="0">
              <a:spcBef>
                <a:spcPts val="0"/>
              </a:spcBef>
              <a:spcAft>
                <a:spcPts val="0"/>
              </a:spcAft>
              <a:buSzPts val="1400"/>
              <a:buChar char="■"/>
              <a:defRPr/>
            </a:lvl9pPr>
          </a:lstStyle>
          <a:p>
            <a:endParaRPr/>
          </a:p>
        </p:txBody>
      </p:sp>
    </p:spTree>
    <p:extLst>
      <p:ext uri="{BB962C8B-B14F-4D97-AF65-F5344CB8AC3E}">
        <p14:creationId xmlns:p14="http://schemas.microsoft.com/office/powerpoint/2010/main" val="177829638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51"/>
        <p:cNvGrpSpPr/>
        <p:nvPr/>
      </p:nvGrpSpPr>
      <p:grpSpPr>
        <a:xfrm>
          <a:off x="0" y="0"/>
          <a:ext cx="0" cy="0"/>
          <a:chOff x="0" y="0"/>
          <a:chExt cx="0" cy="0"/>
        </a:xfrm>
      </p:grpSpPr>
      <p:pic>
        <p:nvPicPr>
          <p:cNvPr id="52" name="Google Shape;52;p14"/>
          <p:cNvPicPr preferRelativeResize="0"/>
          <p:nvPr/>
        </p:nvPicPr>
        <p:blipFill rotWithShape="1">
          <a:blip r:embed="rId2">
            <a:alphaModFix/>
          </a:blip>
          <a:srcRect t="84739"/>
          <a:stretch/>
        </p:blipFill>
        <p:spPr>
          <a:xfrm>
            <a:off x="2" y="9588751"/>
            <a:ext cx="18288006" cy="698252"/>
          </a:xfrm>
          <a:prstGeom prst="rect">
            <a:avLst/>
          </a:prstGeom>
          <a:noFill/>
          <a:ln>
            <a:noFill/>
          </a:ln>
        </p:spPr>
      </p:pic>
      <p:pic>
        <p:nvPicPr>
          <p:cNvPr id="53" name="Google Shape;53;p14"/>
          <p:cNvPicPr preferRelativeResize="0"/>
          <p:nvPr/>
        </p:nvPicPr>
        <p:blipFill rotWithShape="1">
          <a:blip r:embed="rId3">
            <a:alphaModFix/>
          </a:blip>
          <a:srcRect/>
          <a:stretch/>
        </p:blipFill>
        <p:spPr>
          <a:xfrm>
            <a:off x="258902" y="9841601"/>
            <a:ext cx="854885" cy="202301"/>
          </a:xfrm>
          <a:prstGeom prst="rect">
            <a:avLst/>
          </a:prstGeom>
          <a:noFill/>
          <a:ln>
            <a:noFill/>
          </a:ln>
        </p:spPr>
      </p:pic>
    </p:spTree>
    <p:extLst>
      <p:ext uri="{BB962C8B-B14F-4D97-AF65-F5344CB8AC3E}">
        <p14:creationId xmlns:p14="http://schemas.microsoft.com/office/powerpoint/2010/main" val="17918175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1" y="1683545"/>
            <a:ext cx="13716000" cy="3581399"/>
          </a:xfrm>
        </p:spPr>
        <p:txBody>
          <a:bodyPr anchor="b"/>
          <a:lstStyle>
            <a:lvl1pPr algn="ctr">
              <a:defRPr sz="9000"/>
            </a:lvl1pPr>
          </a:lstStyle>
          <a:p>
            <a:r>
              <a:rPr lang="en-US"/>
              <a:t>Click to edit Master title style</a:t>
            </a:r>
          </a:p>
        </p:txBody>
      </p:sp>
      <p:sp>
        <p:nvSpPr>
          <p:cNvPr id="3" name="Subtitle 2"/>
          <p:cNvSpPr>
            <a:spLocks noGrp="1"/>
          </p:cNvSpPr>
          <p:nvPr>
            <p:ph type="subTitle" idx="1"/>
          </p:nvPr>
        </p:nvSpPr>
        <p:spPr>
          <a:xfrm>
            <a:off x="2286001" y="5403057"/>
            <a:ext cx="13716000" cy="2483643"/>
          </a:xfrm>
        </p:spPr>
        <p:txBody>
          <a:bodyPr/>
          <a:lstStyle>
            <a:lvl1pPr marL="0" indent="0" algn="ctr">
              <a:buNone/>
              <a:defRPr sz="3600"/>
            </a:lvl1pPr>
            <a:lvl2pPr marL="685748" indent="0" algn="ctr">
              <a:buNone/>
              <a:defRPr sz="3000"/>
            </a:lvl2pPr>
            <a:lvl3pPr marL="1371495" indent="0" algn="ctr">
              <a:buNone/>
              <a:defRPr sz="2700"/>
            </a:lvl3pPr>
            <a:lvl4pPr marL="2057243" indent="0" algn="ctr">
              <a:buNone/>
              <a:defRPr sz="2400"/>
            </a:lvl4pPr>
            <a:lvl5pPr marL="2742989" indent="0" algn="ctr">
              <a:buNone/>
              <a:defRPr sz="2400"/>
            </a:lvl5pPr>
            <a:lvl6pPr marL="3428737" indent="0" algn="ctr">
              <a:buNone/>
              <a:defRPr sz="2400"/>
            </a:lvl6pPr>
            <a:lvl7pPr marL="4114484" indent="0" algn="ctr">
              <a:buNone/>
              <a:defRPr sz="2400"/>
            </a:lvl7pPr>
            <a:lvl8pPr marL="4800232" indent="0" algn="ctr">
              <a:buNone/>
              <a:defRPr sz="2400"/>
            </a:lvl8pPr>
            <a:lvl9pPr marL="5485979" indent="0" algn="ctr">
              <a:buNone/>
              <a:defRPr sz="24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4027737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6552497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8" y="2564610"/>
            <a:ext cx="15773400" cy="4279105"/>
          </a:xfrm>
        </p:spPr>
        <p:txBody>
          <a:bodyPr anchor="b"/>
          <a:lstStyle>
            <a:lvl1pPr>
              <a:defRPr sz="9000"/>
            </a:lvl1pPr>
          </a:lstStyle>
          <a:p>
            <a:r>
              <a:rPr lang="en-US"/>
              <a:t>Click to edit Master title style</a:t>
            </a:r>
          </a:p>
        </p:txBody>
      </p:sp>
      <p:sp>
        <p:nvSpPr>
          <p:cNvPr id="3" name="Text Placeholder 2"/>
          <p:cNvSpPr>
            <a:spLocks noGrp="1"/>
          </p:cNvSpPr>
          <p:nvPr>
            <p:ph type="body" idx="1"/>
          </p:nvPr>
        </p:nvSpPr>
        <p:spPr>
          <a:xfrm>
            <a:off x="1247778" y="6884197"/>
            <a:ext cx="15773400" cy="2250281"/>
          </a:xfrm>
        </p:spPr>
        <p:txBody>
          <a:bodyPr/>
          <a:lstStyle>
            <a:lvl1pPr marL="0" indent="0">
              <a:buNone/>
              <a:defRPr sz="3600">
                <a:solidFill>
                  <a:schemeClr val="tx1">
                    <a:tint val="75000"/>
                  </a:schemeClr>
                </a:solidFill>
              </a:defRPr>
            </a:lvl1pPr>
            <a:lvl2pPr marL="685748" indent="0">
              <a:buNone/>
              <a:defRPr sz="3000">
                <a:solidFill>
                  <a:schemeClr val="tx1">
                    <a:tint val="75000"/>
                  </a:schemeClr>
                </a:solidFill>
              </a:defRPr>
            </a:lvl2pPr>
            <a:lvl3pPr marL="1371495" indent="0">
              <a:buNone/>
              <a:defRPr sz="2700">
                <a:solidFill>
                  <a:schemeClr val="tx1">
                    <a:tint val="75000"/>
                  </a:schemeClr>
                </a:solidFill>
              </a:defRPr>
            </a:lvl3pPr>
            <a:lvl4pPr marL="2057243" indent="0">
              <a:buNone/>
              <a:defRPr sz="2400">
                <a:solidFill>
                  <a:schemeClr val="tx1">
                    <a:tint val="75000"/>
                  </a:schemeClr>
                </a:solidFill>
              </a:defRPr>
            </a:lvl4pPr>
            <a:lvl5pPr marL="2742989" indent="0">
              <a:buNone/>
              <a:defRPr sz="2400">
                <a:solidFill>
                  <a:schemeClr val="tx1">
                    <a:tint val="75000"/>
                  </a:schemeClr>
                </a:solidFill>
              </a:defRPr>
            </a:lvl5pPr>
            <a:lvl6pPr marL="3428737" indent="0">
              <a:buNone/>
              <a:defRPr sz="2400">
                <a:solidFill>
                  <a:schemeClr val="tx1">
                    <a:tint val="75000"/>
                  </a:schemeClr>
                </a:solidFill>
              </a:defRPr>
            </a:lvl6pPr>
            <a:lvl7pPr marL="4114484" indent="0">
              <a:buNone/>
              <a:defRPr sz="2400">
                <a:solidFill>
                  <a:schemeClr val="tx1">
                    <a:tint val="75000"/>
                  </a:schemeClr>
                </a:solidFill>
              </a:defRPr>
            </a:lvl7pPr>
            <a:lvl8pPr marL="4800232" indent="0">
              <a:buNone/>
              <a:defRPr sz="2400">
                <a:solidFill>
                  <a:schemeClr val="tx1">
                    <a:tint val="75000"/>
                  </a:schemeClr>
                </a:solidFill>
              </a:defRPr>
            </a:lvl8pPr>
            <a:lvl9pPr marL="5485979"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40061213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57301" y="2738438"/>
            <a:ext cx="7734300" cy="6527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96400" y="2738438"/>
            <a:ext cx="7734300" cy="6527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804234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f Presentation B">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219" y="1247"/>
            <a:ext cx="18283566" cy="10284506"/>
          </a:xfrm>
          <a:prstGeom prst="rect">
            <a:avLst/>
          </a:prstGeom>
        </p:spPr>
      </p:pic>
      <p:sp>
        <p:nvSpPr>
          <p:cNvPr id="2" name="Rectangle 1"/>
          <p:cNvSpPr/>
          <p:nvPr/>
        </p:nvSpPr>
        <p:spPr>
          <a:xfrm>
            <a:off x="3" y="1485900"/>
            <a:ext cx="18288002" cy="4584700"/>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3" name="Title 2"/>
          <p:cNvSpPr>
            <a:spLocks noGrp="1"/>
          </p:cNvSpPr>
          <p:nvPr>
            <p:ph type="title" hasCustomPrompt="1"/>
          </p:nvPr>
        </p:nvSpPr>
        <p:spPr>
          <a:xfrm>
            <a:off x="939800" y="2108201"/>
            <a:ext cx="10693400" cy="1752598"/>
          </a:xfrm>
        </p:spPr>
        <p:txBody>
          <a:bodyPr/>
          <a:lstStyle>
            <a:lvl1pPr>
              <a:lnSpc>
                <a:spcPct val="100000"/>
              </a:lnSpc>
              <a:defRPr sz="7000" baseline="0">
                <a:solidFill>
                  <a:srgbClr val="FFFFFF"/>
                </a:solidFill>
              </a:defRPr>
            </a:lvl1pPr>
          </a:lstStyle>
          <a:p>
            <a:r>
              <a:rPr lang="en-US" dirty="0"/>
              <a:t>Title Version B - Insert Title Here</a:t>
            </a:r>
          </a:p>
        </p:txBody>
      </p:sp>
      <p:cxnSp>
        <p:nvCxnSpPr>
          <p:cNvPr id="12" name="Straight Connector 11"/>
          <p:cNvCxnSpPr/>
          <p:nvPr/>
        </p:nvCxnSpPr>
        <p:spPr>
          <a:xfrm>
            <a:off x="0" y="6057900"/>
            <a:ext cx="18288000" cy="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4" y="8183880"/>
            <a:ext cx="18288000" cy="2107268"/>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0"/>
          </a:p>
        </p:txBody>
      </p:sp>
      <p:cxnSp>
        <p:nvCxnSpPr>
          <p:cNvPr id="15" name="Straight Connector 14"/>
          <p:cNvCxnSpPr/>
          <p:nvPr/>
        </p:nvCxnSpPr>
        <p:spPr>
          <a:xfrm>
            <a:off x="14004555" y="8718939"/>
            <a:ext cx="3810" cy="103715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151851" y="8672507"/>
            <a:ext cx="3861830" cy="1594686"/>
          </a:xfrm>
          <a:prstGeom prst="rect">
            <a:avLst/>
          </a:prstGeom>
        </p:spPr>
      </p:pic>
      <p:sp>
        <p:nvSpPr>
          <p:cNvPr id="7" name="Text Placeholder 6"/>
          <p:cNvSpPr>
            <a:spLocks noGrp="1"/>
          </p:cNvSpPr>
          <p:nvPr>
            <p:ph type="body" sz="quarter" idx="10" hasCustomPrompt="1"/>
          </p:nvPr>
        </p:nvSpPr>
        <p:spPr>
          <a:xfrm>
            <a:off x="905937" y="8215000"/>
            <a:ext cx="12901026" cy="2052192"/>
          </a:xfrm>
        </p:spPr>
        <p:txBody>
          <a:bodyPr lIns="0" rIns="0" anchor="ctr"/>
          <a:lstStyle>
            <a:lvl1pPr marL="0" indent="0">
              <a:buNone/>
              <a:defRPr sz="2600" cap="none" baseline="0">
                <a:solidFill>
                  <a:schemeClr val="bg1"/>
                </a:solidFill>
                <a:latin typeface="Arial"/>
                <a:cs typeface="Arial"/>
              </a:defRPr>
            </a:lvl1pPr>
            <a:lvl2pPr marL="457200" indent="0">
              <a:buNone/>
              <a:defRPr sz="2200" b="0"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spTree>
    <p:extLst>
      <p:ext uri="{BB962C8B-B14F-4D97-AF65-F5344CB8AC3E}">
        <p14:creationId xmlns:p14="http://schemas.microsoft.com/office/powerpoint/2010/main" val="853333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60476" y="547691"/>
            <a:ext cx="15773400" cy="1988344"/>
          </a:xfrm>
        </p:spPr>
        <p:txBody>
          <a:bodyPr/>
          <a:lstStyle/>
          <a:p>
            <a:r>
              <a:rPr lang="en-US"/>
              <a:t>Click to edit Master title style</a:t>
            </a:r>
          </a:p>
        </p:txBody>
      </p:sp>
      <p:sp>
        <p:nvSpPr>
          <p:cNvPr id="3" name="Text Placeholder 2"/>
          <p:cNvSpPr>
            <a:spLocks noGrp="1"/>
          </p:cNvSpPr>
          <p:nvPr>
            <p:ph type="body" idx="1"/>
          </p:nvPr>
        </p:nvSpPr>
        <p:spPr>
          <a:xfrm>
            <a:off x="1260477" y="2521745"/>
            <a:ext cx="7737475" cy="1235868"/>
          </a:xfrm>
        </p:spPr>
        <p:txBody>
          <a:bodyPr anchor="b"/>
          <a:lstStyle>
            <a:lvl1pPr marL="0" indent="0">
              <a:buNone/>
              <a:defRPr sz="3600" b="1"/>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Click to edit Master text styles</a:t>
            </a:r>
          </a:p>
        </p:txBody>
      </p:sp>
      <p:sp>
        <p:nvSpPr>
          <p:cNvPr id="4" name="Content Placeholder 3"/>
          <p:cNvSpPr>
            <a:spLocks noGrp="1"/>
          </p:cNvSpPr>
          <p:nvPr>
            <p:ph sz="half" idx="2"/>
          </p:nvPr>
        </p:nvSpPr>
        <p:spPr>
          <a:xfrm>
            <a:off x="1260477" y="3757612"/>
            <a:ext cx="7737475"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58301" y="2521745"/>
            <a:ext cx="7775575" cy="1235868"/>
          </a:xfrm>
        </p:spPr>
        <p:txBody>
          <a:bodyPr anchor="b"/>
          <a:lstStyle>
            <a:lvl1pPr marL="0" indent="0">
              <a:buNone/>
              <a:defRPr sz="3600" b="1"/>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1" y="3757612"/>
            <a:ext cx="7775575"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5509542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6740517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40827127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479" y="685800"/>
            <a:ext cx="5899151" cy="2400300"/>
          </a:xfrm>
        </p:spPr>
        <p:txBody>
          <a:bodyPr anchor="b"/>
          <a:lstStyle>
            <a:lvl1pPr>
              <a:defRPr sz="4799"/>
            </a:lvl1pPr>
          </a:lstStyle>
          <a:p>
            <a:r>
              <a:rPr lang="en-US"/>
              <a:t>Click to edit Master title style</a:t>
            </a:r>
          </a:p>
        </p:txBody>
      </p:sp>
      <p:sp>
        <p:nvSpPr>
          <p:cNvPr id="3" name="Content Placeholder 2"/>
          <p:cNvSpPr>
            <a:spLocks noGrp="1"/>
          </p:cNvSpPr>
          <p:nvPr>
            <p:ph idx="1"/>
          </p:nvPr>
        </p:nvSpPr>
        <p:spPr>
          <a:xfrm>
            <a:off x="7775575" y="1481141"/>
            <a:ext cx="9258301" cy="7310437"/>
          </a:xfrm>
        </p:spPr>
        <p:txBody>
          <a:bodyPr/>
          <a:lstStyle>
            <a:lvl1pPr>
              <a:defRPr sz="4799"/>
            </a:lvl1pPr>
            <a:lvl2pPr>
              <a:defRPr sz="4199"/>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60479" y="3086101"/>
            <a:ext cx="5899151" cy="5717382"/>
          </a:xfrm>
        </p:spPr>
        <p:txBody>
          <a:bodyPr/>
          <a:lstStyle>
            <a:lvl1pPr marL="0" indent="0">
              <a:buNone/>
              <a:defRPr sz="2400"/>
            </a:lvl1pPr>
            <a:lvl2pPr marL="685748" indent="0">
              <a:buNone/>
              <a:defRPr sz="2100"/>
            </a:lvl2pPr>
            <a:lvl3pPr marL="1371495" indent="0">
              <a:buNone/>
              <a:defRPr sz="1800"/>
            </a:lvl3pPr>
            <a:lvl4pPr marL="2057243" indent="0">
              <a:buNone/>
              <a:defRPr sz="1500"/>
            </a:lvl4pPr>
            <a:lvl5pPr marL="2742989" indent="0">
              <a:buNone/>
              <a:defRPr sz="1500"/>
            </a:lvl5pPr>
            <a:lvl6pPr marL="3428737" indent="0">
              <a:buNone/>
              <a:defRPr sz="1500"/>
            </a:lvl6pPr>
            <a:lvl7pPr marL="4114484" indent="0">
              <a:buNone/>
              <a:defRPr sz="1500"/>
            </a:lvl7pPr>
            <a:lvl8pPr marL="4800232" indent="0">
              <a:buNone/>
              <a:defRPr sz="1500"/>
            </a:lvl8pPr>
            <a:lvl9pPr marL="5485979"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962821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479" y="685800"/>
            <a:ext cx="5899151" cy="2400300"/>
          </a:xfrm>
        </p:spPr>
        <p:txBody>
          <a:bodyPr anchor="b"/>
          <a:lstStyle>
            <a:lvl1pPr>
              <a:defRPr sz="4799"/>
            </a:lvl1pPr>
          </a:lstStyle>
          <a:p>
            <a:r>
              <a:rPr lang="en-US"/>
              <a:t>Click to edit Master title style</a:t>
            </a:r>
          </a:p>
        </p:txBody>
      </p:sp>
      <p:sp>
        <p:nvSpPr>
          <p:cNvPr id="3" name="Picture Placeholder 2"/>
          <p:cNvSpPr>
            <a:spLocks noGrp="1"/>
          </p:cNvSpPr>
          <p:nvPr>
            <p:ph type="pic" idx="1"/>
          </p:nvPr>
        </p:nvSpPr>
        <p:spPr>
          <a:xfrm>
            <a:off x="7775575" y="1481141"/>
            <a:ext cx="9258301" cy="7310437"/>
          </a:xfrm>
        </p:spPr>
        <p:txBody>
          <a:bodyPr/>
          <a:lstStyle>
            <a:lvl1pPr marL="0" indent="0">
              <a:buNone/>
              <a:defRPr sz="4799"/>
            </a:lvl1pPr>
            <a:lvl2pPr marL="685748" indent="0">
              <a:buNone/>
              <a:defRPr sz="4199"/>
            </a:lvl2pPr>
            <a:lvl3pPr marL="1371495" indent="0">
              <a:buNone/>
              <a:defRPr sz="3600"/>
            </a:lvl3pPr>
            <a:lvl4pPr marL="2057243" indent="0">
              <a:buNone/>
              <a:defRPr sz="3000"/>
            </a:lvl4pPr>
            <a:lvl5pPr marL="2742989" indent="0">
              <a:buNone/>
              <a:defRPr sz="3000"/>
            </a:lvl5pPr>
            <a:lvl6pPr marL="3428737" indent="0">
              <a:buNone/>
              <a:defRPr sz="3000"/>
            </a:lvl6pPr>
            <a:lvl7pPr marL="4114484" indent="0">
              <a:buNone/>
              <a:defRPr sz="3000"/>
            </a:lvl7pPr>
            <a:lvl8pPr marL="4800232" indent="0">
              <a:buNone/>
              <a:defRPr sz="3000"/>
            </a:lvl8pPr>
            <a:lvl9pPr marL="5485979" indent="0">
              <a:buNone/>
              <a:defRPr sz="3000"/>
            </a:lvl9pPr>
          </a:lstStyle>
          <a:p>
            <a:endParaRPr lang="en-US" dirty="0"/>
          </a:p>
        </p:txBody>
      </p:sp>
      <p:sp>
        <p:nvSpPr>
          <p:cNvPr id="4" name="Text Placeholder 3"/>
          <p:cNvSpPr>
            <a:spLocks noGrp="1"/>
          </p:cNvSpPr>
          <p:nvPr>
            <p:ph type="body" sz="half" idx="2"/>
          </p:nvPr>
        </p:nvSpPr>
        <p:spPr>
          <a:xfrm>
            <a:off x="1260479" y="3086101"/>
            <a:ext cx="5899151" cy="5717382"/>
          </a:xfrm>
        </p:spPr>
        <p:txBody>
          <a:bodyPr/>
          <a:lstStyle>
            <a:lvl1pPr marL="0" indent="0">
              <a:buNone/>
              <a:defRPr sz="2400"/>
            </a:lvl1pPr>
            <a:lvl2pPr marL="685748" indent="0">
              <a:buNone/>
              <a:defRPr sz="2100"/>
            </a:lvl2pPr>
            <a:lvl3pPr marL="1371495" indent="0">
              <a:buNone/>
              <a:defRPr sz="1800"/>
            </a:lvl3pPr>
            <a:lvl4pPr marL="2057243" indent="0">
              <a:buNone/>
              <a:defRPr sz="1500"/>
            </a:lvl4pPr>
            <a:lvl5pPr marL="2742989" indent="0">
              <a:buNone/>
              <a:defRPr sz="1500"/>
            </a:lvl5pPr>
            <a:lvl6pPr marL="3428737" indent="0">
              <a:buNone/>
              <a:defRPr sz="1500"/>
            </a:lvl6pPr>
            <a:lvl7pPr marL="4114484" indent="0">
              <a:buNone/>
              <a:defRPr sz="1500"/>
            </a:lvl7pPr>
            <a:lvl8pPr marL="4800232" indent="0">
              <a:buNone/>
              <a:defRPr sz="1500"/>
            </a:lvl8pPr>
            <a:lvl9pPr marL="5485979"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9009077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4296721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2" y="547689"/>
            <a:ext cx="3943350" cy="871775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2" y="547689"/>
            <a:ext cx="115252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1632610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14401" y="411957"/>
            <a:ext cx="16459200" cy="1714501"/>
          </a:xfrm>
          <a:prstGeom prst="rect">
            <a:avLst/>
          </a:prstGeom>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atin typeface="+mj-lt"/>
              </a:defRPr>
            </a:lvl1pPr>
          </a:lstStyle>
          <a:p>
            <a:pPr>
              <a:defRPr/>
            </a:pPr>
            <a:fld id="{F95804EA-1818-479F-A180-8D42F27C5E68}" type="slidenum">
              <a:rPr lang="en-US" smtClean="0"/>
              <a:pPr>
                <a:defRPr/>
              </a:pPr>
              <a:t>‹#›</a:t>
            </a:fld>
            <a:endParaRPr lang="en-US" dirty="0"/>
          </a:p>
        </p:txBody>
      </p:sp>
    </p:spTree>
    <p:extLst>
      <p:ext uri="{BB962C8B-B14F-4D97-AF65-F5344CB8AC3E}">
        <p14:creationId xmlns:p14="http://schemas.microsoft.com/office/powerpoint/2010/main" val="3579114423"/>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766" y="9601200"/>
            <a:ext cx="18283238" cy="6858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645921" y="1138428"/>
            <a:ext cx="15087600" cy="5349240"/>
          </a:xfrm>
        </p:spPr>
        <p:txBody>
          <a:bodyPr anchor="b">
            <a:normAutofit/>
          </a:bodyPr>
          <a:lstStyle>
            <a:lvl1pPr algn="l">
              <a:lnSpc>
                <a:spcPct val="85000"/>
              </a:lnSpc>
              <a:defRPr sz="11999" spc="-74"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650077" y="6683431"/>
            <a:ext cx="15087600" cy="1714501"/>
          </a:xfrm>
        </p:spPr>
        <p:txBody>
          <a:bodyPr lIns="91440" rIns="91440">
            <a:normAutofit/>
          </a:bodyPr>
          <a:lstStyle>
            <a:lvl1pPr marL="0" indent="0" algn="l">
              <a:buNone/>
              <a:defRPr sz="3600" cap="all" spc="300" baseline="0">
                <a:solidFill>
                  <a:schemeClr val="tx2"/>
                </a:solidFill>
                <a:latin typeface="+mj-lt"/>
              </a:defRPr>
            </a:lvl1pPr>
            <a:lvl2pPr marL="685748" indent="0" algn="ctr">
              <a:buNone/>
              <a:defRPr sz="3600"/>
            </a:lvl2pPr>
            <a:lvl3pPr marL="1371495" indent="0" algn="ctr">
              <a:buNone/>
              <a:defRPr sz="3600"/>
            </a:lvl3pPr>
            <a:lvl4pPr marL="2057243" indent="0" algn="ctr">
              <a:buNone/>
              <a:defRPr sz="3000"/>
            </a:lvl4pPr>
            <a:lvl5pPr marL="2742989" indent="0" algn="ctr">
              <a:buNone/>
              <a:defRPr sz="3000"/>
            </a:lvl5pPr>
            <a:lvl6pPr marL="3428737" indent="0" algn="ctr">
              <a:buNone/>
              <a:defRPr sz="3000"/>
            </a:lvl6pPr>
            <a:lvl7pPr marL="4114484" indent="0" algn="ctr">
              <a:buNone/>
              <a:defRPr sz="3000"/>
            </a:lvl7pPr>
            <a:lvl8pPr marL="4800232" indent="0" algn="ctr">
              <a:buNone/>
              <a:defRPr sz="3000"/>
            </a:lvl8pPr>
            <a:lvl9pPr marL="5485979" indent="0" algn="ctr">
              <a:buNone/>
              <a:defRPr sz="3000"/>
            </a:lvl9pPr>
          </a:lstStyle>
          <a:p>
            <a:r>
              <a:rPr lang="en-US"/>
              <a:t>Click to edit Master subtitle style</a:t>
            </a:r>
            <a:endParaRPr lang="en-US" dirty="0"/>
          </a:p>
        </p:txBody>
      </p:sp>
      <p:cxnSp>
        <p:nvCxnSpPr>
          <p:cNvPr id="9" name="Straight Connector 8"/>
          <p:cNvCxnSpPr/>
          <p:nvPr/>
        </p:nvCxnSpPr>
        <p:spPr>
          <a:xfrm>
            <a:off x="1811488" y="6515100"/>
            <a:ext cx="14813281"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15230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7923" y="149446"/>
            <a:ext cx="15087600" cy="2176136"/>
          </a:xfrm>
        </p:spPr>
        <p:txBody>
          <a:bodyPr/>
          <a:lstStyle/>
          <a:p>
            <a:r>
              <a:rPr lang="en-US"/>
              <a:t>Click to edit Master title style</a:t>
            </a:r>
            <a:endParaRPr lang="en-US" dirty="0"/>
          </a:p>
        </p:txBody>
      </p:sp>
      <p:sp>
        <p:nvSpPr>
          <p:cNvPr id="3" name="Content Placeholder 2"/>
          <p:cNvSpPr>
            <a:spLocks noGrp="1"/>
          </p:cNvSpPr>
          <p:nvPr>
            <p:ph idx="1"/>
          </p:nvPr>
        </p:nvSpPr>
        <p:spPr>
          <a:xfrm>
            <a:off x="1696216" y="3654641"/>
            <a:ext cx="15087602" cy="60350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645924" y="9689681"/>
            <a:ext cx="3708407" cy="547688"/>
          </a:xfrm>
          <a:prstGeom prst="rect">
            <a:avLst/>
          </a:prstGeom>
        </p:spPr>
        <p:txBody>
          <a:bodyPr/>
          <a:lstStyle/>
          <a:p>
            <a:fld id="{AC585310-9BDE-41B5-8771-90B81766C4B4}" type="datetime1">
              <a:rPr lang="en-US" smtClean="0"/>
              <a:t>11/20/2023</a:t>
            </a:fld>
            <a:endParaRPr lang="en-US" dirty="0"/>
          </a:p>
        </p:txBody>
      </p:sp>
      <p:sp>
        <p:nvSpPr>
          <p:cNvPr id="5" name="Footer Placeholder 4"/>
          <p:cNvSpPr>
            <a:spLocks noGrp="1"/>
          </p:cNvSpPr>
          <p:nvPr>
            <p:ph type="ftr" sz="quarter" idx="11"/>
          </p:nvPr>
        </p:nvSpPr>
        <p:spPr>
          <a:xfrm>
            <a:off x="5529280" y="9689681"/>
            <a:ext cx="7234206" cy="547688"/>
          </a:xfrm>
          <a:prstGeom prst="rect">
            <a:avLst/>
          </a:prstGeom>
        </p:spPr>
        <p:txBody>
          <a:bodyPr/>
          <a:lstStyle/>
          <a:p>
            <a:endParaRPr lang="en-US" dirty="0"/>
          </a:p>
        </p:txBody>
      </p:sp>
    </p:spTree>
    <p:extLst>
      <p:ext uri="{BB962C8B-B14F-4D97-AF65-F5344CB8AC3E}">
        <p14:creationId xmlns:p14="http://schemas.microsoft.com/office/powerpoint/2010/main" val="2105614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of Presentation B">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980" y="1247"/>
            <a:ext cx="18278044" cy="10284506"/>
          </a:xfrm>
          <a:prstGeom prst="rect">
            <a:avLst/>
          </a:prstGeom>
        </p:spPr>
      </p:pic>
      <p:sp>
        <p:nvSpPr>
          <p:cNvPr id="2" name="Rectangle 1"/>
          <p:cNvSpPr/>
          <p:nvPr/>
        </p:nvSpPr>
        <p:spPr>
          <a:xfrm>
            <a:off x="2" y="4667249"/>
            <a:ext cx="11144247" cy="3162301"/>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3" name="Title 2"/>
          <p:cNvSpPr>
            <a:spLocks noGrp="1"/>
          </p:cNvSpPr>
          <p:nvPr>
            <p:ph type="title" hasCustomPrompt="1"/>
          </p:nvPr>
        </p:nvSpPr>
        <p:spPr>
          <a:xfrm>
            <a:off x="939799" y="5289550"/>
            <a:ext cx="9175751" cy="1752598"/>
          </a:xfrm>
        </p:spPr>
        <p:txBody>
          <a:bodyPr/>
          <a:lstStyle>
            <a:lvl1pPr>
              <a:lnSpc>
                <a:spcPct val="100000"/>
              </a:lnSpc>
              <a:defRPr sz="7000" baseline="0">
                <a:solidFill>
                  <a:srgbClr val="FFFFFF"/>
                </a:solidFill>
              </a:defRPr>
            </a:lvl1pPr>
          </a:lstStyle>
          <a:p>
            <a:r>
              <a:rPr lang="en-US" dirty="0"/>
              <a:t>Title Version C - Insert Title Here</a:t>
            </a:r>
          </a:p>
        </p:txBody>
      </p:sp>
      <p:cxnSp>
        <p:nvCxnSpPr>
          <p:cNvPr id="12" name="Straight Connector 11"/>
          <p:cNvCxnSpPr>
            <a:cxnSpLocks/>
          </p:cNvCxnSpPr>
          <p:nvPr/>
        </p:nvCxnSpPr>
        <p:spPr>
          <a:xfrm>
            <a:off x="0" y="8191499"/>
            <a:ext cx="9734843" cy="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4" y="8183880"/>
            <a:ext cx="18288000" cy="2107268"/>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0"/>
          </a:p>
        </p:txBody>
      </p:sp>
      <p:cxnSp>
        <p:nvCxnSpPr>
          <p:cNvPr id="15" name="Straight Connector 14"/>
          <p:cNvCxnSpPr/>
          <p:nvPr/>
        </p:nvCxnSpPr>
        <p:spPr>
          <a:xfrm>
            <a:off x="14004555" y="8718939"/>
            <a:ext cx="3810" cy="103715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0" hasCustomPrompt="1"/>
          </p:nvPr>
        </p:nvSpPr>
        <p:spPr>
          <a:xfrm>
            <a:off x="905937" y="8215000"/>
            <a:ext cx="12901026" cy="2052192"/>
          </a:xfrm>
        </p:spPr>
        <p:txBody>
          <a:bodyPr lIns="0" rIns="0" anchor="ctr"/>
          <a:lstStyle>
            <a:lvl1pPr marL="0" indent="0">
              <a:buNone/>
              <a:defRPr sz="2600" cap="none" baseline="0">
                <a:solidFill>
                  <a:schemeClr val="bg1"/>
                </a:solidFill>
                <a:latin typeface="Arial"/>
                <a:cs typeface="Arial"/>
              </a:defRPr>
            </a:lvl1pPr>
            <a:lvl2pPr marL="457200" indent="0">
              <a:buNone/>
              <a:defRPr sz="2200" b="0"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spTree>
    <p:extLst>
      <p:ext uri="{BB962C8B-B14F-4D97-AF65-F5344CB8AC3E}">
        <p14:creationId xmlns:p14="http://schemas.microsoft.com/office/powerpoint/2010/main" val="94896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4766"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7"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45921" y="1138428"/>
            <a:ext cx="15087600" cy="5349240"/>
          </a:xfrm>
        </p:spPr>
        <p:txBody>
          <a:bodyPr anchor="b" anchorCtr="0">
            <a:normAutofit/>
          </a:bodyPr>
          <a:lstStyle>
            <a:lvl1pPr>
              <a:lnSpc>
                <a:spcPct val="85000"/>
              </a:lnSpc>
              <a:defRPr sz="11999"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645921" y="6679691"/>
            <a:ext cx="15087600" cy="1714501"/>
          </a:xfrm>
        </p:spPr>
        <p:txBody>
          <a:bodyPr lIns="91440" rIns="91440" anchor="t" anchorCtr="0">
            <a:normAutofit/>
          </a:bodyPr>
          <a:lstStyle>
            <a:lvl1pPr marL="0" indent="0">
              <a:buNone/>
              <a:defRPr sz="3600" cap="all" spc="300" baseline="0">
                <a:solidFill>
                  <a:schemeClr val="tx2"/>
                </a:solidFill>
                <a:latin typeface="+mj-lt"/>
              </a:defRPr>
            </a:lvl1pPr>
            <a:lvl2pPr marL="685748" indent="0">
              <a:buNone/>
              <a:defRPr sz="2700">
                <a:solidFill>
                  <a:schemeClr val="tx1">
                    <a:tint val="75000"/>
                  </a:schemeClr>
                </a:solidFill>
              </a:defRPr>
            </a:lvl2pPr>
            <a:lvl3pPr marL="1371495" indent="0">
              <a:buNone/>
              <a:defRPr sz="2400">
                <a:solidFill>
                  <a:schemeClr val="tx1">
                    <a:tint val="75000"/>
                  </a:schemeClr>
                </a:solidFill>
              </a:defRPr>
            </a:lvl3pPr>
            <a:lvl4pPr marL="2057243" indent="0">
              <a:buNone/>
              <a:defRPr sz="2100">
                <a:solidFill>
                  <a:schemeClr val="tx1">
                    <a:tint val="75000"/>
                  </a:schemeClr>
                </a:solidFill>
              </a:defRPr>
            </a:lvl4pPr>
            <a:lvl5pPr marL="2742989" indent="0">
              <a:buNone/>
              <a:defRPr sz="2100">
                <a:solidFill>
                  <a:schemeClr val="tx1">
                    <a:tint val="75000"/>
                  </a:schemeClr>
                </a:solidFill>
              </a:defRPr>
            </a:lvl5pPr>
            <a:lvl6pPr marL="3428737" indent="0">
              <a:buNone/>
              <a:defRPr sz="2100">
                <a:solidFill>
                  <a:schemeClr val="tx1">
                    <a:tint val="75000"/>
                  </a:schemeClr>
                </a:solidFill>
              </a:defRPr>
            </a:lvl6pPr>
            <a:lvl7pPr marL="4114484" indent="0">
              <a:buNone/>
              <a:defRPr sz="2100">
                <a:solidFill>
                  <a:schemeClr val="tx1">
                    <a:tint val="75000"/>
                  </a:schemeClr>
                </a:solidFill>
              </a:defRPr>
            </a:lvl7pPr>
            <a:lvl8pPr marL="4800232" indent="0">
              <a:buNone/>
              <a:defRPr sz="2100">
                <a:solidFill>
                  <a:schemeClr val="tx1">
                    <a:tint val="75000"/>
                  </a:schemeClr>
                </a:solidFill>
              </a:defRPr>
            </a:lvl8pPr>
            <a:lvl9pPr marL="5485979" indent="0">
              <a:buNone/>
              <a:defRPr sz="21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1645924" y="9689681"/>
            <a:ext cx="3708407" cy="547688"/>
          </a:xfrm>
          <a:prstGeom prst="rect">
            <a:avLst/>
          </a:prstGeom>
        </p:spPr>
        <p:txBody>
          <a:bodyPr/>
          <a:lstStyle/>
          <a:p>
            <a:fld id="{5D752ECC-15C6-4729-924D-8F8126EE104D}" type="datetime1">
              <a:rPr lang="en-US" smtClean="0"/>
              <a:t>11/20/2023</a:t>
            </a:fld>
            <a:endParaRPr lang="en-US" dirty="0"/>
          </a:p>
        </p:txBody>
      </p:sp>
      <p:sp>
        <p:nvSpPr>
          <p:cNvPr id="5" name="Footer Placeholder 4"/>
          <p:cNvSpPr>
            <a:spLocks noGrp="1"/>
          </p:cNvSpPr>
          <p:nvPr>
            <p:ph type="ftr" sz="quarter" idx="11"/>
          </p:nvPr>
        </p:nvSpPr>
        <p:spPr>
          <a:xfrm>
            <a:off x="5529280" y="9689681"/>
            <a:ext cx="7234206" cy="547688"/>
          </a:xfrm>
          <a:prstGeom prst="rect">
            <a:avLst/>
          </a:prstGeom>
        </p:spPr>
        <p:txBody>
          <a:bodyPr/>
          <a:lstStyle/>
          <a:p>
            <a:endParaRPr lang="en-US" dirty="0"/>
          </a:p>
        </p:txBody>
      </p:sp>
      <p:cxnSp>
        <p:nvCxnSpPr>
          <p:cNvPr id="9" name="Straight Connector 8"/>
          <p:cNvCxnSpPr/>
          <p:nvPr/>
        </p:nvCxnSpPr>
        <p:spPr>
          <a:xfrm>
            <a:off x="1811488" y="6515100"/>
            <a:ext cx="14813281"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25539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645921" y="429908"/>
            <a:ext cx="15087600" cy="217613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645920" y="2768601"/>
            <a:ext cx="7406640" cy="60350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326881" y="2768604"/>
            <a:ext cx="7406640" cy="60350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1645924" y="9689681"/>
            <a:ext cx="3708407" cy="547688"/>
          </a:xfrm>
          <a:prstGeom prst="rect">
            <a:avLst/>
          </a:prstGeom>
        </p:spPr>
        <p:txBody>
          <a:bodyPr/>
          <a:lstStyle/>
          <a:p>
            <a:fld id="{E1924746-7042-4FC6-A0AC-1AA04C4AA2CD}" type="datetime1">
              <a:rPr lang="en-US" smtClean="0"/>
              <a:t>11/20/2023</a:t>
            </a:fld>
            <a:endParaRPr lang="en-US" dirty="0"/>
          </a:p>
        </p:txBody>
      </p:sp>
      <p:sp>
        <p:nvSpPr>
          <p:cNvPr id="6" name="Footer Placeholder 5"/>
          <p:cNvSpPr>
            <a:spLocks noGrp="1"/>
          </p:cNvSpPr>
          <p:nvPr>
            <p:ph type="ftr" sz="quarter" idx="11"/>
          </p:nvPr>
        </p:nvSpPr>
        <p:spPr>
          <a:xfrm>
            <a:off x="5529280" y="9689681"/>
            <a:ext cx="7234206" cy="547688"/>
          </a:xfrm>
          <a:prstGeom prst="rect">
            <a:avLst/>
          </a:prstGeom>
        </p:spPr>
        <p:txBody>
          <a:bodyPr/>
          <a:lstStyle/>
          <a:p>
            <a:endParaRPr lang="en-US" dirty="0"/>
          </a:p>
        </p:txBody>
      </p:sp>
    </p:spTree>
    <p:extLst>
      <p:ext uri="{BB962C8B-B14F-4D97-AF65-F5344CB8AC3E}">
        <p14:creationId xmlns:p14="http://schemas.microsoft.com/office/powerpoint/2010/main" val="36250273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645921" y="429908"/>
            <a:ext cx="15087600" cy="217613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645920" y="2769078"/>
            <a:ext cx="7406640" cy="1104423"/>
          </a:xfrm>
        </p:spPr>
        <p:txBody>
          <a:bodyPr lIns="91440" rIns="91440" anchor="ctr">
            <a:normAutofit/>
          </a:bodyPr>
          <a:lstStyle>
            <a:lvl1pPr marL="0" indent="0">
              <a:buNone/>
              <a:defRPr sz="3000" b="0" cap="all" baseline="0">
                <a:solidFill>
                  <a:schemeClr val="tx2"/>
                </a:solidFill>
              </a:defRPr>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Edit Master text styles</a:t>
            </a:r>
          </a:p>
        </p:txBody>
      </p:sp>
      <p:sp>
        <p:nvSpPr>
          <p:cNvPr id="4" name="Content Placeholder 3"/>
          <p:cNvSpPr>
            <a:spLocks noGrp="1"/>
          </p:cNvSpPr>
          <p:nvPr>
            <p:ph sz="half" idx="2"/>
          </p:nvPr>
        </p:nvSpPr>
        <p:spPr>
          <a:xfrm>
            <a:off x="1645920" y="3873501"/>
            <a:ext cx="7406640" cy="5067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326881" y="2769078"/>
            <a:ext cx="7406640" cy="1104423"/>
          </a:xfrm>
        </p:spPr>
        <p:txBody>
          <a:bodyPr lIns="91440" rIns="91440" anchor="ctr">
            <a:normAutofit/>
          </a:bodyPr>
          <a:lstStyle>
            <a:lvl1pPr marL="0" indent="0">
              <a:buNone/>
              <a:defRPr sz="3000" b="0" cap="all" baseline="0">
                <a:solidFill>
                  <a:schemeClr val="tx2"/>
                </a:solidFill>
              </a:defRPr>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Edit Master text styles</a:t>
            </a:r>
          </a:p>
        </p:txBody>
      </p:sp>
      <p:sp>
        <p:nvSpPr>
          <p:cNvPr id="6" name="Content Placeholder 5"/>
          <p:cNvSpPr>
            <a:spLocks noGrp="1"/>
          </p:cNvSpPr>
          <p:nvPr>
            <p:ph sz="quarter" idx="4"/>
          </p:nvPr>
        </p:nvSpPr>
        <p:spPr>
          <a:xfrm>
            <a:off x="9326881" y="3873501"/>
            <a:ext cx="7406640" cy="5067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1645924" y="9689681"/>
            <a:ext cx="3708407" cy="547688"/>
          </a:xfrm>
          <a:prstGeom prst="rect">
            <a:avLst/>
          </a:prstGeom>
        </p:spPr>
        <p:txBody>
          <a:bodyPr/>
          <a:lstStyle/>
          <a:p>
            <a:fld id="{39DD562F-7BCA-41EC-ACAF-AA585FE15779}" type="datetime1">
              <a:rPr lang="en-US" smtClean="0"/>
              <a:t>11/20/2023</a:t>
            </a:fld>
            <a:endParaRPr lang="en-US" dirty="0"/>
          </a:p>
        </p:txBody>
      </p:sp>
      <p:sp>
        <p:nvSpPr>
          <p:cNvPr id="8" name="Footer Placeholder 7"/>
          <p:cNvSpPr>
            <a:spLocks noGrp="1"/>
          </p:cNvSpPr>
          <p:nvPr>
            <p:ph type="ftr" sz="quarter" idx="11"/>
          </p:nvPr>
        </p:nvSpPr>
        <p:spPr>
          <a:xfrm>
            <a:off x="5529280" y="9689681"/>
            <a:ext cx="7234206" cy="547688"/>
          </a:xfrm>
          <a:prstGeom prst="rect">
            <a:avLst/>
          </a:prstGeom>
        </p:spPr>
        <p:txBody>
          <a:bodyPr/>
          <a:lstStyle/>
          <a:p>
            <a:endParaRPr lang="en-US" dirty="0"/>
          </a:p>
        </p:txBody>
      </p:sp>
    </p:spTree>
    <p:extLst>
      <p:ext uri="{BB962C8B-B14F-4D97-AF65-F5344CB8AC3E}">
        <p14:creationId xmlns:p14="http://schemas.microsoft.com/office/powerpoint/2010/main" val="8498338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1645924" y="9689681"/>
            <a:ext cx="3708407" cy="547688"/>
          </a:xfrm>
          <a:prstGeom prst="rect">
            <a:avLst/>
          </a:prstGeom>
        </p:spPr>
        <p:txBody>
          <a:bodyPr/>
          <a:lstStyle/>
          <a:p>
            <a:fld id="{F06985F4-E7FB-4E10-A75A-84CCFB248263}" type="datetime1">
              <a:rPr lang="en-US" smtClean="0"/>
              <a:t>11/20/2023</a:t>
            </a:fld>
            <a:endParaRPr lang="en-US" dirty="0"/>
          </a:p>
        </p:txBody>
      </p:sp>
      <p:sp>
        <p:nvSpPr>
          <p:cNvPr id="4" name="Footer Placeholder 3"/>
          <p:cNvSpPr>
            <a:spLocks noGrp="1"/>
          </p:cNvSpPr>
          <p:nvPr>
            <p:ph type="ftr" sz="quarter" idx="11"/>
          </p:nvPr>
        </p:nvSpPr>
        <p:spPr>
          <a:xfrm>
            <a:off x="5529280" y="9689681"/>
            <a:ext cx="7234206" cy="547688"/>
          </a:xfrm>
          <a:prstGeom prst="rect">
            <a:avLst/>
          </a:prstGeom>
        </p:spPr>
        <p:txBody>
          <a:bodyPr/>
          <a:lstStyle/>
          <a:p>
            <a:endParaRPr lang="en-US" dirty="0"/>
          </a:p>
        </p:txBody>
      </p:sp>
    </p:spTree>
    <p:extLst>
      <p:ext uri="{BB962C8B-B14F-4D97-AF65-F5344CB8AC3E}">
        <p14:creationId xmlns:p14="http://schemas.microsoft.com/office/powerpoint/2010/main" val="22542841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4766" y="9601200"/>
            <a:ext cx="18283238" cy="6858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700" dirty="0"/>
          </a:p>
        </p:txBody>
      </p:sp>
    </p:spTree>
    <p:extLst>
      <p:ext uri="{BB962C8B-B14F-4D97-AF65-F5344CB8AC3E}">
        <p14:creationId xmlns:p14="http://schemas.microsoft.com/office/powerpoint/2010/main" val="40842775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28" y="1"/>
            <a:ext cx="6076186" cy="102870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700" dirty="0"/>
          </a:p>
        </p:txBody>
      </p:sp>
      <p:sp>
        <p:nvSpPr>
          <p:cNvPr id="2" name="Title 1"/>
          <p:cNvSpPr>
            <a:spLocks noGrp="1"/>
          </p:cNvSpPr>
          <p:nvPr>
            <p:ph type="title"/>
          </p:nvPr>
        </p:nvSpPr>
        <p:spPr>
          <a:xfrm>
            <a:off x="685801" y="891539"/>
            <a:ext cx="4800600" cy="3429000"/>
          </a:xfrm>
        </p:spPr>
        <p:txBody>
          <a:bodyPr anchor="b">
            <a:normAutofit/>
          </a:bodyPr>
          <a:lstStyle>
            <a:lvl1pPr>
              <a:defRPr sz="5399"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200901" y="1097281"/>
            <a:ext cx="9738360" cy="78867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1" y="4389121"/>
            <a:ext cx="4800600" cy="5068686"/>
          </a:xfrm>
        </p:spPr>
        <p:txBody>
          <a:bodyPr lIns="91440" rIns="91440">
            <a:normAutofit/>
          </a:bodyPr>
          <a:lstStyle>
            <a:lvl1pPr marL="0" indent="0">
              <a:buNone/>
              <a:defRPr sz="2250">
                <a:solidFill>
                  <a:srgbClr val="FFFFFF"/>
                </a:solidFill>
              </a:defRPr>
            </a:lvl1pPr>
            <a:lvl2pPr marL="685748" indent="0">
              <a:buNone/>
              <a:defRPr sz="1800"/>
            </a:lvl2pPr>
            <a:lvl3pPr marL="1371495" indent="0">
              <a:buNone/>
              <a:defRPr sz="1500"/>
            </a:lvl3pPr>
            <a:lvl4pPr marL="2057243" indent="0">
              <a:buNone/>
              <a:defRPr sz="1350"/>
            </a:lvl4pPr>
            <a:lvl5pPr marL="2742989" indent="0">
              <a:buNone/>
              <a:defRPr sz="1350"/>
            </a:lvl5pPr>
            <a:lvl6pPr marL="3428737" indent="0">
              <a:buNone/>
              <a:defRPr sz="1350"/>
            </a:lvl6pPr>
            <a:lvl7pPr marL="4114484" indent="0">
              <a:buNone/>
              <a:defRPr sz="1350"/>
            </a:lvl7pPr>
            <a:lvl8pPr marL="4800232" indent="0">
              <a:buNone/>
              <a:defRPr sz="1350"/>
            </a:lvl8pPr>
            <a:lvl9pPr marL="5485979" indent="0">
              <a:buNone/>
              <a:defRPr sz="1350"/>
            </a:lvl9pPr>
          </a:lstStyle>
          <a:p>
            <a:pPr lvl="0"/>
            <a:r>
              <a:rPr lang="en-US"/>
              <a:t>Edit Master text styles</a:t>
            </a:r>
          </a:p>
        </p:txBody>
      </p:sp>
    </p:spTree>
    <p:extLst>
      <p:ext uri="{BB962C8B-B14F-4D97-AF65-F5344CB8AC3E}">
        <p14:creationId xmlns:p14="http://schemas.microsoft.com/office/powerpoint/2010/main" val="7901584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Rectangle 7"/>
          <p:cNvSpPr/>
          <p:nvPr/>
        </p:nvSpPr>
        <p:spPr>
          <a:xfrm>
            <a:off x="3" y="7429501"/>
            <a:ext cx="18283238" cy="28575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700" dirty="0"/>
          </a:p>
        </p:txBody>
      </p:sp>
      <p:sp>
        <p:nvSpPr>
          <p:cNvPr id="2" name="Title 1"/>
          <p:cNvSpPr>
            <a:spLocks noGrp="1"/>
          </p:cNvSpPr>
          <p:nvPr>
            <p:ph type="title"/>
          </p:nvPr>
        </p:nvSpPr>
        <p:spPr>
          <a:xfrm>
            <a:off x="1645921" y="7612379"/>
            <a:ext cx="15170468" cy="1234441"/>
          </a:xfrm>
        </p:spPr>
        <p:txBody>
          <a:bodyPr tIns="0" bIns="0" anchor="b">
            <a:noAutofit/>
          </a:bodyPr>
          <a:lstStyle>
            <a:lvl1pPr>
              <a:defRPr sz="5399"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645921" y="8860536"/>
            <a:ext cx="15179040" cy="891539"/>
          </a:xfrm>
        </p:spPr>
        <p:txBody>
          <a:bodyPr lIns="91440" tIns="0" rIns="91440" bIns="0">
            <a:normAutofit/>
          </a:bodyPr>
          <a:lstStyle>
            <a:lvl1pPr marL="0" indent="0">
              <a:spcBef>
                <a:spcPts val="0"/>
              </a:spcBef>
              <a:spcAft>
                <a:spcPts val="900"/>
              </a:spcAft>
              <a:buNone/>
              <a:defRPr sz="2250">
                <a:solidFill>
                  <a:srgbClr val="FFFFFF"/>
                </a:solidFill>
              </a:defRPr>
            </a:lvl1pPr>
            <a:lvl2pPr marL="685748" indent="0">
              <a:buNone/>
              <a:defRPr sz="1800"/>
            </a:lvl2pPr>
            <a:lvl3pPr marL="1371495" indent="0">
              <a:buNone/>
              <a:defRPr sz="1500"/>
            </a:lvl3pPr>
            <a:lvl4pPr marL="2057243" indent="0">
              <a:buNone/>
              <a:defRPr sz="1350"/>
            </a:lvl4pPr>
            <a:lvl5pPr marL="2742989" indent="0">
              <a:buNone/>
              <a:defRPr sz="1350"/>
            </a:lvl5pPr>
            <a:lvl6pPr marL="3428737" indent="0">
              <a:buNone/>
              <a:defRPr sz="1350"/>
            </a:lvl6pPr>
            <a:lvl7pPr marL="4114484" indent="0">
              <a:buNone/>
              <a:defRPr sz="1350"/>
            </a:lvl7pPr>
            <a:lvl8pPr marL="4800232" indent="0">
              <a:buNone/>
              <a:defRPr sz="1350"/>
            </a:lvl8pPr>
            <a:lvl9pPr marL="5485979" indent="0">
              <a:buNone/>
              <a:defRPr sz="1350"/>
            </a:lvl9pPr>
          </a:lstStyle>
          <a:p>
            <a:pPr lvl="0"/>
            <a:r>
              <a:rPr lang="en-US"/>
              <a:t>Edit Master text styles</a:t>
            </a:r>
          </a:p>
        </p:txBody>
      </p:sp>
      <p:sp>
        <p:nvSpPr>
          <p:cNvPr id="5" name="Date Placeholder 4"/>
          <p:cNvSpPr>
            <a:spLocks noGrp="1"/>
          </p:cNvSpPr>
          <p:nvPr>
            <p:ph type="dt" sz="half" idx="10"/>
          </p:nvPr>
        </p:nvSpPr>
        <p:spPr>
          <a:xfrm>
            <a:off x="1645924" y="9689681"/>
            <a:ext cx="3708407" cy="547688"/>
          </a:xfrm>
          <a:prstGeom prst="rect">
            <a:avLst/>
          </a:prstGeom>
        </p:spPr>
        <p:txBody>
          <a:bodyPr/>
          <a:lstStyle/>
          <a:p>
            <a:fld id="{AA2F3E30-EDA0-4FFD-8254-63A360EE3C9C}" type="datetime1">
              <a:rPr lang="en-US" smtClean="0"/>
              <a:t>11/20/2023</a:t>
            </a:fld>
            <a:endParaRPr lang="en-US" dirty="0"/>
          </a:p>
        </p:txBody>
      </p:sp>
      <p:sp>
        <p:nvSpPr>
          <p:cNvPr id="6" name="Footer Placeholder 5"/>
          <p:cNvSpPr>
            <a:spLocks noGrp="1"/>
          </p:cNvSpPr>
          <p:nvPr>
            <p:ph type="ftr" sz="quarter" idx="11"/>
          </p:nvPr>
        </p:nvSpPr>
        <p:spPr>
          <a:xfrm>
            <a:off x="5529280" y="9689681"/>
            <a:ext cx="7234206" cy="547688"/>
          </a:xfrm>
          <a:prstGeom prst="rect">
            <a:avLst/>
          </a:prstGeom>
        </p:spPr>
        <p:txBody>
          <a:bodyPr/>
          <a:lstStyle/>
          <a:p>
            <a:endParaRPr lang="en-US" dirty="0"/>
          </a:p>
        </p:txBody>
      </p:sp>
      <p:sp>
        <p:nvSpPr>
          <p:cNvPr id="7" name="Slide Number Placeholder 6"/>
          <p:cNvSpPr>
            <a:spLocks noGrp="1"/>
          </p:cNvSpPr>
          <p:nvPr>
            <p:ph type="sldNum" sz="quarter" idx="12"/>
          </p:nvPr>
        </p:nvSpPr>
        <p:spPr>
          <a:xfrm>
            <a:off x="16002001" y="9670256"/>
            <a:ext cx="1968037" cy="547688"/>
          </a:xfrm>
          <a:prstGeom prst="rect">
            <a:avLst/>
          </a:prstGeom>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629934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645924" y="9689681"/>
            <a:ext cx="3708407" cy="547688"/>
          </a:xfrm>
          <a:prstGeom prst="rect">
            <a:avLst/>
          </a:prstGeom>
        </p:spPr>
        <p:txBody>
          <a:bodyPr/>
          <a:lstStyle/>
          <a:p>
            <a:fld id="{B310DBC0-E657-46C2-9426-AD20B9169BBE}" type="datetime1">
              <a:rPr lang="en-US" smtClean="0"/>
              <a:t>11/20/2023</a:t>
            </a:fld>
            <a:endParaRPr lang="en-US" dirty="0"/>
          </a:p>
        </p:txBody>
      </p:sp>
      <p:sp>
        <p:nvSpPr>
          <p:cNvPr id="5" name="Footer Placeholder 4"/>
          <p:cNvSpPr>
            <a:spLocks noGrp="1"/>
          </p:cNvSpPr>
          <p:nvPr>
            <p:ph type="ftr" sz="quarter" idx="11"/>
          </p:nvPr>
        </p:nvSpPr>
        <p:spPr>
          <a:xfrm>
            <a:off x="5529280" y="9689681"/>
            <a:ext cx="7234206" cy="547688"/>
          </a:xfrm>
          <a:prstGeom prst="rect">
            <a:avLst/>
          </a:prstGeom>
        </p:spPr>
        <p:txBody>
          <a:bodyPr/>
          <a:lstStyle/>
          <a:p>
            <a:endParaRPr lang="en-US" dirty="0"/>
          </a:p>
        </p:txBody>
      </p:sp>
    </p:spTree>
    <p:extLst>
      <p:ext uri="{BB962C8B-B14F-4D97-AF65-F5344CB8AC3E}">
        <p14:creationId xmlns:p14="http://schemas.microsoft.com/office/powerpoint/2010/main" val="27636138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4766"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7"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3087352" y="618453"/>
            <a:ext cx="3943350" cy="863984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1" y="618453"/>
            <a:ext cx="11601450" cy="8639847"/>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645924" y="9689681"/>
            <a:ext cx="3708407" cy="547688"/>
          </a:xfrm>
          <a:prstGeom prst="rect">
            <a:avLst/>
          </a:prstGeom>
        </p:spPr>
        <p:txBody>
          <a:bodyPr/>
          <a:lstStyle/>
          <a:p>
            <a:fld id="{43A2FADE-49E4-4E4A-8402-63DF07037C68}" type="datetime1">
              <a:rPr lang="en-US" smtClean="0"/>
              <a:t>11/20/2023</a:t>
            </a:fld>
            <a:endParaRPr lang="en-US" dirty="0"/>
          </a:p>
        </p:txBody>
      </p:sp>
      <p:sp>
        <p:nvSpPr>
          <p:cNvPr id="5" name="Footer Placeholder 4"/>
          <p:cNvSpPr>
            <a:spLocks noGrp="1"/>
          </p:cNvSpPr>
          <p:nvPr>
            <p:ph type="ftr" sz="quarter" idx="11"/>
          </p:nvPr>
        </p:nvSpPr>
        <p:spPr>
          <a:xfrm>
            <a:off x="5529280" y="9689681"/>
            <a:ext cx="7234206" cy="547688"/>
          </a:xfrm>
          <a:prstGeom prst="rect">
            <a:avLst/>
          </a:prstGeom>
        </p:spPr>
        <p:txBody>
          <a:bodyPr/>
          <a:lstStyle/>
          <a:p>
            <a:endParaRPr lang="en-US" dirty="0"/>
          </a:p>
        </p:txBody>
      </p:sp>
      <p:sp>
        <p:nvSpPr>
          <p:cNvPr id="6" name="Slide Number Placeholder 5"/>
          <p:cNvSpPr>
            <a:spLocks noGrp="1"/>
          </p:cNvSpPr>
          <p:nvPr>
            <p:ph type="sldNum" sz="quarter" idx="12"/>
          </p:nvPr>
        </p:nvSpPr>
        <p:spPr>
          <a:xfrm>
            <a:off x="16002001" y="9670256"/>
            <a:ext cx="1968037" cy="547688"/>
          </a:xfrm>
          <a:prstGeom prst="rect">
            <a:avLst/>
          </a:prstGeom>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4568600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14401" y="411957"/>
            <a:ext cx="16459200" cy="1714501"/>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578660460"/>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8" name="Straight Connector 7"/>
          <p:cNvCxnSpPr/>
          <p:nvPr/>
        </p:nvCxnSpPr>
        <p:spPr>
          <a:xfrm>
            <a:off x="16536671" y="9738800"/>
            <a:ext cx="3810" cy="36576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userDrawn="1"/>
        </p:nvGrpSpPr>
        <p:grpSpPr>
          <a:xfrm>
            <a:off x="0" y="0"/>
            <a:ext cx="18288000" cy="6644640"/>
            <a:chOff x="0" y="0"/>
            <a:chExt cx="7383780" cy="4794249"/>
          </a:xfrm>
        </p:grpSpPr>
        <p:sp>
          <p:nvSpPr>
            <p:cNvPr id="18" name="Rectangle 17"/>
            <p:cNvSpPr/>
            <p:nvPr userDrawn="1"/>
          </p:nvSpPr>
          <p:spPr>
            <a:xfrm>
              <a:off x="0" y="0"/>
              <a:ext cx="4050593" cy="479424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22" name="Right Triangle 21"/>
            <p:cNvSpPr/>
            <p:nvPr userDrawn="1"/>
          </p:nvSpPr>
          <p:spPr>
            <a:xfrm flipV="1">
              <a:off x="4050593" y="635"/>
              <a:ext cx="3333187" cy="4793614"/>
            </a:xfrm>
            <a:prstGeom prst="rtTriangle">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grpSp>
      <p:sp>
        <p:nvSpPr>
          <p:cNvPr id="3" name="Title 2"/>
          <p:cNvSpPr>
            <a:spLocks noGrp="1"/>
          </p:cNvSpPr>
          <p:nvPr userDrawn="1">
            <p:ph type="title" hasCustomPrompt="1"/>
          </p:nvPr>
        </p:nvSpPr>
        <p:spPr>
          <a:xfrm>
            <a:off x="939800" y="2108201"/>
            <a:ext cx="12860868" cy="1752598"/>
          </a:xfrm>
        </p:spPr>
        <p:txBody>
          <a:bodyPr/>
          <a:lstStyle>
            <a:lvl1pPr>
              <a:lnSpc>
                <a:spcPct val="100000"/>
              </a:lnSpc>
              <a:defRPr sz="7000">
                <a:solidFill>
                  <a:srgbClr val="FFFFFF"/>
                </a:solidFill>
              </a:defRPr>
            </a:lvl1pPr>
          </a:lstStyle>
          <a:p>
            <a:r>
              <a:rPr lang="en-US" dirty="0"/>
              <a:t>Insert Divider A </a:t>
            </a:r>
            <a:br>
              <a:rPr lang="en-US" dirty="0"/>
            </a:br>
            <a:r>
              <a:rPr lang="en-US" dirty="0"/>
              <a:t>Title Here</a:t>
            </a:r>
          </a:p>
        </p:txBody>
      </p:sp>
      <p:sp>
        <p:nvSpPr>
          <p:cNvPr id="7" name="Text Placeholder 6"/>
          <p:cNvSpPr>
            <a:spLocks noGrp="1"/>
          </p:cNvSpPr>
          <p:nvPr userDrawn="1">
            <p:ph type="body" sz="quarter" idx="10" hasCustomPrompt="1"/>
          </p:nvPr>
        </p:nvSpPr>
        <p:spPr>
          <a:xfrm>
            <a:off x="905937" y="4583905"/>
            <a:ext cx="12901026" cy="673894"/>
          </a:xfrm>
        </p:spPr>
        <p:txBody>
          <a:bodyPr lIns="0" rIns="0"/>
          <a:lstStyle>
            <a:lvl1pPr marL="0" indent="0">
              <a:buNone/>
              <a:defRPr sz="2600" cap="none" baseline="0">
                <a:solidFill>
                  <a:schemeClr val="bg1"/>
                </a:solidFill>
                <a:latin typeface="Arial"/>
                <a:cs typeface="Arial"/>
              </a:defRPr>
            </a:lvl1pPr>
            <a:lvl2pPr>
              <a:defRPr sz="2200" b="0" baseline="0">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cxnSp>
        <p:nvCxnSpPr>
          <p:cNvPr id="25" name="Straight Connector 24"/>
          <p:cNvCxnSpPr>
            <a:endCxn id="22" idx="0"/>
          </p:cNvCxnSpPr>
          <p:nvPr userDrawn="1"/>
        </p:nvCxnSpPr>
        <p:spPr>
          <a:xfrm>
            <a:off x="0" y="6621780"/>
            <a:ext cx="10032428" cy="2286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9" name="Slide Number Placeholder 3">
            <a:extLst>
              <a:ext uri="{FF2B5EF4-FFF2-40B4-BE49-F238E27FC236}">
                <a16:creationId xmlns:a16="http://schemas.microsoft.com/office/drawing/2014/main" id="{7713B5B3-A073-4A34-B988-EFF42E4ECDCF}"/>
              </a:ext>
            </a:extLst>
          </p:cNvPr>
          <p:cNvSpPr>
            <a:spLocks noGrp="1"/>
          </p:cNvSpPr>
          <p:nvPr>
            <p:ph type="sldNum" sz="quarter" idx="4"/>
          </p:nvPr>
        </p:nvSpPr>
        <p:spPr>
          <a:xfrm>
            <a:off x="880538" y="9658992"/>
            <a:ext cx="529164"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Tree>
    <p:extLst>
      <p:ext uri="{BB962C8B-B14F-4D97-AF65-F5344CB8AC3E}">
        <p14:creationId xmlns:p14="http://schemas.microsoft.com/office/powerpoint/2010/main" val="3134539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 Dark" preserve="1">
  <p:cSld name="Title - Dark">
    <p:bg>
      <p:bgPr>
        <a:solidFill>
          <a:schemeClr val="accent1"/>
        </a:solidFill>
        <a:effectLst/>
      </p:bgPr>
    </p:bg>
    <p:spTree>
      <p:nvGrpSpPr>
        <p:cNvPr id="1" name="Shape 9"/>
        <p:cNvGrpSpPr/>
        <p:nvPr/>
      </p:nvGrpSpPr>
      <p:grpSpPr>
        <a:xfrm>
          <a:off x="0" y="0"/>
          <a:ext cx="0" cy="0"/>
          <a:chOff x="0" y="0"/>
          <a:chExt cx="0" cy="0"/>
        </a:xfrm>
      </p:grpSpPr>
      <p:pic>
        <p:nvPicPr>
          <p:cNvPr id="10" name="Google Shape;10;p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2" y="9346801"/>
            <a:ext cx="2597746" cy="736000"/>
          </a:xfrm>
          <a:prstGeom prst="rect">
            <a:avLst/>
          </a:prstGeom>
          <a:noFill/>
          <a:ln>
            <a:noFill/>
          </a:ln>
        </p:spPr>
      </p:pic>
      <p:sp>
        <p:nvSpPr>
          <p:cNvPr id="11" name="Google Shape;11;p2"/>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pic>
        <p:nvPicPr>
          <p:cNvPr id="12" name="Google Shape;12;p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915055" y="9347033"/>
            <a:ext cx="2597746" cy="736052"/>
          </a:xfrm>
          <a:prstGeom prst="rect">
            <a:avLst/>
          </a:prstGeom>
          <a:noFill/>
          <a:ln>
            <a:noFill/>
          </a:ln>
        </p:spPr>
      </p:pic>
    </p:spTree>
    <p:extLst>
      <p:ext uri="{BB962C8B-B14F-4D97-AF65-F5344CB8AC3E}">
        <p14:creationId xmlns:p14="http://schemas.microsoft.com/office/powerpoint/2010/main" val="2406844826"/>
      </p:ext>
    </p:extLst>
  </p:cSld>
  <p:clrMapOvr>
    <a:masterClrMapping/>
  </p:clrMapOvr>
  <p:extLst>
    <p:ext uri="{DCECCB84-F9BA-43D5-87BE-67443E8EF086}">
      <p15:sldGuideLst xmlns:p15="http://schemas.microsoft.com/office/powerpoint/2012/main">
        <p15:guide id="1" pos="312">
          <p15:clr>
            <a:srgbClr val="FA7B17"/>
          </p15:clr>
        </p15:guide>
        <p15:guide id="2" pos="5472">
          <p15:clr>
            <a:srgbClr val="FA7B17"/>
          </p15:clr>
        </p15:guide>
        <p15:guide id="3" orient="horz" pos="3108">
          <p15:clr>
            <a:srgbClr val="FA7B17"/>
          </p15:clr>
        </p15:guide>
        <p15:guide id="4" orient="horz" pos="1620">
          <p15:clr>
            <a:srgbClr val="FA7B17"/>
          </p15:clr>
        </p15:guide>
        <p15:guide id="5" orient="horz" pos="145">
          <p15:clr>
            <a:srgbClr val="FA7B17"/>
          </p15:clr>
        </p15:guide>
        <p15:guide id="6" orient="horz" pos="3036">
          <p15:clr>
            <a:srgbClr val="FA7B17"/>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2 Profiles - intro" preserve="1">
  <p:cSld name="2 Profiles - intro">
    <p:bg>
      <p:bgPr>
        <a:solidFill>
          <a:schemeClr val="lt1"/>
        </a:solidFill>
        <a:effectLst/>
      </p:bgPr>
    </p:bg>
    <p:spTree>
      <p:nvGrpSpPr>
        <p:cNvPr id="1" name="Shape 13"/>
        <p:cNvGrpSpPr/>
        <p:nvPr/>
      </p:nvGrpSpPr>
      <p:grpSpPr>
        <a:xfrm>
          <a:off x="0" y="0"/>
          <a:ext cx="0" cy="0"/>
          <a:chOff x="0" y="0"/>
          <a:chExt cx="0" cy="0"/>
        </a:xfrm>
      </p:grpSpPr>
      <p:sp>
        <p:nvSpPr>
          <p:cNvPr id="14" name="Google Shape;14;p3"/>
          <p:cNvSpPr txBox="1"/>
          <p:nvPr/>
        </p:nvSpPr>
        <p:spPr>
          <a:xfrm>
            <a:off x="11675201" y="1"/>
            <a:ext cx="6612600" cy="10287000"/>
          </a:xfrm>
          <a:prstGeom prst="rect">
            <a:avLst/>
          </a:prstGeom>
          <a:solidFill>
            <a:schemeClr val="lt1"/>
          </a:solidFill>
          <a:ln>
            <a:noFill/>
          </a:ln>
        </p:spPr>
        <p:txBody>
          <a:bodyPr spcFirstLastPara="1" wrap="square" lIns="365720" tIns="365720" rIns="365720" bIns="365720"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999" b="0" i="0" u="none" strike="noStrike" cap="none" dirty="0">
              <a:solidFill>
                <a:srgbClr val="2D2D2D"/>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5" name="Google Shape;15;p3"/>
          <p:cNvSpPr txBox="1">
            <a:spLocks noGrp="1"/>
          </p:cNvSpPr>
          <p:nvPr>
            <p:ph type="title"/>
          </p:nvPr>
        </p:nvSpPr>
        <p:spPr>
          <a:xfrm>
            <a:off x="985592" y="2464859"/>
            <a:ext cx="10125000" cy="1229400"/>
          </a:xfrm>
          <a:prstGeom prst="rect">
            <a:avLst/>
          </a:prstGeom>
          <a:noFill/>
          <a:ln>
            <a:noFill/>
          </a:ln>
        </p:spPr>
        <p:txBody>
          <a:bodyPr spcFirstLastPara="1" wrap="square" lIns="0" tIns="91425" rIns="0" bIns="91425" anchor="t" anchorCtr="0">
            <a:noAutofit/>
          </a:bodyPr>
          <a:lstStyle>
            <a:lvl1pPr marR="0" lvl="0" algn="l">
              <a:lnSpc>
                <a:spcPct val="90000"/>
              </a:lnSpc>
              <a:spcBef>
                <a:spcPts val="0"/>
              </a:spcBef>
              <a:spcAft>
                <a:spcPts val="0"/>
              </a:spcAft>
              <a:buSzPts val="2400"/>
              <a:buNone/>
              <a:defRPr sz="5999">
                <a:solidFill>
                  <a:schemeClr val="dk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6" name="Google Shape;16;p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2" y="9346801"/>
            <a:ext cx="2597746" cy="736000"/>
          </a:xfrm>
          <a:prstGeom prst="rect">
            <a:avLst/>
          </a:prstGeom>
          <a:noFill/>
          <a:ln>
            <a:noFill/>
          </a:ln>
        </p:spPr>
      </p:pic>
      <p:sp>
        <p:nvSpPr>
          <p:cNvPr id="17" name="Google Shape;17;p3"/>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8" name="Google Shape;18;p3"/>
          <p:cNvSpPr txBox="1"/>
          <p:nvPr/>
        </p:nvSpPr>
        <p:spPr>
          <a:xfrm>
            <a:off x="775201" y="96994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9" name="Google Shape;19;p3"/>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20" name="Google Shape;20;p3"/>
          <p:cNvSpPr txBox="1">
            <a:spLocks noGrp="1"/>
          </p:cNvSpPr>
          <p:nvPr>
            <p:ph type="subTitle" idx="1"/>
          </p:nvPr>
        </p:nvSpPr>
        <p:spPr>
          <a:xfrm>
            <a:off x="1379653" y="9608426"/>
            <a:ext cx="7764349"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dk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spTree>
    <p:extLst>
      <p:ext uri="{BB962C8B-B14F-4D97-AF65-F5344CB8AC3E}">
        <p14:creationId xmlns:p14="http://schemas.microsoft.com/office/powerpoint/2010/main" val="640410484"/>
      </p:ext>
    </p:extLst>
  </p:cSld>
  <p:clrMapOvr>
    <a:masterClrMapping/>
  </p:clrMapOvr>
  <p:extLst>
    <p:ext uri="{DCECCB84-F9BA-43D5-87BE-67443E8EF086}">
      <p15:sldGuideLst xmlns:p15="http://schemas.microsoft.com/office/powerpoint/2012/main">
        <p15:guide id="1" orient="horz" pos="156">
          <p15:clr>
            <a:srgbClr val="FBAE40"/>
          </p15:clr>
        </p15:guide>
        <p15:guide id="2" pos="3840">
          <p15:clr>
            <a:srgbClr val="FBAE40"/>
          </p15:clr>
        </p15:guide>
        <p15:guide id="3" pos="312">
          <p15:clr>
            <a:srgbClr val="FBAE40"/>
          </p15:clr>
        </p15:guide>
        <p15:guide id="4" orient="horz" pos="3084">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 column with table/chart" preserve="1">
  <p:cSld name="1 column with table/chart">
    <p:spTree>
      <p:nvGrpSpPr>
        <p:cNvPr id="1" name="Shape 21"/>
        <p:cNvGrpSpPr/>
        <p:nvPr/>
      </p:nvGrpSpPr>
      <p:grpSpPr>
        <a:xfrm>
          <a:off x="0" y="0"/>
          <a:ext cx="0" cy="0"/>
          <a:chOff x="0" y="0"/>
          <a:chExt cx="0" cy="0"/>
        </a:xfrm>
      </p:grpSpPr>
      <p:sp>
        <p:nvSpPr>
          <p:cNvPr id="22" name="Google Shape;22;p4"/>
          <p:cNvSpPr txBox="1">
            <a:spLocks noGrp="1"/>
          </p:cNvSpPr>
          <p:nvPr>
            <p:ph type="body" idx="1"/>
          </p:nvPr>
        </p:nvSpPr>
        <p:spPr>
          <a:xfrm>
            <a:off x="990600" y="2779291"/>
            <a:ext cx="16522200" cy="3140999"/>
          </a:xfrm>
          <a:prstGeom prst="rect">
            <a:avLst/>
          </a:prstGeom>
          <a:noFill/>
          <a:ln>
            <a:noFill/>
          </a:ln>
        </p:spPr>
        <p:txBody>
          <a:bodyPr spcFirstLastPara="1" wrap="square" lIns="0" tIns="91425" rIns="91425" bIns="91425" anchor="t" anchorCtr="0">
            <a:noAutofit/>
          </a:bodyPr>
          <a:lstStyle>
            <a:lvl1pPr marL="914307" marR="0" lvl="0" indent="-457153" algn="l">
              <a:lnSpc>
                <a:spcPct val="115000"/>
              </a:lnSpc>
              <a:spcBef>
                <a:spcPts val="0"/>
              </a:spcBef>
              <a:spcAft>
                <a:spcPts val="0"/>
              </a:spcAft>
              <a:buClr>
                <a:schemeClr val="dk1"/>
              </a:buClr>
              <a:buSzPts val="1100"/>
              <a:buFont typeface="Arial"/>
              <a:buNone/>
              <a:defRPr sz="1999" b="0" i="0">
                <a:solidFill>
                  <a:srgbClr val="5022C3"/>
                </a:solidFill>
                <a:latin typeface="Open Sans" panose="020B0606030504020204" pitchFamily="34" charset="0"/>
                <a:ea typeface="Open Sans" panose="020B0606030504020204" pitchFamily="34" charset="0"/>
                <a:cs typeface="Open Sans" panose="020B0606030504020204" pitchFamily="34" charset="0"/>
              </a:defRPr>
            </a:lvl1pPr>
            <a:lvl2pPr marL="1828615" marR="0" lvl="1" indent="-457153" algn="l">
              <a:lnSpc>
                <a:spcPct val="115000"/>
              </a:lnSpc>
              <a:spcBef>
                <a:spcPts val="1999"/>
              </a:spcBef>
              <a:spcAft>
                <a:spcPts val="0"/>
              </a:spcAft>
              <a:buSzPts val="1000"/>
              <a:buNone/>
              <a:defRPr sz="1999">
                <a:solidFill>
                  <a:srgbClr val="000000"/>
                </a:solidFill>
              </a:defRPr>
            </a:lvl2pPr>
            <a:lvl3pPr marL="2742921" marR="0" lvl="2" indent="-457153" algn="l">
              <a:lnSpc>
                <a:spcPct val="115000"/>
              </a:lnSpc>
              <a:spcBef>
                <a:spcPts val="1999"/>
              </a:spcBef>
              <a:spcAft>
                <a:spcPts val="0"/>
              </a:spcAft>
              <a:buSzPts val="800"/>
              <a:buNone/>
              <a:defRPr sz="1999">
                <a:solidFill>
                  <a:srgbClr val="000000"/>
                </a:solidFill>
              </a:defRPr>
            </a:lvl3pPr>
            <a:lvl4pPr marL="3657228" marR="0" lvl="3" indent="-457153" algn="l">
              <a:lnSpc>
                <a:spcPct val="115000"/>
              </a:lnSpc>
              <a:spcBef>
                <a:spcPts val="1999"/>
              </a:spcBef>
              <a:spcAft>
                <a:spcPts val="0"/>
              </a:spcAft>
              <a:buSzPts val="800"/>
              <a:buNone/>
              <a:defRPr sz="1999">
                <a:solidFill>
                  <a:srgbClr val="000000"/>
                </a:solidFill>
              </a:defRPr>
            </a:lvl4pPr>
            <a:lvl5pPr marL="4571535" marR="0" lvl="4" indent="-457153" algn="l">
              <a:lnSpc>
                <a:spcPct val="115000"/>
              </a:lnSpc>
              <a:spcBef>
                <a:spcPts val="1999"/>
              </a:spcBef>
              <a:spcAft>
                <a:spcPts val="0"/>
              </a:spcAft>
              <a:buSzPts val="800"/>
              <a:buNone/>
              <a:defRPr sz="1999">
                <a:solidFill>
                  <a:srgbClr val="000000"/>
                </a:solidFill>
              </a:defRPr>
            </a:lvl5pPr>
            <a:lvl6pPr marL="5485843" marR="0" lvl="5" indent="-457153" algn="l">
              <a:lnSpc>
                <a:spcPct val="115000"/>
              </a:lnSpc>
              <a:spcBef>
                <a:spcPts val="1999"/>
              </a:spcBef>
              <a:spcAft>
                <a:spcPts val="0"/>
              </a:spcAft>
              <a:buSzPts val="800"/>
              <a:buNone/>
              <a:defRPr sz="1999">
                <a:solidFill>
                  <a:srgbClr val="000000"/>
                </a:solidFill>
              </a:defRPr>
            </a:lvl6pPr>
            <a:lvl7pPr marL="6400149" marR="0" lvl="6" indent="-457153" algn="l">
              <a:lnSpc>
                <a:spcPct val="115000"/>
              </a:lnSpc>
              <a:spcBef>
                <a:spcPts val="1999"/>
              </a:spcBef>
              <a:spcAft>
                <a:spcPts val="0"/>
              </a:spcAft>
              <a:buSzPts val="800"/>
              <a:buNone/>
              <a:defRPr sz="1999">
                <a:solidFill>
                  <a:srgbClr val="000000"/>
                </a:solidFill>
              </a:defRPr>
            </a:lvl7pPr>
            <a:lvl8pPr marL="7314456" marR="0" lvl="7" indent="-457153" algn="l">
              <a:lnSpc>
                <a:spcPct val="115000"/>
              </a:lnSpc>
              <a:spcBef>
                <a:spcPts val="1999"/>
              </a:spcBef>
              <a:spcAft>
                <a:spcPts val="0"/>
              </a:spcAft>
              <a:buSzPts val="800"/>
              <a:buNone/>
              <a:defRPr sz="1999">
                <a:solidFill>
                  <a:srgbClr val="000000"/>
                </a:solidFill>
              </a:defRPr>
            </a:lvl8pPr>
            <a:lvl9pPr marL="8228763" marR="0" lvl="8" indent="-457153" algn="l">
              <a:lnSpc>
                <a:spcPct val="115000"/>
              </a:lnSpc>
              <a:spcBef>
                <a:spcPts val="1999"/>
              </a:spcBef>
              <a:spcAft>
                <a:spcPts val="1999"/>
              </a:spcAft>
              <a:buSzPts val="800"/>
              <a:buNone/>
              <a:defRPr sz="1999">
                <a:solidFill>
                  <a:srgbClr val="000000"/>
                </a:solidFill>
              </a:defRPr>
            </a:lvl9pPr>
          </a:lstStyle>
          <a:p>
            <a:endParaRPr dirty="0"/>
          </a:p>
        </p:txBody>
      </p:sp>
      <p:pic>
        <p:nvPicPr>
          <p:cNvPr id="23" name="Google Shape;23;p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2" y="9346801"/>
            <a:ext cx="2597746" cy="736000"/>
          </a:xfrm>
          <a:prstGeom prst="rect">
            <a:avLst/>
          </a:prstGeom>
          <a:noFill/>
          <a:ln>
            <a:noFill/>
          </a:ln>
        </p:spPr>
      </p:pic>
      <p:sp>
        <p:nvSpPr>
          <p:cNvPr id="24" name="Google Shape;24;p4"/>
          <p:cNvSpPr txBox="1">
            <a:spLocks noGrp="1"/>
          </p:cNvSpPr>
          <p:nvPr>
            <p:ph type="title"/>
          </p:nvPr>
        </p:nvSpPr>
        <p:spPr>
          <a:xfrm>
            <a:off x="990600" y="1484575"/>
            <a:ext cx="16889400" cy="1079399"/>
          </a:xfrm>
          <a:prstGeom prst="rect">
            <a:avLst/>
          </a:prstGeom>
          <a:noFill/>
          <a:ln>
            <a:noFill/>
          </a:ln>
        </p:spPr>
        <p:txBody>
          <a:bodyPr spcFirstLastPara="1" wrap="square" lIns="0" tIns="91425" rIns="91425" bIns="91425" anchor="t" anchorCtr="0">
            <a:noAutofit/>
          </a:bodyPr>
          <a:lstStyle>
            <a:lvl1pPr marR="0" lvl="0" algn="l">
              <a:lnSpc>
                <a:spcPct val="100000"/>
              </a:lnSpc>
              <a:spcBef>
                <a:spcPts val="0"/>
              </a:spcBef>
              <a:spcAft>
                <a:spcPts val="0"/>
              </a:spcAft>
              <a:buSzPts val="2400"/>
              <a:buNone/>
              <a:defRPr>
                <a:solidFill>
                  <a:schemeClr val="dk1"/>
                </a:solidFill>
              </a:defRPr>
            </a:lvl1pPr>
            <a:lvl2pPr lvl="1" algn="l">
              <a:lnSpc>
                <a:spcPct val="100000"/>
              </a:lnSpc>
              <a:spcBef>
                <a:spcPts val="1999"/>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25" name="Google Shape;25;p4"/>
          <p:cNvSpPr txBox="1"/>
          <p:nvPr/>
        </p:nvSpPr>
        <p:spPr>
          <a:xfrm>
            <a:off x="775201" y="96994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26" name="Google Shape;26;p4"/>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27" name="Google Shape;27;p4"/>
          <p:cNvSpPr txBox="1">
            <a:spLocks noGrp="1"/>
          </p:cNvSpPr>
          <p:nvPr>
            <p:ph type="subTitle" idx="2"/>
          </p:nvPr>
        </p:nvSpPr>
        <p:spPr>
          <a:xfrm>
            <a:off x="1379653" y="9608426"/>
            <a:ext cx="7764349"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dk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spTree>
    <p:extLst>
      <p:ext uri="{BB962C8B-B14F-4D97-AF65-F5344CB8AC3E}">
        <p14:creationId xmlns:p14="http://schemas.microsoft.com/office/powerpoint/2010/main" val="621668241"/>
      </p:ext>
    </p:extLst>
  </p:cSld>
  <p:clrMapOvr>
    <a:masterClrMapping/>
  </p:clrMapOvr>
  <p:extLst>
    <p:ext uri="{DCECCB84-F9BA-43D5-87BE-67443E8EF086}">
      <p15:sldGuideLst xmlns:p15="http://schemas.microsoft.com/office/powerpoint/2012/main">
        <p15:guide id="1" orient="horz" pos="1620">
          <p15:clr>
            <a:srgbClr val="FBAE40"/>
          </p15:clr>
        </p15:guide>
        <p15:guide id="2" pos="312">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only footer 1" preserve="1">
  <p:cSld name="only footer 1">
    <p:spTree>
      <p:nvGrpSpPr>
        <p:cNvPr id="1" name="Shape 28"/>
        <p:cNvGrpSpPr/>
        <p:nvPr/>
      </p:nvGrpSpPr>
      <p:grpSpPr>
        <a:xfrm>
          <a:off x="0" y="0"/>
          <a:ext cx="0" cy="0"/>
          <a:chOff x="0" y="0"/>
          <a:chExt cx="0" cy="0"/>
        </a:xfrm>
      </p:grpSpPr>
      <p:sp>
        <p:nvSpPr>
          <p:cNvPr id="29" name="Google Shape;29;p5"/>
          <p:cNvSpPr txBox="1"/>
          <p:nvPr/>
        </p:nvSpPr>
        <p:spPr>
          <a:xfrm>
            <a:off x="775201" y="96994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30" name="Google Shape;30;p5"/>
          <p:cNvSpPr txBox="1">
            <a:spLocks noGrp="1"/>
          </p:cNvSpPr>
          <p:nvPr>
            <p:ph type="subTitle" idx="1"/>
          </p:nvPr>
        </p:nvSpPr>
        <p:spPr>
          <a:xfrm>
            <a:off x="1164251" y="9836126"/>
            <a:ext cx="7332000"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pic>
        <p:nvPicPr>
          <p:cNvPr id="31" name="Google Shape;31;p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2" y="9574501"/>
            <a:ext cx="2597744" cy="736000"/>
          </a:xfrm>
          <a:prstGeom prst="rect">
            <a:avLst/>
          </a:prstGeom>
          <a:noFill/>
          <a:ln>
            <a:noFill/>
          </a:ln>
        </p:spPr>
      </p:pic>
    </p:spTree>
    <p:extLst>
      <p:ext uri="{BB962C8B-B14F-4D97-AF65-F5344CB8AC3E}">
        <p14:creationId xmlns:p14="http://schemas.microsoft.com/office/powerpoint/2010/main" val="927789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Important text - light" preserve="1">
  <p:cSld name="Important text - light">
    <p:bg>
      <p:bgPr>
        <a:solidFill>
          <a:schemeClr val="accent1"/>
        </a:solidFill>
        <a:effectLst/>
      </p:bgPr>
    </p:bg>
    <p:spTree>
      <p:nvGrpSpPr>
        <p:cNvPr id="1" name="Shape 32"/>
        <p:cNvGrpSpPr/>
        <p:nvPr/>
      </p:nvGrpSpPr>
      <p:grpSpPr>
        <a:xfrm>
          <a:off x="0" y="0"/>
          <a:ext cx="0" cy="0"/>
          <a:chOff x="0" y="0"/>
          <a:chExt cx="0" cy="0"/>
        </a:xfrm>
      </p:grpSpPr>
      <p:sp>
        <p:nvSpPr>
          <p:cNvPr id="33" name="Google Shape;33;p6"/>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34" name="Google Shape;34;p6"/>
          <p:cNvSpPr txBox="1">
            <a:spLocks noGrp="1"/>
          </p:cNvSpPr>
          <p:nvPr>
            <p:ph type="subTitle" idx="1"/>
          </p:nvPr>
        </p:nvSpPr>
        <p:spPr>
          <a:xfrm>
            <a:off x="1379653" y="9608426"/>
            <a:ext cx="7764349"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pic>
        <p:nvPicPr>
          <p:cNvPr id="35" name="Google Shape;35;p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5" y="9347033"/>
            <a:ext cx="2597746" cy="736052"/>
          </a:xfrm>
          <a:prstGeom prst="rect">
            <a:avLst/>
          </a:prstGeom>
          <a:noFill/>
          <a:ln>
            <a:noFill/>
          </a:ln>
        </p:spPr>
      </p:pic>
      <p:sp>
        <p:nvSpPr>
          <p:cNvPr id="36" name="Google Shape;36;p6"/>
          <p:cNvSpPr txBox="1">
            <a:spLocks noGrp="1"/>
          </p:cNvSpPr>
          <p:nvPr>
            <p:ph type="title"/>
          </p:nvPr>
        </p:nvSpPr>
        <p:spPr>
          <a:xfrm>
            <a:off x="990600" y="2585185"/>
            <a:ext cx="8153399" cy="5537324"/>
          </a:xfrm>
          <a:prstGeom prst="rect">
            <a:avLst/>
          </a:prstGeom>
          <a:noFill/>
          <a:ln>
            <a:noFill/>
          </a:ln>
        </p:spPr>
        <p:txBody>
          <a:bodyPr spcFirstLastPara="1" wrap="square" lIns="0" tIns="0" rIns="0" bIns="0" anchor="t" anchorCtr="0">
            <a:noAutofit/>
          </a:bodyPr>
          <a:lstStyle>
            <a:lvl1pPr marR="0" lvl="0" algn="l">
              <a:lnSpc>
                <a:spcPct val="90000"/>
              </a:lnSpc>
              <a:spcBef>
                <a:spcPts val="0"/>
              </a:spcBef>
              <a:spcAft>
                <a:spcPts val="0"/>
              </a:spcAft>
              <a:buSzPts val="2400"/>
              <a:buNone/>
              <a:defRPr sz="5999">
                <a:solidFill>
                  <a:schemeClr val="lt1"/>
                </a:solidFill>
              </a:defRPr>
            </a:lvl1pPr>
            <a:lvl2pPr lvl="1" algn="l">
              <a:lnSpc>
                <a:spcPct val="100000"/>
              </a:lnSpc>
              <a:spcBef>
                <a:spcPts val="400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368681397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os="3084">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2 column" preserve="1">
  <p:cSld name="2 column">
    <p:spTree>
      <p:nvGrpSpPr>
        <p:cNvPr id="1" name="Shape 37"/>
        <p:cNvGrpSpPr/>
        <p:nvPr/>
      </p:nvGrpSpPr>
      <p:grpSpPr>
        <a:xfrm>
          <a:off x="0" y="0"/>
          <a:ext cx="0" cy="0"/>
          <a:chOff x="0" y="0"/>
          <a:chExt cx="0" cy="0"/>
        </a:xfrm>
      </p:grpSpPr>
      <p:sp>
        <p:nvSpPr>
          <p:cNvPr id="38" name="Google Shape;38;p7"/>
          <p:cNvSpPr txBox="1">
            <a:spLocks noGrp="1"/>
          </p:cNvSpPr>
          <p:nvPr>
            <p:ph type="title"/>
          </p:nvPr>
        </p:nvSpPr>
        <p:spPr>
          <a:xfrm>
            <a:off x="775200" y="780850"/>
            <a:ext cx="16479000" cy="1229400"/>
          </a:xfrm>
          <a:prstGeom prst="rect">
            <a:avLst/>
          </a:prstGeom>
          <a:noFill/>
          <a:ln>
            <a:noFill/>
          </a:ln>
        </p:spPr>
        <p:txBody>
          <a:bodyPr spcFirstLastPara="1" wrap="square" lIns="0" tIns="91425" rIns="91425" bIns="91425" anchor="t" anchorCtr="0">
            <a:noAutofit/>
          </a:bodyPr>
          <a:lstStyle>
            <a:lvl1pPr marR="0" lvl="0" algn="l">
              <a:lnSpc>
                <a:spcPct val="115000"/>
              </a:lnSpc>
              <a:spcBef>
                <a:spcPts val="0"/>
              </a:spcBef>
              <a:spcAft>
                <a:spcPts val="0"/>
              </a:spcAft>
              <a:buSzPts val="2400"/>
              <a:buNone/>
              <a:defRPr>
                <a:solidFill>
                  <a:schemeClr val="dk1"/>
                </a:solidFill>
              </a:defRPr>
            </a:lvl1pPr>
            <a:lvl2pPr lvl="1" algn="l">
              <a:lnSpc>
                <a:spcPct val="100000"/>
              </a:lnSpc>
              <a:spcBef>
                <a:spcPts val="1999"/>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9" name="Google Shape;39;p7"/>
          <p:cNvSpPr txBox="1">
            <a:spLocks noGrp="1"/>
          </p:cNvSpPr>
          <p:nvPr>
            <p:ph type="body" idx="1"/>
          </p:nvPr>
        </p:nvSpPr>
        <p:spPr>
          <a:xfrm>
            <a:off x="775201" y="2924300"/>
            <a:ext cx="7981200" cy="6061200"/>
          </a:xfrm>
          <a:prstGeom prst="rect">
            <a:avLst/>
          </a:prstGeom>
          <a:noFill/>
          <a:ln>
            <a:noFill/>
          </a:ln>
        </p:spPr>
        <p:txBody>
          <a:bodyPr spcFirstLastPara="1" wrap="square" lIns="0" tIns="91425" rIns="91425" bIns="91425" anchor="t" anchorCtr="0">
            <a:noAutofit/>
          </a:bodyPr>
          <a:lstStyle>
            <a:lvl1pPr marL="914307" marR="0" lvl="0" indent="-457153" algn="l">
              <a:lnSpc>
                <a:spcPct val="115000"/>
              </a:lnSpc>
              <a:spcBef>
                <a:spcPts val="0"/>
              </a:spcBef>
              <a:spcAft>
                <a:spcPts val="0"/>
              </a:spcAft>
              <a:buClr>
                <a:schemeClr val="dk1"/>
              </a:buClr>
              <a:buSzPts val="1100"/>
              <a:buFont typeface="Arial"/>
              <a:buNone/>
              <a:defRPr b="0" i="0">
                <a:solidFill>
                  <a:srgbClr val="5022C3"/>
                </a:solidFill>
                <a:latin typeface="Open Sans" panose="020B0606030504020204" pitchFamily="34" charset="0"/>
                <a:ea typeface="Open Sans" panose="020B0606030504020204" pitchFamily="34" charset="0"/>
                <a:cs typeface="Open Sans" panose="020B0606030504020204" pitchFamily="34" charset="0"/>
              </a:defRPr>
            </a:lvl1pPr>
            <a:lvl2pPr marL="1828615" marR="0" lvl="1" indent="-457153" algn="l">
              <a:lnSpc>
                <a:spcPct val="115000"/>
              </a:lnSpc>
              <a:spcBef>
                <a:spcPts val="1999"/>
              </a:spcBef>
              <a:spcAft>
                <a:spcPts val="0"/>
              </a:spcAft>
              <a:buSzPts val="1000"/>
              <a:buNone/>
              <a:defRPr>
                <a:solidFill>
                  <a:srgbClr val="000000"/>
                </a:solidFill>
              </a:defRPr>
            </a:lvl2pPr>
            <a:lvl3pPr marL="2742921" marR="0" lvl="2" indent="-457153" algn="l">
              <a:lnSpc>
                <a:spcPct val="115000"/>
              </a:lnSpc>
              <a:spcBef>
                <a:spcPts val="1999"/>
              </a:spcBef>
              <a:spcAft>
                <a:spcPts val="0"/>
              </a:spcAft>
              <a:buSzPts val="800"/>
              <a:buNone/>
              <a:defRPr>
                <a:solidFill>
                  <a:srgbClr val="000000"/>
                </a:solidFill>
              </a:defRPr>
            </a:lvl3pPr>
            <a:lvl4pPr marL="3657228" marR="0" lvl="3" indent="-457153" algn="l">
              <a:lnSpc>
                <a:spcPct val="115000"/>
              </a:lnSpc>
              <a:spcBef>
                <a:spcPts val="1999"/>
              </a:spcBef>
              <a:spcAft>
                <a:spcPts val="0"/>
              </a:spcAft>
              <a:buSzPts val="800"/>
              <a:buNone/>
              <a:defRPr>
                <a:solidFill>
                  <a:srgbClr val="000000"/>
                </a:solidFill>
              </a:defRPr>
            </a:lvl4pPr>
            <a:lvl5pPr marL="4571535" marR="0" lvl="4" indent="-457153" algn="l">
              <a:lnSpc>
                <a:spcPct val="115000"/>
              </a:lnSpc>
              <a:spcBef>
                <a:spcPts val="1999"/>
              </a:spcBef>
              <a:spcAft>
                <a:spcPts val="0"/>
              </a:spcAft>
              <a:buSzPts val="800"/>
              <a:buNone/>
              <a:defRPr>
                <a:solidFill>
                  <a:srgbClr val="000000"/>
                </a:solidFill>
              </a:defRPr>
            </a:lvl5pPr>
            <a:lvl6pPr marL="5485843" marR="0" lvl="5" indent="-457153" algn="l">
              <a:lnSpc>
                <a:spcPct val="115000"/>
              </a:lnSpc>
              <a:spcBef>
                <a:spcPts val="1999"/>
              </a:spcBef>
              <a:spcAft>
                <a:spcPts val="0"/>
              </a:spcAft>
              <a:buSzPts val="800"/>
              <a:buNone/>
              <a:defRPr>
                <a:solidFill>
                  <a:srgbClr val="000000"/>
                </a:solidFill>
              </a:defRPr>
            </a:lvl6pPr>
            <a:lvl7pPr marL="6400149" marR="0" lvl="6" indent="-457153" algn="l">
              <a:lnSpc>
                <a:spcPct val="115000"/>
              </a:lnSpc>
              <a:spcBef>
                <a:spcPts val="1999"/>
              </a:spcBef>
              <a:spcAft>
                <a:spcPts val="0"/>
              </a:spcAft>
              <a:buSzPts val="800"/>
              <a:buNone/>
              <a:defRPr>
                <a:solidFill>
                  <a:srgbClr val="000000"/>
                </a:solidFill>
              </a:defRPr>
            </a:lvl7pPr>
            <a:lvl8pPr marL="7314456" marR="0" lvl="7" indent="-457153" algn="l">
              <a:lnSpc>
                <a:spcPct val="115000"/>
              </a:lnSpc>
              <a:spcBef>
                <a:spcPts val="1999"/>
              </a:spcBef>
              <a:spcAft>
                <a:spcPts val="0"/>
              </a:spcAft>
              <a:buSzPts val="800"/>
              <a:buNone/>
              <a:defRPr>
                <a:solidFill>
                  <a:srgbClr val="000000"/>
                </a:solidFill>
              </a:defRPr>
            </a:lvl8pPr>
            <a:lvl9pPr marL="8228763" marR="0" lvl="8" indent="-457153" algn="l">
              <a:lnSpc>
                <a:spcPct val="115000"/>
              </a:lnSpc>
              <a:spcBef>
                <a:spcPts val="1999"/>
              </a:spcBef>
              <a:spcAft>
                <a:spcPts val="1999"/>
              </a:spcAft>
              <a:buSzPts val="800"/>
              <a:buNone/>
              <a:defRPr>
                <a:solidFill>
                  <a:srgbClr val="000000"/>
                </a:solidFill>
              </a:defRPr>
            </a:lvl9pPr>
          </a:lstStyle>
          <a:p>
            <a:endParaRPr dirty="0"/>
          </a:p>
        </p:txBody>
      </p:sp>
      <p:sp>
        <p:nvSpPr>
          <p:cNvPr id="40" name="Google Shape;40;p7"/>
          <p:cNvSpPr txBox="1">
            <a:spLocks noGrp="1"/>
          </p:cNvSpPr>
          <p:nvPr>
            <p:ph type="body" idx="2"/>
          </p:nvPr>
        </p:nvSpPr>
        <p:spPr>
          <a:xfrm>
            <a:off x="9406250" y="2924300"/>
            <a:ext cx="7981200" cy="6061200"/>
          </a:xfrm>
          <a:prstGeom prst="rect">
            <a:avLst/>
          </a:prstGeom>
          <a:noFill/>
          <a:ln>
            <a:noFill/>
          </a:ln>
        </p:spPr>
        <p:txBody>
          <a:bodyPr spcFirstLastPara="1" wrap="square" lIns="0" tIns="91425" rIns="91425" bIns="91425" anchor="t" anchorCtr="0">
            <a:noAutofit/>
          </a:bodyPr>
          <a:lstStyle>
            <a:lvl1pPr marL="914307" marR="0" lvl="0" indent="-457153" algn="l">
              <a:lnSpc>
                <a:spcPct val="115000"/>
              </a:lnSpc>
              <a:spcBef>
                <a:spcPts val="0"/>
              </a:spcBef>
              <a:spcAft>
                <a:spcPts val="0"/>
              </a:spcAft>
              <a:buClr>
                <a:schemeClr val="dk1"/>
              </a:buClr>
              <a:buSzPts val="1100"/>
              <a:buFont typeface="Arial"/>
              <a:buNone/>
              <a:defRPr b="0" i="0">
                <a:solidFill>
                  <a:srgbClr val="5022C3"/>
                </a:solidFill>
                <a:latin typeface="Open Sans" panose="020B0606030504020204" pitchFamily="34" charset="0"/>
                <a:ea typeface="Open Sans" panose="020B0606030504020204" pitchFamily="34" charset="0"/>
                <a:cs typeface="Open Sans" panose="020B0606030504020204" pitchFamily="34" charset="0"/>
              </a:defRPr>
            </a:lvl1pPr>
            <a:lvl2pPr marL="1828615" marR="0" lvl="1" indent="-457153" algn="l">
              <a:lnSpc>
                <a:spcPct val="115000"/>
              </a:lnSpc>
              <a:spcBef>
                <a:spcPts val="1999"/>
              </a:spcBef>
              <a:spcAft>
                <a:spcPts val="0"/>
              </a:spcAft>
              <a:buSzPts val="1000"/>
              <a:buNone/>
              <a:defRPr>
                <a:solidFill>
                  <a:srgbClr val="000000"/>
                </a:solidFill>
              </a:defRPr>
            </a:lvl2pPr>
            <a:lvl3pPr marL="2742921" marR="0" lvl="2" indent="-457153" algn="l">
              <a:lnSpc>
                <a:spcPct val="115000"/>
              </a:lnSpc>
              <a:spcBef>
                <a:spcPts val="1999"/>
              </a:spcBef>
              <a:spcAft>
                <a:spcPts val="0"/>
              </a:spcAft>
              <a:buSzPts val="800"/>
              <a:buNone/>
              <a:defRPr>
                <a:solidFill>
                  <a:srgbClr val="000000"/>
                </a:solidFill>
              </a:defRPr>
            </a:lvl3pPr>
            <a:lvl4pPr marL="3657228" marR="0" lvl="3" indent="-457153" algn="l">
              <a:lnSpc>
                <a:spcPct val="115000"/>
              </a:lnSpc>
              <a:spcBef>
                <a:spcPts val="1999"/>
              </a:spcBef>
              <a:spcAft>
                <a:spcPts val="0"/>
              </a:spcAft>
              <a:buSzPts val="800"/>
              <a:buNone/>
              <a:defRPr>
                <a:solidFill>
                  <a:srgbClr val="000000"/>
                </a:solidFill>
              </a:defRPr>
            </a:lvl4pPr>
            <a:lvl5pPr marL="4571535" marR="0" lvl="4" indent="-457153" algn="l">
              <a:lnSpc>
                <a:spcPct val="115000"/>
              </a:lnSpc>
              <a:spcBef>
                <a:spcPts val="1999"/>
              </a:spcBef>
              <a:spcAft>
                <a:spcPts val="0"/>
              </a:spcAft>
              <a:buSzPts val="800"/>
              <a:buNone/>
              <a:defRPr>
                <a:solidFill>
                  <a:srgbClr val="000000"/>
                </a:solidFill>
              </a:defRPr>
            </a:lvl5pPr>
            <a:lvl6pPr marL="5485843" marR="0" lvl="5" indent="-457153" algn="l">
              <a:lnSpc>
                <a:spcPct val="115000"/>
              </a:lnSpc>
              <a:spcBef>
                <a:spcPts val="1999"/>
              </a:spcBef>
              <a:spcAft>
                <a:spcPts val="0"/>
              </a:spcAft>
              <a:buSzPts val="800"/>
              <a:buNone/>
              <a:defRPr>
                <a:solidFill>
                  <a:srgbClr val="000000"/>
                </a:solidFill>
              </a:defRPr>
            </a:lvl6pPr>
            <a:lvl7pPr marL="6400149" marR="0" lvl="6" indent="-457153" algn="l">
              <a:lnSpc>
                <a:spcPct val="115000"/>
              </a:lnSpc>
              <a:spcBef>
                <a:spcPts val="1999"/>
              </a:spcBef>
              <a:spcAft>
                <a:spcPts val="0"/>
              </a:spcAft>
              <a:buSzPts val="800"/>
              <a:buNone/>
              <a:defRPr>
                <a:solidFill>
                  <a:srgbClr val="000000"/>
                </a:solidFill>
              </a:defRPr>
            </a:lvl7pPr>
            <a:lvl8pPr marL="7314456" marR="0" lvl="7" indent="-457153" algn="l">
              <a:lnSpc>
                <a:spcPct val="115000"/>
              </a:lnSpc>
              <a:spcBef>
                <a:spcPts val="1999"/>
              </a:spcBef>
              <a:spcAft>
                <a:spcPts val="0"/>
              </a:spcAft>
              <a:buSzPts val="800"/>
              <a:buNone/>
              <a:defRPr>
                <a:solidFill>
                  <a:srgbClr val="000000"/>
                </a:solidFill>
              </a:defRPr>
            </a:lvl8pPr>
            <a:lvl9pPr marL="8228763" marR="0" lvl="8" indent="-457153" algn="l">
              <a:lnSpc>
                <a:spcPct val="115000"/>
              </a:lnSpc>
              <a:spcBef>
                <a:spcPts val="1999"/>
              </a:spcBef>
              <a:spcAft>
                <a:spcPts val="1999"/>
              </a:spcAft>
              <a:buSzPts val="800"/>
              <a:buNone/>
              <a:defRPr>
                <a:solidFill>
                  <a:srgbClr val="000000"/>
                </a:solidFill>
              </a:defRPr>
            </a:lvl9pPr>
          </a:lstStyle>
          <a:p>
            <a:endParaRPr dirty="0"/>
          </a:p>
        </p:txBody>
      </p:sp>
      <p:sp>
        <p:nvSpPr>
          <p:cNvPr id="41" name="Google Shape;41;p7"/>
          <p:cNvSpPr txBox="1"/>
          <p:nvPr/>
        </p:nvSpPr>
        <p:spPr>
          <a:xfrm>
            <a:off x="775201" y="96994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42" name="Google Shape;42;p7"/>
          <p:cNvSpPr txBox="1">
            <a:spLocks noGrp="1"/>
          </p:cNvSpPr>
          <p:nvPr>
            <p:ph type="subTitle" idx="3"/>
          </p:nvPr>
        </p:nvSpPr>
        <p:spPr>
          <a:xfrm>
            <a:off x="1164251" y="9836126"/>
            <a:ext cx="7332000"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dk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pic>
        <p:nvPicPr>
          <p:cNvPr id="43" name="Google Shape;43;p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5" y="9574511"/>
            <a:ext cx="2597746" cy="736052"/>
          </a:xfrm>
          <a:prstGeom prst="rect">
            <a:avLst/>
          </a:prstGeom>
          <a:noFill/>
          <a:ln>
            <a:noFill/>
          </a:ln>
        </p:spPr>
      </p:pic>
      <p:pic>
        <p:nvPicPr>
          <p:cNvPr id="44" name="Google Shape;44;p7"/>
          <p:cNvPicPr preferRelativeResize="0"/>
          <p:nvPr userDrawn="1"/>
        </p:nvPicPr>
        <p:blipFill rotWithShape="1">
          <a:blip r:embed="rId3" cstate="email">
            <a:alphaModFix/>
            <a:extLst>
              <a:ext uri="{28A0092B-C50C-407E-A947-70E740481C1C}">
                <a14:useLocalDpi xmlns:a14="http://schemas.microsoft.com/office/drawing/2010/main"/>
              </a:ext>
            </a:extLst>
          </a:blip>
          <a:srcRect/>
          <a:stretch/>
        </p:blipFill>
        <p:spPr>
          <a:xfrm>
            <a:off x="14479924" y="9610224"/>
            <a:ext cx="2893674" cy="314614"/>
          </a:xfrm>
          <a:prstGeom prst="rect">
            <a:avLst/>
          </a:prstGeom>
          <a:noFill/>
          <a:ln>
            <a:noFill/>
          </a:ln>
        </p:spPr>
      </p:pic>
    </p:spTree>
    <p:extLst>
      <p:ext uri="{BB962C8B-B14F-4D97-AF65-F5344CB8AC3E}">
        <p14:creationId xmlns:p14="http://schemas.microsoft.com/office/powerpoint/2010/main" val="10830443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 Light" preserve="1">
  <p:cSld name="Title - Light">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1550400" y="3924229"/>
            <a:ext cx="13680000" cy="5010600"/>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SzPts val="2400"/>
              <a:buNone/>
              <a:defRPr sz="9600">
                <a:solidFill>
                  <a:schemeClr val="dk1"/>
                </a:solidFill>
              </a:defRPr>
            </a:lvl1pPr>
            <a:lvl2pPr lvl="1" algn="l">
              <a:lnSpc>
                <a:spcPct val="100000"/>
              </a:lnSpc>
              <a:spcBef>
                <a:spcPts val="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47" name="Google Shape;47;p8"/>
          <p:cNvSpPr txBox="1">
            <a:spLocks noGrp="1"/>
          </p:cNvSpPr>
          <p:nvPr>
            <p:ph type="subTitle" idx="1"/>
          </p:nvPr>
        </p:nvSpPr>
        <p:spPr>
          <a:xfrm>
            <a:off x="1565899" y="8461870"/>
            <a:ext cx="13680000" cy="690001"/>
          </a:xfrm>
          <a:prstGeom prst="rect">
            <a:avLst/>
          </a:prstGeom>
          <a:noFill/>
          <a:ln>
            <a:noFill/>
          </a:ln>
        </p:spPr>
        <p:txBody>
          <a:bodyPr spcFirstLastPara="1" wrap="square" lIns="91425" tIns="91425" rIns="91425" bIns="91425" anchor="t" anchorCtr="0">
            <a:noAutofit/>
          </a:bodyPr>
          <a:lstStyle>
            <a:lvl1pPr marR="0" lvl="0" algn="l">
              <a:lnSpc>
                <a:spcPct val="115000"/>
              </a:lnSpc>
              <a:spcBef>
                <a:spcPts val="0"/>
              </a:spcBef>
              <a:spcAft>
                <a:spcPts val="0"/>
              </a:spcAft>
              <a:buSzPts val="1200"/>
              <a:buNone/>
              <a:defRPr sz="2400" b="0" i="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1999"/>
              </a:spcBef>
              <a:spcAft>
                <a:spcPts val="0"/>
              </a:spcAft>
              <a:buSzPts val="1000"/>
              <a:buNone/>
              <a:defRPr/>
            </a:lvl2pPr>
            <a:lvl3pPr lvl="2" algn="l">
              <a:lnSpc>
                <a:spcPct val="115000"/>
              </a:lnSpc>
              <a:spcBef>
                <a:spcPts val="3199"/>
              </a:spcBef>
              <a:spcAft>
                <a:spcPts val="0"/>
              </a:spcAft>
              <a:buSzPts val="800"/>
              <a:buNone/>
              <a:defRPr/>
            </a:lvl3pPr>
            <a:lvl4pPr lvl="3" algn="l">
              <a:lnSpc>
                <a:spcPct val="115000"/>
              </a:lnSpc>
              <a:spcBef>
                <a:spcPts val="3199"/>
              </a:spcBef>
              <a:spcAft>
                <a:spcPts val="0"/>
              </a:spcAft>
              <a:buSzPts val="800"/>
              <a:buNone/>
              <a:defRPr/>
            </a:lvl4pPr>
            <a:lvl5pPr lvl="4" algn="l">
              <a:lnSpc>
                <a:spcPct val="115000"/>
              </a:lnSpc>
              <a:spcBef>
                <a:spcPts val="3199"/>
              </a:spcBef>
              <a:spcAft>
                <a:spcPts val="0"/>
              </a:spcAft>
              <a:buSzPts val="800"/>
              <a:buNone/>
              <a:defRPr/>
            </a:lvl5pPr>
            <a:lvl6pPr lvl="5" algn="l">
              <a:lnSpc>
                <a:spcPct val="115000"/>
              </a:lnSpc>
              <a:spcBef>
                <a:spcPts val="3199"/>
              </a:spcBef>
              <a:spcAft>
                <a:spcPts val="0"/>
              </a:spcAft>
              <a:buSzPts val="800"/>
              <a:buNone/>
              <a:defRPr/>
            </a:lvl6pPr>
            <a:lvl7pPr lvl="6" algn="l">
              <a:lnSpc>
                <a:spcPct val="115000"/>
              </a:lnSpc>
              <a:spcBef>
                <a:spcPts val="3199"/>
              </a:spcBef>
              <a:spcAft>
                <a:spcPts val="0"/>
              </a:spcAft>
              <a:buSzPts val="800"/>
              <a:buNone/>
              <a:defRPr/>
            </a:lvl7pPr>
            <a:lvl8pPr lvl="7" algn="l">
              <a:lnSpc>
                <a:spcPct val="115000"/>
              </a:lnSpc>
              <a:spcBef>
                <a:spcPts val="3199"/>
              </a:spcBef>
              <a:spcAft>
                <a:spcPts val="0"/>
              </a:spcAft>
              <a:buSzPts val="800"/>
              <a:buNone/>
              <a:defRPr/>
            </a:lvl8pPr>
            <a:lvl9pPr lvl="8" algn="l">
              <a:lnSpc>
                <a:spcPct val="115000"/>
              </a:lnSpc>
              <a:spcBef>
                <a:spcPts val="3199"/>
              </a:spcBef>
              <a:spcAft>
                <a:spcPts val="3199"/>
              </a:spcAft>
              <a:buSzPts val="800"/>
              <a:buNone/>
              <a:defRPr/>
            </a:lvl9pPr>
          </a:lstStyle>
          <a:p>
            <a:endParaRPr dirty="0"/>
          </a:p>
        </p:txBody>
      </p:sp>
    </p:spTree>
    <p:extLst>
      <p:ext uri="{BB962C8B-B14F-4D97-AF65-F5344CB8AC3E}">
        <p14:creationId xmlns:p14="http://schemas.microsoft.com/office/powerpoint/2010/main" val="3769264483"/>
      </p:ext>
    </p:extLst>
  </p:cSld>
  <p:clrMapOvr>
    <a:masterClrMapping/>
  </p:clrMapOvr>
  <p:extLst>
    <p:ext uri="{DCECCB84-F9BA-43D5-87BE-67443E8EF086}">
      <p15:sldGuideLst xmlns:p15="http://schemas.microsoft.com/office/powerpoint/2012/main">
        <p15:guide id="1" pos="552">
          <p15:clr>
            <a:srgbClr val="FA7B17"/>
          </p15:clr>
        </p15:guide>
        <p15:guide id="2" pos="5616">
          <p15:clr>
            <a:srgbClr val="FA7B17"/>
          </p15:clr>
        </p15:guide>
        <p15:guide id="3" orient="horz" pos="3095">
          <p15:clr>
            <a:srgbClr val="FA7B17"/>
          </p15:clr>
        </p15:guide>
        <p15:guide id="4" pos="2880">
          <p15:clr>
            <a:srgbClr val="FA7B17"/>
          </p15:clr>
        </p15:guide>
        <p15:guide id="5" orient="horz" pos="1620">
          <p15:clr>
            <a:srgbClr val="FA7B17"/>
          </p15:clr>
        </p15:guide>
        <p15:guide id="6" orient="horz" pos="145">
          <p15:clr>
            <a:srgbClr val="FA7B17"/>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lank" preserve="1">
  <p:cSld name="Blank">
    <p:bg>
      <p:bgPr>
        <a:solidFill>
          <a:schemeClr val="accent2"/>
        </a:solidFill>
        <a:effectLst/>
      </p:bgPr>
    </p:bg>
    <p:spTree>
      <p:nvGrpSpPr>
        <p:cNvPr id="1" name="Shape 48"/>
        <p:cNvGrpSpPr/>
        <p:nvPr/>
      </p:nvGrpSpPr>
      <p:grpSpPr>
        <a:xfrm>
          <a:off x="0" y="0"/>
          <a:ext cx="0" cy="0"/>
          <a:chOff x="0" y="0"/>
          <a:chExt cx="0" cy="0"/>
        </a:xfrm>
      </p:grpSpPr>
      <p:pic>
        <p:nvPicPr>
          <p:cNvPr id="49" name="Google Shape;49;p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2" y="9346801"/>
            <a:ext cx="2597746" cy="736000"/>
          </a:xfrm>
          <a:prstGeom prst="rect">
            <a:avLst/>
          </a:prstGeom>
          <a:noFill/>
          <a:ln>
            <a:noFill/>
          </a:ln>
        </p:spPr>
      </p:pic>
      <p:sp>
        <p:nvSpPr>
          <p:cNvPr id="50" name="Google Shape;50;p9"/>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pic>
        <p:nvPicPr>
          <p:cNvPr id="51" name="Google Shape;51;p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915055" y="9347033"/>
            <a:ext cx="2597746" cy="736052"/>
          </a:xfrm>
          <a:prstGeom prst="rect">
            <a:avLst/>
          </a:prstGeom>
          <a:noFill/>
          <a:ln>
            <a:noFill/>
          </a:ln>
        </p:spPr>
      </p:pic>
    </p:spTree>
    <p:extLst>
      <p:ext uri="{BB962C8B-B14F-4D97-AF65-F5344CB8AC3E}">
        <p14:creationId xmlns:p14="http://schemas.microsoft.com/office/powerpoint/2010/main" val="3064791438"/>
      </p:ext>
    </p:extLst>
  </p:cSld>
  <p:clrMapOvr>
    <a:masterClrMapping/>
  </p:clrMapOvr>
  <p:extLst>
    <p:ext uri="{DCECCB84-F9BA-43D5-87BE-67443E8EF086}">
      <p15:sldGuideLst xmlns:p15="http://schemas.microsoft.com/office/powerpoint/2012/main">
        <p15:guide id="1" orient="horz" pos="252">
          <p15:clr>
            <a:srgbClr val="FA7B17"/>
          </p15:clr>
        </p15:guide>
        <p15:guide id="2" pos="252">
          <p15:clr>
            <a:srgbClr val="FA7B17"/>
          </p15:clr>
        </p15:guide>
        <p15:guide id="3" orient="horz" pos="2989">
          <p15:clr>
            <a:srgbClr val="FA7B17"/>
          </p15:clr>
        </p15:guide>
        <p15:guide id="4" pos="5508">
          <p15:clr>
            <a:srgbClr val="FA7B17"/>
          </p15:clr>
        </p15:guide>
        <p15:guide id="5" pos="2880">
          <p15:clr>
            <a:srgbClr val="FA7B17"/>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Important text - light" preserve="1">
  <p:cSld name="1_Important text - light">
    <p:bg>
      <p:bgPr>
        <a:solidFill>
          <a:schemeClr val="dk1"/>
        </a:solidFill>
        <a:effectLst/>
      </p:bgPr>
    </p:bg>
    <p:spTree>
      <p:nvGrpSpPr>
        <p:cNvPr id="1" name="Shape 52"/>
        <p:cNvGrpSpPr/>
        <p:nvPr/>
      </p:nvGrpSpPr>
      <p:grpSpPr>
        <a:xfrm>
          <a:off x="0" y="0"/>
          <a:ext cx="0" cy="0"/>
          <a:chOff x="0" y="0"/>
          <a:chExt cx="0" cy="0"/>
        </a:xfrm>
      </p:grpSpPr>
      <p:sp>
        <p:nvSpPr>
          <p:cNvPr id="53" name="Google Shape;53;p10"/>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54" name="Google Shape;54;p10"/>
          <p:cNvSpPr txBox="1">
            <a:spLocks noGrp="1"/>
          </p:cNvSpPr>
          <p:nvPr>
            <p:ph type="subTitle" idx="1"/>
          </p:nvPr>
        </p:nvSpPr>
        <p:spPr>
          <a:xfrm>
            <a:off x="1379653" y="9608426"/>
            <a:ext cx="7764349"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pic>
        <p:nvPicPr>
          <p:cNvPr id="55" name="Google Shape;55;p1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5" y="9347033"/>
            <a:ext cx="2597746" cy="736052"/>
          </a:xfrm>
          <a:prstGeom prst="rect">
            <a:avLst/>
          </a:prstGeom>
          <a:noFill/>
          <a:ln>
            <a:noFill/>
          </a:ln>
        </p:spPr>
      </p:pic>
      <p:sp>
        <p:nvSpPr>
          <p:cNvPr id="56" name="Google Shape;56;p10"/>
          <p:cNvSpPr txBox="1">
            <a:spLocks noGrp="1"/>
          </p:cNvSpPr>
          <p:nvPr>
            <p:ph type="title"/>
          </p:nvPr>
        </p:nvSpPr>
        <p:spPr>
          <a:xfrm>
            <a:off x="990600" y="2585185"/>
            <a:ext cx="8153399" cy="5537324"/>
          </a:xfrm>
          <a:prstGeom prst="rect">
            <a:avLst/>
          </a:prstGeom>
          <a:noFill/>
          <a:ln>
            <a:noFill/>
          </a:ln>
        </p:spPr>
        <p:txBody>
          <a:bodyPr spcFirstLastPara="1" wrap="square" lIns="0" tIns="0" rIns="0" bIns="0" anchor="t" anchorCtr="0">
            <a:noAutofit/>
          </a:bodyPr>
          <a:lstStyle>
            <a:lvl1pPr marR="0" lvl="0" algn="l">
              <a:lnSpc>
                <a:spcPct val="90000"/>
              </a:lnSpc>
              <a:spcBef>
                <a:spcPts val="0"/>
              </a:spcBef>
              <a:spcAft>
                <a:spcPts val="0"/>
              </a:spcAft>
              <a:buSzPts val="2400"/>
              <a:buNone/>
              <a:defRPr sz="5999">
                <a:solidFill>
                  <a:schemeClr val="lt1"/>
                </a:solidFill>
              </a:defRPr>
            </a:lvl1pPr>
            <a:lvl2pPr lvl="1" algn="l">
              <a:lnSpc>
                <a:spcPct val="100000"/>
              </a:lnSpc>
              <a:spcBef>
                <a:spcPts val="400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57" name="Google Shape;57;p10"/>
          <p:cNvSpPr txBox="1">
            <a:spLocks noGrp="1"/>
          </p:cNvSpPr>
          <p:nvPr>
            <p:ph type="body" idx="2"/>
          </p:nvPr>
        </p:nvSpPr>
        <p:spPr>
          <a:xfrm>
            <a:off x="9604376" y="2584450"/>
            <a:ext cx="7908924" cy="5537201"/>
          </a:xfrm>
          <a:prstGeom prst="rect">
            <a:avLst/>
          </a:prstGeom>
          <a:noFill/>
          <a:ln>
            <a:noFill/>
          </a:ln>
        </p:spPr>
        <p:txBody>
          <a:bodyPr spcFirstLastPara="1" wrap="square" lIns="0" tIns="0" rIns="0" bIns="0" anchor="t" anchorCtr="0">
            <a:noAutofit/>
          </a:bodyPr>
          <a:lstStyle>
            <a:lvl1pPr marL="914307" lvl="0" indent="-457153" algn="l">
              <a:lnSpc>
                <a:spcPct val="115000"/>
              </a:lnSpc>
              <a:spcBef>
                <a:spcPts val="0"/>
              </a:spcBef>
              <a:spcAft>
                <a:spcPts val="0"/>
              </a:spcAft>
              <a:buSzPts val="1200"/>
              <a:buNone/>
              <a:defRPr b="0" i="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marL="1828615" lvl="1" indent="-584140" algn="l">
              <a:lnSpc>
                <a:spcPct val="115000"/>
              </a:lnSpc>
              <a:spcBef>
                <a:spcPts val="3199"/>
              </a:spcBef>
              <a:spcAft>
                <a:spcPts val="0"/>
              </a:spcAft>
              <a:buSzPts val="1000"/>
              <a:buChar char="○"/>
              <a:defRPr>
                <a:solidFill>
                  <a:schemeClr val="lt1"/>
                </a:solidFill>
              </a:defRPr>
            </a:lvl2pPr>
            <a:lvl3pPr marL="2742921" lvl="2" indent="-558743" algn="l">
              <a:lnSpc>
                <a:spcPct val="115000"/>
              </a:lnSpc>
              <a:spcBef>
                <a:spcPts val="3199"/>
              </a:spcBef>
              <a:spcAft>
                <a:spcPts val="0"/>
              </a:spcAft>
              <a:buSzPts val="800"/>
              <a:buChar char="■"/>
              <a:defRPr>
                <a:solidFill>
                  <a:schemeClr val="lt1"/>
                </a:solidFill>
              </a:defRPr>
            </a:lvl3pPr>
            <a:lvl4pPr marL="3657228" lvl="3" indent="-558743" algn="l">
              <a:lnSpc>
                <a:spcPct val="115000"/>
              </a:lnSpc>
              <a:spcBef>
                <a:spcPts val="3199"/>
              </a:spcBef>
              <a:spcAft>
                <a:spcPts val="0"/>
              </a:spcAft>
              <a:buSzPts val="800"/>
              <a:buChar char="●"/>
              <a:defRPr>
                <a:solidFill>
                  <a:schemeClr val="lt1"/>
                </a:solidFill>
              </a:defRPr>
            </a:lvl4pPr>
            <a:lvl5pPr marL="4571535" lvl="4" indent="-558743" algn="l">
              <a:lnSpc>
                <a:spcPct val="115000"/>
              </a:lnSpc>
              <a:spcBef>
                <a:spcPts val="3199"/>
              </a:spcBef>
              <a:spcAft>
                <a:spcPts val="0"/>
              </a:spcAft>
              <a:buSzPts val="800"/>
              <a:buChar char="○"/>
              <a:defRPr>
                <a:solidFill>
                  <a:schemeClr val="lt1"/>
                </a:solidFill>
              </a:defRPr>
            </a:lvl5pPr>
            <a:lvl6pPr marL="5485843" lvl="5" indent="-558743" algn="l">
              <a:lnSpc>
                <a:spcPct val="115000"/>
              </a:lnSpc>
              <a:spcBef>
                <a:spcPts val="3199"/>
              </a:spcBef>
              <a:spcAft>
                <a:spcPts val="0"/>
              </a:spcAft>
              <a:buSzPts val="800"/>
              <a:buChar char="■"/>
              <a:defRPr/>
            </a:lvl6pPr>
            <a:lvl7pPr marL="6400149" lvl="6" indent="-558743" algn="l">
              <a:lnSpc>
                <a:spcPct val="115000"/>
              </a:lnSpc>
              <a:spcBef>
                <a:spcPts val="3199"/>
              </a:spcBef>
              <a:spcAft>
                <a:spcPts val="0"/>
              </a:spcAft>
              <a:buSzPts val="800"/>
              <a:buChar char="●"/>
              <a:defRPr/>
            </a:lvl7pPr>
            <a:lvl8pPr marL="7314456" lvl="7" indent="-558743" algn="l">
              <a:lnSpc>
                <a:spcPct val="115000"/>
              </a:lnSpc>
              <a:spcBef>
                <a:spcPts val="3199"/>
              </a:spcBef>
              <a:spcAft>
                <a:spcPts val="0"/>
              </a:spcAft>
              <a:buSzPts val="800"/>
              <a:buChar char="○"/>
              <a:defRPr/>
            </a:lvl8pPr>
            <a:lvl9pPr marL="8228763" lvl="8" indent="-558743" algn="l">
              <a:lnSpc>
                <a:spcPct val="115000"/>
              </a:lnSpc>
              <a:spcBef>
                <a:spcPts val="3199"/>
              </a:spcBef>
              <a:spcAft>
                <a:spcPts val="3199"/>
              </a:spcAft>
              <a:buSzPts val="800"/>
              <a:buChar char="■"/>
              <a:defRPr/>
            </a:lvl9pPr>
          </a:lstStyle>
          <a:p>
            <a:endParaRPr dirty="0"/>
          </a:p>
        </p:txBody>
      </p:sp>
    </p:spTree>
    <p:extLst>
      <p:ext uri="{BB962C8B-B14F-4D97-AF65-F5344CB8AC3E}">
        <p14:creationId xmlns:p14="http://schemas.microsoft.com/office/powerpoint/2010/main" val="287177609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os="3084">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 Light - Purple Text" preserve="1">
  <p:cSld name="Title - Light - Purple Text">
    <p:spTree>
      <p:nvGrpSpPr>
        <p:cNvPr id="1" name="Shape 58"/>
        <p:cNvGrpSpPr/>
        <p:nvPr/>
      </p:nvGrpSpPr>
      <p:grpSpPr>
        <a:xfrm>
          <a:off x="0" y="0"/>
          <a:ext cx="0" cy="0"/>
          <a:chOff x="0" y="0"/>
          <a:chExt cx="0" cy="0"/>
        </a:xfrm>
      </p:grpSpPr>
      <p:pic>
        <p:nvPicPr>
          <p:cNvPr id="59" name="Google Shape;59;p11" descr="A picture containing icon&#10;&#10;Description automatically generated"/>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629096" y="5534417"/>
            <a:ext cx="8895425" cy="3911425"/>
          </a:xfrm>
          <a:prstGeom prst="rect">
            <a:avLst/>
          </a:prstGeom>
          <a:noFill/>
          <a:ln>
            <a:noFill/>
          </a:ln>
        </p:spPr>
      </p:pic>
      <p:sp>
        <p:nvSpPr>
          <p:cNvPr id="60" name="Google Shape;60;p11"/>
          <p:cNvSpPr txBox="1">
            <a:spLocks noGrp="1"/>
          </p:cNvSpPr>
          <p:nvPr>
            <p:ph type="title"/>
          </p:nvPr>
        </p:nvSpPr>
        <p:spPr>
          <a:xfrm>
            <a:off x="1550400" y="4243189"/>
            <a:ext cx="7593600" cy="2958722"/>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SzPts val="2400"/>
              <a:buNone/>
              <a:defRPr sz="6400" b="0" i="0">
                <a:solidFill>
                  <a:schemeClr val="dk1"/>
                </a:solidFill>
                <a:latin typeface="Playfair Display"/>
                <a:ea typeface="Playfair Display"/>
                <a:cs typeface="Playfair Display"/>
                <a:sym typeface="Playfair Display"/>
              </a:defRPr>
            </a:lvl1pPr>
            <a:lvl2pPr lvl="1" algn="l">
              <a:lnSpc>
                <a:spcPct val="100000"/>
              </a:lnSpc>
              <a:spcBef>
                <a:spcPts val="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61" name="Google Shape;61;p11"/>
          <p:cNvSpPr txBox="1">
            <a:spLocks noGrp="1"/>
          </p:cNvSpPr>
          <p:nvPr>
            <p:ph type="subTitle" idx="1"/>
          </p:nvPr>
        </p:nvSpPr>
        <p:spPr>
          <a:xfrm>
            <a:off x="1565898" y="7378687"/>
            <a:ext cx="7593600" cy="690001"/>
          </a:xfrm>
          <a:prstGeom prst="rect">
            <a:avLst/>
          </a:prstGeom>
          <a:noFill/>
          <a:ln>
            <a:noFill/>
          </a:ln>
        </p:spPr>
        <p:txBody>
          <a:bodyPr spcFirstLastPara="1" wrap="square" lIns="91425" tIns="91425" rIns="91425" bIns="91425" anchor="t" anchorCtr="0">
            <a:noAutofit/>
          </a:bodyPr>
          <a:lstStyle>
            <a:lvl1pPr marR="0" lvl="0" algn="l">
              <a:lnSpc>
                <a:spcPct val="115000"/>
              </a:lnSpc>
              <a:spcBef>
                <a:spcPts val="0"/>
              </a:spcBef>
              <a:spcAft>
                <a:spcPts val="0"/>
              </a:spcAft>
              <a:buSzPts val="1200"/>
              <a:buNone/>
              <a:defRPr sz="1999" b="0" i="0">
                <a:solidFill>
                  <a:schemeClr val="dk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1999"/>
              </a:spcBef>
              <a:spcAft>
                <a:spcPts val="0"/>
              </a:spcAft>
              <a:buSzPts val="1000"/>
              <a:buNone/>
              <a:defRPr/>
            </a:lvl2pPr>
            <a:lvl3pPr lvl="2" algn="l">
              <a:lnSpc>
                <a:spcPct val="115000"/>
              </a:lnSpc>
              <a:spcBef>
                <a:spcPts val="3199"/>
              </a:spcBef>
              <a:spcAft>
                <a:spcPts val="0"/>
              </a:spcAft>
              <a:buSzPts val="800"/>
              <a:buNone/>
              <a:defRPr/>
            </a:lvl3pPr>
            <a:lvl4pPr lvl="3" algn="l">
              <a:lnSpc>
                <a:spcPct val="115000"/>
              </a:lnSpc>
              <a:spcBef>
                <a:spcPts val="3199"/>
              </a:spcBef>
              <a:spcAft>
                <a:spcPts val="0"/>
              </a:spcAft>
              <a:buSzPts val="800"/>
              <a:buNone/>
              <a:defRPr/>
            </a:lvl4pPr>
            <a:lvl5pPr lvl="4" algn="l">
              <a:lnSpc>
                <a:spcPct val="115000"/>
              </a:lnSpc>
              <a:spcBef>
                <a:spcPts val="3199"/>
              </a:spcBef>
              <a:spcAft>
                <a:spcPts val="0"/>
              </a:spcAft>
              <a:buSzPts val="800"/>
              <a:buNone/>
              <a:defRPr/>
            </a:lvl5pPr>
            <a:lvl6pPr lvl="5" algn="l">
              <a:lnSpc>
                <a:spcPct val="115000"/>
              </a:lnSpc>
              <a:spcBef>
                <a:spcPts val="3199"/>
              </a:spcBef>
              <a:spcAft>
                <a:spcPts val="0"/>
              </a:spcAft>
              <a:buSzPts val="800"/>
              <a:buNone/>
              <a:defRPr/>
            </a:lvl6pPr>
            <a:lvl7pPr lvl="6" algn="l">
              <a:lnSpc>
                <a:spcPct val="115000"/>
              </a:lnSpc>
              <a:spcBef>
                <a:spcPts val="3199"/>
              </a:spcBef>
              <a:spcAft>
                <a:spcPts val="0"/>
              </a:spcAft>
              <a:buSzPts val="800"/>
              <a:buNone/>
              <a:defRPr/>
            </a:lvl7pPr>
            <a:lvl8pPr lvl="7" algn="l">
              <a:lnSpc>
                <a:spcPct val="115000"/>
              </a:lnSpc>
              <a:spcBef>
                <a:spcPts val="3199"/>
              </a:spcBef>
              <a:spcAft>
                <a:spcPts val="0"/>
              </a:spcAft>
              <a:buSzPts val="800"/>
              <a:buNone/>
              <a:defRPr/>
            </a:lvl8pPr>
            <a:lvl9pPr lvl="8" algn="l">
              <a:lnSpc>
                <a:spcPct val="115000"/>
              </a:lnSpc>
              <a:spcBef>
                <a:spcPts val="3199"/>
              </a:spcBef>
              <a:spcAft>
                <a:spcPts val="3199"/>
              </a:spcAft>
              <a:buSzPts val="800"/>
              <a:buNone/>
              <a:defRPr/>
            </a:lvl9pPr>
          </a:lstStyle>
          <a:p>
            <a:endParaRPr dirty="0"/>
          </a:p>
        </p:txBody>
      </p:sp>
      <p:pic>
        <p:nvPicPr>
          <p:cNvPr id="62" name="Google Shape;62;p1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407780" y="1037699"/>
            <a:ext cx="7788300" cy="7788299"/>
          </a:xfrm>
          <a:prstGeom prst="rect">
            <a:avLst/>
          </a:prstGeom>
          <a:noFill/>
          <a:ln>
            <a:noFill/>
          </a:ln>
        </p:spPr>
      </p:pic>
      <p:pic>
        <p:nvPicPr>
          <p:cNvPr id="63" name="Google Shape;63;p1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44127" y="8931652"/>
            <a:ext cx="3304547" cy="936250"/>
          </a:xfrm>
          <a:prstGeom prst="rect">
            <a:avLst/>
          </a:prstGeom>
          <a:noFill/>
          <a:ln>
            <a:noFill/>
          </a:ln>
        </p:spPr>
      </p:pic>
    </p:spTree>
    <p:extLst>
      <p:ext uri="{BB962C8B-B14F-4D97-AF65-F5344CB8AC3E}">
        <p14:creationId xmlns:p14="http://schemas.microsoft.com/office/powerpoint/2010/main" val="135505721"/>
      </p:ext>
    </p:extLst>
  </p:cSld>
  <p:clrMapOvr>
    <a:masterClrMapping/>
  </p:clrMapOvr>
  <p:extLst>
    <p:ext uri="{DCECCB84-F9BA-43D5-87BE-67443E8EF086}">
      <p15:sldGuideLst xmlns:p15="http://schemas.microsoft.com/office/powerpoint/2012/main">
        <p15:guide id="1" pos="144">
          <p15:clr>
            <a:srgbClr val="FA7B17"/>
          </p15:clr>
        </p15:guide>
        <p15:guide id="2" pos="5616">
          <p15:clr>
            <a:srgbClr val="FA7B17"/>
          </p15:clr>
        </p15:guide>
        <p15:guide id="3" orient="horz" pos="3012">
          <p15:clr>
            <a:srgbClr val="FA7B17"/>
          </p15:clr>
        </p15:guide>
        <p15:guide id="4" pos="552">
          <p15:clr>
            <a:srgbClr val="FA7B17"/>
          </p15:clr>
        </p15:guide>
        <p15:guide id="5" orient="horz" pos="1620">
          <p15:clr>
            <a:srgbClr val="FA7B17"/>
          </p15:clr>
        </p15:guide>
        <p15:guide id="6" orient="horz" pos="145">
          <p15:clr>
            <a:srgbClr val="FA7B17"/>
          </p15:clr>
        </p15:guide>
        <p15:guide id="7" pos="2352">
          <p15:clr>
            <a:srgbClr val="FA7B17"/>
          </p15:clr>
        </p15:guide>
        <p15:guide id="8" pos="5472">
          <p15:clr>
            <a:srgbClr val="FA7B17"/>
          </p15:clr>
        </p15:guide>
        <p15:guide id="9" pos="1464">
          <p15:clr>
            <a:srgbClr val="FA7B17"/>
          </p15:clr>
        </p15:guide>
        <p15:guide id="10" orient="horz" pos="324">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B">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8" name="Straight Connector 7"/>
          <p:cNvCxnSpPr/>
          <p:nvPr/>
        </p:nvCxnSpPr>
        <p:spPr>
          <a:xfrm>
            <a:off x="16536671" y="9738800"/>
            <a:ext cx="3810" cy="36576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userDrawn="1"/>
        </p:nvGrpSpPr>
        <p:grpSpPr>
          <a:xfrm>
            <a:off x="0" y="0"/>
            <a:ext cx="18288000" cy="6644640"/>
            <a:chOff x="0" y="0"/>
            <a:chExt cx="7383780" cy="4794249"/>
          </a:xfrm>
        </p:grpSpPr>
        <p:sp>
          <p:nvSpPr>
            <p:cNvPr id="18" name="Rectangle 17"/>
            <p:cNvSpPr/>
            <p:nvPr userDrawn="1"/>
          </p:nvSpPr>
          <p:spPr>
            <a:xfrm>
              <a:off x="0" y="0"/>
              <a:ext cx="4050593" cy="479424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22" name="Right Triangle 21"/>
            <p:cNvSpPr/>
            <p:nvPr userDrawn="1"/>
          </p:nvSpPr>
          <p:spPr>
            <a:xfrm flipV="1">
              <a:off x="4050593" y="635"/>
              <a:ext cx="3333187" cy="4793614"/>
            </a:xfrm>
            <a:prstGeom prst="rtTriangle">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grpSp>
      <p:sp>
        <p:nvSpPr>
          <p:cNvPr id="3" name="Title 2"/>
          <p:cNvSpPr>
            <a:spLocks noGrp="1"/>
          </p:cNvSpPr>
          <p:nvPr userDrawn="1">
            <p:ph type="title" hasCustomPrompt="1"/>
          </p:nvPr>
        </p:nvSpPr>
        <p:spPr>
          <a:xfrm>
            <a:off x="939800" y="2108201"/>
            <a:ext cx="12860868" cy="1752598"/>
          </a:xfrm>
        </p:spPr>
        <p:txBody>
          <a:bodyPr/>
          <a:lstStyle>
            <a:lvl1pPr>
              <a:lnSpc>
                <a:spcPct val="100000"/>
              </a:lnSpc>
              <a:defRPr sz="7000">
                <a:solidFill>
                  <a:srgbClr val="FFFFFF"/>
                </a:solidFill>
              </a:defRPr>
            </a:lvl1pPr>
          </a:lstStyle>
          <a:p>
            <a:r>
              <a:rPr lang="en-US" dirty="0"/>
              <a:t>Insert Divider B </a:t>
            </a:r>
            <a:br>
              <a:rPr lang="en-US" dirty="0"/>
            </a:br>
            <a:r>
              <a:rPr lang="en-US" dirty="0"/>
              <a:t>Title Here</a:t>
            </a:r>
          </a:p>
        </p:txBody>
      </p:sp>
      <p:sp>
        <p:nvSpPr>
          <p:cNvPr id="7" name="Text Placeholder 6"/>
          <p:cNvSpPr>
            <a:spLocks noGrp="1"/>
          </p:cNvSpPr>
          <p:nvPr userDrawn="1">
            <p:ph type="body" sz="quarter" idx="10" hasCustomPrompt="1"/>
          </p:nvPr>
        </p:nvSpPr>
        <p:spPr>
          <a:xfrm>
            <a:off x="905937" y="4583905"/>
            <a:ext cx="12901026" cy="673894"/>
          </a:xfrm>
        </p:spPr>
        <p:txBody>
          <a:bodyPr lIns="0" rIns="0"/>
          <a:lstStyle>
            <a:lvl1pPr marL="0" indent="0">
              <a:buNone/>
              <a:defRPr sz="2600" cap="none" baseline="0">
                <a:solidFill>
                  <a:schemeClr val="bg1"/>
                </a:solidFill>
                <a:latin typeface="Arial"/>
                <a:cs typeface="Arial"/>
              </a:defRPr>
            </a:lvl1pPr>
            <a:lvl2pPr>
              <a:defRPr sz="2200" b="0" baseline="0">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cxnSp>
        <p:nvCxnSpPr>
          <p:cNvPr id="25" name="Straight Connector 24"/>
          <p:cNvCxnSpPr>
            <a:endCxn id="22" idx="0"/>
          </p:cNvCxnSpPr>
          <p:nvPr userDrawn="1"/>
        </p:nvCxnSpPr>
        <p:spPr>
          <a:xfrm>
            <a:off x="0" y="6621780"/>
            <a:ext cx="10032428" cy="2286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9" name="Slide Number Placeholder 3">
            <a:extLst>
              <a:ext uri="{FF2B5EF4-FFF2-40B4-BE49-F238E27FC236}">
                <a16:creationId xmlns:a16="http://schemas.microsoft.com/office/drawing/2014/main" id="{39062EC9-732B-427F-9E9C-B825053E2032}"/>
              </a:ext>
            </a:extLst>
          </p:cNvPr>
          <p:cNvSpPr>
            <a:spLocks noGrp="1"/>
          </p:cNvSpPr>
          <p:nvPr>
            <p:ph type="sldNum" sz="quarter" idx="4"/>
          </p:nvPr>
        </p:nvSpPr>
        <p:spPr>
          <a:xfrm>
            <a:off x="880538" y="9658992"/>
            <a:ext cx="529164"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Tree>
    <p:extLst>
      <p:ext uri="{BB962C8B-B14F-4D97-AF65-F5344CB8AC3E}">
        <p14:creationId xmlns:p14="http://schemas.microsoft.com/office/powerpoint/2010/main" val="3376606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 Light" preserve="1">
  <p:cSld name="1_Title - Light">
    <p:bg>
      <p:bgPr>
        <a:solidFill>
          <a:schemeClr val="dk1"/>
        </a:solidFill>
        <a:effectLst/>
      </p:bgPr>
    </p:bg>
    <p:spTree>
      <p:nvGrpSpPr>
        <p:cNvPr id="1" name="Shape 64"/>
        <p:cNvGrpSpPr/>
        <p:nvPr/>
      </p:nvGrpSpPr>
      <p:grpSpPr>
        <a:xfrm>
          <a:off x="0" y="0"/>
          <a:ext cx="0" cy="0"/>
          <a:chOff x="0" y="0"/>
          <a:chExt cx="0" cy="0"/>
        </a:xfrm>
      </p:grpSpPr>
      <p:sp>
        <p:nvSpPr>
          <p:cNvPr id="65" name="Google Shape;65;p12"/>
          <p:cNvSpPr txBox="1">
            <a:spLocks noGrp="1"/>
          </p:cNvSpPr>
          <p:nvPr>
            <p:ph type="title"/>
          </p:nvPr>
        </p:nvSpPr>
        <p:spPr>
          <a:xfrm>
            <a:off x="1550401" y="4955288"/>
            <a:ext cx="15794400" cy="3651326"/>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SzPts val="2400"/>
              <a:buNone/>
              <a:defRPr sz="6400" b="0" i="0">
                <a:solidFill>
                  <a:schemeClr val="lt1"/>
                </a:solidFill>
                <a:latin typeface="Playfair Display"/>
                <a:ea typeface="Playfair Display"/>
                <a:cs typeface="Playfair Display"/>
                <a:sym typeface="Playfair Display"/>
              </a:defRPr>
            </a:lvl1pPr>
            <a:lvl2pPr lvl="1" algn="l">
              <a:lnSpc>
                <a:spcPct val="100000"/>
              </a:lnSpc>
              <a:spcBef>
                <a:spcPts val="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66" name="Google Shape;66;p12"/>
          <p:cNvSpPr txBox="1">
            <a:spLocks noGrp="1"/>
          </p:cNvSpPr>
          <p:nvPr>
            <p:ph type="subTitle" idx="1"/>
          </p:nvPr>
        </p:nvSpPr>
        <p:spPr>
          <a:xfrm>
            <a:off x="1565899" y="8090788"/>
            <a:ext cx="13680000" cy="690001"/>
          </a:xfrm>
          <a:prstGeom prst="rect">
            <a:avLst/>
          </a:prstGeom>
          <a:noFill/>
          <a:ln>
            <a:noFill/>
          </a:ln>
        </p:spPr>
        <p:txBody>
          <a:bodyPr spcFirstLastPara="1" wrap="square" lIns="91425" tIns="91425" rIns="91425" bIns="91425" anchor="t" anchorCtr="0">
            <a:noAutofit/>
          </a:bodyPr>
          <a:lstStyle>
            <a:lvl1pPr marR="0" lvl="0" algn="l">
              <a:lnSpc>
                <a:spcPct val="115000"/>
              </a:lnSpc>
              <a:spcBef>
                <a:spcPts val="0"/>
              </a:spcBef>
              <a:spcAft>
                <a:spcPts val="0"/>
              </a:spcAft>
              <a:buSzPts val="1200"/>
              <a:buNone/>
              <a:defRPr sz="2400" b="0" i="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1999"/>
              </a:spcBef>
              <a:spcAft>
                <a:spcPts val="0"/>
              </a:spcAft>
              <a:buSzPts val="1000"/>
              <a:buNone/>
              <a:defRPr/>
            </a:lvl2pPr>
            <a:lvl3pPr lvl="2" algn="l">
              <a:lnSpc>
                <a:spcPct val="115000"/>
              </a:lnSpc>
              <a:spcBef>
                <a:spcPts val="3199"/>
              </a:spcBef>
              <a:spcAft>
                <a:spcPts val="0"/>
              </a:spcAft>
              <a:buSzPts val="800"/>
              <a:buNone/>
              <a:defRPr/>
            </a:lvl3pPr>
            <a:lvl4pPr lvl="3" algn="l">
              <a:lnSpc>
                <a:spcPct val="115000"/>
              </a:lnSpc>
              <a:spcBef>
                <a:spcPts val="3199"/>
              </a:spcBef>
              <a:spcAft>
                <a:spcPts val="0"/>
              </a:spcAft>
              <a:buSzPts val="800"/>
              <a:buNone/>
              <a:defRPr/>
            </a:lvl4pPr>
            <a:lvl5pPr lvl="4" algn="l">
              <a:lnSpc>
                <a:spcPct val="115000"/>
              </a:lnSpc>
              <a:spcBef>
                <a:spcPts val="3199"/>
              </a:spcBef>
              <a:spcAft>
                <a:spcPts val="0"/>
              </a:spcAft>
              <a:buSzPts val="800"/>
              <a:buNone/>
              <a:defRPr/>
            </a:lvl5pPr>
            <a:lvl6pPr lvl="5" algn="l">
              <a:lnSpc>
                <a:spcPct val="115000"/>
              </a:lnSpc>
              <a:spcBef>
                <a:spcPts val="3199"/>
              </a:spcBef>
              <a:spcAft>
                <a:spcPts val="0"/>
              </a:spcAft>
              <a:buSzPts val="800"/>
              <a:buNone/>
              <a:defRPr/>
            </a:lvl6pPr>
            <a:lvl7pPr lvl="6" algn="l">
              <a:lnSpc>
                <a:spcPct val="115000"/>
              </a:lnSpc>
              <a:spcBef>
                <a:spcPts val="3199"/>
              </a:spcBef>
              <a:spcAft>
                <a:spcPts val="0"/>
              </a:spcAft>
              <a:buSzPts val="800"/>
              <a:buNone/>
              <a:defRPr/>
            </a:lvl7pPr>
            <a:lvl8pPr lvl="7" algn="l">
              <a:lnSpc>
                <a:spcPct val="115000"/>
              </a:lnSpc>
              <a:spcBef>
                <a:spcPts val="3199"/>
              </a:spcBef>
              <a:spcAft>
                <a:spcPts val="0"/>
              </a:spcAft>
              <a:buSzPts val="800"/>
              <a:buNone/>
              <a:defRPr/>
            </a:lvl8pPr>
            <a:lvl9pPr lvl="8" algn="l">
              <a:lnSpc>
                <a:spcPct val="115000"/>
              </a:lnSpc>
              <a:spcBef>
                <a:spcPts val="3199"/>
              </a:spcBef>
              <a:spcAft>
                <a:spcPts val="3199"/>
              </a:spcAft>
              <a:buSzPts val="800"/>
              <a:buNone/>
              <a:defRPr/>
            </a:lvl9pPr>
          </a:lstStyle>
          <a:p>
            <a:endParaRPr dirty="0"/>
          </a:p>
        </p:txBody>
      </p:sp>
    </p:spTree>
    <p:extLst>
      <p:ext uri="{BB962C8B-B14F-4D97-AF65-F5344CB8AC3E}">
        <p14:creationId xmlns:p14="http://schemas.microsoft.com/office/powerpoint/2010/main" val="3110118621"/>
      </p:ext>
    </p:extLst>
  </p:cSld>
  <p:clrMapOvr>
    <a:masterClrMapping/>
  </p:clrMapOvr>
  <p:extLst>
    <p:ext uri="{DCECCB84-F9BA-43D5-87BE-67443E8EF086}">
      <p15:sldGuideLst xmlns:p15="http://schemas.microsoft.com/office/powerpoint/2012/main">
        <p15:guide id="1" pos="552">
          <p15:clr>
            <a:srgbClr val="FA7B17"/>
          </p15:clr>
        </p15:guide>
        <p15:guide id="2" pos="5616">
          <p15:clr>
            <a:srgbClr val="FA7B17"/>
          </p15:clr>
        </p15:guide>
        <p15:guide id="3" orient="horz" pos="3108">
          <p15:clr>
            <a:srgbClr val="FA7B17"/>
          </p15:clr>
        </p15:guide>
        <p15:guide id="4" pos="2880">
          <p15:clr>
            <a:srgbClr val="FA7B17"/>
          </p15:clr>
        </p15:guide>
        <p15:guide id="5" orient="horz" pos="1620">
          <p15:clr>
            <a:srgbClr val="FA7B17"/>
          </p15:clr>
        </p15:guide>
        <p15:guide id="6" orient="horz" pos="156">
          <p15:clr>
            <a:srgbClr val="FA7B17"/>
          </p15:clr>
        </p15:guide>
        <p15:guide id="7" pos="5472">
          <p15:clr>
            <a:srgbClr val="FA7B17"/>
          </p15:clr>
        </p15:guide>
        <p15:guide id="8" pos="5208">
          <p15:clr>
            <a:srgbClr val="FA7B17"/>
          </p15:clr>
        </p15:guide>
        <p15:guide id="9" orient="horz" pos="324">
          <p15:clr>
            <a:srgbClr val="FA7B17"/>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 Light" preserve="1">
  <p:cSld name="1_Title - Light">
    <p:bg>
      <p:bgPr>
        <a:solidFill>
          <a:schemeClr val="accent1"/>
        </a:solidFill>
        <a:effectLst/>
      </p:bgPr>
    </p:bg>
    <p:spTree>
      <p:nvGrpSpPr>
        <p:cNvPr id="1" name="Shape 67"/>
        <p:cNvGrpSpPr/>
        <p:nvPr/>
      </p:nvGrpSpPr>
      <p:grpSpPr>
        <a:xfrm>
          <a:off x="0" y="0"/>
          <a:ext cx="0" cy="0"/>
          <a:chOff x="0" y="0"/>
          <a:chExt cx="0" cy="0"/>
        </a:xfrm>
      </p:grpSpPr>
      <p:sp>
        <p:nvSpPr>
          <p:cNvPr id="68" name="Google Shape;68;p13"/>
          <p:cNvSpPr txBox="1">
            <a:spLocks noGrp="1"/>
          </p:cNvSpPr>
          <p:nvPr>
            <p:ph type="title"/>
          </p:nvPr>
        </p:nvSpPr>
        <p:spPr>
          <a:xfrm>
            <a:off x="1550401" y="4955288"/>
            <a:ext cx="15794400" cy="3651326"/>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SzPts val="2400"/>
              <a:buNone/>
              <a:defRPr sz="6400">
                <a:solidFill>
                  <a:schemeClr val="lt1"/>
                </a:solidFill>
              </a:defRPr>
            </a:lvl1pPr>
            <a:lvl2pPr lvl="1" algn="l">
              <a:lnSpc>
                <a:spcPct val="100000"/>
              </a:lnSpc>
              <a:spcBef>
                <a:spcPts val="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69" name="Google Shape;69;p13"/>
          <p:cNvSpPr txBox="1">
            <a:spLocks noGrp="1"/>
          </p:cNvSpPr>
          <p:nvPr>
            <p:ph type="subTitle" idx="1"/>
          </p:nvPr>
        </p:nvSpPr>
        <p:spPr>
          <a:xfrm>
            <a:off x="1565899" y="8090788"/>
            <a:ext cx="13680000" cy="690001"/>
          </a:xfrm>
          <a:prstGeom prst="rect">
            <a:avLst/>
          </a:prstGeom>
          <a:noFill/>
          <a:ln>
            <a:noFill/>
          </a:ln>
        </p:spPr>
        <p:txBody>
          <a:bodyPr spcFirstLastPara="1" wrap="square" lIns="91425" tIns="91425" rIns="91425" bIns="91425" anchor="t" anchorCtr="0">
            <a:noAutofit/>
          </a:bodyPr>
          <a:lstStyle>
            <a:lvl1pPr marR="0" lvl="0" algn="l">
              <a:lnSpc>
                <a:spcPct val="115000"/>
              </a:lnSpc>
              <a:spcBef>
                <a:spcPts val="0"/>
              </a:spcBef>
              <a:spcAft>
                <a:spcPts val="0"/>
              </a:spcAft>
              <a:buSzPts val="1200"/>
              <a:buNone/>
              <a:defRPr sz="2400" b="0" i="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1999"/>
              </a:spcBef>
              <a:spcAft>
                <a:spcPts val="0"/>
              </a:spcAft>
              <a:buSzPts val="1000"/>
              <a:buNone/>
              <a:defRPr/>
            </a:lvl2pPr>
            <a:lvl3pPr lvl="2" algn="l">
              <a:lnSpc>
                <a:spcPct val="115000"/>
              </a:lnSpc>
              <a:spcBef>
                <a:spcPts val="3199"/>
              </a:spcBef>
              <a:spcAft>
                <a:spcPts val="0"/>
              </a:spcAft>
              <a:buSzPts val="800"/>
              <a:buNone/>
              <a:defRPr/>
            </a:lvl3pPr>
            <a:lvl4pPr lvl="3" algn="l">
              <a:lnSpc>
                <a:spcPct val="115000"/>
              </a:lnSpc>
              <a:spcBef>
                <a:spcPts val="3199"/>
              </a:spcBef>
              <a:spcAft>
                <a:spcPts val="0"/>
              </a:spcAft>
              <a:buSzPts val="800"/>
              <a:buNone/>
              <a:defRPr/>
            </a:lvl4pPr>
            <a:lvl5pPr lvl="4" algn="l">
              <a:lnSpc>
                <a:spcPct val="115000"/>
              </a:lnSpc>
              <a:spcBef>
                <a:spcPts val="3199"/>
              </a:spcBef>
              <a:spcAft>
                <a:spcPts val="0"/>
              </a:spcAft>
              <a:buSzPts val="800"/>
              <a:buNone/>
              <a:defRPr/>
            </a:lvl5pPr>
            <a:lvl6pPr lvl="5" algn="l">
              <a:lnSpc>
                <a:spcPct val="115000"/>
              </a:lnSpc>
              <a:spcBef>
                <a:spcPts val="3199"/>
              </a:spcBef>
              <a:spcAft>
                <a:spcPts val="0"/>
              </a:spcAft>
              <a:buSzPts val="800"/>
              <a:buNone/>
              <a:defRPr/>
            </a:lvl6pPr>
            <a:lvl7pPr lvl="6" algn="l">
              <a:lnSpc>
                <a:spcPct val="115000"/>
              </a:lnSpc>
              <a:spcBef>
                <a:spcPts val="3199"/>
              </a:spcBef>
              <a:spcAft>
                <a:spcPts val="0"/>
              </a:spcAft>
              <a:buSzPts val="800"/>
              <a:buNone/>
              <a:defRPr/>
            </a:lvl7pPr>
            <a:lvl8pPr lvl="7" algn="l">
              <a:lnSpc>
                <a:spcPct val="115000"/>
              </a:lnSpc>
              <a:spcBef>
                <a:spcPts val="3199"/>
              </a:spcBef>
              <a:spcAft>
                <a:spcPts val="0"/>
              </a:spcAft>
              <a:buSzPts val="800"/>
              <a:buNone/>
              <a:defRPr/>
            </a:lvl8pPr>
            <a:lvl9pPr lvl="8" algn="l">
              <a:lnSpc>
                <a:spcPct val="115000"/>
              </a:lnSpc>
              <a:spcBef>
                <a:spcPts val="3199"/>
              </a:spcBef>
              <a:spcAft>
                <a:spcPts val="3199"/>
              </a:spcAft>
              <a:buSzPts val="800"/>
              <a:buNone/>
              <a:defRPr/>
            </a:lvl9pPr>
          </a:lstStyle>
          <a:p>
            <a:endParaRPr dirty="0"/>
          </a:p>
        </p:txBody>
      </p:sp>
    </p:spTree>
    <p:extLst>
      <p:ext uri="{BB962C8B-B14F-4D97-AF65-F5344CB8AC3E}">
        <p14:creationId xmlns:p14="http://schemas.microsoft.com/office/powerpoint/2010/main" val="4181176280"/>
      </p:ext>
    </p:extLst>
  </p:cSld>
  <p:clrMapOvr>
    <a:masterClrMapping/>
  </p:clrMapOvr>
  <p:extLst>
    <p:ext uri="{DCECCB84-F9BA-43D5-87BE-67443E8EF086}">
      <p15:sldGuideLst xmlns:p15="http://schemas.microsoft.com/office/powerpoint/2012/main">
        <p15:guide id="1" pos="552">
          <p15:clr>
            <a:srgbClr val="FA7B17"/>
          </p15:clr>
        </p15:guide>
        <p15:guide id="2" pos="5616">
          <p15:clr>
            <a:srgbClr val="FA7B17"/>
          </p15:clr>
        </p15:guide>
        <p15:guide id="3" orient="horz" pos="3095">
          <p15:clr>
            <a:srgbClr val="FA7B17"/>
          </p15:clr>
        </p15:guide>
        <p15:guide id="4" pos="2880">
          <p15:clr>
            <a:srgbClr val="FA7B17"/>
          </p15:clr>
        </p15:guide>
        <p15:guide id="5" orient="horz" pos="1620">
          <p15:clr>
            <a:srgbClr val="FA7B17"/>
          </p15:clr>
        </p15:guide>
        <p15:guide id="6" orient="horz" pos="145">
          <p15:clr>
            <a:srgbClr val="FA7B17"/>
          </p15:clr>
        </p15:guide>
        <p15:guide id="7" pos="5472">
          <p15:clr>
            <a:srgbClr val="FA7B17"/>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 Light - Purple Text" preserve="1">
  <p:cSld name="1_Title - Light - Purple Text">
    <p:spTree>
      <p:nvGrpSpPr>
        <p:cNvPr id="1" name="Shape 120"/>
        <p:cNvGrpSpPr/>
        <p:nvPr/>
      </p:nvGrpSpPr>
      <p:grpSpPr>
        <a:xfrm>
          <a:off x="0" y="0"/>
          <a:ext cx="0" cy="0"/>
          <a:chOff x="0" y="0"/>
          <a:chExt cx="0" cy="0"/>
        </a:xfrm>
      </p:grpSpPr>
      <p:sp>
        <p:nvSpPr>
          <p:cNvPr id="121" name="Google Shape;121;p22"/>
          <p:cNvSpPr/>
          <p:nvPr/>
        </p:nvSpPr>
        <p:spPr>
          <a:xfrm flipH="1">
            <a:off x="-621" y="1"/>
            <a:ext cx="9144305" cy="10287000"/>
          </a:xfrm>
          <a:prstGeom prst="rect">
            <a:avLst/>
          </a:prstGeom>
          <a:solidFill>
            <a:schemeClr val="accent1"/>
          </a:solidFill>
          <a:ln>
            <a:noFill/>
          </a:ln>
        </p:spPr>
        <p:txBody>
          <a:bodyPr spcFirstLastPara="1" wrap="square" lIns="182835" tIns="91392" rIns="182835" bIns="91392"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2800"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pic>
        <p:nvPicPr>
          <p:cNvPr id="122" name="Google Shape;122;p2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316745" y="9242402"/>
            <a:ext cx="3304250" cy="936250"/>
          </a:xfrm>
          <a:prstGeom prst="rect">
            <a:avLst/>
          </a:prstGeom>
          <a:noFill/>
          <a:ln>
            <a:noFill/>
          </a:ln>
        </p:spPr>
      </p:pic>
      <p:pic>
        <p:nvPicPr>
          <p:cNvPr id="123" name="Google Shape;123;p2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316751" y="9242402"/>
            <a:ext cx="3304547" cy="936250"/>
          </a:xfrm>
          <a:prstGeom prst="rect">
            <a:avLst/>
          </a:prstGeom>
          <a:noFill/>
          <a:ln>
            <a:noFill/>
          </a:ln>
        </p:spPr>
      </p:pic>
      <p:sp>
        <p:nvSpPr>
          <p:cNvPr id="124" name="Google Shape;124;p22"/>
          <p:cNvSpPr/>
          <p:nvPr/>
        </p:nvSpPr>
        <p:spPr>
          <a:xfrm flipH="1">
            <a:off x="9143685" y="1"/>
            <a:ext cx="9144305" cy="10287000"/>
          </a:xfrm>
          <a:prstGeom prst="rect">
            <a:avLst/>
          </a:prstGeom>
          <a:solidFill>
            <a:schemeClr val="lt1"/>
          </a:solidFill>
          <a:ln>
            <a:noFill/>
          </a:ln>
        </p:spPr>
        <p:txBody>
          <a:bodyPr spcFirstLastPara="1" wrap="square" lIns="182835" tIns="91392" rIns="182835" bIns="91392"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2800"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25" name="Google Shape;125;p22"/>
          <p:cNvSpPr txBox="1">
            <a:spLocks noGrp="1"/>
          </p:cNvSpPr>
          <p:nvPr>
            <p:ph type="title"/>
          </p:nvPr>
        </p:nvSpPr>
        <p:spPr>
          <a:xfrm>
            <a:off x="1550402" y="4955288"/>
            <a:ext cx="7091894" cy="3007277"/>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SzPts val="2400"/>
              <a:buNone/>
              <a:defRPr sz="5600" b="0" i="0">
                <a:solidFill>
                  <a:schemeClr val="lt1"/>
                </a:solidFill>
                <a:latin typeface="Playfair Display"/>
                <a:ea typeface="Playfair Display"/>
                <a:cs typeface="Playfair Display"/>
                <a:sym typeface="Playfair Display"/>
              </a:defRPr>
            </a:lvl1pPr>
            <a:lvl2pPr lvl="1" algn="l">
              <a:lnSpc>
                <a:spcPct val="100000"/>
              </a:lnSpc>
              <a:spcBef>
                <a:spcPts val="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126" name="Google Shape;126;p22"/>
          <p:cNvSpPr txBox="1">
            <a:spLocks noGrp="1"/>
          </p:cNvSpPr>
          <p:nvPr>
            <p:ph type="subTitle" idx="1"/>
          </p:nvPr>
        </p:nvSpPr>
        <p:spPr>
          <a:xfrm>
            <a:off x="1565900" y="8090788"/>
            <a:ext cx="7091894" cy="690001"/>
          </a:xfrm>
          <a:prstGeom prst="rect">
            <a:avLst/>
          </a:prstGeom>
          <a:noFill/>
          <a:ln>
            <a:noFill/>
          </a:ln>
        </p:spPr>
        <p:txBody>
          <a:bodyPr spcFirstLastPara="1" wrap="square" lIns="91425" tIns="91425" rIns="91425" bIns="91425" anchor="t" anchorCtr="0">
            <a:noAutofit/>
          </a:bodyPr>
          <a:lstStyle>
            <a:lvl1pPr marR="0" lvl="0" algn="l">
              <a:lnSpc>
                <a:spcPct val="115000"/>
              </a:lnSpc>
              <a:spcBef>
                <a:spcPts val="0"/>
              </a:spcBef>
              <a:spcAft>
                <a:spcPts val="0"/>
              </a:spcAft>
              <a:buSzPts val="1200"/>
              <a:buNone/>
              <a:defRPr sz="1999" b="0" i="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1999"/>
              </a:spcBef>
              <a:spcAft>
                <a:spcPts val="0"/>
              </a:spcAft>
              <a:buSzPts val="1000"/>
              <a:buNone/>
              <a:defRPr/>
            </a:lvl2pPr>
            <a:lvl3pPr lvl="2" algn="l">
              <a:lnSpc>
                <a:spcPct val="115000"/>
              </a:lnSpc>
              <a:spcBef>
                <a:spcPts val="3199"/>
              </a:spcBef>
              <a:spcAft>
                <a:spcPts val="0"/>
              </a:spcAft>
              <a:buSzPts val="800"/>
              <a:buNone/>
              <a:defRPr/>
            </a:lvl3pPr>
            <a:lvl4pPr lvl="3" algn="l">
              <a:lnSpc>
                <a:spcPct val="115000"/>
              </a:lnSpc>
              <a:spcBef>
                <a:spcPts val="3199"/>
              </a:spcBef>
              <a:spcAft>
                <a:spcPts val="0"/>
              </a:spcAft>
              <a:buSzPts val="800"/>
              <a:buNone/>
              <a:defRPr/>
            </a:lvl4pPr>
            <a:lvl5pPr lvl="4" algn="l">
              <a:lnSpc>
                <a:spcPct val="115000"/>
              </a:lnSpc>
              <a:spcBef>
                <a:spcPts val="3199"/>
              </a:spcBef>
              <a:spcAft>
                <a:spcPts val="0"/>
              </a:spcAft>
              <a:buSzPts val="800"/>
              <a:buNone/>
              <a:defRPr/>
            </a:lvl5pPr>
            <a:lvl6pPr lvl="5" algn="l">
              <a:lnSpc>
                <a:spcPct val="115000"/>
              </a:lnSpc>
              <a:spcBef>
                <a:spcPts val="3199"/>
              </a:spcBef>
              <a:spcAft>
                <a:spcPts val="0"/>
              </a:spcAft>
              <a:buSzPts val="800"/>
              <a:buNone/>
              <a:defRPr/>
            </a:lvl6pPr>
            <a:lvl7pPr lvl="6" algn="l">
              <a:lnSpc>
                <a:spcPct val="115000"/>
              </a:lnSpc>
              <a:spcBef>
                <a:spcPts val="3199"/>
              </a:spcBef>
              <a:spcAft>
                <a:spcPts val="0"/>
              </a:spcAft>
              <a:buSzPts val="800"/>
              <a:buNone/>
              <a:defRPr/>
            </a:lvl7pPr>
            <a:lvl8pPr lvl="7" algn="l">
              <a:lnSpc>
                <a:spcPct val="115000"/>
              </a:lnSpc>
              <a:spcBef>
                <a:spcPts val="3199"/>
              </a:spcBef>
              <a:spcAft>
                <a:spcPts val="0"/>
              </a:spcAft>
              <a:buSzPts val="800"/>
              <a:buNone/>
              <a:defRPr/>
            </a:lvl8pPr>
            <a:lvl9pPr lvl="8" algn="l">
              <a:lnSpc>
                <a:spcPct val="115000"/>
              </a:lnSpc>
              <a:spcBef>
                <a:spcPts val="3199"/>
              </a:spcBef>
              <a:spcAft>
                <a:spcPts val="3199"/>
              </a:spcAft>
              <a:buSzPts val="800"/>
              <a:buNone/>
              <a:defRPr/>
            </a:lvl9pPr>
          </a:lstStyle>
          <a:p>
            <a:endParaRPr dirty="0"/>
          </a:p>
        </p:txBody>
      </p:sp>
      <p:pic>
        <p:nvPicPr>
          <p:cNvPr id="127" name="Google Shape;127;p2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260202" y="799257"/>
            <a:ext cx="8911270" cy="8911271"/>
          </a:xfrm>
          <a:prstGeom prst="rect">
            <a:avLst/>
          </a:prstGeom>
          <a:noFill/>
          <a:ln>
            <a:noFill/>
          </a:ln>
        </p:spPr>
      </p:pic>
    </p:spTree>
    <p:extLst>
      <p:ext uri="{BB962C8B-B14F-4D97-AF65-F5344CB8AC3E}">
        <p14:creationId xmlns:p14="http://schemas.microsoft.com/office/powerpoint/2010/main" val="1177170721"/>
      </p:ext>
    </p:extLst>
  </p:cSld>
  <p:clrMapOvr>
    <a:masterClrMapping/>
  </p:clrMapOvr>
  <p:extLst>
    <p:ext uri="{DCECCB84-F9BA-43D5-87BE-67443E8EF086}">
      <p15:sldGuideLst xmlns:p15="http://schemas.microsoft.com/office/powerpoint/2012/main">
        <p15:guide id="1" pos="144">
          <p15:clr>
            <a:srgbClr val="FA7B17"/>
          </p15:clr>
        </p15:guide>
        <p15:guide id="2" pos="5616">
          <p15:clr>
            <a:srgbClr val="FA7B17"/>
          </p15:clr>
        </p15:guide>
        <p15:guide id="3" orient="horz" pos="2700">
          <p15:clr>
            <a:srgbClr val="FA7B17"/>
          </p15:clr>
        </p15:guide>
        <p15:guide id="4" pos="552">
          <p15:clr>
            <a:srgbClr val="FA7B17"/>
          </p15:clr>
        </p15:guide>
        <p15:guide id="5" orient="horz" pos="1620">
          <p15:clr>
            <a:srgbClr val="FA7B17"/>
          </p15:clr>
        </p15:guide>
        <p15:guide id="6" orient="horz" pos="145">
          <p15:clr>
            <a:srgbClr val="FA7B17"/>
          </p15:clr>
        </p15:guide>
        <p15:guide id="7" pos="2352">
          <p15:clr>
            <a:srgbClr val="FA7B17"/>
          </p15:clr>
        </p15:guide>
        <p15:guide id="8" orient="horz" pos="252">
          <p15:clr>
            <a:srgbClr val="FA7B17"/>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 Light - Purple Text" preserve="1">
  <p:cSld name="1_Title - Light - Purple Text">
    <p:spTree>
      <p:nvGrpSpPr>
        <p:cNvPr id="1" name="Shape 128"/>
        <p:cNvGrpSpPr/>
        <p:nvPr/>
      </p:nvGrpSpPr>
      <p:grpSpPr>
        <a:xfrm>
          <a:off x="0" y="0"/>
          <a:ext cx="0" cy="0"/>
          <a:chOff x="0" y="0"/>
          <a:chExt cx="0" cy="0"/>
        </a:xfrm>
      </p:grpSpPr>
      <p:pic>
        <p:nvPicPr>
          <p:cNvPr id="129" name="Google Shape;129;p2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316745" y="9242402"/>
            <a:ext cx="3304250" cy="936250"/>
          </a:xfrm>
          <a:prstGeom prst="rect">
            <a:avLst/>
          </a:prstGeom>
          <a:noFill/>
          <a:ln>
            <a:noFill/>
          </a:ln>
        </p:spPr>
      </p:pic>
      <p:pic>
        <p:nvPicPr>
          <p:cNvPr id="130" name="Google Shape;130;p2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316751" y="9242402"/>
            <a:ext cx="3304547" cy="936250"/>
          </a:xfrm>
          <a:prstGeom prst="rect">
            <a:avLst/>
          </a:prstGeom>
          <a:noFill/>
          <a:ln>
            <a:noFill/>
          </a:ln>
        </p:spPr>
      </p:pic>
      <p:sp>
        <p:nvSpPr>
          <p:cNvPr id="131" name="Google Shape;131;p23"/>
          <p:cNvSpPr/>
          <p:nvPr/>
        </p:nvSpPr>
        <p:spPr>
          <a:xfrm flipH="1">
            <a:off x="9143685" y="1"/>
            <a:ext cx="9144305" cy="10287000"/>
          </a:xfrm>
          <a:prstGeom prst="rect">
            <a:avLst/>
          </a:prstGeom>
          <a:solidFill>
            <a:schemeClr val="lt1"/>
          </a:solidFill>
          <a:ln>
            <a:noFill/>
          </a:ln>
        </p:spPr>
        <p:txBody>
          <a:bodyPr spcFirstLastPara="1" wrap="square" lIns="182835" tIns="91392" rIns="182835" bIns="91392"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2800"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32" name="Google Shape;132;p23"/>
          <p:cNvSpPr/>
          <p:nvPr/>
        </p:nvSpPr>
        <p:spPr>
          <a:xfrm flipH="1">
            <a:off x="-21834" y="1"/>
            <a:ext cx="9144305" cy="10287000"/>
          </a:xfrm>
          <a:prstGeom prst="rect">
            <a:avLst/>
          </a:prstGeom>
          <a:solidFill>
            <a:schemeClr val="accent2"/>
          </a:solidFill>
          <a:ln>
            <a:noFill/>
          </a:ln>
        </p:spPr>
        <p:txBody>
          <a:bodyPr spcFirstLastPara="1" wrap="square" lIns="182835" tIns="91392" rIns="182835" bIns="91392"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2800"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33" name="Google Shape;133;p23"/>
          <p:cNvSpPr txBox="1">
            <a:spLocks noGrp="1"/>
          </p:cNvSpPr>
          <p:nvPr>
            <p:ph type="title"/>
          </p:nvPr>
        </p:nvSpPr>
        <p:spPr>
          <a:xfrm>
            <a:off x="1550402" y="4955288"/>
            <a:ext cx="7091894" cy="3007277"/>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SzPts val="2400"/>
              <a:buNone/>
              <a:defRPr sz="5600" b="0" i="0">
                <a:solidFill>
                  <a:schemeClr val="lt1"/>
                </a:solidFill>
                <a:latin typeface="Playfair Display"/>
                <a:ea typeface="Playfair Display"/>
                <a:cs typeface="Playfair Display"/>
                <a:sym typeface="Playfair Display"/>
              </a:defRPr>
            </a:lvl1pPr>
            <a:lvl2pPr lvl="1" algn="l">
              <a:lnSpc>
                <a:spcPct val="100000"/>
              </a:lnSpc>
              <a:spcBef>
                <a:spcPts val="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134" name="Google Shape;134;p23"/>
          <p:cNvSpPr txBox="1">
            <a:spLocks noGrp="1"/>
          </p:cNvSpPr>
          <p:nvPr>
            <p:ph type="subTitle" idx="1"/>
          </p:nvPr>
        </p:nvSpPr>
        <p:spPr>
          <a:xfrm>
            <a:off x="1565900" y="8090788"/>
            <a:ext cx="7091894" cy="690001"/>
          </a:xfrm>
          <a:prstGeom prst="rect">
            <a:avLst/>
          </a:prstGeom>
          <a:noFill/>
          <a:ln>
            <a:noFill/>
          </a:ln>
        </p:spPr>
        <p:txBody>
          <a:bodyPr spcFirstLastPara="1" wrap="square" lIns="91425" tIns="91425" rIns="91425" bIns="91425" anchor="t" anchorCtr="0">
            <a:noAutofit/>
          </a:bodyPr>
          <a:lstStyle>
            <a:lvl1pPr marR="0" lvl="0" algn="l">
              <a:lnSpc>
                <a:spcPct val="115000"/>
              </a:lnSpc>
              <a:spcBef>
                <a:spcPts val="0"/>
              </a:spcBef>
              <a:spcAft>
                <a:spcPts val="0"/>
              </a:spcAft>
              <a:buSzPts val="1200"/>
              <a:buNone/>
              <a:defRPr sz="1999" b="0" i="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1999"/>
              </a:spcBef>
              <a:spcAft>
                <a:spcPts val="0"/>
              </a:spcAft>
              <a:buSzPts val="1000"/>
              <a:buNone/>
              <a:defRPr/>
            </a:lvl2pPr>
            <a:lvl3pPr lvl="2" algn="l">
              <a:lnSpc>
                <a:spcPct val="115000"/>
              </a:lnSpc>
              <a:spcBef>
                <a:spcPts val="3199"/>
              </a:spcBef>
              <a:spcAft>
                <a:spcPts val="0"/>
              </a:spcAft>
              <a:buSzPts val="800"/>
              <a:buNone/>
              <a:defRPr/>
            </a:lvl3pPr>
            <a:lvl4pPr lvl="3" algn="l">
              <a:lnSpc>
                <a:spcPct val="115000"/>
              </a:lnSpc>
              <a:spcBef>
                <a:spcPts val="3199"/>
              </a:spcBef>
              <a:spcAft>
                <a:spcPts val="0"/>
              </a:spcAft>
              <a:buSzPts val="800"/>
              <a:buNone/>
              <a:defRPr/>
            </a:lvl4pPr>
            <a:lvl5pPr lvl="4" algn="l">
              <a:lnSpc>
                <a:spcPct val="115000"/>
              </a:lnSpc>
              <a:spcBef>
                <a:spcPts val="3199"/>
              </a:spcBef>
              <a:spcAft>
                <a:spcPts val="0"/>
              </a:spcAft>
              <a:buSzPts val="800"/>
              <a:buNone/>
              <a:defRPr/>
            </a:lvl5pPr>
            <a:lvl6pPr lvl="5" algn="l">
              <a:lnSpc>
                <a:spcPct val="115000"/>
              </a:lnSpc>
              <a:spcBef>
                <a:spcPts val="3199"/>
              </a:spcBef>
              <a:spcAft>
                <a:spcPts val="0"/>
              </a:spcAft>
              <a:buSzPts val="800"/>
              <a:buNone/>
              <a:defRPr/>
            </a:lvl6pPr>
            <a:lvl7pPr lvl="6" algn="l">
              <a:lnSpc>
                <a:spcPct val="115000"/>
              </a:lnSpc>
              <a:spcBef>
                <a:spcPts val="3199"/>
              </a:spcBef>
              <a:spcAft>
                <a:spcPts val="0"/>
              </a:spcAft>
              <a:buSzPts val="800"/>
              <a:buNone/>
              <a:defRPr/>
            </a:lvl7pPr>
            <a:lvl8pPr lvl="7" algn="l">
              <a:lnSpc>
                <a:spcPct val="115000"/>
              </a:lnSpc>
              <a:spcBef>
                <a:spcPts val="3199"/>
              </a:spcBef>
              <a:spcAft>
                <a:spcPts val="0"/>
              </a:spcAft>
              <a:buSzPts val="800"/>
              <a:buNone/>
              <a:defRPr/>
            </a:lvl8pPr>
            <a:lvl9pPr lvl="8" algn="l">
              <a:lnSpc>
                <a:spcPct val="115000"/>
              </a:lnSpc>
              <a:spcBef>
                <a:spcPts val="3199"/>
              </a:spcBef>
              <a:spcAft>
                <a:spcPts val="3199"/>
              </a:spcAft>
              <a:buSzPts val="800"/>
              <a:buNone/>
              <a:defRPr/>
            </a:lvl9pPr>
          </a:lstStyle>
          <a:p>
            <a:endParaRPr dirty="0"/>
          </a:p>
        </p:txBody>
      </p:sp>
      <p:pic>
        <p:nvPicPr>
          <p:cNvPr id="135" name="Google Shape;135;p2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676239" y="1386452"/>
            <a:ext cx="8079191" cy="8079190"/>
          </a:xfrm>
          <a:prstGeom prst="rect">
            <a:avLst/>
          </a:prstGeom>
          <a:noFill/>
          <a:ln>
            <a:noFill/>
          </a:ln>
        </p:spPr>
      </p:pic>
    </p:spTree>
    <p:extLst>
      <p:ext uri="{BB962C8B-B14F-4D97-AF65-F5344CB8AC3E}">
        <p14:creationId xmlns:p14="http://schemas.microsoft.com/office/powerpoint/2010/main" val="1376513705"/>
      </p:ext>
    </p:extLst>
  </p:cSld>
  <p:clrMapOvr>
    <a:masterClrMapping/>
  </p:clrMapOvr>
  <p:extLst>
    <p:ext uri="{DCECCB84-F9BA-43D5-87BE-67443E8EF086}">
      <p15:sldGuideLst xmlns:p15="http://schemas.microsoft.com/office/powerpoint/2012/main">
        <p15:guide id="1" pos="144">
          <p15:clr>
            <a:srgbClr val="FA7B17"/>
          </p15:clr>
        </p15:guide>
        <p15:guide id="2" pos="5616">
          <p15:clr>
            <a:srgbClr val="FA7B17"/>
          </p15:clr>
        </p15:guide>
        <p15:guide id="3" orient="horz" pos="3095">
          <p15:clr>
            <a:srgbClr val="FA7B17"/>
          </p15:clr>
        </p15:guide>
        <p15:guide id="4" pos="552">
          <p15:clr>
            <a:srgbClr val="FA7B17"/>
          </p15:clr>
        </p15:guide>
        <p15:guide id="5" orient="horz" pos="1620">
          <p15:clr>
            <a:srgbClr val="FA7B17"/>
          </p15:clr>
        </p15:guide>
        <p15:guide id="6" orient="horz" pos="145">
          <p15:clr>
            <a:srgbClr val="FA7B17"/>
          </p15:clr>
        </p15:guide>
        <p15:guide id="7" pos="2352">
          <p15:clr>
            <a:srgbClr val="FA7B17"/>
          </p15:clr>
        </p15:guide>
        <p15:guide id="8" orient="horz" pos="252">
          <p15:clr>
            <a:srgbClr val="FA7B17"/>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Section Divider - light" preserve="1">
  <p:cSld name="Section Divider - light">
    <p:bg>
      <p:bgPr>
        <a:solidFill>
          <a:schemeClr val="lt1"/>
        </a:solidFill>
        <a:effectLst/>
      </p:bgPr>
    </p:bg>
    <p:spTree>
      <p:nvGrpSpPr>
        <p:cNvPr id="1" name="Shape 136"/>
        <p:cNvGrpSpPr/>
        <p:nvPr/>
      </p:nvGrpSpPr>
      <p:grpSpPr>
        <a:xfrm>
          <a:off x="0" y="0"/>
          <a:ext cx="0" cy="0"/>
          <a:chOff x="0" y="0"/>
          <a:chExt cx="0" cy="0"/>
        </a:xfrm>
      </p:grpSpPr>
      <p:pic>
        <p:nvPicPr>
          <p:cNvPr id="137" name="Google Shape;137;p2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2" y="9346801"/>
            <a:ext cx="2597746" cy="736000"/>
          </a:xfrm>
          <a:prstGeom prst="rect">
            <a:avLst/>
          </a:prstGeom>
          <a:noFill/>
          <a:ln>
            <a:noFill/>
          </a:ln>
        </p:spPr>
      </p:pic>
      <p:sp>
        <p:nvSpPr>
          <p:cNvPr id="138" name="Google Shape;138;p24"/>
          <p:cNvSpPr txBox="1"/>
          <p:nvPr/>
        </p:nvSpPr>
        <p:spPr>
          <a:xfrm>
            <a:off x="775201" y="96994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39" name="Google Shape;139;p24"/>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40" name="Google Shape;140;p24"/>
          <p:cNvSpPr txBox="1">
            <a:spLocks noGrp="1"/>
          </p:cNvSpPr>
          <p:nvPr>
            <p:ph type="subTitle" idx="1"/>
          </p:nvPr>
        </p:nvSpPr>
        <p:spPr>
          <a:xfrm>
            <a:off x="1379653" y="9608427"/>
            <a:ext cx="7764349" cy="474373"/>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dk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sp>
        <p:nvSpPr>
          <p:cNvPr id="141" name="Google Shape;141;p24"/>
          <p:cNvSpPr txBox="1">
            <a:spLocks noGrp="1"/>
          </p:cNvSpPr>
          <p:nvPr>
            <p:ph type="title"/>
          </p:nvPr>
        </p:nvSpPr>
        <p:spPr>
          <a:xfrm>
            <a:off x="990601" y="1662547"/>
            <a:ext cx="16306800" cy="7558903"/>
          </a:xfrm>
          <a:prstGeom prst="rect">
            <a:avLst/>
          </a:prstGeom>
          <a:noFill/>
          <a:ln>
            <a:noFill/>
          </a:ln>
        </p:spPr>
        <p:txBody>
          <a:bodyPr spcFirstLastPara="1" wrap="square" lIns="0" tIns="0" rIns="0" bIns="0" anchor="t" anchorCtr="0">
            <a:noAutofit/>
          </a:bodyPr>
          <a:lstStyle>
            <a:lvl1pPr marR="0" lvl="0" algn="l">
              <a:lnSpc>
                <a:spcPct val="90000"/>
              </a:lnSpc>
              <a:spcBef>
                <a:spcPts val="0"/>
              </a:spcBef>
              <a:spcAft>
                <a:spcPts val="0"/>
              </a:spcAft>
              <a:buSzPts val="2400"/>
              <a:buNone/>
              <a:defRPr sz="5999">
                <a:solidFill>
                  <a:srgbClr val="000000"/>
                </a:solidFill>
              </a:defRPr>
            </a:lvl1pPr>
            <a:lvl2pPr lvl="1" algn="l">
              <a:lnSpc>
                <a:spcPct val="100000"/>
              </a:lnSpc>
              <a:spcBef>
                <a:spcPts val="400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2541254436"/>
      </p:ext>
    </p:extLst>
  </p:cSld>
  <p:clrMapOvr>
    <a:masterClrMapping/>
  </p:clrMapOvr>
  <p:extLst>
    <p:ext uri="{DCECCB84-F9BA-43D5-87BE-67443E8EF086}">
      <p15:sldGuideLst xmlns:p15="http://schemas.microsoft.com/office/powerpoint/2012/main">
        <p15:guide id="1" pos="312">
          <p15:clr>
            <a:srgbClr val="FA7B17"/>
          </p15:clr>
        </p15:guide>
        <p15:guide id="2" pos="5448">
          <p15:clr>
            <a:srgbClr val="FA7B17"/>
          </p15:clr>
        </p15:guide>
        <p15:guide id="3" orient="horz" pos="3095">
          <p15:clr>
            <a:srgbClr val="FA7B17"/>
          </p15:clr>
        </p15:guide>
        <p15:guide id="4" pos="2880">
          <p15:clr>
            <a:srgbClr val="FA7B17"/>
          </p15:clr>
        </p15:guide>
        <p15:guide id="5" orient="horz" pos="1620">
          <p15:clr>
            <a:srgbClr val="FA7B17"/>
          </p15:clr>
        </p15:guide>
        <p15:guide id="6" orient="horz" pos="145">
          <p15:clr>
            <a:srgbClr val="FA7B17"/>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2 Profiles - intro" preserve="1">
  <p:cSld name="1_2 Profiles - intro">
    <p:bg>
      <p:bgPr>
        <a:solidFill>
          <a:schemeClr val="accent1"/>
        </a:solidFill>
        <a:effectLst/>
      </p:bgPr>
    </p:bg>
    <p:spTree>
      <p:nvGrpSpPr>
        <p:cNvPr id="1" name="Shape 158"/>
        <p:cNvGrpSpPr/>
        <p:nvPr/>
      </p:nvGrpSpPr>
      <p:grpSpPr>
        <a:xfrm>
          <a:off x="0" y="0"/>
          <a:ext cx="0" cy="0"/>
          <a:chOff x="0" y="0"/>
          <a:chExt cx="0" cy="0"/>
        </a:xfrm>
      </p:grpSpPr>
      <p:sp>
        <p:nvSpPr>
          <p:cNvPr id="159" name="Google Shape;159;p28"/>
          <p:cNvSpPr txBox="1"/>
          <p:nvPr/>
        </p:nvSpPr>
        <p:spPr>
          <a:xfrm>
            <a:off x="11675201" y="1"/>
            <a:ext cx="6612600" cy="10287000"/>
          </a:xfrm>
          <a:prstGeom prst="rect">
            <a:avLst/>
          </a:prstGeom>
          <a:solidFill>
            <a:schemeClr val="lt1"/>
          </a:solidFill>
          <a:ln>
            <a:noFill/>
          </a:ln>
        </p:spPr>
        <p:txBody>
          <a:bodyPr spcFirstLastPara="1" wrap="square" lIns="365720" tIns="365720" rIns="365720" bIns="365720"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999" b="0" i="0" u="none" strike="noStrike" cap="none" dirty="0">
              <a:solidFill>
                <a:srgbClr val="2D2D2D"/>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60" name="Google Shape;160;p28"/>
          <p:cNvSpPr txBox="1">
            <a:spLocks noGrp="1"/>
          </p:cNvSpPr>
          <p:nvPr>
            <p:ph type="title"/>
          </p:nvPr>
        </p:nvSpPr>
        <p:spPr>
          <a:xfrm>
            <a:off x="985592" y="2464859"/>
            <a:ext cx="10125000" cy="1229400"/>
          </a:xfrm>
          <a:prstGeom prst="rect">
            <a:avLst/>
          </a:prstGeom>
          <a:noFill/>
          <a:ln>
            <a:noFill/>
          </a:ln>
        </p:spPr>
        <p:txBody>
          <a:bodyPr spcFirstLastPara="1" wrap="square" lIns="0" tIns="91425" rIns="0" bIns="91425" anchor="t" anchorCtr="0">
            <a:noAutofit/>
          </a:bodyPr>
          <a:lstStyle>
            <a:lvl1pPr marR="0" lvl="0" algn="l">
              <a:lnSpc>
                <a:spcPct val="90000"/>
              </a:lnSpc>
              <a:spcBef>
                <a:spcPts val="0"/>
              </a:spcBef>
              <a:spcAft>
                <a:spcPts val="0"/>
              </a:spcAft>
              <a:buSzPts val="2400"/>
              <a:buNone/>
              <a:defRPr sz="5999">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61" name="Google Shape;161;p2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2" y="9346801"/>
            <a:ext cx="2597746" cy="736000"/>
          </a:xfrm>
          <a:prstGeom prst="rect">
            <a:avLst/>
          </a:prstGeom>
          <a:noFill/>
          <a:ln>
            <a:noFill/>
          </a:ln>
        </p:spPr>
      </p:pic>
      <p:sp>
        <p:nvSpPr>
          <p:cNvPr id="162" name="Google Shape;162;p28"/>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63" name="Google Shape;163;p28"/>
          <p:cNvSpPr txBox="1">
            <a:spLocks noGrp="1"/>
          </p:cNvSpPr>
          <p:nvPr>
            <p:ph type="subTitle" idx="1"/>
          </p:nvPr>
        </p:nvSpPr>
        <p:spPr>
          <a:xfrm>
            <a:off x="1379653" y="9608426"/>
            <a:ext cx="7764349"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spTree>
    <p:extLst>
      <p:ext uri="{BB962C8B-B14F-4D97-AF65-F5344CB8AC3E}">
        <p14:creationId xmlns:p14="http://schemas.microsoft.com/office/powerpoint/2010/main" val="263280996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pos="312">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only footer" preserve="1">
  <p:cSld name="only footer">
    <p:spTree>
      <p:nvGrpSpPr>
        <p:cNvPr id="1" name="Shape 164"/>
        <p:cNvGrpSpPr/>
        <p:nvPr/>
      </p:nvGrpSpPr>
      <p:grpSpPr>
        <a:xfrm>
          <a:off x="0" y="0"/>
          <a:ext cx="0" cy="0"/>
          <a:chOff x="0" y="0"/>
          <a:chExt cx="0" cy="0"/>
        </a:xfrm>
      </p:grpSpPr>
      <p:pic>
        <p:nvPicPr>
          <p:cNvPr id="165" name="Google Shape;165;p2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2" y="9346801"/>
            <a:ext cx="2597746" cy="736000"/>
          </a:xfrm>
          <a:prstGeom prst="rect">
            <a:avLst/>
          </a:prstGeom>
          <a:noFill/>
          <a:ln>
            <a:noFill/>
          </a:ln>
        </p:spPr>
      </p:pic>
      <p:sp>
        <p:nvSpPr>
          <p:cNvPr id="166" name="Google Shape;166;p29"/>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Tree>
    <p:extLst>
      <p:ext uri="{BB962C8B-B14F-4D97-AF65-F5344CB8AC3E}">
        <p14:creationId xmlns:p14="http://schemas.microsoft.com/office/powerpoint/2010/main" val="41992206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 Light" preserve="1">
  <p:cSld name="1_Title - Light">
    <p:bg>
      <p:bgPr>
        <a:solidFill>
          <a:schemeClr val="dk1"/>
        </a:solidFill>
        <a:effectLst/>
      </p:bgPr>
    </p:bg>
    <p:spTree>
      <p:nvGrpSpPr>
        <p:cNvPr id="1" name="Shape 167"/>
        <p:cNvGrpSpPr/>
        <p:nvPr/>
      </p:nvGrpSpPr>
      <p:grpSpPr>
        <a:xfrm>
          <a:off x="0" y="0"/>
          <a:ext cx="0" cy="0"/>
          <a:chOff x="0" y="0"/>
          <a:chExt cx="0" cy="0"/>
        </a:xfrm>
      </p:grpSpPr>
      <p:sp>
        <p:nvSpPr>
          <p:cNvPr id="168" name="Google Shape;168;p30"/>
          <p:cNvSpPr txBox="1">
            <a:spLocks noGrp="1"/>
          </p:cNvSpPr>
          <p:nvPr>
            <p:ph type="title"/>
          </p:nvPr>
        </p:nvSpPr>
        <p:spPr>
          <a:xfrm>
            <a:off x="1550401" y="4064262"/>
            <a:ext cx="13695499" cy="4318445"/>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SzPts val="2400"/>
              <a:buNone/>
              <a:defRPr sz="8399">
                <a:solidFill>
                  <a:schemeClr val="lt1"/>
                </a:solidFill>
              </a:defRPr>
            </a:lvl1pPr>
            <a:lvl2pPr lvl="1" algn="l">
              <a:lnSpc>
                <a:spcPct val="100000"/>
              </a:lnSpc>
              <a:spcBef>
                <a:spcPts val="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169" name="Google Shape;169;p30"/>
          <p:cNvSpPr txBox="1">
            <a:spLocks noGrp="1"/>
          </p:cNvSpPr>
          <p:nvPr>
            <p:ph type="subTitle" idx="1"/>
          </p:nvPr>
        </p:nvSpPr>
        <p:spPr>
          <a:xfrm>
            <a:off x="1565899" y="8601903"/>
            <a:ext cx="13680000" cy="690001"/>
          </a:xfrm>
          <a:prstGeom prst="rect">
            <a:avLst/>
          </a:prstGeom>
          <a:noFill/>
          <a:ln>
            <a:noFill/>
          </a:ln>
        </p:spPr>
        <p:txBody>
          <a:bodyPr spcFirstLastPara="1" wrap="square" lIns="91425" tIns="91425" rIns="91425" bIns="91425" anchor="t" anchorCtr="0">
            <a:noAutofit/>
          </a:bodyPr>
          <a:lstStyle>
            <a:lvl1pPr marR="0" lvl="0" algn="l">
              <a:lnSpc>
                <a:spcPct val="115000"/>
              </a:lnSpc>
              <a:spcBef>
                <a:spcPts val="0"/>
              </a:spcBef>
              <a:spcAft>
                <a:spcPts val="0"/>
              </a:spcAft>
              <a:buSzPts val="1200"/>
              <a:buNone/>
              <a:defRPr sz="2400" b="0" i="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1999"/>
              </a:spcBef>
              <a:spcAft>
                <a:spcPts val="0"/>
              </a:spcAft>
              <a:buSzPts val="1000"/>
              <a:buNone/>
              <a:defRPr/>
            </a:lvl2pPr>
            <a:lvl3pPr lvl="2" algn="l">
              <a:lnSpc>
                <a:spcPct val="115000"/>
              </a:lnSpc>
              <a:spcBef>
                <a:spcPts val="3199"/>
              </a:spcBef>
              <a:spcAft>
                <a:spcPts val="0"/>
              </a:spcAft>
              <a:buSzPts val="800"/>
              <a:buNone/>
              <a:defRPr/>
            </a:lvl3pPr>
            <a:lvl4pPr lvl="3" algn="l">
              <a:lnSpc>
                <a:spcPct val="115000"/>
              </a:lnSpc>
              <a:spcBef>
                <a:spcPts val="3199"/>
              </a:spcBef>
              <a:spcAft>
                <a:spcPts val="0"/>
              </a:spcAft>
              <a:buSzPts val="800"/>
              <a:buNone/>
              <a:defRPr/>
            </a:lvl4pPr>
            <a:lvl5pPr lvl="4" algn="l">
              <a:lnSpc>
                <a:spcPct val="115000"/>
              </a:lnSpc>
              <a:spcBef>
                <a:spcPts val="3199"/>
              </a:spcBef>
              <a:spcAft>
                <a:spcPts val="0"/>
              </a:spcAft>
              <a:buSzPts val="800"/>
              <a:buNone/>
              <a:defRPr/>
            </a:lvl5pPr>
            <a:lvl6pPr lvl="5" algn="l">
              <a:lnSpc>
                <a:spcPct val="115000"/>
              </a:lnSpc>
              <a:spcBef>
                <a:spcPts val="3199"/>
              </a:spcBef>
              <a:spcAft>
                <a:spcPts val="0"/>
              </a:spcAft>
              <a:buSzPts val="800"/>
              <a:buNone/>
              <a:defRPr/>
            </a:lvl6pPr>
            <a:lvl7pPr lvl="6" algn="l">
              <a:lnSpc>
                <a:spcPct val="115000"/>
              </a:lnSpc>
              <a:spcBef>
                <a:spcPts val="3199"/>
              </a:spcBef>
              <a:spcAft>
                <a:spcPts val="0"/>
              </a:spcAft>
              <a:buSzPts val="800"/>
              <a:buNone/>
              <a:defRPr/>
            </a:lvl7pPr>
            <a:lvl8pPr lvl="7" algn="l">
              <a:lnSpc>
                <a:spcPct val="115000"/>
              </a:lnSpc>
              <a:spcBef>
                <a:spcPts val="3199"/>
              </a:spcBef>
              <a:spcAft>
                <a:spcPts val="0"/>
              </a:spcAft>
              <a:buSzPts val="800"/>
              <a:buNone/>
              <a:defRPr/>
            </a:lvl8pPr>
            <a:lvl9pPr lvl="8" algn="l">
              <a:lnSpc>
                <a:spcPct val="115000"/>
              </a:lnSpc>
              <a:spcBef>
                <a:spcPts val="3199"/>
              </a:spcBef>
              <a:spcAft>
                <a:spcPts val="3199"/>
              </a:spcAft>
              <a:buSzPts val="800"/>
              <a:buNone/>
              <a:defRPr/>
            </a:lvl9pPr>
          </a:lstStyle>
          <a:p>
            <a:endParaRPr dirty="0"/>
          </a:p>
        </p:txBody>
      </p:sp>
    </p:spTree>
    <p:extLst>
      <p:ext uri="{BB962C8B-B14F-4D97-AF65-F5344CB8AC3E}">
        <p14:creationId xmlns:p14="http://schemas.microsoft.com/office/powerpoint/2010/main" val="3513094631"/>
      </p:ext>
    </p:extLst>
  </p:cSld>
  <p:clrMapOvr>
    <a:masterClrMapping/>
  </p:clrMapOvr>
  <p:extLst>
    <p:ext uri="{DCECCB84-F9BA-43D5-87BE-67443E8EF086}">
      <p15:sldGuideLst xmlns:p15="http://schemas.microsoft.com/office/powerpoint/2012/main">
        <p15:guide id="1" pos="552">
          <p15:clr>
            <a:srgbClr val="FA7B17"/>
          </p15:clr>
        </p15:guide>
        <p15:guide id="2" pos="5616">
          <p15:clr>
            <a:srgbClr val="FA7B17"/>
          </p15:clr>
        </p15:guide>
        <p15:guide id="3" orient="horz" pos="3095">
          <p15:clr>
            <a:srgbClr val="FA7B17"/>
          </p15:clr>
        </p15:guide>
        <p15:guide id="4" pos="2880">
          <p15:clr>
            <a:srgbClr val="FA7B17"/>
          </p15:clr>
        </p15:guide>
        <p15:guide id="5" orient="horz" pos="1620">
          <p15:clr>
            <a:srgbClr val="FA7B17"/>
          </p15:clr>
        </p15:guide>
        <p15:guide id="6" orient="horz" pos="145">
          <p15:clr>
            <a:srgbClr val="FA7B17"/>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 Light" preserve="1">
  <p:cSld name="1_Title - Light">
    <p:bg>
      <p:bgPr>
        <a:solidFill>
          <a:schemeClr val="accent1"/>
        </a:solidFill>
        <a:effectLst/>
      </p:bgPr>
    </p:bg>
    <p:spTree>
      <p:nvGrpSpPr>
        <p:cNvPr id="1" name="Shape 170"/>
        <p:cNvGrpSpPr/>
        <p:nvPr/>
      </p:nvGrpSpPr>
      <p:grpSpPr>
        <a:xfrm>
          <a:off x="0" y="0"/>
          <a:ext cx="0" cy="0"/>
          <a:chOff x="0" y="0"/>
          <a:chExt cx="0" cy="0"/>
        </a:xfrm>
      </p:grpSpPr>
      <p:sp>
        <p:nvSpPr>
          <p:cNvPr id="171" name="Google Shape;171;p31"/>
          <p:cNvSpPr txBox="1">
            <a:spLocks noGrp="1"/>
          </p:cNvSpPr>
          <p:nvPr>
            <p:ph type="title"/>
          </p:nvPr>
        </p:nvSpPr>
        <p:spPr>
          <a:xfrm>
            <a:off x="1550401" y="4055696"/>
            <a:ext cx="13695499" cy="4334628"/>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SzPts val="2400"/>
              <a:buNone/>
              <a:defRPr sz="8399">
                <a:solidFill>
                  <a:schemeClr val="lt1"/>
                </a:solidFill>
              </a:defRPr>
            </a:lvl1pPr>
            <a:lvl2pPr lvl="1" algn="l">
              <a:lnSpc>
                <a:spcPct val="100000"/>
              </a:lnSpc>
              <a:spcBef>
                <a:spcPts val="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172" name="Google Shape;172;p31"/>
          <p:cNvSpPr txBox="1">
            <a:spLocks noGrp="1"/>
          </p:cNvSpPr>
          <p:nvPr>
            <p:ph type="subTitle" idx="1"/>
          </p:nvPr>
        </p:nvSpPr>
        <p:spPr>
          <a:xfrm>
            <a:off x="1565899" y="8601903"/>
            <a:ext cx="13680000" cy="690001"/>
          </a:xfrm>
          <a:prstGeom prst="rect">
            <a:avLst/>
          </a:prstGeom>
          <a:noFill/>
          <a:ln>
            <a:noFill/>
          </a:ln>
        </p:spPr>
        <p:txBody>
          <a:bodyPr spcFirstLastPara="1" wrap="square" lIns="91425" tIns="91425" rIns="91425" bIns="91425" anchor="t" anchorCtr="0">
            <a:noAutofit/>
          </a:bodyPr>
          <a:lstStyle>
            <a:lvl1pPr marR="0" lvl="0" algn="l">
              <a:lnSpc>
                <a:spcPct val="115000"/>
              </a:lnSpc>
              <a:spcBef>
                <a:spcPts val="0"/>
              </a:spcBef>
              <a:spcAft>
                <a:spcPts val="0"/>
              </a:spcAft>
              <a:buSzPts val="1200"/>
              <a:buNone/>
              <a:defRPr sz="2400" b="0" i="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1999"/>
              </a:spcBef>
              <a:spcAft>
                <a:spcPts val="0"/>
              </a:spcAft>
              <a:buSzPts val="1000"/>
              <a:buNone/>
              <a:defRPr/>
            </a:lvl2pPr>
            <a:lvl3pPr lvl="2" algn="l">
              <a:lnSpc>
                <a:spcPct val="115000"/>
              </a:lnSpc>
              <a:spcBef>
                <a:spcPts val="3199"/>
              </a:spcBef>
              <a:spcAft>
                <a:spcPts val="0"/>
              </a:spcAft>
              <a:buSzPts val="800"/>
              <a:buNone/>
              <a:defRPr/>
            </a:lvl3pPr>
            <a:lvl4pPr lvl="3" algn="l">
              <a:lnSpc>
                <a:spcPct val="115000"/>
              </a:lnSpc>
              <a:spcBef>
                <a:spcPts val="3199"/>
              </a:spcBef>
              <a:spcAft>
                <a:spcPts val="0"/>
              </a:spcAft>
              <a:buSzPts val="800"/>
              <a:buNone/>
              <a:defRPr/>
            </a:lvl4pPr>
            <a:lvl5pPr lvl="4" algn="l">
              <a:lnSpc>
                <a:spcPct val="115000"/>
              </a:lnSpc>
              <a:spcBef>
                <a:spcPts val="3199"/>
              </a:spcBef>
              <a:spcAft>
                <a:spcPts val="0"/>
              </a:spcAft>
              <a:buSzPts val="800"/>
              <a:buNone/>
              <a:defRPr/>
            </a:lvl5pPr>
            <a:lvl6pPr lvl="5" algn="l">
              <a:lnSpc>
                <a:spcPct val="115000"/>
              </a:lnSpc>
              <a:spcBef>
                <a:spcPts val="3199"/>
              </a:spcBef>
              <a:spcAft>
                <a:spcPts val="0"/>
              </a:spcAft>
              <a:buSzPts val="800"/>
              <a:buNone/>
              <a:defRPr/>
            </a:lvl6pPr>
            <a:lvl7pPr lvl="6" algn="l">
              <a:lnSpc>
                <a:spcPct val="115000"/>
              </a:lnSpc>
              <a:spcBef>
                <a:spcPts val="3199"/>
              </a:spcBef>
              <a:spcAft>
                <a:spcPts val="0"/>
              </a:spcAft>
              <a:buSzPts val="800"/>
              <a:buNone/>
              <a:defRPr/>
            </a:lvl7pPr>
            <a:lvl8pPr lvl="7" algn="l">
              <a:lnSpc>
                <a:spcPct val="115000"/>
              </a:lnSpc>
              <a:spcBef>
                <a:spcPts val="3199"/>
              </a:spcBef>
              <a:spcAft>
                <a:spcPts val="0"/>
              </a:spcAft>
              <a:buSzPts val="800"/>
              <a:buNone/>
              <a:defRPr/>
            </a:lvl8pPr>
            <a:lvl9pPr lvl="8" algn="l">
              <a:lnSpc>
                <a:spcPct val="115000"/>
              </a:lnSpc>
              <a:spcBef>
                <a:spcPts val="3199"/>
              </a:spcBef>
              <a:spcAft>
                <a:spcPts val="3199"/>
              </a:spcAft>
              <a:buSzPts val="800"/>
              <a:buNone/>
              <a:defRPr/>
            </a:lvl9pPr>
          </a:lstStyle>
          <a:p>
            <a:endParaRPr dirty="0"/>
          </a:p>
        </p:txBody>
      </p:sp>
    </p:spTree>
    <p:extLst>
      <p:ext uri="{BB962C8B-B14F-4D97-AF65-F5344CB8AC3E}">
        <p14:creationId xmlns:p14="http://schemas.microsoft.com/office/powerpoint/2010/main" val="3522386136"/>
      </p:ext>
    </p:extLst>
  </p:cSld>
  <p:clrMapOvr>
    <a:masterClrMapping/>
  </p:clrMapOvr>
  <p:extLst>
    <p:ext uri="{DCECCB84-F9BA-43D5-87BE-67443E8EF086}">
      <p15:sldGuideLst xmlns:p15="http://schemas.microsoft.com/office/powerpoint/2012/main">
        <p15:guide id="1" pos="552">
          <p15:clr>
            <a:srgbClr val="FA7B17"/>
          </p15:clr>
        </p15:guide>
        <p15:guide id="2" pos="5616">
          <p15:clr>
            <a:srgbClr val="FA7B17"/>
          </p15:clr>
        </p15:guide>
        <p15:guide id="3" orient="horz" pos="3095">
          <p15:clr>
            <a:srgbClr val="FA7B17"/>
          </p15:clr>
        </p15:guide>
        <p15:guide id="4" pos="2880">
          <p15:clr>
            <a:srgbClr val="FA7B17"/>
          </p15:clr>
        </p15:guide>
        <p15:guide id="5" orient="horz" pos="1620">
          <p15:clr>
            <a:srgbClr val="FA7B17"/>
          </p15:clr>
        </p15:guide>
        <p15:guide id="6" orient="horz" pos="145">
          <p15:clr>
            <a:srgbClr val="FA7B17"/>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 Light" preserve="1">
  <p:cSld name="1_Title - Light">
    <p:bg>
      <p:bgPr>
        <a:solidFill>
          <a:schemeClr val="accent2"/>
        </a:solidFill>
        <a:effectLst/>
      </p:bgPr>
    </p:bg>
    <p:spTree>
      <p:nvGrpSpPr>
        <p:cNvPr id="1" name="Shape 173"/>
        <p:cNvGrpSpPr/>
        <p:nvPr/>
      </p:nvGrpSpPr>
      <p:grpSpPr>
        <a:xfrm>
          <a:off x="0" y="0"/>
          <a:ext cx="0" cy="0"/>
          <a:chOff x="0" y="0"/>
          <a:chExt cx="0" cy="0"/>
        </a:xfrm>
      </p:grpSpPr>
      <p:sp>
        <p:nvSpPr>
          <p:cNvPr id="174" name="Google Shape;174;p32"/>
          <p:cNvSpPr txBox="1">
            <a:spLocks noGrp="1"/>
          </p:cNvSpPr>
          <p:nvPr>
            <p:ph type="title"/>
          </p:nvPr>
        </p:nvSpPr>
        <p:spPr>
          <a:xfrm>
            <a:off x="1550401" y="4055116"/>
            <a:ext cx="13695499" cy="4205154"/>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SzPts val="2400"/>
              <a:buNone/>
              <a:defRPr sz="8399">
                <a:solidFill>
                  <a:schemeClr val="lt1"/>
                </a:solidFill>
              </a:defRPr>
            </a:lvl1pPr>
            <a:lvl2pPr lvl="1" algn="l">
              <a:lnSpc>
                <a:spcPct val="100000"/>
              </a:lnSpc>
              <a:spcBef>
                <a:spcPts val="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175" name="Google Shape;175;p32"/>
          <p:cNvSpPr txBox="1">
            <a:spLocks noGrp="1"/>
          </p:cNvSpPr>
          <p:nvPr>
            <p:ph type="subTitle" idx="1"/>
          </p:nvPr>
        </p:nvSpPr>
        <p:spPr>
          <a:xfrm>
            <a:off x="1565899" y="8592757"/>
            <a:ext cx="13680000" cy="690001"/>
          </a:xfrm>
          <a:prstGeom prst="rect">
            <a:avLst/>
          </a:prstGeom>
          <a:noFill/>
          <a:ln>
            <a:noFill/>
          </a:ln>
        </p:spPr>
        <p:txBody>
          <a:bodyPr spcFirstLastPara="1" wrap="square" lIns="91425" tIns="91425" rIns="91425" bIns="91425" anchor="t" anchorCtr="0">
            <a:noAutofit/>
          </a:bodyPr>
          <a:lstStyle>
            <a:lvl1pPr marR="0" lvl="0" algn="l">
              <a:lnSpc>
                <a:spcPct val="115000"/>
              </a:lnSpc>
              <a:spcBef>
                <a:spcPts val="0"/>
              </a:spcBef>
              <a:spcAft>
                <a:spcPts val="0"/>
              </a:spcAft>
              <a:buSzPts val="1200"/>
              <a:buNone/>
              <a:defRPr sz="2400" b="0" i="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1999"/>
              </a:spcBef>
              <a:spcAft>
                <a:spcPts val="0"/>
              </a:spcAft>
              <a:buSzPts val="1000"/>
              <a:buNone/>
              <a:defRPr/>
            </a:lvl2pPr>
            <a:lvl3pPr lvl="2" algn="l">
              <a:lnSpc>
                <a:spcPct val="115000"/>
              </a:lnSpc>
              <a:spcBef>
                <a:spcPts val="3199"/>
              </a:spcBef>
              <a:spcAft>
                <a:spcPts val="0"/>
              </a:spcAft>
              <a:buSzPts val="800"/>
              <a:buNone/>
              <a:defRPr/>
            </a:lvl3pPr>
            <a:lvl4pPr lvl="3" algn="l">
              <a:lnSpc>
                <a:spcPct val="115000"/>
              </a:lnSpc>
              <a:spcBef>
                <a:spcPts val="3199"/>
              </a:spcBef>
              <a:spcAft>
                <a:spcPts val="0"/>
              </a:spcAft>
              <a:buSzPts val="800"/>
              <a:buNone/>
              <a:defRPr/>
            </a:lvl4pPr>
            <a:lvl5pPr lvl="4" algn="l">
              <a:lnSpc>
                <a:spcPct val="115000"/>
              </a:lnSpc>
              <a:spcBef>
                <a:spcPts val="3199"/>
              </a:spcBef>
              <a:spcAft>
                <a:spcPts val="0"/>
              </a:spcAft>
              <a:buSzPts val="800"/>
              <a:buNone/>
              <a:defRPr/>
            </a:lvl5pPr>
            <a:lvl6pPr lvl="5" algn="l">
              <a:lnSpc>
                <a:spcPct val="115000"/>
              </a:lnSpc>
              <a:spcBef>
                <a:spcPts val="3199"/>
              </a:spcBef>
              <a:spcAft>
                <a:spcPts val="0"/>
              </a:spcAft>
              <a:buSzPts val="800"/>
              <a:buNone/>
              <a:defRPr/>
            </a:lvl6pPr>
            <a:lvl7pPr lvl="6" algn="l">
              <a:lnSpc>
                <a:spcPct val="115000"/>
              </a:lnSpc>
              <a:spcBef>
                <a:spcPts val="3199"/>
              </a:spcBef>
              <a:spcAft>
                <a:spcPts val="0"/>
              </a:spcAft>
              <a:buSzPts val="800"/>
              <a:buNone/>
              <a:defRPr/>
            </a:lvl7pPr>
            <a:lvl8pPr lvl="7" algn="l">
              <a:lnSpc>
                <a:spcPct val="115000"/>
              </a:lnSpc>
              <a:spcBef>
                <a:spcPts val="3199"/>
              </a:spcBef>
              <a:spcAft>
                <a:spcPts val="0"/>
              </a:spcAft>
              <a:buSzPts val="800"/>
              <a:buNone/>
              <a:defRPr/>
            </a:lvl8pPr>
            <a:lvl9pPr lvl="8" algn="l">
              <a:lnSpc>
                <a:spcPct val="115000"/>
              </a:lnSpc>
              <a:spcBef>
                <a:spcPts val="3199"/>
              </a:spcBef>
              <a:spcAft>
                <a:spcPts val="3199"/>
              </a:spcAft>
              <a:buSzPts val="800"/>
              <a:buNone/>
              <a:defRPr/>
            </a:lvl9pPr>
          </a:lstStyle>
          <a:p>
            <a:endParaRPr dirty="0"/>
          </a:p>
        </p:txBody>
      </p:sp>
    </p:spTree>
    <p:extLst>
      <p:ext uri="{BB962C8B-B14F-4D97-AF65-F5344CB8AC3E}">
        <p14:creationId xmlns:p14="http://schemas.microsoft.com/office/powerpoint/2010/main" val="4053816269"/>
      </p:ext>
    </p:extLst>
  </p:cSld>
  <p:clrMapOvr>
    <a:masterClrMapping/>
  </p:clrMapOvr>
  <p:extLst>
    <p:ext uri="{DCECCB84-F9BA-43D5-87BE-67443E8EF086}">
      <p15:sldGuideLst xmlns:p15="http://schemas.microsoft.com/office/powerpoint/2012/main">
        <p15:guide id="1" pos="552">
          <p15:clr>
            <a:srgbClr val="FA7B17"/>
          </p15:clr>
        </p15:guide>
        <p15:guide id="2" pos="5616">
          <p15:clr>
            <a:srgbClr val="FA7B17"/>
          </p15:clr>
        </p15:guide>
        <p15:guide id="3" orient="horz" pos="3095">
          <p15:clr>
            <a:srgbClr val="FA7B17"/>
          </p15:clr>
        </p15:guide>
        <p15:guide id="4" pos="2880">
          <p15:clr>
            <a:srgbClr val="FA7B17"/>
          </p15:clr>
        </p15:guide>
        <p15:guide id="5" orient="horz" pos="1620">
          <p15:clr>
            <a:srgbClr val="FA7B17"/>
          </p15:clr>
        </p15:guide>
        <p15:guide id="6" orient="horz" pos="145">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Divider B">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8" name="Straight Connector 7"/>
          <p:cNvCxnSpPr/>
          <p:nvPr/>
        </p:nvCxnSpPr>
        <p:spPr>
          <a:xfrm>
            <a:off x="16536671" y="9738800"/>
            <a:ext cx="3810" cy="36576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userDrawn="1"/>
        </p:nvGrpSpPr>
        <p:grpSpPr>
          <a:xfrm>
            <a:off x="0" y="0"/>
            <a:ext cx="18288000" cy="6644640"/>
            <a:chOff x="0" y="0"/>
            <a:chExt cx="7383780" cy="4794249"/>
          </a:xfrm>
        </p:grpSpPr>
        <p:sp>
          <p:nvSpPr>
            <p:cNvPr id="18" name="Rectangle 17"/>
            <p:cNvSpPr/>
            <p:nvPr userDrawn="1"/>
          </p:nvSpPr>
          <p:spPr>
            <a:xfrm>
              <a:off x="0" y="0"/>
              <a:ext cx="4050593" cy="479424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22" name="Right Triangle 21"/>
            <p:cNvSpPr/>
            <p:nvPr userDrawn="1"/>
          </p:nvSpPr>
          <p:spPr>
            <a:xfrm flipV="1">
              <a:off x="4050593" y="635"/>
              <a:ext cx="3333187" cy="4793614"/>
            </a:xfrm>
            <a:prstGeom prst="rtTriangle">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grpSp>
      <p:sp>
        <p:nvSpPr>
          <p:cNvPr id="3" name="Title 2"/>
          <p:cNvSpPr>
            <a:spLocks noGrp="1"/>
          </p:cNvSpPr>
          <p:nvPr userDrawn="1">
            <p:ph type="title" hasCustomPrompt="1"/>
          </p:nvPr>
        </p:nvSpPr>
        <p:spPr>
          <a:xfrm>
            <a:off x="939800" y="2108201"/>
            <a:ext cx="12860868" cy="1752598"/>
          </a:xfrm>
        </p:spPr>
        <p:txBody>
          <a:bodyPr/>
          <a:lstStyle>
            <a:lvl1pPr>
              <a:lnSpc>
                <a:spcPct val="100000"/>
              </a:lnSpc>
              <a:defRPr sz="7000">
                <a:solidFill>
                  <a:srgbClr val="FFFFFF"/>
                </a:solidFill>
              </a:defRPr>
            </a:lvl1pPr>
          </a:lstStyle>
          <a:p>
            <a:r>
              <a:rPr lang="en-US" dirty="0"/>
              <a:t>Insert Divider C </a:t>
            </a:r>
            <a:br>
              <a:rPr lang="en-US" dirty="0"/>
            </a:br>
            <a:r>
              <a:rPr lang="en-US" dirty="0"/>
              <a:t>Title Here</a:t>
            </a:r>
          </a:p>
        </p:txBody>
      </p:sp>
      <p:sp>
        <p:nvSpPr>
          <p:cNvPr id="7" name="Text Placeholder 6"/>
          <p:cNvSpPr>
            <a:spLocks noGrp="1"/>
          </p:cNvSpPr>
          <p:nvPr userDrawn="1">
            <p:ph type="body" sz="quarter" idx="10" hasCustomPrompt="1"/>
          </p:nvPr>
        </p:nvSpPr>
        <p:spPr>
          <a:xfrm>
            <a:off x="905937" y="4583905"/>
            <a:ext cx="12901026" cy="673894"/>
          </a:xfrm>
        </p:spPr>
        <p:txBody>
          <a:bodyPr lIns="0" rIns="0"/>
          <a:lstStyle>
            <a:lvl1pPr marL="0" indent="0">
              <a:buNone/>
              <a:defRPr sz="2600" cap="none" baseline="0">
                <a:solidFill>
                  <a:schemeClr val="bg1"/>
                </a:solidFill>
                <a:latin typeface="Arial"/>
                <a:cs typeface="Arial"/>
              </a:defRPr>
            </a:lvl1pPr>
            <a:lvl2pPr>
              <a:defRPr sz="2200" b="0" baseline="0">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cxnSp>
        <p:nvCxnSpPr>
          <p:cNvPr id="25" name="Straight Connector 24"/>
          <p:cNvCxnSpPr>
            <a:endCxn id="22" idx="0"/>
          </p:cNvCxnSpPr>
          <p:nvPr userDrawn="1"/>
        </p:nvCxnSpPr>
        <p:spPr>
          <a:xfrm>
            <a:off x="0" y="6621780"/>
            <a:ext cx="10032428" cy="2286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9" name="Slide Number Placeholder 3">
            <a:extLst>
              <a:ext uri="{FF2B5EF4-FFF2-40B4-BE49-F238E27FC236}">
                <a16:creationId xmlns:a16="http://schemas.microsoft.com/office/drawing/2014/main" id="{39062EC9-732B-427F-9E9C-B825053E2032}"/>
              </a:ext>
            </a:extLst>
          </p:cNvPr>
          <p:cNvSpPr>
            <a:spLocks noGrp="1"/>
          </p:cNvSpPr>
          <p:nvPr>
            <p:ph type="sldNum" sz="quarter" idx="4"/>
          </p:nvPr>
        </p:nvSpPr>
        <p:spPr>
          <a:xfrm>
            <a:off x="880538" y="9658992"/>
            <a:ext cx="529164"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Tree>
    <p:extLst>
      <p:ext uri="{BB962C8B-B14F-4D97-AF65-F5344CB8AC3E}">
        <p14:creationId xmlns:p14="http://schemas.microsoft.com/office/powerpoint/2010/main" val="1483671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3 column" preserve="1">
  <p:cSld name="3 column">
    <p:spTree>
      <p:nvGrpSpPr>
        <p:cNvPr id="1" name="Shape 176"/>
        <p:cNvGrpSpPr/>
        <p:nvPr/>
      </p:nvGrpSpPr>
      <p:grpSpPr>
        <a:xfrm>
          <a:off x="0" y="0"/>
          <a:ext cx="0" cy="0"/>
          <a:chOff x="0" y="0"/>
          <a:chExt cx="0" cy="0"/>
        </a:xfrm>
      </p:grpSpPr>
      <p:sp>
        <p:nvSpPr>
          <p:cNvPr id="177" name="Google Shape;177;p33"/>
          <p:cNvSpPr txBox="1">
            <a:spLocks noGrp="1"/>
          </p:cNvSpPr>
          <p:nvPr>
            <p:ph type="body" idx="1"/>
          </p:nvPr>
        </p:nvSpPr>
        <p:spPr>
          <a:xfrm>
            <a:off x="990600" y="2762900"/>
            <a:ext cx="4846800" cy="6061200"/>
          </a:xfrm>
          <a:prstGeom prst="rect">
            <a:avLst/>
          </a:prstGeom>
          <a:noFill/>
          <a:ln>
            <a:noFill/>
          </a:ln>
        </p:spPr>
        <p:txBody>
          <a:bodyPr spcFirstLastPara="1" wrap="square" lIns="0" tIns="91425" rIns="91425" bIns="91425" anchor="t" anchorCtr="0">
            <a:noAutofit/>
          </a:bodyPr>
          <a:lstStyle>
            <a:lvl1pPr marL="914307" marR="0" lvl="0" indent="-457153" algn="l">
              <a:lnSpc>
                <a:spcPct val="115000"/>
              </a:lnSpc>
              <a:spcBef>
                <a:spcPts val="0"/>
              </a:spcBef>
              <a:spcAft>
                <a:spcPts val="0"/>
              </a:spcAft>
              <a:buClr>
                <a:schemeClr val="dk1"/>
              </a:buClr>
              <a:buSzPts val="1100"/>
              <a:buFont typeface="Arial"/>
              <a:buNone/>
              <a:defRPr sz="1999" b="0" i="0">
                <a:solidFill>
                  <a:srgbClr val="5022C3"/>
                </a:solidFill>
                <a:latin typeface="Open Sans" panose="020B0606030504020204" pitchFamily="34" charset="0"/>
                <a:ea typeface="Open Sans" panose="020B0606030504020204" pitchFamily="34" charset="0"/>
                <a:cs typeface="Open Sans" panose="020B0606030504020204" pitchFamily="34" charset="0"/>
              </a:defRPr>
            </a:lvl1pPr>
            <a:lvl2pPr marL="1828615" marR="0" lvl="1" indent="-457153" algn="l">
              <a:lnSpc>
                <a:spcPct val="115000"/>
              </a:lnSpc>
              <a:spcBef>
                <a:spcPts val="1999"/>
              </a:spcBef>
              <a:spcAft>
                <a:spcPts val="0"/>
              </a:spcAft>
              <a:buSzPts val="1000"/>
              <a:buNone/>
              <a:defRPr>
                <a:solidFill>
                  <a:srgbClr val="000000"/>
                </a:solidFill>
              </a:defRPr>
            </a:lvl2pPr>
            <a:lvl3pPr marL="2742921" marR="0" lvl="2" indent="-457153" algn="l">
              <a:lnSpc>
                <a:spcPct val="115000"/>
              </a:lnSpc>
              <a:spcBef>
                <a:spcPts val="1999"/>
              </a:spcBef>
              <a:spcAft>
                <a:spcPts val="0"/>
              </a:spcAft>
              <a:buSzPts val="800"/>
              <a:buNone/>
              <a:defRPr>
                <a:solidFill>
                  <a:srgbClr val="000000"/>
                </a:solidFill>
              </a:defRPr>
            </a:lvl3pPr>
            <a:lvl4pPr marL="3657228" marR="0" lvl="3" indent="-457153" algn="l">
              <a:lnSpc>
                <a:spcPct val="115000"/>
              </a:lnSpc>
              <a:spcBef>
                <a:spcPts val="1999"/>
              </a:spcBef>
              <a:spcAft>
                <a:spcPts val="0"/>
              </a:spcAft>
              <a:buSzPts val="800"/>
              <a:buNone/>
              <a:defRPr>
                <a:solidFill>
                  <a:srgbClr val="000000"/>
                </a:solidFill>
              </a:defRPr>
            </a:lvl4pPr>
            <a:lvl5pPr marL="4571535" marR="0" lvl="4" indent="-457153" algn="l">
              <a:lnSpc>
                <a:spcPct val="115000"/>
              </a:lnSpc>
              <a:spcBef>
                <a:spcPts val="1999"/>
              </a:spcBef>
              <a:spcAft>
                <a:spcPts val="0"/>
              </a:spcAft>
              <a:buSzPts val="800"/>
              <a:buNone/>
              <a:defRPr>
                <a:solidFill>
                  <a:srgbClr val="000000"/>
                </a:solidFill>
              </a:defRPr>
            </a:lvl5pPr>
            <a:lvl6pPr marL="5485843" marR="0" lvl="5" indent="-457153" algn="l">
              <a:lnSpc>
                <a:spcPct val="115000"/>
              </a:lnSpc>
              <a:spcBef>
                <a:spcPts val="1999"/>
              </a:spcBef>
              <a:spcAft>
                <a:spcPts val="0"/>
              </a:spcAft>
              <a:buSzPts val="800"/>
              <a:buNone/>
              <a:defRPr>
                <a:solidFill>
                  <a:srgbClr val="000000"/>
                </a:solidFill>
              </a:defRPr>
            </a:lvl6pPr>
            <a:lvl7pPr marL="6400149" marR="0" lvl="6" indent="-457153" algn="l">
              <a:lnSpc>
                <a:spcPct val="115000"/>
              </a:lnSpc>
              <a:spcBef>
                <a:spcPts val="1999"/>
              </a:spcBef>
              <a:spcAft>
                <a:spcPts val="0"/>
              </a:spcAft>
              <a:buSzPts val="800"/>
              <a:buNone/>
              <a:defRPr>
                <a:solidFill>
                  <a:srgbClr val="000000"/>
                </a:solidFill>
              </a:defRPr>
            </a:lvl7pPr>
            <a:lvl8pPr marL="7314456" marR="0" lvl="7" indent="-457153" algn="l">
              <a:lnSpc>
                <a:spcPct val="115000"/>
              </a:lnSpc>
              <a:spcBef>
                <a:spcPts val="1999"/>
              </a:spcBef>
              <a:spcAft>
                <a:spcPts val="0"/>
              </a:spcAft>
              <a:buSzPts val="800"/>
              <a:buNone/>
              <a:defRPr>
                <a:solidFill>
                  <a:srgbClr val="000000"/>
                </a:solidFill>
              </a:defRPr>
            </a:lvl8pPr>
            <a:lvl9pPr marL="8228763" marR="0" lvl="8" indent="-457153" algn="l">
              <a:lnSpc>
                <a:spcPct val="115000"/>
              </a:lnSpc>
              <a:spcBef>
                <a:spcPts val="1999"/>
              </a:spcBef>
              <a:spcAft>
                <a:spcPts val="1999"/>
              </a:spcAft>
              <a:buSzPts val="800"/>
              <a:buNone/>
              <a:defRPr>
                <a:solidFill>
                  <a:srgbClr val="000000"/>
                </a:solidFill>
              </a:defRPr>
            </a:lvl9pPr>
          </a:lstStyle>
          <a:p>
            <a:endParaRPr dirty="0"/>
          </a:p>
        </p:txBody>
      </p:sp>
      <p:sp>
        <p:nvSpPr>
          <p:cNvPr id="178" name="Google Shape;178;p33"/>
          <p:cNvSpPr txBox="1">
            <a:spLocks noGrp="1"/>
          </p:cNvSpPr>
          <p:nvPr>
            <p:ph type="body" idx="2"/>
          </p:nvPr>
        </p:nvSpPr>
        <p:spPr>
          <a:xfrm>
            <a:off x="6612800" y="2762897"/>
            <a:ext cx="5062200" cy="6061200"/>
          </a:xfrm>
          <a:prstGeom prst="rect">
            <a:avLst/>
          </a:prstGeom>
          <a:noFill/>
          <a:ln>
            <a:noFill/>
          </a:ln>
        </p:spPr>
        <p:txBody>
          <a:bodyPr spcFirstLastPara="1" wrap="square" lIns="0" tIns="91425" rIns="91425" bIns="91425" anchor="t" anchorCtr="0">
            <a:noAutofit/>
          </a:bodyPr>
          <a:lstStyle>
            <a:lvl1pPr marL="914307" marR="0" lvl="0" indent="-457153" algn="l">
              <a:lnSpc>
                <a:spcPct val="115000"/>
              </a:lnSpc>
              <a:spcBef>
                <a:spcPts val="0"/>
              </a:spcBef>
              <a:spcAft>
                <a:spcPts val="0"/>
              </a:spcAft>
              <a:buClr>
                <a:schemeClr val="dk1"/>
              </a:buClr>
              <a:buSzPts val="1100"/>
              <a:buFont typeface="Arial"/>
              <a:buNone/>
              <a:defRPr sz="1999" b="0" i="0">
                <a:solidFill>
                  <a:srgbClr val="5022C3"/>
                </a:solidFill>
                <a:latin typeface="Open Sans" panose="020B0606030504020204" pitchFamily="34" charset="0"/>
                <a:ea typeface="Open Sans" panose="020B0606030504020204" pitchFamily="34" charset="0"/>
                <a:cs typeface="Open Sans" panose="020B0606030504020204" pitchFamily="34" charset="0"/>
              </a:defRPr>
            </a:lvl1pPr>
            <a:lvl2pPr marL="1828615" marR="0" lvl="1" indent="-457153" algn="l">
              <a:lnSpc>
                <a:spcPct val="115000"/>
              </a:lnSpc>
              <a:spcBef>
                <a:spcPts val="1999"/>
              </a:spcBef>
              <a:spcAft>
                <a:spcPts val="0"/>
              </a:spcAft>
              <a:buSzPts val="1000"/>
              <a:buNone/>
              <a:defRPr>
                <a:solidFill>
                  <a:srgbClr val="000000"/>
                </a:solidFill>
              </a:defRPr>
            </a:lvl2pPr>
            <a:lvl3pPr marL="2742921" marR="0" lvl="2" indent="-457153" algn="l">
              <a:lnSpc>
                <a:spcPct val="115000"/>
              </a:lnSpc>
              <a:spcBef>
                <a:spcPts val="1999"/>
              </a:spcBef>
              <a:spcAft>
                <a:spcPts val="0"/>
              </a:spcAft>
              <a:buSzPts val="800"/>
              <a:buNone/>
              <a:defRPr>
                <a:solidFill>
                  <a:srgbClr val="000000"/>
                </a:solidFill>
              </a:defRPr>
            </a:lvl3pPr>
            <a:lvl4pPr marL="3657228" marR="0" lvl="3" indent="-457153" algn="l">
              <a:lnSpc>
                <a:spcPct val="115000"/>
              </a:lnSpc>
              <a:spcBef>
                <a:spcPts val="1999"/>
              </a:spcBef>
              <a:spcAft>
                <a:spcPts val="0"/>
              </a:spcAft>
              <a:buSzPts val="800"/>
              <a:buNone/>
              <a:defRPr>
                <a:solidFill>
                  <a:srgbClr val="000000"/>
                </a:solidFill>
              </a:defRPr>
            </a:lvl4pPr>
            <a:lvl5pPr marL="4571535" marR="0" lvl="4" indent="-457153" algn="l">
              <a:lnSpc>
                <a:spcPct val="115000"/>
              </a:lnSpc>
              <a:spcBef>
                <a:spcPts val="1999"/>
              </a:spcBef>
              <a:spcAft>
                <a:spcPts val="0"/>
              </a:spcAft>
              <a:buSzPts val="800"/>
              <a:buNone/>
              <a:defRPr>
                <a:solidFill>
                  <a:srgbClr val="000000"/>
                </a:solidFill>
              </a:defRPr>
            </a:lvl5pPr>
            <a:lvl6pPr marL="5485843" marR="0" lvl="5" indent="-457153" algn="l">
              <a:lnSpc>
                <a:spcPct val="115000"/>
              </a:lnSpc>
              <a:spcBef>
                <a:spcPts val="1999"/>
              </a:spcBef>
              <a:spcAft>
                <a:spcPts val="0"/>
              </a:spcAft>
              <a:buSzPts val="800"/>
              <a:buNone/>
              <a:defRPr>
                <a:solidFill>
                  <a:srgbClr val="000000"/>
                </a:solidFill>
              </a:defRPr>
            </a:lvl6pPr>
            <a:lvl7pPr marL="6400149" marR="0" lvl="6" indent="-457153" algn="l">
              <a:lnSpc>
                <a:spcPct val="115000"/>
              </a:lnSpc>
              <a:spcBef>
                <a:spcPts val="1999"/>
              </a:spcBef>
              <a:spcAft>
                <a:spcPts val="0"/>
              </a:spcAft>
              <a:buSzPts val="800"/>
              <a:buNone/>
              <a:defRPr>
                <a:solidFill>
                  <a:srgbClr val="000000"/>
                </a:solidFill>
              </a:defRPr>
            </a:lvl7pPr>
            <a:lvl8pPr marL="7314456" marR="0" lvl="7" indent="-457153" algn="l">
              <a:lnSpc>
                <a:spcPct val="115000"/>
              </a:lnSpc>
              <a:spcBef>
                <a:spcPts val="1999"/>
              </a:spcBef>
              <a:spcAft>
                <a:spcPts val="0"/>
              </a:spcAft>
              <a:buSzPts val="800"/>
              <a:buNone/>
              <a:defRPr>
                <a:solidFill>
                  <a:srgbClr val="000000"/>
                </a:solidFill>
              </a:defRPr>
            </a:lvl8pPr>
            <a:lvl9pPr marL="8228763" marR="0" lvl="8" indent="-457153" algn="l">
              <a:lnSpc>
                <a:spcPct val="115000"/>
              </a:lnSpc>
              <a:spcBef>
                <a:spcPts val="1999"/>
              </a:spcBef>
              <a:spcAft>
                <a:spcPts val="1999"/>
              </a:spcAft>
              <a:buSzPts val="800"/>
              <a:buNone/>
              <a:defRPr>
                <a:solidFill>
                  <a:srgbClr val="000000"/>
                </a:solidFill>
              </a:defRPr>
            </a:lvl9pPr>
          </a:lstStyle>
          <a:p>
            <a:endParaRPr dirty="0"/>
          </a:p>
        </p:txBody>
      </p:sp>
      <p:sp>
        <p:nvSpPr>
          <p:cNvPr id="179" name="Google Shape;179;p33"/>
          <p:cNvSpPr txBox="1">
            <a:spLocks noGrp="1"/>
          </p:cNvSpPr>
          <p:nvPr>
            <p:ph type="body" idx="3"/>
          </p:nvPr>
        </p:nvSpPr>
        <p:spPr>
          <a:xfrm>
            <a:off x="12450401" y="2762899"/>
            <a:ext cx="5062200" cy="6061200"/>
          </a:xfrm>
          <a:prstGeom prst="rect">
            <a:avLst/>
          </a:prstGeom>
          <a:noFill/>
          <a:ln>
            <a:noFill/>
          </a:ln>
        </p:spPr>
        <p:txBody>
          <a:bodyPr spcFirstLastPara="1" wrap="square" lIns="0" tIns="91425" rIns="91425" bIns="91425" anchor="t" anchorCtr="0">
            <a:noAutofit/>
          </a:bodyPr>
          <a:lstStyle>
            <a:lvl1pPr marL="914307" marR="0" lvl="0" indent="-457153" algn="l">
              <a:lnSpc>
                <a:spcPct val="115000"/>
              </a:lnSpc>
              <a:spcBef>
                <a:spcPts val="0"/>
              </a:spcBef>
              <a:spcAft>
                <a:spcPts val="0"/>
              </a:spcAft>
              <a:buClr>
                <a:schemeClr val="dk1"/>
              </a:buClr>
              <a:buSzPts val="1100"/>
              <a:buFont typeface="Arial"/>
              <a:buNone/>
              <a:defRPr sz="1999" b="0" i="0">
                <a:solidFill>
                  <a:srgbClr val="5022C3"/>
                </a:solidFill>
                <a:latin typeface="Open Sans" panose="020B0606030504020204" pitchFamily="34" charset="0"/>
                <a:ea typeface="Open Sans" panose="020B0606030504020204" pitchFamily="34" charset="0"/>
                <a:cs typeface="Open Sans" panose="020B0606030504020204" pitchFamily="34" charset="0"/>
              </a:defRPr>
            </a:lvl1pPr>
            <a:lvl2pPr marL="1828615" marR="0" lvl="1" indent="-457153" algn="l">
              <a:lnSpc>
                <a:spcPct val="115000"/>
              </a:lnSpc>
              <a:spcBef>
                <a:spcPts val="1999"/>
              </a:spcBef>
              <a:spcAft>
                <a:spcPts val="0"/>
              </a:spcAft>
              <a:buSzPts val="1000"/>
              <a:buNone/>
              <a:defRPr>
                <a:solidFill>
                  <a:srgbClr val="000000"/>
                </a:solidFill>
              </a:defRPr>
            </a:lvl2pPr>
            <a:lvl3pPr marL="2742921" marR="0" lvl="2" indent="-457153" algn="l">
              <a:lnSpc>
                <a:spcPct val="115000"/>
              </a:lnSpc>
              <a:spcBef>
                <a:spcPts val="1999"/>
              </a:spcBef>
              <a:spcAft>
                <a:spcPts val="0"/>
              </a:spcAft>
              <a:buSzPts val="800"/>
              <a:buNone/>
              <a:defRPr>
                <a:solidFill>
                  <a:srgbClr val="000000"/>
                </a:solidFill>
              </a:defRPr>
            </a:lvl3pPr>
            <a:lvl4pPr marL="3657228" marR="0" lvl="3" indent="-457153" algn="l">
              <a:lnSpc>
                <a:spcPct val="115000"/>
              </a:lnSpc>
              <a:spcBef>
                <a:spcPts val="1999"/>
              </a:spcBef>
              <a:spcAft>
                <a:spcPts val="0"/>
              </a:spcAft>
              <a:buSzPts val="800"/>
              <a:buNone/>
              <a:defRPr>
                <a:solidFill>
                  <a:srgbClr val="000000"/>
                </a:solidFill>
              </a:defRPr>
            </a:lvl4pPr>
            <a:lvl5pPr marL="4571535" marR="0" lvl="4" indent="-457153" algn="l">
              <a:lnSpc>
                <a:spcPct val="115000"/>
              </a:lnSpc>
              <a:spcBef>
                <a:spcPts val="1999"/>
              </a:spcBef>
              <a:spcAft>
                <a:spcPts val="0"/>
              </a:spcAft>
              <a:buSzPts val="800"/>
              <a:buNone/>
              <a:defRPr>
                <a:solidFill>
                  <a:srgbClr val="000000"/>
                </a:solidFill>
              </a:defRPr>
            </a:lvl5pPr>
            <a:lvl6pPr marL="5485843" marR="0" lvl="5" indent="-457153" algn="l">
              <a:lnSpc>
                <a:spcPct val="115000"/>
              </a:lnSpc>
              <a:spcBef>
                <a:spcPts val="1999"/>
              </a:spcBef>
              <a:spcAft>
                <a:spcPts val="0"/>
              </a:spcAft>
              <a:buSzPts val="800"/>
              <a:buNone/>
              <a:defRPr>
                <a:solidFill>
                  <a:srgbClr val="000000"/>
                </a:solidFill>
              </a:defRPr>
            </a:lvl6pPr>
            <a:lvl7pPr marL="6400149" marR="0" lvl="6" indent="-457153" algn="l">
              <a:lnSpc>
                <a:spcPct val="115000"/>
              </a:lnSpc>
              <a:spcBef>
                <a:spcPts val="1999"/>
              </a:spcBef>
              <a:spcAft>
                <a:spcPts val="0"/>
              </a:spcAft>
              <a:buSzPts val="800"/>
              <a:buNone/>
              <a:defRPr>
                <a:solidFill>
                  <a:srgbClr val="000000"/>
                </a:solidFill>
              </a:defRPr>
            </a:lvl7pPr>
            <a:lvl8pPr marL="7314456" marR="0" lvl="7" indent="-457153" algn="l">
              <a:lnSpc>
                <a:spcPct val="115000"/>
              </a:lnSpc>
              <a:spcBef>
                <a:spcPts val="1999"/>
              </a:spcBef>
              <a:spcAft>
                <a:spcPts val="0"/>
              </a:spcAft>
              <a:buSzPts val="800"/>
              <a:buNone/>
              <a:defRPr>
                <a:solidFill>
                  <a:srgbClr val="000000"/>
                </a:solidFill>
              </a:defRPr>
            </a:lvl8pPr>
            <a:lvl9pPr marL="8228763" marR="0" lvl="8" indent="-457153" algn="l">
              <a:lnSpc>
                <a:spcPct val="115000"/>
              </a:lnSpc>
              <a:spcBef>
                <a:spcPts val="1999"/>
              </a:spcBef>
              <a:spcAft>
                <a:spcPts val="1999"/>
              </a:spcAft>
              <a:buSzPts val="800"/>
              <a:buNone/>
              <a:defRPr>
                <a:solidFill>
                  <a:srgbClr val="000000"/>
                </a:solidFill>
              </a:defRPr>
            </a:lvl9pPr>
          </a:lstStyle>
          <a:p>
            <a:endParaRPr dirty="0"/>
          </a:p>
        </p:txBody>
      </p:sp>
      <p:pic>
        <p:nvPicPr>
          <p:cNvPr id="180" name="Google Shape;180;p3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2" y="9346801"/>
            <a:ext cx="2597746" cy="736000"/>
          </a:xfrm>
          <a:prstGeom prst="rect">
            <a:avLst/>
          </a:prstGeom>
          <a:noFill/>
          <a:ln>
            <a:noFill/>
          </a:ln>
        </p:spPr>
      </p:pic>
      <p:sp>
        <p:nvSpPr>
          <p:cNvPr id="181" name="Google Shape;181;p33"/>
          <p:cNvSpPr txBox="1">
            <a:spLocks noGrp="1"/>
          </p:cNvSpPr>
          <p:nvPr>
            <p:ph type="title"/>
          </p:nvPr>
        </p:nvSpPr>
        <p:spPr>
          <a:xfrm>
            <a:off x="990600" y="1484575"/>
            <a:ext cx="16889400" cy="1079399"/>
          </a:xfrm>
          <a:prstGeom prst="rect">
            <a:avLst/>
          </a:prstGeom>
          <a:noFill/>
          <a:ln>
            <a:noFill/>
          </a:ln>
        </p:spPr>
        <p:txBody>
          <a:bodyPr spcFirstLastPara="1" wrap="square" lIns="0" tIns="91425" rIns="91425" bIns="91425" anchor="t" anchorCtr="0">
            <a:noAutofit/>
          </a:bodyPr>
          <a:lstStyle>
            <a:lvl1pPr marR="0" lvl="0" algn="l">
              <a:lnSpc>
                <a:spcPct val="100000"/>
              </a:lnSpc>
              <a:spcBef>
                <a:spcPts val="0"/>
              </a:spcBef>
              <a:spcAft>
                <a:spcPts val="0"/>
              </a:spcAft>
              <a:buSzPts val="2400"/>
              <a:buNone/>
              <a:defRPr>
                <a:solidFill>
                  <a:schemeClr val="dk1"/>
                </a:solidFill>
              </a:defRPr>
            </a:lvl1pPr>
            <a:lvl2pPr lvl="1" algn="l">
              <a:lnSpc>
                <a:spcPct val="100000"/>
              </a:lnSpc>
              <a:spcBef>
                <a:spcPts val="1999"/>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182" name="Google Shape;182;p33"/>
          <p:cNvSpPr txBox="1"/>
          <p:nvPr/>
        </p:nvSpPr>
        <p:spPr>
          <a:xfrm>
            <a:off x="775201" y="96994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83" name="Google Shape;183;p33"/>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84" name="Google Shape;184;p33"/>
          <p:cNvSpPr txBox="1">
            <a:spLocks noGrp="1"/>
          </p:cNvSpPr>
          <p:nvPr>
            <p:ph type="subTitle" idx="4"/>
          </p:nvPr>
        </p:nvSpPr>
        <p:spPr>
          <a:xfrm>
            <a:off x="1379653" y="9608426"/>
            <a:ext cx="7764349"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dk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spTree>
    <p:extLst>
      <p:ext uri="{BB962C8B-B14F-4D97-AF65-F5344CB8AC3E}">
        <p14:creationId xmlns:p14="http://schemas.microsoft.com/office/powerpoint/2010/main" val="2011606693"/>
      </p:ext>
    </p:extLst>
  </p:cSld>
  <p:clrMapOvr>
    <a:masterClrMapping/>
  </p:clrMapOvr>
  <p:extLst>
    <p:ext uri="{DCECCB84-F9BA-43D5-87BE-67443E8EF086}">
      <p15:sldGuideLst xmlns:p15="http://schemas.microsoft.com/office/powerpoint/2012/main">
        <p15:guide id="1" orient="horz" pos="1620">
          <p15:clr>
            <a:srgbClr val="FBAE40"/>
          </p15:clr>
        </p15:guide>
        <p15:guide id="2" pos="312">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4 column" preserve="1">
  <p:cSld name="4 column">
    <p:spTree>
      <p:nvGrpSpPr>
        <p:cNvPr id="1" name="Shape 185"/>
        <p:cNvGrpSpPr/>
        <p:nvPr/>
      </p:nvGrpSpPr>
      <p:grpSpPr>
        <a:xfrm>
          <a:off x="0" y="0"/>
          <a:ext cx="0" cy="0"/>
          <a:chOff x="0" y="0"/>
          <a:chExt cx="0" cy="0"/>
        </a:xfrm>
      </p:grpSpPr>
      <p:sp>
        <p:nvSpPr>
          <p:cNvPr id="186" name="Google Shape;186;p34"/>
          <p:cNvSpPr txBox="1">
            <a:spLocks noGrp="1"/>
          </p:cNvSpPr>
          <p:nvPr>
            <p:ph type="body" idx="1"/>
          </p:nvPr>
        </p:nvSpPr>
        <p:spPr>
          <a:xfrm>
            <a:off x="990600" y="2766737"/>
            <a:ext cx="3681001" cy="6061200"/>
          </a:xfrm>
          <a:prstGeom prst="rect">
            <a:avLst/>
          </a:prstGeom>
          <a:noFill/>
          <a:ln>
            <a:noFill/>
          </a:ln>
        </p:spPr>
        <p:txBody>
          <a:bodyPr spcFirstLastPara="1" wrap="square" lIns="0" tIns="0" rIns="0" bIns="0" anchor="t" anchorCtr="0">
            <a:noAutofit/>
          </a:bodyPr>
          <a:lstStyle>
            <a:lvl1pPr marL="914307" marR="0" lvl="0" indent="-457153" algn="l">
              <a:lnSpc>
                <a:spcPct val="115000"/>
              </a:lnSpc>
              <a:spcBef>
                <a:spcPts val="0"/>
              </a:spcBef>
              <a:spcAft>
                <a:spcPts val="0"/>
              </a:spcAft>
              <a:buClr>
                <a:schemeClr val="dk1"/>
              </a:buClr>
              <a:buSzPts val="1100"/>
              <a:buFont typeface="Arial"/>
              <a:buNone/>
              <a:defRPr sz="1999" b="0" i="0">
                <a:solidFill>
                  <a:srgbClr val="5022C3"/>
                </a:solidFill>
                <a:latin typeface="Open Sans" panose="020B0606030504020204" pitchFamily="34" charset="0"/>
                <a:ea typeface="Open Sans" panose="020B0606030504020204" pitchFamily="34" charset="0"/>
                <a:cs typeface="Open Sans" panose="020B0606030504020204" pitchFamily="34" charset="0"/>
              </a:defRPr>
            </a:lvl1pPr>
            <a:lvl2pPr marL="1828615" marR="0" lvl="1" indent="-457153" algn="l">
              <a:lnSpc>
                <a:spcPct val="115000"/>
              </a:lnSpc>
              <a:spcBef>
                <a:spcPts val="1999"/>
              </a:spcBef>
              <a:spcAft>
                <a:spcPts val="0"/>
              </a:spcAft>
              <a:buSzPts val="1000"/>
              <a:buNone/>
              <a:defRPr>
                <a:solidFill>
                  <a:srgbClr val="000000"/>
                </a:solidFill>
              </a:defRPr>
            </a:lvl2pPr>
            <a:lvl3pPr marL="2742921" marR="0" lvl="2" indent="-457153" algn="l">
              <a:lnSpc>
                <a:spcPct val="115000"/>
              </a:lnSpc>
              <a:spcBef>
                <a:spcPts val="1999"/>
              </a:spcBef>
              <a:spcAft>
                <a:spcPts val="0"/>
              </a:spcAft>
              <a:buSzPts val="800"/>
              <a:buNone/>
              <a:defRPr>
                <a:solidFill>
                  <a:srgbClr val="000000"/>
                </a:solidFill>
              </a:defRPr>
            </a:lvl3pPr>
            <a:lvl4pPr marL="3657228" marR="0" lvl="3" indent="-457153" algn="l">
              <a:lnSpc>
                <a:spcPct val="115000"/>
              </a:lnSpc>
              <a:spcBef>
                <a:spcPts val="1999"/>
              </a:spcBef>
              <a:spcAft>
                <a:spcPts val="0"/>
              </a:spcAft>
              <a:buSzPts val="800"/>
              <a:buNone/>
              <a:defRPr>
                <a:solidFill>
                  <a:srgbClr val="000000"/>
                </a:solidFill>
              </a:defRPr>
            </a:lvl4pPr>
            <a:lvl5pPr marL="4571535" marR="0" lvl="4" indent="-457153" algn="l">
              <a:lnSpc>
                <a:spcPct val="115000"/>
              </a:lnSpc>
              <a:spcBef>
                <a:spcPts val="1999"/>
              </a:spcBef>
              <a:spcAft>
                <a:spcPts val="0"/>
              </a:spcAft>
              <a:buSzPts val="800"/>
              <a:buNone/>
              <a:defRPr>
                <a:solidFill>
                  <a:srgbClr val="000000"/>
                </a:solidFill>
              </a:defRPr>
            </a:lvl5pPr>
            <a:lvl6pPr marL="5485843" marR="0" lvl="5" indent="-457153" algn="l">
              <a:lnSpc>
                <a:spcPct val="115000"/>
              </a:lnSpc>
              <a:spcBef>
                <a:spcPts val="1999"/>
              </a:spcBef>
              <a:spcAft>
                <a:spcPts val="0"/>
              </a:spcAft>
              <a:buSzPts val="800"/>
              <a:buNone/>
              <a:defRPr>
                <a:solidFill>
                  <a:srgbClr val="000000"/>
                </a:solidFill>
              </a:defRPr>
            </a:lvl6pPr>
            <a:lvl7pPr marL="6400149" marR="0" lvl="6" indent="-457153" algn="l">
              <a:lnSpc>
                <a:spcPct val="115000"/>
              </a:lnSpc>
              <a:spcBef>
                <a:spcPts val="1999"/>
              </a:spcBef>
              <a:spcAft>
                <a:spcPts val="0"/>
              </a:spcAft>
              <a:buSzPts val="800"/>
              <a:buNone/>
              <a:defRPr>
                <a:solidFill>
                  <a:srgbClr val="000000"/>
                </a:solidFill>
              </a:defRPr>
            </a:lvl7pPr>
            <a:lvl8pPr marL="7314456" marR="0" lvl="7" indent="-457153" algn="l">
              <a:lnSpc>
                <a:spcPct val="115000"/>
              </a:lnSpc>
              <a:spcBef>
                <a:spcPts val="1999"/>
              </a:spcBef>
              <a:spcAft>
                <a:spcPts val="0"/>
              </a:spcAft>
              <a:buSzPts val="800"/>
              <a:buNone/>
              <a:defRPr>
                <a:solidFill>
                  <a:srgbClr val="000000"/>
                </a:solidFill>
              </a:defRPr>
            </a:lvl8pPr>
            <a:lvl9pPr marL="8228763" marR="0" lvl="8" indent="-457153" algn="l">
              <a:lnSpc>
                <a:spcPct val="115000"/>
              </a:lnSpc>
              <a:spcBef>
                <a:spcPts val="1999"/>
              </a:spcBef>
              <a:spcAft>
                <a:spcPts val="1999"/>
              </a:spcAft>
              <a:buSzPts val="800"/>
              <a:buNone/>
              <a:defRPr>
                <a:solidFill>
                  <a:srgbClr val="000000"/>
                </a:solidFill>
              </a:defRPr>
            </a:lvl9pPr>
          </a:lstStyle>
          <a:p>
            <a:endParaRPr dirty="0"/>
          </a:p>
        </p:txBody>
      </p:sp>
      <p:sp>
        <p:nvSpPr>
          <p:cNvPr id="187" name="Google Shape;187;p34"/>
          <p:cNvSpPr txBox="1">
            <a:spLocks noGrp="1"/>
          </p:cNvSpPr>
          <p:nvPr>
            <p:ph type="body" idx="2"/>
          </p:nvPr>
        </p:nvSpPr>
        <p:spPr>
          <a:xfrm>
            <a:off x="5271000" y="2766737"/>
            <a:ext cx="3681001" cy="6061200"/>
          </a:xfrm>
          <a:prstGeom prst="rect">
            <a:avLst/>
          </a:prstGeom>
          <a:noFill/>
          <a:ln>
            <a:noFill/>
          </a:ln>
        </p:spPr>
        <p:txBody>
          <a:bodyPr spcFirstLastPara="1" wrap="square" lIns="0" tIns="0" rIns="0" bIns="0" anchor="t" anchorCtr="0">
            <a:noAutofit/>
          </a:bodyPr>
          <a:lstStyle>
            <a:lvl1pPr marL="914307" marR="0" lvl="0" indent="-457153" algn="l">
              <a:lnSpc>
                <a:spcPct val="115000"/>
              </a:lnSpc>
              <a:spcBef>
                <a:spcPts val="0"/>
              </a:spcBef>
              <a:spcAft>
                <a:spcPts val="0"/>
              </a:spcAft>
              <a:buClr>
                <a:schemeClr val="dk1"/>
              </a:buClr>
              <a:buSzPts val="1100"/>
              <a:buFont typeface="Arial"/>
              <a:buNone/>
              <a:defRPr sz="1999" b="0" i="0">
                <a:solidFill>
                  <a:srgbClr val="5022C3"/>
                </a:solidFill>
                <a:latin typeface="Open Sans" panose="020B0606030504020204" pitchFamily="34" charset="0"/>
                <a:ea typeface="Open Sans" panose="020B0606030504020204" pitchFamily="34" charset="0"/>
                <a:cs typeface="Open Sans" panose="020B0606030504020204" pitchFamily="34" charset="0"/>
              </a:defRPr>
            </a:lvl1pPr>
            <a:lvl2pPr marL="1828615" marR="0" lvl="1" indent="-457153" algn="l">
              <a:lnSpc>
                <a:spcPct val="115000"/>
              </a:lnSpc>
              <a:spcBef>
                <a:spcPts val="1999"/>
              </a:spcBef>
              <a:spcAft>
                <a:spcPts val="0"/>
              </a:spcAft>
              <a:buSzPts val="1000"/>
              <a:buNone/>
              <a:defRPr>
                <a:solidFill>
                  <a:srgbClr val="000000"/>
                </a:solidFill>
              </a:defRPr>
            </a:lvl2pPr>
            <a:lvl3pPr marL="2742921" marR="0" lvl="2" indent="-457153" algn="l">
              <a:lnSpc>
                <a:spcPct val="115000"/>
              </a:lnSpc>
              <a:spcBef>
                <a:spcPts val="1999"/>
              </a:spcBef>
              <a:spcAft>
                <a:spcPts val="0"/>
              </a:spcAft>
              <a:buSzPts val="800"/>
              <a:buNone/>
              <a:defRPr>
                <a:solidFill>
                  <a:srgbClr val="000000"/>
                </a:solidFill>
              </a:defRPr>
            </a:lvl3pPr>
            <a:lvl4pPr marL="3657228" marR="0" lvl="3" indent="-457153" algn="l">
              <a:lnSpc>
                <a:spcPct val="115000"/>
              </a:lnSpc>
              <a:spcBef>
                <a:spcPts val="1999"/>
              </a:spcBef>
              <a:spcAft>
                <a:spcPts val="0"/>
              </a:spcAft>
              <a:buSzPts val="800"/>
              <a:buNone/>
              <a:defRPr>
                <a:solidFill>
                  <a:srgbClr val="000000"/>
                </a:solidFill>
              </a:defRPr>
            </a:lvl4pPr>
            <a:lvl5pPr marL="4571535" marR="0" lvl="4" indent="-457153" algn="l">
              <a:lnSpc>
                <a:spcPct val="115000"/>
              </a:lnSpc>
              <a:spcBef>
                <a:spcPts val="1999"/>
              </a:spcBef>
              <a:spcAft>
                <a:spcPts val="0"/>
              </a:spcAft>
              <a:buSzPts val="800"/>
              <a:buNone/>
              <a:defRPr>
                <a:solidFill>
                  <a:srgbClr val="000000"/>
                </a:solidFill>
              </a:defRPr>
            </a:lvl5pPr>
            <a:lvl6pPr marL="5485843" marR="0" lvl="5" indent="-457153" algn="l">
              <a:lnSpc>
                <a:spcPct val="115000"/>
              </a:lnSpc>
              <a:spcBef>
                <a:spcPts val="1999"/>
              </a:spcBef>
              <a:spcAft>
                <a:spcPts val="0"/>
              </a:spcAft>
              <a:buSzPts val="800"/>
              <a:buNone/>
              <a:defRPr>
                <a:solidFill>
                  <a:srgbClr val="000000"/>
                </a:solidFill>
              </a:defRPr>
            </a:lvl6pPr>
            <a:lvl7pPr marL="6400149" marR="0" lvl="6" indent="-457153" algn="l">
              <a:lnSpc>
                <a:spcPct val="115000"/>
              </a:lnSpc>
              <a:spcBef>
                <a:spcPts val="1999"/>
              </a:spcBef>
              <a:spcAft>
                <a:spcPts val="0"/>
              </a:spcAft>
              <a:buSzPts val="800"/>
              <a:buNone/>
              <a:defRPr>
                <a:solidFill>
                  <a:srgbClr val="000000"/>
                </a:solidFill>
              </a:defRPr>
            </a:lvl7pPr>
            <a:lvl8pPr marL="7314456" marR="0" lvl="7" indent="-457153" algn="l">
              <a:lnSpc>
                <a:spcPct val="115000"/>
              </a:lnSpc>
              <a:spcBef>
                <a:spcPts val="1999"/>
              </a:spcBef>
              <a:spcAft>
                <a:spcPts val="0"/>
              </a:spcAft>
              <a:buSzPts val="800"/>
              <a:buNone/>
              <a:defRPr>
                <a:solidFill>
                  <a:srgbClr val="000000"/>
                </a:solidFill>
              </a:defRPr>
            </a:lvl8pPr>
            <a:lvl9pPr marL="8228763" marR="0" lvl="8" indent="-457153" algn="l">
              <a:lnSpc>
                <a:spcPct val="115000"/>
              </a:lnSpc>
              <a:spcBef>
                <a:spcPts val="1999"/>
              </a:spcBef>
              <a:spcAft>
                <a:spcPts val="1999"/>
              </a:spcAft>
              <a:buSzPts val="800"/>
              <a:buNone/>
              <a:defRPr>
                <a:solidFill>
                  <a:srgbClr val="000000"/>
                </a:solidFill>
              </a:defRPr>
            </a:lvl9pPr>
          </a:lstStyle>
          <a:p>
            <a:endParaRPr dirty="0"/>
          </a:p>
        </p:txBody>
      </p:sp>
      <p:sp>
        <p:nvSpPr>
          <p:cNvPr id="188" name="Google Shape;188;p34"/>
          <p:cNvSpPr txBox="1">
            <a:spLocks noGrp="1"/>
          </p:cNvSpPr>
          <p:nvPr>
            <p:ph type="body" idx="3"/>
          </p:nvPr>
        </p:nvSpPr>
        <p:spPr>
          <a:xfrm>
            <a:off x="9551400" y="2766737"/>
            <a:ext cx="3681001" cy="6061200"/>
          </a:xfrm>
          <a:prstGeom prst="rect">
            <a:avLst/>
          </a:prstGeom>
          <a:noFill/>
          <a:ln>
            <a:noFill/>
          </a:ln>
        </p:spPr>
        <p:txBody>
          <a:bodyPr spcFirstLastPara="1" wrap="square" lIns="0" tIns="0" rIns="0" bIns="0" anchor="t" anchorCtr="0">
            <a:noAutofit/>
          </a:bodyPr>
          <a:lstStyle>
            <a:lvl1pPr marL="914307" marR="0" lvl="0" indent="-457153" algn="l">
              <a:lnSpc>
                <a:spcPct val="115000"/>
              </a:lnSpc>
              <a:spcBef>
                <a:spcPts val="0"/>
              </a:spcBef>
              <a:spcAft>
                <a:spcPts val="0"/>
              </a:spcAft>
              <a:buClr>
                <a:schemeClr val="dk1"/>
              </a:buClr>
              <a:buSzPts val="1100"/>
              <a:buFont typeface="Arial"/>
              <a:buNone/>
              <a:defRPr sz="1999" b="0" i="0">
                <a:solidFill>
                  <a:srgbClr val="5022C3"/>
                </a:solidFill>
                <a:latin typeface="Open Sans" panose="020B0606030504020204" pitchFamily="34" charset="0"/>
                <a:ea typeface="Open Sans" panose="020B0606030504020204" pitchFamily="34" charset="0"/>
                <a:cs typeface="Open Sans" panose="020B0606030504020204" pitchFamily="34" charset="0"/>
              </a:defRPr>
            </a:lvl1pPr>
            <a:lvl2pPr marL="1828615" marR="0" lvl="1" indent="-457153" algn="l">
              <a:lnSpc>
                <a:spcPct val="115000"/>
              </a:lnSpc>
              <a:spcBef>
                <a:spcPts val="1999"/>
              </a:spcBef>
              <a:spcAft>
                <a:spcPts val="0"/>
              </a:spcAft>
              <a:buSzPts val="1000"/>
              <a:buNone/>
              <a:defRPr>
                <a:solidFill>
                  <a:srgbClr val="000000"/>
                </a:solidFill>
              </a:defRPr>
            </a:lvl2pPr>
            <a:lvl3pPr marL="2742921" marR="0" lvl="2" indent="-457153" algn="l">
              <a:lnSpc>
                <a:spcPct val="115000"/>
              </a:lnSpc>
              <a:spcBef>
                <a:spcPts val="1999"/>
              </a:spcBef>
              <a:spcAft>
                <a:spcPts val="0"/>
              </a:spcAft>
              <a:buSzPts val="800"/>
              <a:buNone/>
              <a:defRPr>
                <a:solidFill>
                  <a:srgbClr val="000000"/>
                </a:solidFill>
              </a:defRPr>
            </a:lvl3pPr>
            <a:lvl4pPr marL="3657228" marR="0" lvl="3" indent="-457153" algn="l">
              <a:lnSpc>
                <a:spcPct val="115000"/>
              </a:lnSpc>
              <a:spcBef>
                <a:spcPts val="1999"/>
              </a:spcBef>
              <a:spcAft>
                <a:spcPts val="0"/>
              </a:spcAft>
              <a:buSzPts val="800"/>
              <a:buNone/>
              <a:defRPr>
                <a:solidFill>
                  <a:srgbClr val="000000"/>
                </a:solidFill>
              </a:defRPr>
            </a:lvl4pPr>
            <a:lvl5pPr marL="4571535" marR="0" lvl="4" indent="-457153" algn="l">
              <a:lnSpc>
                <a:spcPct val="115000"/>
              </a:lnSpc>
              <a:spcBef>
                <a:spcPts val="1999"/>
              </a:spcBef>
              <a:spcAft>
                <a:spcPts val="0"/>
              </a:spcAft>
              <a:buSzPts val="800"/>
              <a:buNone/>
              <a:defRPr>
                <a:solidFill>
                  <a:srgbClr val="000000"/>
                </a:solidFill>
              </a:defRPr>
            </a:lvl5pPr>
            <a:lvl6pPr marL="5485843" marR="0" lvl="5" indent="-457153" algn="l">
              <a:lnSpc>
                <a:spcPct val="115000"/>
              </a:lnSpc>
              <a:spcBef>
                <a:spcPts val="1999"/>
              </a:spcBef>
              <a:spcAft>
                <a:spcPts val="0"/>
              </a:spcAft>
              <a:buSzPts val="800"/>
              <a:buNone/>
              <a:defRPr>
                <a:solidFill>
                  <a:srgbClr val="000000"/>
                </a:solidFill>
              </a:defRPr>
            </a:lvl6pPr>
            <a:lvl7pPr marL="6400149" marR="0" lvl="6" indent="-457153" algn="l">
              <a:lnSpc>
                <a:spcPct val="115000"/>
              </a:lnSpc>
              <a:spcBef>
                <a:spcPts val="1999"/>
              </a:spcBef>
              <a:spcAft>
                <a:spcPts val="0"/>
              </a:spcAft>
              <a:buSzPts val="800"/>
              <a:buNone/>
              <a:defRPr>
                <a:solidFill>
                  <a:srgbClr val="000000"/>
                </a:solidFill>
              </a:defRPr>
            </a:lvl7pPr>
            <a:lvl8pPr marL="7314456" marR="0" lvl="7" indent="-457153" algn="l">
              <a:lnSpc>
                <a:spcPct val="115000"/>
              </a:lnSpc>
              <a:spcBef>
                <a:spcPts val="1999"/>
              </a:spcBef>
              <a:spcAft>
                <a:spcPts val="0"/>
              </a:spcAft>
              <a:buSzPts val="800"/>
              <a:buNone/>
              <a:defRPr>
                <a:solidFill>
                  <a:srgbClr val="000000"/>
                </a:solidFill>
              </a:defRPr>
            </a:lvl8pPr>
            <a:lvl9pPr marL="8228763" marR="0" lvl="8" indent="-457153" algn="l">
              <a:lnSpc>
                <a:spcPct val="115000"/>
              </a:lnSpc>
              <a:spcBef>
                <a:spcPts val="1999"/>
              </a:spcBef>
              <a:spcAft>
                <a:spcPts val="1999"/>
              </a:spcAft>
              <a:buSzPts val="800"/>
              <a:buNone/>
              <a:defRPr>
                <a:solidFill>
                  <a:srgbClr val="000000"/>
                </a:solidFill>
              </a:defRPr>
            </a:lvl9pPr>
          </a:lstStyle>
          <a:p>
            <a:endParaRPr dirty="0"/>
          </a:p>
        </p:txBody>
      </p:sp>
      <p:sp>
        <p:nvSpPr>
          <p:cNvPr id="189" name="Google Shape;189;p34"/>
          <p:cNvSpPr txBox="1">
            <a:spLocks noGrp="1"/>
          </p:cNvSpPr>
          <p:nvPr>
            <p:ph type="body" idx="4"/>
          </p:nvPr>
        </p:nvSpPr>
        <p:spPr>
          <a:xfrm>
            <a:off x="13831800" y="2766737"/>
            <a:ext cx="3681001" cy="6061200"/>
          </a:xfrm>
          <a:prstGeom prst="rect">
            <a:avLst/>
          </a:prstGeom>
          <a:noFill/>
          <a:ln>
            <a:noFill/>
          </a:ln>
        </p:spPr>
        <p:txBody>
          <a:bodyPr spcFirstLastPara="1" wrap="square" lIns="0" tIns="0" rIns="0" bIns="0" anchor="t" anchorCtr="0">
            <a:noAutofit/>
          </a:bodyPr>
          <a:lstStyle>
            <a:lvl1pPr marL="914307" marR="0" lvl="0" indent="-457153" algn="l">
              <a:lnSpc>
                <a:spcPct val="115000"/>
              </a:lnSpc>
              <a:spcBef>
                <a:spcPts val="0"/>
              </a:spcBef>
              <a:spcAft>
                <a:spcPts val="0"/>
              </a:spcAft>
              <a:buClr>
                <a:schemeClr val="dk1"/>
              </a:buClr>
              <a:buSzPts val="1100"/>
              <a:buFont typeface="Arial"/>
              <a:buNone/>
              <a:defRPr sz="1999" b="0" i="0">
                <a:solidFill>
                  <a:srgbClr val="5022C3"/>
                </a:solidFill>
                <a:latin typeface="Open Sans" panose="020B0606030504020204" pitchFamily="34" charset="0"/>
                <a:ea typeface="Open Sans" panose="020B0606030504020204" pitchFamily="34" charset="0"/>
                <a:cs typeface="Open Sans" panose="020B0606030504020204" pitchFamily="34" charset="0"/>
              </a:defRPr>
            </a:lvl1pPr>
            <a:lvl2pPr marL="1828615" marR="0" lvl="1" indent="-457153" algn="l">
              <a:lnSpc>
                <a:spcPct val="115000"/>
              </a:lnSpc>
              <a:spcBef>
                <a:spcPts val="1999"/>
              </a:spcBef>
              <a:spcAft>
                <a:spcPts val="0"/>
              </a:spcAft>
              <a:buSzPts val="1000"/>
              <a:buNone/>
              <a:defRPr>
                <a:solidFill>
                  <a:srgbClr val="000000"/>
                </a:solidFill>
              </a:defRPr>
            </a:lvl2pPr>
            <a:lvl3pPr marL="2742921" marR="0" lvl="2" indent="-457153" algn="l">
              <a:lnSpc>
                <a:spcPct val="115000"/>
              </a:lnSpc>
              <a:spcBef>
                <a:spcPts val="1999"/>
              </a:spcBef>
              <a:spcAft>
                <a:spcPts val="0"/>
              </a:spcAft>
              <a:buSzPts val="800"/>
              <a:buNone/>
              <a:defRPr>
                <a:solidFill>
                  <a:srgbClr val="000000"/>
                </a:solidFill>
              </a:defRPr>
            </a:lvl3pPr>
            <a:lvl4pPr marL="3657228" marR="0" lvl="3" indent="-457153" algn="l">
              <a:lnSpc>
                <a:spcPct val="115000"/>
              </a:lnSpc>
              <a:spcBef>
                <a:spcPts val="1999"/>
              </a:spcBef>
              <a:spcAft>
                <a:spcPts val="0"/>
              </a:spcAft>
              <a:buSzPts val="800"/>
              <a:buNone/>
              <a:defRPr>
                <a:solidFill>
                  <a:srgbClr val="000000"/>
                </a:solidFill>
              </a:defRPr>
            </a:lvl4pPr>
            <a:lvl5pPr marL="4571535" marR="0" lvl="4" indent="-457153" algn="l">
              <a:lnSpc>
                <a:spcPct val="115000"/>
              </a:lnSpc>
              <a:spcBef>
                <a:spcPts val="1999"/>
              </a:spcBef>
              <a:spcAft>
                <a:spcPts val="0"/>
              </a:spcAft>
              <a:buSzPts val="800"/>
              <a:buNone/>
              <a:defRPr>
                <a:solidFill>
                  <a:srgbClr val="000000"/>
                </a:solidFill>
              </a:defRPr>
            </a:lvl5pPr>
            <a:lvl6pPr marL="5485843" marR="0" lvl="5" indent="-457153" algn="l">
              <a:lnSpc>
                <a:spcPct val="115000"/>
              </a:lnSpc>
              <a:spcBef>
                <a:spcPts val="1999"/>
              </a:spcBef>
              <a:spcAft>
                <a:spcPts val="0"/>
              </a:spcAft>
              <a:buSzPts val="800"/>
              <a:buNone/>
              <a:defRPr>
                <a:solidFill>
                  <a:srgbClr val="000000"/>
                </a:solidFill>
              </a:defRPr>
            </a:lvl6pPr>
            <a:lvl7pPr marL="6400149" marR="0" lvl="6" indent="-457153" algn="l">
              <a:lnSpc>
                <a:spcPct val="115000"/>
              </a:lnSpc>
              <a:spcBef>
                <a:spcPts val="1999"/>
              </a:spcBef>
              <a:spcAft>
                <a:spcPts val="0"/>
              </a:spcAft>
              <a:buSzPts val="800"/>
              <a:buNone/>
              <a:defRPr>
                <a:solidFill>
                  <a:srgbClr val="000000"/>
                </a:solidFill>
              </a:defRPr>
            </a:lvl7pPr>
            <a:lvl8pPr marL="7314456" marR="0" lvl="7" indent="-457153" algn="l">
              <a:lnSpc>
                <a:spcPct val="115000"/>
              </a:lnSpc>
              <a:spcBef>
                <a:spcPts val="1999"/>
              </a:spcBef>
              <a:spcAft>
                <a:spcPts val="0"/>
              </a:spcAft>
              <a:buSzPts val="800"/>
              <a:buNone/>
              <a:defRPr>
                <a:solidFill>
                  <a:srgbClr val="000000"/>
                </a:solidFill>
              </a:defRPr>
            </a:lvl8pPr>
            <a:lvl9pPr marL="8228763" marR="0" lvl="8" indent="-457153" algn="l">
              <a:lnSpc>
                <a:spcPct val="115000"/>
              </a:lnSpc>
              <a:spcBef>
                <a:spcPts val="1999"/>
              </a:spcBef>
              <a:spcAft>
                <a:spcPts val="1999"/>
              </a:spcAft>
              <a:buSzPts val="800"/>
              <a:buNone/>
              <a:defRPr>
                <a:solidFill>
                  <a:srgbClr val="000000"/>
                </a:solidFill>
              </a:defRPr>
            </a:lvl9pPr>
          </a:lstStyle>
          <a:p>
            <a:endParaRPr dirty="0"/>
          </a:p>
        </p:txBody>
      </p:sp>
      <p:pic>
        <p:nvPicPr>
          <p:cNvPr id="190" name="Google Shape;190;p3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5" y="9574511"/>
            <a:ext cx="2597746" cy="736052"/>
          </a:xfrm>
          <a:prstGeom prst="rect">
            <a:avLst/>
          </a:prstGeom>
          <a:noFill/>
          <a:ln>
            <a:noFill/>
          </a:ln>
        </p:spPr>
      </p:pic>
      <p:pic>
        <p:nvPicPr>
          <p:cNvPr id="191" name="Google Shape;191;p3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915052" y="9346801"/>
            <a:ext cx="2597746" cy="736000"/>
          </a:xfrm>
          <a:prstGeom prst="rect">
            <a:avLst/>
          </a:prstGeom>
          <a:noFill/>
          <a:ln>
            <a:noFill/>
          </a:ln>
        </p:spPr>
      </p:pic>
      <p:sp>
        <p:nvSpPr>
          <p:cNvPr id="192" name="Google Shape;192;p34"/>
          <p:cNvSpPr txBox="1"/>
          <p:nvPr/>
        </p:nvSpPr>
        <p:spPr>
          <a:xfrm>
            <a:off x="775201" y="96994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93" name="Google Shape;193;p34"/>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94" name="Google Shape;194;p34"/>
          <p:cNvSpPr txBox="1">
            <a:spLocks noGrp="1"/>
          </p:cNvSpPr>
          <p:nvPr>
            <p:ph type="subTitle" idx="5"/>
          </p:nvPr>
        </p:nvSpPr>
        <p:spPr>
          <a:xfrm>
            <a:off x="1379653" y="9608426"/>
            <a:ext cx="7764349"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dk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sp>
        <p:nvSpPr>
          <p:cNvPr id="195" name="Google Shape;195;p34"/>
          <p:cNvSpPr txBox="1">
            <a:spLocks noGrp="1"/>
          </p:cNvSpPr>
          <p:nvPr>
            <p:ph type="title"/>
          </p:nvPr>
        </p:nvSpPr>
        <p:spPr>
          <a:xfrm>
            <a:off x="990600" y="1507435"/>
            <a:ext cx="16889400" cy="1079399"/>
          </a:xfrm>
          <a:prstGeom prst="rect">
            <a:avLst/>
          </a:prstGeom>
          <a:noFill/>
          <a:ln>
            <a:noFill/>
          </a:ln>
        </p:spPr>
        <p:txBody>
          <a:bodyPr spcFirstLastPara="1" wrap="square" lIns="0" tIns="91425" rIns="91425" bIns="91425" anchor="t" anchorCtr="0">
            <a:noAutofit/>
          </a:bodyPr>
          <a:lstStyle>
            <a:lvl1pPr marR="0" lvl="0" algn="l">
              <a:lnSpc>
                <a:spcPct val="100000"/>
              </a:lnSpc>
              <a:spcBef>
                <a:spcPts val="0"/>
              </a:spcBef>
              <a:spcAft>
                <a:spcPts val="0"/>
              </a:spcAft>
              <a:buSzPts val="2400"/>
              <a:buNone/>
              <a:defRPr>
                <a:solidFill>
                  <a:schemeClr val="dk1"/>
                </a:solidFill>
              </a:defRPr>
            </a:lvl1pPr>
            <a:lvl2pPr lvl="1" algn="l">
              <a:lnSpc>
                <a:spcPct val="100000"/>
              </a:lnSpc>
              <a:spcBef>
                <a:spcPts val="1999"/>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1339473742"/>
      </p:ext>
    </p:extLst>
  </p:cSld>
  <p:clrMapOvr>
    <a:masterClrMapping/>
  </p:clrMapOvr>
  <p:extLst>
    <p:ext uri="{DCECCB84-F9BA-43D5-87BE-67443E8EF086}">
      <p15:sldGuideLst xmlns:p15="http://schemas.microsoft.com/office/powerpoint/2012/main">
        <p15:guide id="1" orient="horz" pos="1620">
          <p15:clr>
            <a:srgbClr val="FBAE40"/>
          </p15:clr>
        </p15:guide>
        <p15:guide id="2" pos="312">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Important text - light" preserve="1">
  <p:cSld name="1_Important text - light">
    <p:spTree>
      <p:nvGrpSpPr>
        <p:cNvPr id="1" name="Shape 196"/>
        <p:cNvGrpSpPr/>
        <p:nvPr/>
      </p:nvGrpSpPr>
      <p:grpSpPr>
        <a:xfrm>
          <a:off x="0" y="0"/>
          <a:ext cx="0" cy="0"/>
          <a:chOff x="0" y="0"/>
          <a:chExt cx="0" cy="0"/>
        </a:xfrm>
      </p:grpSpPr>
      <p:pic>
        <p:nvPicPr>
          <p:cNvPr id="197" name="Google Shape;197;p3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2" y="9346801"/>
            <a:ext cx="2597746" cy="736000"/>
          </a:xfrm>
          <a:prstGeom prst="rect">
            <a:avLst/>
          </a:prstGeom>
          <a:noFill/>
          <a:ln>
            <a:noFill/>
          </a:ln>
        </p:spPr>
      </p:pic>
      <p:sp>
        <p:nvSpPr>
          <p:cNvPr id="198" name="Google Shape;198;p35"/>
          <p:cNvSpPr txBox="1"/>
          <p:nvPr/>
        </p:nvSpPr>
        <p:spPr>
          <a:xfrm>
            <a:off x="775201" y="96994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99" name="Google Shape;199;p35"/>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200" name="Google Shape;200;p35"/>
          <p:cNvSpPr txBox="1">
            <a:spLocks noGrp="1"/>
          </p:cNvSpPr>
          <p:nvPr>
            <p:ph type="subTitle" idx="1"/>
          </p:nvPr>
        </p:nvSpPr>
        <p:spPr>
          <a:xfrm>
            <a:off x="1379653" y="9608426"/>
            <a:ext cx="7764349"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dk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sp>
        <p:nvSpPr>
          <p:cNvPr id="201" name="Google Shape;201;p35"/>
          <p:cNvSpPr txBox="1">
            <a:spLocks noGrp="1"/>
          </p:cNvSpPr>
          <p:nvPr>
            <p:ph type="title"/>
          </p:nvPr>
        </p:nvSpPr>
        <p:spPr>
          <a:xfrm>
            <a:off x="990601" y="1662547"/>
            <a:ext cx="16306800" cy="7558903"/>
          </a:xfrm>
          <a:prstGeom prst="rect">
            <a:avLst/>
          </a:prstGeom>
          <a:noFill/>
          <a:ln>
            <a:noFill/>
          </a:ln>
        </p:spPr>
        <p:txBody>
          <a:bodyPr spcFirstLastPara="1" wrap="square" lIns="0" tIns="0" rIns="0" bIns="0" anchor="t" anchorCtr="0">
            <a:noAutofit/>
          </a:bodyPr>
          <a:lstStyle>
            <a:lvl1pPr marR="0" lvl="0" algn="l">
              <a:lnSpc>
                <a:spcPct val="90000"/>
              </a:lnSpc>
              <a:spcBef>
                <a:spcPts val="0"/>
              </a:spcBef>
              <a:spcAft>
                <a:spcPts val="0"/>
              </a:spcAft>
              <a:buSzPts val="2400"/>
              <a:buNone/>
              <a:defRPr sz="5999">
                <a:solidFill>
                  <a:srgbClr val="000000"/>
                </a:solidFill>
              </a:defRPr>
            </a:lvl1pPr>
            <a:lvl2pPr lvl="1" algn="l">
              <a:lnSpc>
                <a:spcPct val="100000"/>
              </a:lnSpc>
              <a:spcBef>
                <a:spcPts val="400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34522685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Small quote with photo- light" preserve="1">
  <p:cSld name="Small quote with photo- light">
    <p:bg>
      <p:bgPr>
        <a:solidFill>
          <a:schemeClr val="dk1"/>
        </a:solidFill>
        <a:effectLst/>
      </p:bgPr>
    </p:bg>
    <p:spTree>
      <p:nvGrpSpPr>
        <p:cNvPr id="1" name="Shape 588"/>
        <p:cNvGrpSpPr/>
        <p:nvPr/>
      </p:nvGrpSpPr>
      <p:grpSpPr>
        <a:xfrm>
          <a:off x="0" y="0"/>
          <a:ext cx="0" cy="0"/>
          <a:chOff x="0" y="0"/>
          <a:chExt cx="0" cy="0"/>
        </a:xfrm>
      </p:grpSpPr>
      <p:pic>
        <p:nvPicPr>
          <p:cNvPr id="589" name="Google Shape;589;p8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2" y="9346801"/>
            <a:ext cx="2597746" cy="736000"/>
          </a:xfrm>
          <a:prstGeom prst="rect">
            <a:avLst/>
          </a:prstGeom>
          <a:noFill/>
          <a:ln>
            <a:noFill/>
          </a:ln>
        </p:spPr>
      </p:pic>
      <p:sp>
        <p:nvSpPr>
          <p:cNvPr id="590" name="Google Shape;590;p82"/>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pic>
        <p:nvPicPr>
          <p:cNvPr id="591" name="Google Shape;591;p8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915055" y="9347033"/>
            <a:ext cx="2597746" cy="736052"/>
          </a:xfrm>
          <a:prstGeom prst="rect">
            <a:avLst/>
          </a:prstGeom>
          <a:noFill/>
          <a:ln>
            <a:noFill/>
          </a:ln>
        </p:spPr>
      </p:pic>
    </p:spTree>
    <p:extLst>
      <p:ext uri="{BB962C8B-B14F-4D97-AF65-F5344CB8AC3E}">
        <p14:creationId xmlns:p14="http://schemas.microsoft.com/office/powerpoint/2010/main" val="4255262034"/>
      </p:ext>
    </p:extLst>
  </p:cSld>
  <p:clrMapOvr>
    <a:masterClrMapping/>
  </p:clrMapOvr>
  <p:extLst>
    <p:ext uri="{DCECCB84-F9BA-43D5-87BE-67443E8EF086}">
      <p15:sldGuideLst xmlns:p15="http://schemas.microsoft.com/office/powerpoint/2012/main">
        <p15:guide id="1" orient="horz" pos="348">
          <p15:clr>
            <a:srgbClr val="FBAE40"/>
          </p15:clr>
        </p15:guide>
        <p15:guide id="2" pos="2880">
          <p15:clr>
            <a:srgbClr val="FBAE40"/>
          </p15:clr>
        </p15:guide>
        <p15:guide id="3" pos="312">
          <p15:clr>
            <a:srgbClr val="FBAE40"/>
          </p15:clr>
        </p15:guide>
        <p15:guide id="4" orient="horz" pos="3084">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mp; footer" preserve="1">
  <p:cSld name="Title &amp; footer">
    <p:spTree>
      <p:nvGrpSpPr>
        <p:cNvPr id="1" name="Shape 430"/>
        <p:cNvGrpSpPr/>
        <p:nvPr/>
      </p:nvGrpSpPr>
      <p:grpSpPr>
        <a:xfrm>
          <a:off x="0" y="0"/>
          <a:ext cx="0" cy="0"/>
          <a:chOff x="0" y="0"/>
          <a:chExt cx="0" cy="0"/>
        </a:xfrm>
      </p:grpSpPr>
      <p:sp>
        <p:nvSpPr>
          <p:cNvPr id="431" name="Google Shape;431;p49"/>
          <p:cNvSpPr txBox="1">
            <a:spLocks noGrp="1"/>
          </p:cNvSpPr>
          <p:nvPr>
            <p:ph type="title"/>
          </p:nvPr>
        </p:nvSpPr>
        <p:spPr>
          <a:xfrm>
            <a:off x="699902" y="780850"/>
            <a:ext cx="16553999" cy="1229400"/>
          </a:xfrm>
          <a:prstGeom prst="rect">
            <a:avLst/>
          </a:prstGeom>
        </p:spPr>
        <p:txBody>
          <a:bodyPr spcFirstLastPara="1" wrap="square" lIns="0" tIns="91425" rIns="91425" bIns="91425" anchor="t" anchorCtr="0">
            <a:noAutofit/>
          </a:bodyPr>
          <a:lstStyle>
            <a:lvl1pPr marL="0" marR="0" lvl="0" indent="0" algn="l" rtl="0">
              <a:lnSpc>
                <a:spcPct val="115000"/>
              </a:lnSpc>
              <a:spcBef>
                <a:spcPts val="0"/>
              </a:spcBef>
              <a:spcAft>
                <a:spcPts val="0"/>
              </a:spcAft>
              <a:buNone/>
              <a:defRPr>
                <a:solidFill>
                  <a:schemeClr val="dk1"/>
                </a:solidFill>
              </a:defRPr>
            </a:lvl1pPr>
            <a:lvl2pPr lvl="1" rtl="0">
              <a:spcBef>
                <a:spcPts val="1999"/>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32" name="Google Shape;432;p49"/>
          <p:cNvSpPr txBox="1"/>
          <p:nvPr/>
        </p:nvSpPr>
        <p:spPr>
          <a:xfrm>
            <a:off x="775201" y="9699401"/>
            <a:ext cx="470400" cy="3834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fld id="{00000000-1234-1234-1234-123412341234}" type="slidenum">
              <a:rPr lang="en" sz="1601" b="0" i="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pPr marL="0" lvl="0" indent="0" algn="l" rtl="0">
                <a:spcBef>
                  <a:spcPts val="0"/>
                </a:spcBef>
                <a:spcAft>
                  <a:spcPts val="0"/>
                </a:spcAft>
                <a:buNone/>
              </a:pPr>
              <a:t>‹#›</a:t>
            </a:fld>
            <a:r>
              <a:rPr lang="en" sz="1601" b="0" i="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433" name="Google Shape;433;p49"/>
          <p:cNvSpPr txBox="1">
            <a:spLocks noGrp="1"/>
          </p:cNvSpPr>
          <p:nvPr>
            <p:ph type="subTitle" idx="1"/>
          </p:nvPr>
        </p:nvSpPr>
        <p:spPr>
          <a:xfrm>
            <a:off x="1164251" y="9836126"/>
            <a:ext cx="7332000" cy="3834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dk1"/>
              </a:buClr>
              <a:buSzPts val="800"/>
              <a:buNone/>
              <a:defRPr sz="1601" b="0" i="0">
                <a:solidFill>
                  <a:schemeClr val="dk1"/>
                </a:solidFill>
                <a:latin typeface="Open Sans" panose="020B0606030504020204" pitchFamily="34" charset="0"/>
                <a:ea typeface="Open Sans" panose="020B0606030504020204" pitchFamily="34" charset="0"/>
                <a:cs typeface="Open Sans" panose="020B0606030504020204" pitchFamily="34" charset="0"/>
              </a:defRPr>
            </a:lvl1pPr>
            <a:lvl2pPr lvl="1" rtl="0">
              <a:spcBef>
                <a:spcPts val="0"/>
              </a:spcBef>
              <a:spcAft>
                <a:spcPts val="0"/>
              </a:spcAft>
              <a:buClr>
                <a:schemeClr val="dk1"/>
              </a:buClr>
              <a:buSzPts val="1000"/>
              <a:buNone/>
              <a:defRPr>
                <a:solidFill>
                  <a:schemeClr val="dk1"/>
                </a:solidFill>
              </a:defRPr>
            </a:lvl2pPr>
            <a:lvl3pPr lvl="2" rtl="0">
              <a:spcBef>
                <a:spcPts val="3199"/>
              </a:spcBef>
              <a:spcAft>
                <a:spcPts val="0"/>
              </a:spcAft>
              <a:buClr>
                <a:schemeClr val="dk1"/>
              </a:buClr>
              <a:buSzPts val="800"/>
              <a:buNone/>
              <a:defRPr>
                <a:solidFill>
                  <a:schemeClr val="dk1"/>
                </a:solidFill>
              </a:defRPr>
            </a:lvl3pPr>
            <a:lvl4pPr lvl="3" rtl="0">
              <a:spcBef>
                <a:spcPts val="3199"/>
              </a:spcBef>
              <a:spcAft>
                <a:spcPts val="0"/>
              </a:spcAft>
              <a:buClr>
                <a:schemeClr val="dk1"/>
              </a:buClr>
              <a:buSzPts val="800"/>
              <a:buNone/>
              <a:defRPr>
                <a:solidFill>
                  <a:schemeClr val="dk1"/>
                </a:solidFill>
              </a:defRPr>
            </a:lvl4pPr>
            <a:lvl5pPr lvl="4" rtl="0">
              <a:spcBef>
                <a:spcPts val="3199"/>
              </a:spcBef>
              <a:spcAft>
                <a:spcPts val="0"/>
              </a:spcAft>
              <a:buClr>
                <a:schemeClr val="dk1"/>
              </a:buClr>
              <a:buSzPts val="800"/>
              <a:buNone/>
              <a:defRPr>
                <a:solidFill>
                  <a:schemeClr val="dk1"/>
                </a:solidFill>
              </a:defRPr>
            </a:lvl5pPr>
            <a:lvl6pPr lvl="5" rtl="0">
              <a:spcBef>
                <a:spcPts val="3199"/>
              </a:spcBef>
              <a:spcAft>
                <a:spcPts val="0"/>
              </a:spcAft>
              <a:buClr>
                <a:schemeClr val="dk1"/>
              </a:buClr>
              <a:buSzPts val="800"/>
              <a:buNone/>
              <a:defRPr>
                <a:solidFill>
                  <a:schemeClr val="dk1"/>
                </a:solidFill>
              </a:defRPr>
            </a:lvl6pPr>
            <a:lvl7pPr lvl="6" rtl="0">
              <a:spcBef>
                <a:spcPts val="3199"/>
              </a:spcBef>
              <a:spcAft>
                <a:spcPts val="0"/>
              </a:spcAft>
              <a:buClr>
                <a:schemeClr val="dk1"/>
              </a:buClr>
              <a:buSzPts val="800"/>
              <a:buNone/>
              <a:defRPr>
                <a:solidFill>
                  <a:schemeClr val="dk1"/>
                </a:solidFill>
              </a:defRPr>
            </a:lvl7pPr>
            <a:lvl8pPr lvl="7" rtl="0">
              <a:spcBef>
                <a:spcPts val="3199"/>
              </a:spcBef>
              <a:spcAft>
                <a:spcPts val="0"/>
              </a:spcAft>
              <a:buClr>
                <a:schemeClr val="dk1"/>
              </a:buClr>
              <a:buSzPts val="800"/>
              <a:buNone/>
              <a:defRPr>
                <a:solidFill>
                  <a:schemeClr val="dk1"/>
                </a:solidFill>
              </a:defRPr>
            </a:lvl8pPr>
            <a:lvl9pPr lvl="8" rtl="0">
              <a:spcBef>
                <a:spcPts val="3199"/>
              </a:spcBef>
              <a:spcAft>
                <a:spcPts val="3199"/>
              </a:spcAft>
              <a:buClr>
                <a:schemeClr val="dk1"/>
              </a:buClr>
              <a:buSzPts val="800"/>
              <a:buNone/>
              <a:defRPr>
                <a:solidFill>
                  <a:schemeClr val="dk1"/>
                </a:solidFill>
              </a:defRPr>
            </a:lvl9pPr>
          </a:lstStyle>
          <a:p>
            <a:endParaRPr dirty="0"/>
          </a:p>
        </p:txBody>
      </p:sp>
      <p:pic>
        <p:nvPicPr>
          <p:cNvPr id="434" name="Google Shape;434;p49"/>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14915055" y="9574511"/>
            <a:ext cx="2597746" cy="736052"/>
          </a:xfrm>
          <a:prstGeom prst="rect">
            <a:avLst/>
          </a:prstGeom>
          <a:noFill/>
          <a:ln>
            <a:noFill/>
          </a:ln>
        </p:spPr>
      </p:pic>
      <p:pic>
        <p:nvPicPr>
          <p:cNvPr id="435" name="Google Shape;435;p49"/>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4915052" y="9574501"/>
            <a:ext cx="2597746" cy="736000"/>
          </a:xfrm>
          <a:prstGeom prst="rect">
            <a:avLst/>
          </a:prstGeom>
          <a:noFill/>
          <a:ln>
            <a:noFill/>
          </a:ln>
        </p:spPr>
      </p:pic>
    </p:spTree>
    <p:extLst>
      <p:ext uri="{BB962C8B-B14F-4D97-AF65-F5344CB8AC3E}">
        <p14:creationId xmlns:p14="http://schemas.microsoft.com/office/powerpoint/2010/main" val="299842663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amp; footer 1" preserve="1">
  <p:cSld name="Title &amp; footer 1">
    <p:spTree>
      <p:nvGrpSpPr>
        <p:cNvPr id="1" name="Shape 603"/>
        <p:cNvGrpSpPr/>
        <p:nvPr/>
      </p:nvGrpSpPr>
      <p:grpSpPr>
        <a:xfrm>
          <a:off x="0" y="0"/>
          <a:ext cx="0" cy="0"/>
          <a:chOff x="0" y="0"/>
          <a:chExt cx="0" cy="0"/>
        </a:xfrm>
      </p:grpSpPr>
      <p:sp>
        <p:nvSpPr>
          <p:cNvPr id="604" name="Google Shape;604;p85"/>
          <p:cNvSpPr txBox="1">
            <a:spLocks noGrp="1"/>
          </p:cNvSpPr>
          <p:nvPr>
            <p:ph type="title"/>
          </p:nvPr>
        </p:nvSpPr>
        <p:spPr>
          <a:xfrm>
            <a:off x="699902" y="780850"/>
            <a:ext cx="16553999" cy="1229400"/>
          </a:xfrm>
          <a:prstGeom prst="rect">
            <a:avLst/>
          </a:prstGeom>
          <a:noFill/>
          <a:ln>
            <a:noFill/>
          </a:ln>
        </p:spPr>
        <p:txBody>
          <a:bodyPr spcFirstLastPara="1" wrap="square" lIns="0" tIns="91425" rIns="91425" bIns="91425" anchor="t" anchorCtr="0">
            <a:noAutofit/>
          </a:bodyPr>
          <a:lstStyle>
            <a:lvl1pPr marR="0" lvl="0" algn="l">
              <a:lnSpc>
                <a:spcPct val="115000"/>
              </a:lnSpc>
              <a:spcBef>
                <a:spcPts val="0"/>
              </a:spcBef>
              <a:spcAft>
                <a:spcPts val="0"/>
              </a:spcAft>
              <a:buSzPts val="2400"/>
              <a:buNone/>
              <a:defRPr>
                <a:solidFill>
                  <a:schemeClr val="dk1"/>
                </a:solidFill>
              </a:defRPr>
            </a:lvl1pPr>
            <a:lvl2pPr lvl="1" algn="l">
              <a:lnSpc>
                <a:spcPct val="100000"/>
              </a:lnSpc>
              <a:spcBef>
                <a:spcPts val="1999"/>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06" name="Google Shape;606;p85"/>
          <p:cNvSpPr txBox="1">
            <a:spLocks noGrp="1"/>
          </p:cNvSpPr>
          <p:nvPr>
            <p:ph type="subTitle" idx="1"/>
          </p:nvPr>
        </p:nvSpPr>
        <p:spPr>
          <a:xfrm>
            <a:off x="1164251" y="9836126"/>
            <a:ext cx="7332000"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dk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3199"/>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spTree>
    <p:extLst>
      <p:ext uri="{BB962C8B-B14F-4D97-AF65-F5344CB8AC3E}">
        <p14:creationId xmlns:p14="http://schemas.microsoft.com/office/powerpoint/2010/main" val="228084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mp; footer 1 1" preserve="1">
  <p:cSld name="Title &amp; footer 1 1">
    <p:bg>
      <p:bgPr>
        <a:solidFill>
          <a:srgbClr val="2D2D2D"/>
        </a:solidFill>
        <a:effectLst/>
      </p:bgPr>
    </p:bg>
    <p:spTree>
      <p:nvGrpSpPr>
        <p:cNvPr id="1" name="Shape 609"/>
        <p:cNvGrpSpPr/>
        <p:nvPr/>
      </p:nvGrpSpPr>
      <p:grpSpPr>
        <a:xfrm>
          <a:off x="0" y="0"/>
          <a:ext cx="0" cy="0"/>
          <a:chOff x="0" y="0"/>
          <a:chExt cx="0" cy="0"/>
        </a:xfrm>
      </p:grpSpPr>
      <p:sp>
        <p:nvSpPr>
          <p:cNvPr id="610" name="Google Shape;610;p86"/>
          <p:cNvSpPr txBox="1">
            <a:spLocks noGrp="1"/>
          </p:cNvSpPr>
          <p:nvPr>
            <p:ph type="title"/>
          </p:nvPr>
        </p:nvSpPr>
        <p:spPr>
          <a:xfrm>
            <a:off x="699902" y="780850"/>
            <a:ext cx="16553999" cy="1229400"/>
          </a:xfrm>
          <a:prstGeom prst="rect">
            <a:avLst/>
          </a:prstGeom>
          <a:noFill/>
          <a:ln>
            <a:noFill/>
          </a:ln>
        </p:spPr>
        <p:txBody>
          <a:bodyPr spcFirstLastPara="1" wrap="square" lIns="0" tIns="91425" rIns="91425" bIns="91425" anchor="t" anchorCtr="0">
            <a:noAutofit/>
          </a:bodyPr>
          <a:lstStyle>
            <a:lvl1pPr marR="0" lvl="0" algn="l">
              <a:lnSpc>
                <a:spcPct val="115000"/>
              </a:lnSpc>
              <a:spcBef>
                <a:spcPts val="0"/>
              </a:spcBef>
              <a:spcAft>
                <a:spcPts val="0"/>
              </a:spcAft>
              <a:buSzPts val="2400"/>
              <a:buNone/>
              <a:defRPr>
                <a:solidFill>
                  <a:schemeClr val="lt1"/>
                </a:solidFill>
              </a:defRPr>
            </a:lvl1pPr>
            <a:lvl2pPr lvl="1" algn="l">
              <a:lnSpc>
                <a:spcPct val="100000"/>
              </a:lnSpc>
              <a:spcBef>
                <a:spcPts val="1999"/>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12" name="Google Shape;612;p86"/>
          <p:cNvSpPr txBox="1">
            <a:spLocks noGrp="1"/>
          </p:cNvSpPr>
          <p:nvPr>
            <p:ph type="subTitle" idx="1"/>
          </p:nvPr>
        </p:nvSpPr>
        <p:spPr>
          <a:xfrm>
            <a:off x="1164251" y="9836126"/>
            <a:ext cx="7332000"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800"/>
              <a:buNone/>
              <a:defRPr sz="1601" b="0" i="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3199"/>
              </a:spcBef>
              <a:spcAft>
                <a:spcPts val="0"/>
              </a:spcAft>
              <a:buClr>
                <a:schemeClr val="lt1"/>
              </a:buClr>
              <a:buSzPts val="1000"/>
              <a:buNone/>
              <a:defRPr>
                <a:solidFill>
                  <a:schemeClr val="lt1"/>
                </a:solidFill>
              </a:defRPr>
            </a:lvl2pPr>
            <a:lvl3pPr lvl="2" algn="l">
              <a:lnSpc>
                <a:spcPct val="115000"/>
              </a:lnSpc>
              <a:spcBef>
                <a:spcPts val="3199"/>
              </a:spcBef>
              <a:spcAft>
                <a:spcPts val="0"/>
              </a:spcAft>
              <a:buClr>
                <a:schemeClr val="lt1"/>
              </a:buClr>
              <a:buSzPts val="800"/>
              <a:buNone/>
              <a:defRPr>
                <a:solidFill>
                  <a:schemeClr val="lt1"/>
                </a:solidFill>
              </a:defRPr>
            </a:lvl3pPr>
            <a:lvl4pPr lvl="3" algn="l">
              <a:lnSpc>
                <a:spcPct val="115000"/>
              </a:lnSpc>
              <a:spcBef>
                <a:spcPts val="3199"/>
              </a:spcBef>
              <a:spcAft>
                <a:spcPts val="0"/>
              </a:spcAft>
              <a:buClr>
                <a:schemeClr val="lt1"/>
              </a:buClr>
              <a:buSzPts val="800"/>
              <a:buNone/>
              <a:defRPr>
                <a:solidFill>
                  <a:schemeClr val="lt1"/>
                </a:solidFill>
              </a:defRPr>
            </a:lvl4pPr>
            <a:lvl5pPr lvl="4" algn="l">
              <a:lnSpc>
                <a:spcPct val="115000"/>
              </a:lnSpc>
              <a:spcBef>
                <a:spcPts val="3199"/>
              </a:spcBef>
              <a:spcAft>
                <a:spcPts val="0"/>
              </a:spcAft>
              <a:buClr>
                <a:schemeClr val="lt1"/>
              </a:buClr>
              <a:buSzPts val="800"/>
              <a:buNone/>
              <a:defRPr>
                <a:solidFill>
                  <a:schemeClr val="lt1"/>
                </a:solidFill>
              </a:defRPr>
            </a:lvl5pPr>
            <a:lvl6pPr lvl="5" algn="l">
              <a:lnSpc>
                <a:spcPct val="115000"/>
              </a:lnSpc>
              <a:spcBef>
                <a:spcPts val="3199"/>
              </a:spcBef>
              <a:spcAft>
                <a:spcPts val="0"/>
              </a:spcAft>
              <a:buClr>
                <a:schemeClr val="lt1"/>
              </a:buClr>
              <a:buSzPts val="800"/>
              <a:buNone/>
              <a:defRPr>
                <a:solidFill>
                  <a:schemeClr val="lt1"/>
                </a:solidFill>
              </a:defRPr>
            </a:lvl6pPr>
            <a:lvl7pPr lvl="6" algn="l">
              <a:lnSpc>
                <a:spcPct val="115000"/>
              </a:lnSpc>
              <a:spcBef>
                <a:spcPts val="3199"/>
              </a:spcBef>
              <a:spcAft>
                <a:spcPts val="0"/>
              </a:spcAft>
              <a:buClr>
                <a:schemeClr val="lt1"/>
              </a:buClr>
              <a:buSzPts val="800"/>
              <a:buNone/>
              <a:defRPr>
                <a:solidFill>
                  <a:schemeClr val="lt1"/>
                </a:solidFill>
              </a:defRPr>
            </a:lvl7pPr>
            <a:lvl8pPr lvl="7" algn="l">
              <a:lnSpc>
                <a:spcPct val="115000"/>
              </a:lnSpc>
              <a:spcBef>
                <a:spcPts val="3199"/>
              </a:spcBef>
              <a:spcAft>
                <a:spcPts val="0"/>
              </a:spcAft>
              <a:buClr>
                <a:schemeClr val="lt1"/>
              </a:buClr>
              <a:buSzPts val="800"/>
              <a:buNone/>
              <a:defRPr>
                <a:solidFill>
                  <a:schemeClr val="lt1"/>
                </a:solidFill>
              </a:defRPr>
            </a:lvl8pPr>
            <a:lvl9pPr lvl="8" algn="l">
              <a:lnSpc>
                <a:spcPct val="115000"/>
              </a:lnSpc>
              <a:spcBef>
                <a:spcPts val="3199"/>
              </a:spcBef>
              <a:spcAft>
                <a:spcPts val="3199"/>
              </a:spcAft>
              <a:buClr>
                <a:schemeClr val="lt1"/>
              </a:buClr>
              <a:buSzPts val="800"/>
              <a:buNone/>
              <a:defRPr>
                <a:solidFill>
                  <a:schemeClr val="lt1"/>
                </a:solidFill>
              </a:defRPr>
            </a:lvl9pPr>
          </a:lstStyle>
          <a:p>
            <a:endParaRPr dirty="0"/>
          </a:p>
        </p:txBody>
      </p:sp>
    </p:spTree>
    <p:extLst>
      <p:ext uri="{BB962C8B-B14F-4D97-AF65-F5344CB8AC3E}">
        <p14:creationId xmlns:p14="http://schemas.microsoft.com/office/powerpoint/2010/main" val="146495660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mp; footer 2" preserve="1">
  <p:cSld name="Title &amp; footer 2">
    <p:spTree>
      <p:nvGrpSpPr>
        <p:cNvPr id="1" name="Shape 619"/>
        <p:cNvGrpSpPr/>
        <p:nvPr/>
      </p:nvGrpSpPr>
      <p:grpSpPr>
        <a:xfrm>
          <a:off x="0" y="0"/>
          <a:ext cx="0" cy="0"/>
          <a:chOff x="0" y="0"/>
          <a:chExt cx="0" cy="0"/>
        </a:xfrm>
      </p:grpSpPr>
      <p:sp>
        <p:nvSpPr>
          <p:cNvPr id="620" name="Google Shape;620;p88"/>
          <p:cNvSpPr txBox="1">
            <a:spLocks noGrp="1"/>
          </p:cNvSpPr>
          <p:nvPr>
            <p:ph type="title"/>
          </p:nvPr>
        </p:nvSpPr>
        <p:spPr>
          <a:xfrm>
            <a:off x="699902" y="780850"/>
            <a:ext cx="16553999" cy="1229400"/>
          </a:xfrm>
          <a:prstGeom prst="rect">
            <a:avLst/>
          </a:prstGeom>
          <a:noFill/>
          <a:ln>
            <a:noFill/>
          </a:ln>
        </p:spPr>
        <p:txBody>
          <a:bodyPr spcFirstLastPara="1" wrap="square" lIns="0" tIns="91425" rIns="91425" bIns="91425" anchor="t" anchorCtr="0">
            <a:noAutofit/>
          </a:bodyPr>
          <a:lstStyle>
            <a:lvl1pPr marR="0" lvl="0" algn="l">
              <a:lnSpc>
                <a:spcPct val="115000"/>
              </a:lnSpc>
              <a:spcBef>
                <a:spcPts val="0"/>
              </a:spcBef>
              <a:spcAft>
                <a:spcPts val="0"/>
              </a:spcAft>
              <a:buSzPts val="2400"/>
              <a:buNone/>
              <a:defRPr>
                <a:solidFill>
                  <a:schemeClr val="dk1"/>
                </a:solidFill>
              </a:defRPr>
            </a:lvl1pPr>
            <a:lvl2pPr lvl="1" algn="l">
              <a:lnSpc>
                <a:spcPct val="100000"/>
              </a:lnSpc>
              <a:spcBef>
                <a:spcPts val="1999"/>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22" name="Google Shape;622;p88"/>
          <p:cNvSpPr txBox="1">
            <a:spLocks noGrp="1"/>
          </p:cNvSpPr>
          <p:nvPr>
            <p:ph type="subTitle" idx="1"/>
          </p:nvPr>
        </p:nvSpPr>
        <p:spPr>
          <a:xfrm>
            <a:off x="1164251" y="9836126"/>
            <a:ext cx="7332000"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dk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spTree>
    <p:extLst>
      <p:ext uri="{BB962C8B-B14F-4D97-AF65-F5344CB8AC3E}">
        <p14:creationId xmlns:p14="http://schemas.microsoft.com/office/powerpoint/2010/main" val="130510705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1 column with table/chart 1" preserve="1">
  <p:cSld name="1 column with table/chart 1">
    <p:spTree>
      <p:nvGrpSpPr>
        <p:cNvPr id="1" name="Shape 633"/>
        <p:cNvGrpSpPr/>
        <p:nvPr/>
      </p:nvGrpSpPr>
      <p:grpSpPr>
        <a:xfrm>
          <a:off x="0" y="0"/>
          <a:ext cx="0" cy="0"/>
          <a:chOff x="0" y="0"/>
          <a:chExt cx="0" cy="0"/>
        </a:xfrm>
      </p:grpSpPr>
      <p:sp>
        <p:nvSpPr>
          <p:cNvPr id="634" name="Google Shape;634;p90"/>
          <p:cNvSpPr txBox="1">
            <a:spLocks noGrp="1"/>
          </p:cNvSpPr>
          <p:nvPr>
            <p:ph type="title"/>
          </p:nvPr>
        </p:nvSpPr>
        <p:spPr>
          <a:xfrm>
            <a:off x="775200" y="780850"/>
            <a:ext cx="16737601" cy="1229400"/>
          </a:xfrm>
          <a:prstGeom prst="rect">
            <a:avLst/>
          </a:prstGeom>
          <a:noFill/>
          <a:ln>
            <a:noFill/>
          </a:ln>
        </p:spPr>
        <p:txBody>
          <a:bodyPr spcFirstLastPara="1" wrap="square" lIns="0" tIns="91425" rIns="91425" bIns="91425" anchor="t" anchorCtr="0">
            <a:noAutofit/>
          </a:bodyPr>
          <a:lstStyle>
            <a:lvl1pPr marR="0" lvl="0" algn="l">
              <a:lnSpc>
                <a:spcPct val="115000"/>
              </a:lnSpc>
              <a:spcBef>
                <a:spcPts val="0"/>
              </a:spcBef>
              <a:spcAft>
                <a:spcPts val="0"/>
              </a:spcAft>
              <a:buSzPts val="2400"/>
              <a:buNone/>
              <a:defRPr>
                <a:solidFill>
                  <a:schemeClr val="dk1"/>
                </a:solidFill>
              </a:defRPr>
            </a:lvl1pPr>
            <a:lvl2pPr lvl="1" algn="l">
              <a:lnSpc>
                <a:spcPct val="100000"/>
              </a:lnSpc>
              <a:spcBef>
                <a:spcPts val="1999"/>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35" name="Google Shape;635;p90"/>
          <p:cNvSpPr txBox="1">
            <a:spLocks noGrp="1"/>
          </p:cNvSpPr>
          <p:nvPr>
            <p:ph type="body" idx="1"/>
          </p:nvPr>
        </p:nvSpPr>
        <p:spPr>
          <a:xfrm>
            <a:off x="775200" y="1691701"/>
            <a:ext cx="16737601" cy="3140999"/>
          </a:xfrm>
          <a:prstGeom prst="rect">
            <a:avLst/>
          </a:prstGeom>
          <a:noFill/>
          <a:ln>
            <a:noFill/>
          </a:ln>
        </p:spPr>
        <p:txBody>
          <a:bodyPr spcFirstLastPara="1" wrap="square" lIns="0" tIns="91425" rIns="91425" bIns="91425" anchor="t" anchorCtr="0">
            <a:noAutofit/>
          </a:bodyPr>
          <a:lstStyle>
            <a:lvl1pPr marL="914307" marR="0" lvl="0" indent="-457153" algn="l">
              <a:lnSpc>
                <a:spcPct val="115000"/>
              </a:lnSpc>
              <a:spcBef>
                <a:spcPts val="0"/>
              </a:spcBef>
              <a:spcAft>
                <a:spcPts val="0"/>
              </a:spcAft>
              <a:buClr>
                <a:schemeClr val="dk1"/>
              </a:buClr>
              <a:buSzPts val="1100"/>
              <a:buFont typeface="Arial"/>
              <a:buNone/>
              <a:defRPr sz="1999" b="0" i="0">
                <a:solidFill>
                  <a:srgbClr val="5022C3"/>
                </a:solidFill>
                <a:latin typeface="Open Sans" panose="020B0606030504020204" pitchFamily="34" charset="0"/>
                <a:ea typeface="Open Sans" panose="020B0606030504020204" pitchFamily="34" charset="0"/>
                <a:cs typeface="Open Sans" panose="020B0606030504020204" pitchFamily="34" charset="0"/>
              </a:defRPr>
            </a:lvl1pPr>
            <a:lvl2pPr marL="1828615" marR="0" lvl="1" indent="-457153" algn="l">
              <a:lnSpc>
                <a:spcPct val="115000"/>
              </a:lnSpc>
              <a:spcBef>
                <a:spcPts val="1999"/>
              </a:spcBef>
              <a:spcAft>
                <a:spcPts val="0"/>
              </a:spcAft>
              <a:buSzPts val="1000"/>
              <a:buNone/>
              <a:defRPr sz="1999">
                <a:solidFill>
                  <a:srgbClr val="000000"/>
                </a:solidFill>
              </a:defRPr>
            </a:lvl2pPr>
            <a:lvl3pPr marL="2742921" marR="0" lvl="2" indent="-457153" algn="l">
              <a:lnSpc>
                <a:spcPct val="115000"/>
              </a:lnSpc>
              <a:spcBef>
                <a:spcPts val="1999"/>
              </a:spcBef>
              <a:spcAft>
                <a:spcPts val="0"/>
              </a:spcAft>
              <a:buSzPts val="800"/>
              <a:buNone/>
              <a:defRPr sz="1999">
                <a:solidFill>
                  <a:srgbClr val="000000"/>
                </a:solidFill>
              </a:defRPr>
            </a:lvl3pPr>
            <a:lvl4pPr marL="3657228" marR="0" lvl="3" indent="-457153" algn="l">
              <a:lnSpc>
                <a:spcPct val="115000"/>
              </a:lnSpc>
              <a:spcBef>
                <a:spcPts val="1999"/>
              </a:spcBef>
              <a:spcAft>
                <a:spcPts val="0"/>
              </a:spcAft>
              <a:buSzPts val="800"/>
              <a:buNone/>
              <a:defRPr sz="1999">
                <a:solidFill>
                  <a:srgbClr val="000000"/>
                </a:solidFill>
              </a:defRPr>
            </a:lvl4pPr>
            <a:lvl5pPr marL="4571535" marR="0" lvl="4" indent="-457153" algn="l">
              <a:lnSpc>
                <a:spcPct val="115000"/>
              </a:lnSpc>
              <a:spcBef>
                <a:spcPts val="1999"/>
              </a:spcBef>
              <a:spcAft>
                <a:spcPts val="0"/>
              </a:spcAft>
              <a:buSzPts val="800"/>
              <a:buNone/>
              <a:defRPr sz="1999">
                <a:solidFill>
                  <a:srgbClr val="000000"/>
                </a:solidFill>
              </a:defRPr>
            </a:lvl5pPr>
            <a:lvl6pPr marL="5485843" marR="0" lvl="5" indent="-457153" algn="l">
              <a:lnSpc>
                <a:spcPct val="115000"/>
              </a:lnSpc>
              <a:spcBef>
                <a:spcPts val="1999"/>
              </a:spcBef>
              <a:spcAft>
                <a:spcPts val="0"/>
              </a:spcAft>
              <a:buSzPts val="800"/>
              <a:buNone/>
              <a:defRPr sz="1999">
                <a:solidFill>
                  <a:srgbClr val="000000"/>
                </a:solidFill>
              </a:defRPr>
            </a:lvl6pPr>
            <a:lvl7pPr marL="6400149" marR="0" lvl="6" indent="-457153" algn="l">
              <a:lnSpc>
                <a:spcPct val="115000"/>
              </a:lnSpc>
              <a:spcBef>
                <a:spcPts val="1999"/>
              </a:spcBef>
              <a:spcAft>
                <a:spcPts val="0"/>
              </a:spcAft>
              <a:buSzPts val="800"/>
              <a:buNone/>
              <a:defRPr sz="1999">
                <a:solidFill>
                  <a:srgbClr val="000000"/>
                </a:solidFill>
              </a:defRPr>
            </a:lvl7pPr>
            <a:lvl8pPr marL="7314456" marR="0" lvl="7" indent="-457153" algn="l">
              <a:lnSpc>
                <a:spcPct val="115000"/>
              </a:lnSpc>
              <a:spcBef>
                <a:spcPts val="1999"/>
              </a:spcBef>
              <a:spcAft>
                <a:spcPts val="0"/>
              </a:spcAft>
              <a:buSzPts val="800"/>
              <a:buNone/>
              <a:defRPr sz="1999">
                <a:solidFill>
                  <a:srgbClr val="000000"/>
                </a:solidFill>
              </a:defRPr>
            </a:lvl8pPr>
            <a:lvl9pPr marL="8228763" marR="0" lvl="8" indent="-457153" algn="l">
              <a:lnSpc>
                <a:spcPct val="115000"/>
              </a:lnSpc>
              <a:spcBef>
                <a:spcPts val="1999"/>
              </a:spcBef>
              <a:spcAft>
                <a:spcPts val="1999"/>
              </a:spcAft>
              <a:buSzPts val="800"/>
              <a:buNone/>
              <a:defRPr sz="1999">
                <a:solidFill>
                  <a:srgbClr val="000000"/>
                </a:solidFill>
              </a:defRPr>
            </a:lvl9pPr>
          </a:lstStyle>
          <a:p>
            <a:endParaRPr dirty="0"/>
          </a:p>
        </p:txBody>
      </p:sp>
      <p:sp>
        <p:nvSpPr>
          <p:cNvPr id="637" name="Google Shape;637;p90"/>
          <p:cNvSpPr txBox="1">
            <a:spLocks noGrp="1"/>
          </p:cNvSpPr>
          <p:nvPr>
            <p:ph type="subTitle" idx="2"/>
          </p:nvPr>
        </p:nvSpPr>
        <p:spPr>
          <a:xfrm>
            <a:off x="1164251" y="9836126"/>
            <a:ext cx="7332000"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dk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3199"/>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sp>
        <p:nvSpPr>
          <p:cNvPr id="638" name="Google Shape;638;p90"/>
          <p:cNvSpPr txBox="1">
            <a:spLocks noGrp="1"/>
          </p:cNvSpPr>
          <p:nvPr>
            <p:ph type="sldNum" idx="12"/>
          </p:nvPr>
        </p:nvSpPr>
        <p:spPr>
          <a:xfrm>
            <a:off x="17113568" y="9499703"/>
            <a:ext cx="1097400" cy="787201"/>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000"/>
              <a:buFont typeface="Arial"/>
              <a:buNone/>
              <a:defRPr sz="2599" b="0" i="0" u="none" strike="noStrike" cap="none">
                <a:solidFill>
                  <a:srgbClr val="5022C3"/>
                </a:solidFill>
                <a:latin typeface="Open Sans" panose="020B0606030504020204" pitchFamily="34" charset="0"/>
                <a:ea typeface="Open Sans" panose="020B0606030504020204" pitchFamily="34" charset="0"/>
                <a:cs typeface="Open Sans" panose="020B0606030504020204" pitchFamily="34" charset="0"/>
                <a:sym typeface="Open Sans"/>
              </a:defRPr>
            </a:lvl1pPr>
            <a:lvl2pPr marL="0" marR="0" lvl="1" indent="0" algn="r">
              <a:lnSpc>
                <a:spcPct val="100000"/>
              </a:lnSpc>
              <a:spcBef>
                <a:spcPts val="0"/>
              </a:spcBef>
              <a:spcAft>
                <a:spcPts val="0"/>
              </a:spcAft>
              <a:buClr>
                <a:srgbClr val="000000"/>
              </a:buClr>
              <a:buSzPts val="1000"/>
              <a:buFont typeface="Arial"/>
              <a:buNone/>
              <a:defRPr sz="2599" b="0" i="0" u="none" strike="noStrike" cap="none">
                <a:solidFill>
                  <a:srgbClr val="5022C3"/>
                </a:solidFill>
                <a:latin typeface="Open Sans"/>
                <a:ea typeface="Open Sans"/>
                <a:cs typeface="Open Sans"/>
                <a:sym typeface="Open Sans"/>
              </a:defRPr>
            </a:lvl2pPr>
            <a:lvl3pPr marL="0" marR="0" lvl="2" indent="0" algn="r">
              <a:lnSpc>
                <a:spcPct val="100000"/>
              </a:lnSpc>
              <a:spcBef>
                <a:spcPts val="0"/>
              </a:spcBef>
              <a:spcAft>
                <a:spcPts val="0"/>
              </a:spcAft>
              <a:buClr>
                <a:srgbClr val="000000"/>
              </a:buClr>
              <a:buSzPts val="1000"/>
              <a:buFont typeface="Arial"/>
              <a:buNone/>
              <a:defRPr sz="2599" b="0" i="0" u="none" strike="noStrike" cap="none">
                <a:solidFill>
                  <a:srgbClr val="5022C3"/>
                </a:solidFill>
                <a:latin typeface="Open Sans"/>
                <a:ea typeface="Open Sans"/>
                <a:cs typeface="Open Sans"/>
                <a:sym typeface="Open Sans"/>
              </a:defRPr>
            </a:lvl3pPr>
            <a:lvl4pPr marL="0" marR="0" lvl="3" indent="0" algn="r">
              <a:lnSpc>
                <a:spcPct val="100000"/>
              </a:lnSpc>
              <a:spcBef>
                <a:spcPts val="0"/>
              </a:spcBef>
              <a:spcAft>
                <a:spcPts val="0"/>
              </a:spcAft>
              <a:buClr>
                <a:srgbClr val="000000"/>
              </a:buClr>
              <a:buSzPts val="1000"/>
              <a:buFont typeface="Arial"/>
              <a:buNone/>
              <a:defRPr sz="2599" b="0" i="0" u="none" strike="noStrike" cap="none">
                <a:solidFill>
                  <a:srgbClr val="5022C3"/>
                </a:solidFill>
                <a:latin typeface="Open Sans"/>
                <a:ea typeface="Open Sans"/>
                <a:cs typeface="Open Sans"/>
                <a:sym typeface="Open Sans"/>
              </a:defRPr>
            </a:lvl4pPr>
            <a:lvl5pPr marL="0" marR="0" lvl="4" indent="0" algn="r">
              <a:lnSpc>
                <a:spcPct val="100000"/>
              </a:lnSpc>
              <a:spcBef>
                <a:spcPts val="0"/>
              </a:spcBef>
              <a:spcAft>
                <a:spcPts val="0"/>
              </a:spcAft>
              <a:buClr>
                <a:srgbClr val="000000"/>
              </a:buClr>
              <a:buSzPts val="1000"/>
              <a:buFont typeface="Arial"/>
              <a:buNone/>
              <a:defRPr sz="2599" b="0" i="0" u="none" strike="noStrike" cap="none">
                <a:solidFill>
                  <a:srgbClr val="5022C3"/>
                </a:solidFill>
                <a:latin typeface="Open Sans"/>
                <a:ea typeface="Open Sans"/>
                <a:cs typeface="Open Sans"/>
                <a:sym typeface="Open Sans"/>
              </a:defRPr>
            </a:lvl5pPr>
            <a:lvl6pPr marL="0" marR="0" lvl="5" indent="0" algn="r">
              <a:lnSpc>
                <a:spcPct val="100000"/>
              </a:lnSpc>
              <a:spcBef>
                <a:spcPts val="0"/>
              </a:spcBef>
              <a:spcAft>
                <a:spcPts val="0"/>
              </a:spcAft>
              <a:buClr>
                <a:srgbClr val="000000"/>
              </a:buClr>
              <a:buSzPts val="1000"/>
              <a:buFont typeface="Arial"/>
              <a:buNone/>
              <a:defRPr sz="2599" b="0" i="0" u="none" strike="noStrike" cap="none">
                <a:solidFill>
                  <a:srgbClr val="5022C3"/>
                </a:solidFill>
                <a:latin typeface="Open Sans"/>
                <a:ea typeface="Open Sans"/>
                <a:cs typeface="Open Sans"/>
                <a:sym typeface="Open Sans"/>
              </a:defRPr>
            </a:lvl6pPr>
            <a:lvl7pPr marL="0" marR="0" lvl="6" indent="0" algn="r">
              <a:lnSpc>
                <a:spcPct val="100000"/>
              </a:lnSpc>
              <a:spcBef>
                <a:spcPts val="0"/>
              </a:spcBef>
              <a:spcAft>
                <a:spcPts val="0"/>
              </a:spcAft>
              <a:buClr>
                <a:srgbClr val="000000"/>
              </a:buClr>
              <a:buSzPts val="1000"/>
              <a:buFont typeface="Arial"/>
              <a:buNone/>
              <a:defRPr sz="2599" b="0" i="0" u="none" strike="noStrike" cap="none">
                <a:solidFill>
                  <a:srgbClr val="5022C3"/>
                </a:solidFill>
                <a:latin typeface="Open Sans"/>
                <a:ea typeface="Open Sans"/>
                <a:cs typeface="Open Sans"/>
                <a:sym typeface="Open Sans"/>
              </a:defRPr>
            </a:lvl7pPr>
            <a:lvl8pPr marL="0" marR="0" lvl="7" indent="0" algn="r">
              <a:lnSpc>
                <a:spcPct val="100000"/>
              </a:lnSpc>
              <a:spcBef>
                <a:spcPts val="0"/>
              </a:spcBef>
              <a:spcAft>
                <a:spcPts val="0"/>
              </a:spcAft>
              <a:buClr>
                <a:srgbClr val="000000"/>
              </a:buClr>
              <a:buSzPts val="1000"/>
              <a:buFont typeface="Arial"/>
              <a:buNone/>
              <a:defRPr sz="2599" b="0" i="0" u="none" strike="noStrike" cap="none">
                <a:solidFill>
                  <a:srgbClr val="5022C3"/>
                </a:solidFill>
                <a:latin typeface="Open Sans"/>
                <a:ea typeface="Open Sans"/>
                <a:cs typeface="Open Sans"/>
                <a:sym typeface="Open Sans"/>
              </a:defRPr>
            </a:lvl8pPr>
            <a:lvl9pPr marL="0" marR="0" lvl="8" indent="0" algn="r">
              <a:lnSpc>
                <a:spcPct val="100000"/>
              </a:lnSpc>
              <a:spcBef>
                <a:spcPts val="0"/>
              </a:spcBef>
              <a:spcAft>
                <a:spcPts val="0"/>
              </a:spcAft>
              <a:buClr>
                <a:srgbClr val="000000"/>
              </a:buClr>
              <a:buSzPts val="1000"/>
              <a:buFont typeface="Arial"/>
              <a:buNone/>
              <a:defRPr sz="2599" b="0" i="0" u="none" strike="noStrike" cap="none">
                <a:solidFill>
                  <a:srgbClr val="5022C3"/>
                </a:solidFill>
                <a:latin typeface="Open Sans"/>
                <a:ea typeface="Open Sans"/>
                <a:cs typeface="Open Sans"/>
                <a:sym typeface="Open Sans"/>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79528273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TCB Bullet Sty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7"/>
          <p:cNvSpPr>
            <a:spLocks noGrp="1"/>
          </p:cNvSpPr>
          <p:nvPr>
            <p:ph idx="1"/>
          </p:nvPr>
        </p:nvSpPr>
        <p:spPr bwMode="auto">
          <a:xfrm>
            <a:off x="1368427" y="2721770"/>
            <a:ext cx="16049623" cy="6788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865" indent="-342865">
              <a:buFont typeface="Wingdings" pitchFamily="2" charset="2"/>
              <a:buChar cha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14283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1 Content">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8288000" cy="1488440"/>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19" name="Rectangle 18"/>
          <p:cNvSpPr/>
          <p:nvPr userDrawn="1"/>
        </p:nvSpPr>
        <p:spPr>
          <a:xfrm>
            <a:off x="1" y="-15241"/>
            <a:ext cx="18288002" cy="150367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8000"/>
          </a:p>
        </p:txBody>
      </p:sp>
      <p:sp>
        <p:nvSpPr>
          <p:cNvPr id="11" name="Content Placeholder 10"/>
          <p:cNvSpPr>
            <a:spLocks noGrp="1"/>
          </p:cNvSpPr>
          <p:nvPr>
            <p:ph sz="quarter" idx="11" hasCustomPrompt="1"/>
          </p:nvPr>
        </p:nvSpPr>
        <p:spPr>
          <a:xfrm>
            <a:off x="898532" y="2057407"/>
            <a:ext cx="16445928" cy="7010394"/>
          </a:xfrm>
        </p:spPr>
        <p:txBody>
          <a:bodyPr/>
          <a:lstStyle>
            <a:lvl1pPr marL="4572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1pPr>
            <a:lvl2pPr marL="9144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2pPr>
            <a:lvl3pPr marL="13716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lang="en-US" sz="4000" kern="1200" dirty="0" smtClean="0">
                <a:solidFill>
                  <a:srgbClr val="3A3A3A"/>
                </a:solidFill>
                <a:latin typeface="Arial"/>
                <a:ea typeface="+mn-ea"/>
                <a:cs typeface="Arial"/>
              </a:defRPr>
            </a:lvl3pPr>
            <a:lvl4pPr marL="18288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4pPr>
            <a:lvl5pPr marL="22860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5pPr>
            <a:lvl7pPr>
              <a:defRPr sz="2200">
                <a:solidFill>
                  <a:schemeClr val="accent6">
                    <a:lumMod val="75000"/>
                  </a:schemeClr>
                </a:solidFill>
              </a:defRPr>
            </a:lvl7pPr>
            <a:lvl8pPr marL="1609344">
              <a:defRPr sz="2200">
                <a:solidFill>
                  <a:schemeClr val="accent6">
                    <a:lumMod val="75000"/>
                  </a:schemeClr>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Slide Number Placeholder 3"/>
          <p:cNvSpPr>
            <a:spLocks noGrp="1"/>
          </p:cNvSpPr>
          <p:nvPr>
            <p:ph type="sldNum" sz="quarter" idx="4"/>
          </p:nvPr>
        </p:nvSpPr>
        <p:spPr>
          <a:xfrm>
            <a:off x="880538" y="9658992"/>
            <a:ext cx="529164"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
        <p:nvSpPr>
          <p:cNvPr id="10" name="Footer Placeholder 7"/>
          <p:cNvSpPr>
            <a:spLocks noGrp="1"/>
          </p:cNvSpPr>
          <p:nvPr>
            <p:ph type="ftr" sz="quarter" idx="3"/>
          </p:nvPr>
        </p:nvSpPr>
        <p:spPr>
          <a:xfrm>
            <a:off x="1409700" y="9776461"/>
            <a:ext cx="5791200" cy="300038"/>
          </a:xfrm>
          <a:prstGeom prst="rect">
            <a:avLst/>
          </a:prstGeom>
        </p:spPr>
        <p:txBody>
          <a:bodyPr vert="horz" lIns="91440" tIns="45720" rIns="91440" bIns="45720" rtlCol="0" anchor="ctr"/>
          <a:lstStyle>
            <a:lvl1pPr algn="l">
              <a:defRPr sz="1400">
                <a:solidFill>
                  <a:schemeClr val="bg1"/>
                </a:solidFill>
              </a:defRPr>
            </a:lvl1pPr>
          </a:lstStyle>
          <a:p>
            <a:endParaRPr lang="en-US" dirty="0"/>
          </a:p>
        </p:txBody>
      </p:sp>
      <p:cxnSp>
        <p:nvCxnSpPr>
          <p:cNvPr id="18" name="Straight Connector 17"/>
          <p:cNvCxnSpPr/>
          <p:nvPr userDrawn="1"/>
        </p:nvCxnSpPr>
        <p:spPr>
          <a:xfrm>
            <a:off x="0" y="1491484"/>
            <a:ext cx="18288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20" name="Title 2"/>
          <p:cNvSpPr>
            <a:spLocks noGrp="1"/>
          </p:cNvSpPr>
          <p:nvPr>
            <p:ph type="title" hasCustomPrompt="1"/>
          </p:nvPr>
        </p:nvSpPr>
        <p:spPr>
          <a:xfrm>
            <a:off x="914400" y="80322"/>
            <a:ext cx="16408400" cy="1278580"/>
          </a:xfrm>
        </p:spPr>
        <p:txBody>
          <a:bodyPr anchor="ctr"/>
          <a:lstStyle>
            <a:lvl1pPr>
              <a:defRPr>
                <a:solidFill>
                  <a:srgbClr val="FFFFFF"/>
                </a:solidFill>
              </a:defRPr>
            </a:lvl1pPr>
          </a:lstStyle>
          <a:p>
            <a:r>
              <a:rPr lang="en-US" dirty="0"/>
              <a:t>Insert Title Here</a:t>
            </a:r>
          </a:p>
        </p:txBody>
      </p:sp>
      <p:sp>
        <p:nvSpPr>
          <p:cNvPr id="9" name="Slide Number Placeholder 20">
            <a:extLst>
              <a:ext uri="{FF2B5EF4-FFF2-40B4-BE49-F238E27FC236}">
                <a16:creationId xmlns:a16="http://schemas.microsoft.com/office/drawing/2014/main" id="{C2E85DB7-7CB6-B540-AB4F-DD43396AC66C}"/>
              </a:ext>
            </a:extLst>
          </p:cNvPr>
          <p:cNvSpPr txBox="1">
            <a:spLocks/>
          </p:cNvSpPr>
          <p:nvPr userDrawn="1"/>
        </p:nvSpPr>
        <p:spPr>
          <a:xfrm>
            <a:off x="14172794" y="9738941"/>
            <a:ext cx="4114467" cy="547644"/>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64" fontAlgn="base">
              <a:spcBef>
                <a:spcPct val="0"/>
              </a:spcBef>
              <a:spcAft>
                <a:spcPts val="900"/>
              </a:spcAft>
              <a:defRPr/>
            </a:pPr>
            <a:fld id="{5CAF2848-72F5-C442-96E7-D641D54052C2}" type="slidenum">
              <a:rPr lang="en-US" sz="2400">
                <a:solidFill>
                  <a:schemeClr val="bg1"/>
                </a:solidFill>
                <a:latin typeface="Calibri" panose="020F0502020204030204"/>
              </a:rPr>
              <a:pPr defTabSz="1028664" fontAlgn="base">
                <a:spcBef>
                  <a:spcPct val="0"/>
                </a:spcBef>
                <a:spcAft>
                  <a:spcPts val="900"/>
                </a:spcAft>
                <a:defRPr/>
              </a:pPr>
              <a:t>‹#›</a:t>
            </a:fld>
            <a:endParaRPr lang="en-US" sz="2400" dirty="0">
              <a:solidFill>
                <a:schemeClr val="bg1"/>
              </a:solidFill>
              <a:latin typeface="Calibri" panose="020F0502020204030204"/>
            </a:endParaRPr>
          </a:p>
        </p:txBody>
      </p:sp>
    </p:spTree>
    <p:extLst>
      <p:ext uri="{BB962C8B-B14F-4D97-AF65-F5344CB8AC3E}">
        <p14:creationId xmlns:p14="http://schemas.microsoft.com/office/powerpoint/2010/main" val="2718673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936806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p:cNvSpPr>
            <a:spLocks noGrp="1"/>
          </p:cNvSpPr>
          <p:nvPr>
            <p:ph type="dt" sz="half" idx="10"/>
          </p:nvPr>
        </p:nvSpPr>
        <p:spPr/>
        <p:txBody>
          <a:bodyPr/>
          <a:lstStyle/>
          <a:p>
            <a:fld id="{848F928F-EB3E-4469-BEF0-05D5A1296B56}" type="datetime1">
              <a:rPr lang="en-US" smtClean="0"/>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88257052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4C0A8D-734A-4E7B-BE61-04DFFD3BA70B}" type="datetime1">
              <a:rPr lang="en-US" smtClean="0"/>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13367900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7" y="2564609"/>
            <a:ext cx="15773400" cy="4279106"/>
          </a:xfrm>
        </p:spPr>
        <p:txBody>
          <a:bodyPr anchor="b"/>
          <a:lstStyle>
            <a:lvl1pPr>
              <a:defRPr sz="9000"/>
            </a:lvl1pPr>
          </a:lstStyle>
          <a:p>
            <a:r>
              <a:rPr lang="en-US"/>
              <a:t>Click to edit Master title style</a:t>
            </a:r>
          </a:p>
        </p:txBody>
      </p:sp>
      <p:sp>
        <p:nvSpPr>
          <p:cNvPr id="3" name="Text Placeholder 2"/>
          <p:cNvSpPr>
            <a:spLocks noGrp="1"/>
          </p:cNvSpPr>
          <p:nvPr>
            <p:ph type="body" idx="1"/>
          </p:nvPr>
        </p:nvSpPr>
        <p:spPr>
          <a:xfrm>
            <a:off x="1247777" y="6884197"/>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1584AD-148E-47AA-83B0-D68B80CB6043}" type="datetime1">
              <a:rPr lang="en-US" smtClean="0"/>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28063872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57300" y="2738438"/>
            <a:ext cx="77343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96400" y="2738438"/>
            <a:ext cx="77343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9F032F2-86FF-4744-B483-8B0714B4611D}" type="datetime1">
              <a:rPr lang="en-US" smtClean="0"/>
              <a:t>11/20/2023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85484260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60476" y="547690"/>
            <a:ext cx="15773400" cy="1988345"/>
          </a:xfrm>
        </p:spPr>
        <p:txBody>
          <a:bodyPr/>
          <a:lstStyle/>
          <a:p>
            <a:r>
              <a:rPr lang="en-US"/>
              <a:t>Click to edit Master title style</a:t>
            </a:r>
          </a:p>
        </p:txBody>
      </p:sp>
      <p:sp>
        <p:nvSpPr>
          <p:cNvPr id="3" name="Text Placeholder 2"/>
          <p:cNvSpPr>
            <a:spLocks noGrp="1"/>
          </p:cNvSpPr>
          <p:nvPr>
            <p:ph type="body" idx="1"/>
          </p:nvPr>
        </p:nvSpPr>
        <p:spPr>
          <a:xfrm>
            <a:off x="1260477" y="2521745"/>
            <a:ext cx="7737474"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60477" y="3757613"/>
            <a:ext cx="7737474"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58301" y="2521745"/>
            <a:ext cx="7775576"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1" y="3757613"/>
            <a:ext cx="7775576"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10EBE51-2814-4E53-8F9B-C5FB2265E7FE}" type="datetime1">
              <a:rPr lang="en-US" smtClean="0"/>
              <a:t>11/20/2023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44783035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2AC6000-4517-48DD-92B5-20EE41D60020}" type="datetime1">
              <a:rPr lang="en-US" smtClean="0"/>
              <a:t>11/20/2023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76335692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F47659-E76B-422E-89DB-51E5888AEDB0}" type="datetime1">
              <a:rPr lang="en-US" smtClean="0"/>
              <a:t>11/20/2023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04625451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478" y="685800"/>
            <a:ext cx="5899151" cy="2400300"/>
          </a:xfrm>
        </p:spPr>
        <p:txBody>
          <a:bodyPr anchor="b"/>
          <a:lstStyle>
            <a:lvl1pPr>
              <a:defRPr sz="4800"/>
            </a:lvl1pPr>
          </a:lstStyle>
          <a:p>
            <a:r>
              <a:rPr lang="en-US"/>
              <a:t>Click to edit Master title style</a:t>
            </a:r>
          </a:p>
        </p:txBody>
      </p:sp>
      <p:sp>
        <p:nvSpPr>
          <p:cNvPr id="3" name="Content Placeholder 2"/>
          <p:cNvSpPr>
            <a:spLocks noGrp="1"/>
          </p:cNvSpPr>
          <p:nvPr>
            <p:ph idx="1"/>
          </p:nvPr>
        </p:nvSpPr>
        <p:spPr>
          <a:xfrm>
            <a:off x="7775576" y="1481140"/>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60478" y="3086100"/>
            <a:ext cx="5899151"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DAAD39B2-4264-485C-A448-E567446909CC}" type="datetime1">
              <a:rPr lang="en-US" smtClean="0"/>
              <a:t>11/20/2023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0143504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478" y="685800"/>
            <a:ext cx="5899151" cy="2400300"/>
          </a:xfrm>
        </p:spPr>
        <p:txBody>
          <a:bodyPr anchor="b"/>
          <a:lstStyle>
            <a:lvl1pPr>
              <a:defRPr sz="4800"/>
            </a:lvl1pPr>
          </a:lstStyle>
          <a:p>
            <a:r>
              <a:rPr lang="en-US"/>
              <a:t>Click to edit Master title style</a:t>
            </a:r>
          </a:p>
        </p:txBody>
      </p:sp>
      <p:sp>
        <p:nvSpPr>
          <p:cNvPr id="3" name="Picture Placeholder 2"/>
          <p:cNvSpPr>
            <a:spLocks noGrp="1"/>
          </p:cNvSpPr>
          <p:nvPr>
            <p:ph type="pic" idx="1"/>
          </p:nvPr>
        </p:nvSpPr>
        <p:spPr>
          <a:xfrm>
            <a:off x="7775576" y="1481140"/>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1260478" y="3086100"/>
            <a:ext cx="5899151"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B6BFF920-C891-4BE1-8EC8-717356BBC5B4}" type="datetime1">
              <a:rPr lang="en-US" smtClean="0"/>
              <a:t>11/20/2023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670865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1 Content">
    <p:spTree>
      <p:nvGrpSpPr>
        <p:cNvPr id="1" name=""/>
        <p:cNvGrpSpPr/>
        <p:nvPr/>
      </p:nvGrpSpPr>
      <p:grpSpPr>
        <a:xfrm>
          <a:off x="0" y="0"/>
          <a:ext cx="0" cy="0"/>
          <a:chOff x="0" y="0"/>
          <a:chExt cx="0" cy="0"/>
        </a:xfrm>
      </p:grpSpPr>
      <p:sp>
        <p:nvSpPr>
          <p:cNvPr id="11" name="Content Placeholder 10"/>
          <p:cNvSpPr>
            <a:spLocks noGrp="1"/>
          </p:cNvSpPr>
          <p:nvPr>
            <p:ph sz="quarter" idx="11" hasCustomPrompt="1"/>
          </p:nvPr>
        </p:nvSpPr>
        <p:spPr>
          <a:xfrm>
            <a:off x="898532" y="2057407"/>
            <a:ext cx="16445928" cy="7010394"/>
          </a:xfrm>
        </p:spPr>
        <p:txBody>
          <a:bodyPr/>
          <a:lstStyle>
            <a:lvl1pPr marL="4572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1pPr>
            <a:lvl2pPr marL="9144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2pPr>
            <a:lvl3pPr marL="13716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lang="en-US" sz="4000" kern="1200" dirty="0" smtClean="0">
                <a:solidFill>
                  <a:srgbClr val="3A3A3A"/>
                </a:solidFill>
                <a:latin typeface="Arial"/>
                <a:ea typeface="+mn-ea"/>
                <a:cs typeface="Arial"/>
              </a:defRPr>
            </a:lvl3pPr>
            <a:lvl4pPr marL="18288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4pPr>
            <a:lvl5pPr marL="22860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5pPr>
            <a:lvl7pPr>
              <a:defRPr sz="2200">
                <a:solidFill>
                  <a:schemeClr val="accent6">
                    <a:lumMod val="75000"/>
                  </a:schemeClr>
                </a:solidFill>
              </a:defRPr>
            </a:lvl7pPr>
            <a:lvl8pPr marL="1609344">
              <a:defRPr sz="2200">
                <a:solidFill>
                  <a:schemeClr val="accent6">
                    <a:lumMod val="75000"/>
                  </a:schemeClr>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Slide Number Placeholder 3"/>
          <p:cNvSpPr>
            <a:spLocks noGrp="1"/>
          </p:cNvSpPr>
          <p:nvPr>
            <p:ph type="sldNum" sz="quarter" idx="4"/>
          </p:nvPr>
        </p:nvSpPr>
        <p:spPr>
          <a:xfrm>
            <a:off x="880538" y="9658992"/>
            <a:ext cx="529164"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
        <p:nvSpPr>
          <p:cNvPr id="10" name="Footer Placeholder 7"/>
          <p:cNvSpPr>
            <a:spLocks noGrp="1"/>
          </p:cNvSpPr>
          <p:nvPr>
            <p:ph type="ftr" sz="quarter" idx="3"/>
          </p:nvPr>
        </p:nvSpPr>
        <p:spPr>
          <a:xfrm>
            <a:off x="1409700" y="9776461"/>
            <a:ext cx="5791200" cy="300038"/>
          </a:xfrm>
          <a:prstGeom prst="rect">
            <a:avLst/>
          </a:prstGeom>
        </p:spPr>
        <p:txBody>
          <a:bodyPr vert="horz" lIns="91440" tIns="45720" rIns="91440" bIns="45720" rtlCol="0" anchor="ctr"/>
          <a:lstStyle>
            <a:lvl1pPr algn="l">
              <a:defRPr sz="1400">
                <a:solidFill>
                  <a:schemeClr val="bg1"/>
                </a:solidFill>
              </a:defRPr>
            </a:lvl1pPr>
          </a:lstStyle>
          <a:p>
            <a:endParaRPr lang="en-US" dirty="0"/>
          </a:p>
        </p:txBody>
      </p:sp>
      <p:sp>
        <p:nvSpPr>
          <p:cNvPr id="20" name="Title 2"/>
          <p:cNvSpPr>
            <a:spLocks noGrp="1"/>
          </p:cNvSpPr>
          <p:nvPr>
            <p:ph type="title" hasCustomPrompt="1"/>
          </p:nvPr>
        </p:nvSpPr>
        <p:spPr>
          <a:xfrm>
            <a:off x="914400" y="80322"/>
            <a:ext cx="16408400" cy="1278580"/>
          </a:xfrm>
        </p:spPr>
        <p:txBody>
          <a:bodyPr anchor="ctr">
            <a:normAutofit/>
          </a:bodyPr>
          <a:lstStyle>
            <a:lvl1pPr>
              <a:defRPr lang="en-US" sz="5400" b="1" kern="1200" cap="none" dirty="0">
                <a:solidFill>
                  <a:srgbClr val="3A3A3A"/>
                </a:solidFill>
                <a:latin typeface="+mj-lt"/>
                <a:ea typeface="+mn-ea"/>
                <a:cs typeface="Arial Black"/>
              </a:defRPr>
            </a:lvl1pPr>
          </a:lstStyle>
          <a:p>
            <a:r>
              <a:rPr lang="en-US" dirty="0"/>
              <a:t>Insert Title Here</a:t>
            </a:r>
          </a:p>
        </p:txBody>
      </p:sp>
    </p:spTree>
    <p:extLst>
      <p:ext uri="{BB962C8B-B14F-4D97-AF65-F5344CB8AC3E}">
        <p14:creationId xmlns:p14="http://schemas.microsoft.com/office/powerpoint/2010/main" val="2850031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953155-155B-4264-A0FB-8C5CCE962B71}" type="datetime1">
              <a:rPr lang="en-US" smtClean="0"/>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91556836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2" y="547688"/>
            <a:ext cx="3943350" cy="871775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2" y="547688"/>
            <a:ext cx="115252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CE2110-1689-4879-A17D-97B0277ED1D2}" type="datetime1">
              <a:rPr lang="en-US" smtClean="0"/>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14874503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14" name="Snip Diagonal Corner Rectangle 13">
            <a:extLst>
              <a:ext uri="{FF2B5EF4-FFF2-40B4-BE49-F238E27FC236}">
                <a16:creationId xmlns:a16="http://schemas.microsoft.com/office/drawing/2014/main" id="{1582D042-04BE-2245-B5FF-41F263566112}"/>
              </a:ext>
            </a:extLst>
          </p:cNvPr>
          <p:cNvSpPr/>
          <p:nvPr/>
        </p:nvSpPr>
        <p:spPr>
          <a:xfrm>
            <a:off x="1" y="1"/>
            <a:ext cx="20823383" cy="10345538"/>
          </a:xfrm>
          <a:prstGeom prst="snip2DiagRect">
            <a:avLst>
              <a:gd name="adj1" fmla="val 0"/>
              <a:gd name="adj2" fmla="val 4765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latin typeface="Gotham Medium" pitchFamily="2" charset="0"/>
              <a:cs typeface="Gotham Medium" pitchFamily="2" charset="0"/>
            </a:endParaRPr>
          </a:p>
        </p:txBody>
      </p:sp>
      <p:sp>
        <p:nvSpPr>
          <p:cNvPr id="11" name="Content Placeholder 2">
            <a:extLst>
              <a:ext uri="{FF2B5EF4-FFF2-40B4-BE49-F238E27FC236}">
                <a16:creationId xmlns:a16="http://schemas.microsoft.com/office/drawing/2014/main" id="{550AB659-40AD-5442-84FA-D59159128DDA}"/>
              </a:ext>
            </a:extLst>
          </p:cNvPr>
          <p:cNvSpPr>
            <a:spLocks noGrp="1"/>
          </p:cNvSpPr>
          <p:nvPr>
            <p:ph idx="1"/>
          </p:nvPr>
        </p:nvSpPr>
        <p:spPr>
          <a:xfrm>
            <a:off x="5097418" y="2569182"/>
            <a:ext cx="11324757" cy="6527007"/>
          </a:xfrm>
          <a:prstGeom prst="rect">
            <a:avLst/>
          </a:prstGeom>
        </p:spPr>
        <p:txBody>
          <a:bodyPr numCol="2">
            <a:normAutofit/>
          </a:bodyPr>
          <a:lstStyle>
            <a:lvl1pPr marL="0" indent="0">
              <a:buFont typeface="Wingdings" pitchFamily="2" charset="2"/>
              <a:buNone/>
              <a:defRPr sz="3000">
                <a:latin typeface="Gotham Medium" pitchFamily="2" charset="0"/>
                <a:cs typeface="Gotham Medium" pitchFamily="2" charset="0"/>
              </a:defRPr>
            </a:lvl1pPr>
            <a:lvl2pPr marL="685800" indent="0">
              <a:buFont typeface="Wingdings" pitchFamily="2" charset="2"/>
              <a:buNone/>
              <a:defRPr sz="2100">
                <a:latin typeface="Gotham Medium" pitchFamily="2" charset="0"/>
                <a:cs typeface="Gotham Medium" pitchFamily="2" charset="0"/>
              </a:defRPr>
            </a:lvl2pPr>
            <a:lvl3pPr marL="1714500" indent="-342900">
              <a:buFont typeface="Wingdings" pitchFamily="2" charset="2"/>
              <a:buChar char="§"/>
              <a:defRPr sz="2100">
                <a:latin typeface="Gotham Medium" pitchFamily="2" charset="0"/>
                <a:cs typeface="Gotham Medium" pitchFamily="2" charset="0"/>
              </a:defRPr>
            </a:lvl3pPr>
            <a:lvl4pPr marL="2400300" indent="-342900">
              <a:buFont typeface="Wingdings" pitchFamily="2" charset="2"/>
              <a:buChar char="§"/>
              <a:defRPr sz="2100">
                <a:latin typeface="Gotham Medium" pitchFamily="2" charset="0"/>
                <a:cs typeface="Gotham Medium" pitchFamily="2" charset="0"/>
              </a:defRPr>
            </a:lvl4pPr>
            <a:lvl5pPr marL="3086100" indent="-342900">
              <a:buFont typeface="Wingdings" pitchFamily="2" charset="2"/>
              <a:buChar char="§"/>
              <a:defRPr sz="2100">
                <a:latin typeface="Gotham Medium" pitchFamily="2" charset="0"/>
                <a:cs typeface="Gotham Medium"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20">
            <a:extLst>
              <a:ext uri="{FF2B5EF4-FFF2-40B4-BE49-F238E27FC236}">
                <a16:creationId xmlns:a16="http://schemas.microsoft.com/office/drawing/2014/main" id="{B82D354A-5C24-5A49-BD64-D62907D7EC28}"/>
              </a:ext>
            </a:extLst>
          </p:cNvPr>
          <p:cNvSpPr>
            <a:spLocks noGrp="1"/>
          </p:cNvSpPr>
          <p:nvPr>
            <p:ph type="pic" sz="quarter" idx="12" hasCustomPrompt="1"/>
          </p:nvPr>
        </p:nvSpPr>
        <p:spPr>
          <a:xfrm>
            <a:off x="2122997" y="2260709"/>
            <a:ext cx="2383407" cy="2383406"/>
          </a:xfrm>
          <a:prstGeom prst="ellipse">
            <a:avLst/>
          </a:prstGeom>
          <a:ln w="28575">
            <a:solidFill>
              <a:schemeClr val="bg1">
                <a:lumMod val="85000"/>
              </a:schemeClr>
            </a:solidFill>
            <a:prstDash val="solid"/>
          </a:ln>
        </p:spPr>
        <p:txBody>
          <a:bodyPr lIns="0" tIns="91440" rIns="0" bIns="0" anchor="ctr">
            <a:normAutofit/>
          </a:bodyPr>
          <a:lstStyle>
            <a:lvl1pPr marL="0" indent="0" algn="ctr">
              <a:buFontTx/>
              <a:buNone/>
              <a:defRPr sz="2100">
                <a:latin typeface="Gotham Medium" pitchFamily="2" charset="0"/>
                <a:cs typeface="Gotham Medium" pitchFamily="2" charset="0"/>
              </a:defRPr>
            </a:lvl1pPr>
          </a:lstStyle>
          <a:p>
            <a:r>
              <a:rPr lang="en-US" dirty="0"/>
              <a:t>DRAG AND DROP SPEAKER PHOTO HERE</a:t>
            </a:r>
          </a:p>
        </p:txBody>
      </p:sp>
      <p:sp>
        <p:nvSpPr>
          <p:cNvPr id="13" name="Title 1">
            <a:extLst>
              <a:ext uri="{FF2B5EF4-FFF2-40B4-BE49-F238E27FC236}">
                <a16:creationId xmlns:a16="http://schemas.microsoft.com/office/drawing/2014/main" id="{28B8433E-D220-D945-8E99-AE5F34FF4F26}"/>
              </a:ext>
            </a:extLst>
          </p:cNvPr>
          <p:cNvSpPr>
            <a:spLocks noGrp="1"/>
          </p:cNvSpPr>
          <p:nvPr>
            <p:ph type="title" hasCustomPrompt="1"/>
          </p:nvPr>
        </p:nvSpPr>
        <p:spPr>
          <a:xfrm>
            <a:off x="963386" y="417836"/>
            <a:ext cx="15773400" cy="725165"/>
          </a:xfrm>
          <a:prstGeom prst="rect">
            <a:avLst/>
          </a:prstGeom>
        </p:spPr>
        <p:txBody>
          <a:bodyPr rIns="365760" anchor="ctr">
            <a:normAutofit/>
          </a:bodyPr>
          <a:lstStyle>
            <a:lvl1pPr algn="r">
              <a:defRPr sz="4200">
                <a:latin typeface="Gotham Medium" pitchFamily="2" charset="0"/>
                <a:cs typeface="Gotham Medium" pitchFamily="2" charset="0"/>
              </a:defRPr>
            </a:lvl1pPr>
          </a:lstStyle>
          <a:p>
            <a:r>
              <a:rPr lang="en-US" dirty="0"/>
              <a:t>Click to edit Master title style 2</a:t>
            </a:r>
          </a:p>
        </p:txBody>
      </p:sp>
      <p:pic>
        <p:nvPicPr>
          <p:cNvPr id="8" name="Picture 7">
            <a:extLst>
              <a:ext uri="{FF2B5EF4-FFF2-40B4-BE49-F238E27FC236}">
                <a16:creationId xmlns:a16="http://schemas.microsoft.com/office/drawing/2014/main" id="{3D80929F-6A8C-EA44-8A1D-EC0053BBE74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45524" y="8327425"/>
            <a:ext cx="1541960" cy="1632665"/>
          </a:xfrm>
          <a:prstGeom prst="rect">
            <a:avLst/>
          </a:prstGeom>
        </p:spPr>
      </p:pic>
    </p:spTree>
    <p:extLst>
      <p:ext uri="{BB962C8B-B14F-4D97-AF65-F5344CB8AC3E}">
        <p14:creationId xmlns:p14="http://schemas.microsoft.com/office/powerpoint/2010/main" val="2199854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500"/>
                                        <p:tgtEl>
                                          <p:spTgt spid="11">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fade">
                                      <p:cBhvr>
                                        <p:cTn id="17" dur="500"/>
                                        <p:tgtEl>
                                          <p:spTgt spid="11">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xEl>
                                              <p:pRg st="2" end="2"/>
                                            </p:txEl>
                                          </p:spTgt>
                                        </p:tgtEl>
                                        <p:attrNameLst>
                                          <p:attrName>style.visibility</p:attrName>
                                        </p:attrNameLst>
                                      </p:cBhvr>
                                      <p:to>
                                        <p:strVal val="visible"/>
                                      </p:to>
                                    </p:set>
                                    <p:animEffect transition="in" filter="fade">
                                      <p:cBhvr>
                                        <p:cTn id="20" dur="500"/>
                                        <p:tgtEl>
                                          <p:spTgt spid="11">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xEl>
                                              <p:pRg st="3" end="3"/>
                                            </p:txEl>
                                          </p:spTgt>
                                        </p:tgtEl>
                                        <p:attrNameLst>
                                          <p:attrName>style.visibility</p:attrName>
                                        </p:attrNameLst>
                                      </p:cBhvr>
                                      <p:to>
                                        <p:strVal val="visible"/>
                                      </p:to>
                                    </p:set>
                                    <p:animEffect transition="in" filter="fade">
                                      <p:cBhvr>
                                        <p:cTn id="23" dur="500"/>
                                        <p:tgtEl>
                                          <p:spTgt spid="11">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xEl>
                                              <p:pRg st="4" end="4"/>
                                            </p:txEl>
                                          </p:spTgt>
                                        </p:tgtEl>
                                        <p:attrNameLst>
                                          <p:attrName>style.visibility</p:attrName>
                                        </p:attrNameLst>
                                      </p:cBhvr>
                                      <p:to>
                                        <p:strVal val="visible"/>
                                      </p:to>
                                    </p:set>
                                    <p:animEffect transition="in" filter="fade">
                                      <p:cBhvr>
                                        <p:cTn id="26"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6" grpId="0" animBg="1"/>
    </p:bldLst>
  </p:timing>
  <p:hf hdr="0" ftr="0" dt="0"/>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Title and Content" type="obj">
  <p:cSld name="Title and Content">
    <p:spTree>
      <p:nvGrpSpPr>
        <p:cNvPr id="1" name="Shape 15"/>
        <p:cNvGrpSpPr/>
        <p:nvPr/>
      </p:nvGrpSpPr>
      <p:grpSpPr>
        <a:xfrm>
          <a:off x="0" y="0"/>
          <a:ext cx="0" cy="0"/>
          <a:chOff x="0" y="0"/>
          <a:chExt cx="0" cy="0"/>
        </a:xfrm>
      </p:grpSpPr>
      <p:sp>
        <p:nvSpPr>
          <p:cNvPr id="16" name="Google Shape;16;p175"/>
          <p:cNvSpPr txBox="1">
            <a:spLocks noGrp="1"/>
          </p:cNvSpPr>
          <p:nvPr>
            <p:ph type="title"/>
          </p:nvPr>
        </p:nvSpPr>
        <p:spPr>
          <a:xfrm>
            <a:off x="914400" y="411959"/>
            <a:ext cx="16459200" cy="17145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75"/>
          <p:cNvSpPr txBox="1">
            <a:spLocks noGrp="1"/>
          </p:cNvSpPr>
          <p:nvPr>
            <p:ph type="body" idx="1"/>
          </p:nvPr>
        </p:nvSpPr>
        <p:spPr>
          <a:xfrm>
            <a:off x="914400" y="2400304"/>
            <a:ext cx="16459200" cy="6788945"/>
          </a:xfrm>
          <a:prstGeom prst="rect">
            <a:avLst/>
          </a:prstGeom>
          <a:noFill/>
          <a:ln>
            <a:noFill/>
          </a:ln>
        </p:spPr>
        <p:txBody>
          <a:bodyPr spcFirstLastPara="1" wrap="square" lIns="91425" tIns="45700" rIns="91425" bIns="45700" anchor="t" anchorCtr="0">
            <a:normAutofit/>
          </a:bodyPr>
          <a:lstStyle>
            <a:lvl1pPr marL="685800" lvl="0" indent="-514350" algn="l">
              <a:spcBef>
                <a:spcPts val="540"/>
              </a:spcBef>
              <a:spcAft>
                <a:spcPts val="0"/>
              </a:spcAft>
              <a:buClr>
                <a:schemeClr val="dk1"/>
              </a:buClr>
              <a:buSzPts val="1800"/>
              <a:buChar char="•"/>
              <a:defRPr/>
            </a:lvl1pPr>
            <a:lvl2pPr marL="1371600" lvl="1" indent="-514350" algn="l">
              <a:spcBef>
                <a:spcPts val="540"/>
              </a:spcBef>
              <a:spcAft>
                <a:spcPts val="0"/>
              </a:spcAft>
              <a:buClr>
                <a:schemeClr val="dk1"/>
              </a:buClr>
              <a:buSzPts val="1800"/>
              <a:buChar char="–"/>
              <a:defRPr/>
            </a:lvl2pPr>
            <a:lvl3pPr marL="2057400" lvl="2" indent="-514350" algn="l">
              <a:spcBef>
                <a:spcPts val="540"/>
              </a:spcBef>
              <a:spcAft>
                <a:spcPts val="0"/>
              </a:spcAft>
              <a:buClr>
                <a:schemeClr val="dk1"/>
              </a:buClr>
              <a:buSzPts val="1800"/>
              <a:buChar char="•"/>
              <a:defRPr/>
            </a:lvl3pPr>
            <a:lvl4pPr marL="2743200" lvl="3" indent="-514350" algn="l">
              <a:spcBef>
                <a:spcPts val="540"/>
              </a:spcBef>
              <a:spcAft>
                <a:spcPts val="0"/>
              </a:spcAft>
              <a:buClr>
                <a:schemeClr val="dk1"/>
              </a:buClr>
              <a:buSzPts val="1800"/>
              <a:buChar char="–"/>
              <a:defRPr/>
            </a:lvl4pPr>
            <a:lvl5pPr marL="3429000" lvl="4" indent="-514350" algn="l">
              <a:spcBef>
                <a:spcPts val="540"/>
              </a:spcBef>
              <a:spcAft>
                <a:spcPts val="0"/>
              </a:spcAft>
              <a:buClr>
                <a:schemeClr val="dk1"/>
              </a:buClr>
              <a:buSzPts val="1800"/>
              <a:buChar char="»"/>
              <a:defRPr/>
            </a:lvl5pPr>
            <a:lvl6pPr marL="4114800" lvl="5" indent="-514350" algn="l">
              <a:spcBef>
                <a:spcPts val="540"/>
              </a:spcBef>
              <a:spcAft>
                <a:spcPts val="0"/>
              </a:spcAft>
              <a:buClr>
                <a:schemeClr val="dk1"/>
              </a:buClr>
              <a:buSzPts val="1800"/>
              <a:buChar char="•"/>
              <a:defRPr/>
            </a:lvl6pPr>
            <a:lvl7pPr marL="4800600" lvl="6" indent="-514350" algn="l">
              <a:spcBef>
                <a:spcPts val="540"/>
              </a:spcBef>
              <a:spcAft>
                <a:spcPts val="0"/>
              </a:spcAft>
              <a:buClr>
                <a:schemeClr val="dk1"/>
              </a:buClr>
              <a:buSzPts val="1800"/>
              <a:buChar char="•"/>
              <a:defRPr/>
            </a:lvl7pPr>
            <a:lvl8pPr marL="5486400" lvl="7" indent="-514350" algn="l">
              <a:spcBef>
                <a:spcPts val="540"/>
              </a:spcBef>
              <a:spcAft>
                <a:spcPts val="0"/>
              </a:spcAft>
              <a:buClr>
                <a:schemeClr val="dk1"/>
              </a:buClr>
              <a:buSzPts val="1800"/>
              <a:buChar char="•"/>
              <a:defRPr/>
            </a:lvl8pPr>
            <a:lvl9pPr marL="6172200" lvl="8" indent="-514350" algn="l">
              <a:spcBef>
                <a:spcPts val="540"/>
              </a:spcBef>
              <a:spcAft>
                <a:spcPts val="0"/>
              </a:spcAft>
              <a:buClr>
                <a:schemeClr val="dk1"/>
              </a:buClr>
              <a:buSzPts val="1800"/>
              <a:buChar char="•"/>
              <a:defRPr/>
            </a:lvl9pPr>
          </a:lstStyle>
          <a:p>
            <a:endParaRPr/>
          </a:p>
        </p:txBody>
      </p:sp>
      <p:sp>
        <p:nvSpPr>
          <p:cNvPr id="18" name="Google Shape;18;p175"/>
          <p:cNvSpPr txBox="1">
            <a:spLocks noGrp="1"/>
          </p:cNvSpPr>
          <p:nvPr>
            <p:ph type="dt" idx="10"/>
          </p:nvPr>
        </p:nvSpPr>
        <p:spPr>
          <a:xfrm>
            <a:off x="914400" y="9534529"/>
            <a:ext cx="42672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75"/>
          <p:cNvSpPr txBox="1">
            <a:spLocks noGrp="1"/>
          </p:cNvSpPr>
          <p:nvPr>
            <p:ph type="ftr" idx="11"/>
          </p:nvPr>
        </p:nvSpPr>
        <p:spPr>
          <a:xfrm>
            <a:off x="6248400" y="9534529"/>
            <a:ext cx="5791200" cy="547688"/>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75"/>
          <p:cNvSpPr txBox="1">
            <a:spLocks noGrp="1"/>
          </p:cNvSpPr>
          <p:nvPr>
            <p:ph type="sldNum" idx="12"/>
          </p:nvPr>
        </p:nvSpPr>
        <p:spPr>
          <a:xfrm>
            <a:off x="13106400" y="9534529"/>
            <a:ext cx="4267200"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88168890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21"/>
        <p:cNvGrpSpPr/>
        <p:nvPr/>
      </p:nvGrpSpPr>
      <p:grpSpPr>
        <a:xfrm>
          <a:off x="0" y="0"/>
          <a:ext cx="0" cy="0"/>
          <a:chOff x="0" y="0"/>
          <a:chExt cx="0" cy="0"/>
        </a:xfrm>
      </p:grpSpPr>
      <p:sp>
        <p:nvSpPr>
          <p:cNvPr id="22" name="Google Shape;22;p178"/>
          <p:cNvSpPr txBox="1">
            <a:spLocks noGrp="1"/>
          </p:cNvSpPr>
          <p:nvPr>
            <p:ph type="ctrTitle"/>
          </p:nvPr>
        </p:nvSpPr>
        <p:spPr>
          <a:xfrm>
            <a:off x="1371600" y="3195641"/>
            <a:ext cx="15544800" cy="2205038"/>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78"/>
          <p:cNvSpPr txBox="1">
            <a:spLocks noGrp="1"/>
          </p:cNvSpPr>
          <p:nvPr>
            <p:ph type="subTitle" idx="1"/>
          </p:nvPr>
        </p:nvSpPr>
        <p:spPr>
          <a:xfrm>
            <a:off x="2743200" y="5829300"/>
            <a:ext cx="12801600" cy="2628900"/>
          </a:xfrm>
          <a:prstGeom prst="rect">
            <a:avLst/>
          </a:prstGeom>
          <a:noFill/>
          <a:ln>
            <a:noFill/>
          </a:ln>
        </p:spPr>
        <p:txBody>
          <a:bodyPr spcFirstLastPara="1" wrap="square" lIns="91425" tIns="45700" rIns="91425" bIns="45700" anchor="t" anchorCtr="0">
            <a:normAutofit/>
          </a:bodyPr>
          <a:lstStyle>
            <a:lvl1pPr lvl="0" algn="ctr">
              <a:spcBef>
                <a:spcPts val="960"/>
              </a:spcBef>
              <a:spcAft>
                <a:spcPts val="0"/>
              </a:spcAft>
              <a:buClr>
                <a:srgbClr val="888888"/>
              </a:buClr>
              <a:buSzPts val="3200"/>
              <a:buNone/>
              <a:defRPr>
                <a:solidFill>
                  <a:srgbClr val="888888"/>
                </a:solidFill>
              </a:defRPr>
            </a:lvl1pPr>
            <a:lvl2pPr lvl="1" algn="ctr">
              <a:spcBef>
                <a:spcPts val="840"/>
              </a:spcBef>
              <a:spcAft>
                <a:spcPts val="0"/>
              </a:spcAft>
              <a:buClr>
                <a:srgbClr val="888888"/>
              </a:buClr>
              <a:buSzPts val="2800"/>
              <a:buNone/>
              <a:defRPr>
                <a:solidFill>
                  <a:srgbClr val="888888"/>
                </a:solidFill>
              </a:defRPr>
            </a:lvl2pPr>
            <a:lvl3pPr lvl="2" algn="ctr">
              <a:spcBef>
                <a:spcPts val="720"/>
              </a:spcBef>
              <a:spcAft>
                <a:spcPts val="0"/>
              </a:spcAft>
              <a:buClr>
                <a:srgbClr val="888888"/>
              </a:buClr>
              <a:buSzPts val="2400"/>
              <a:buNone/>
              <a:defRPr>
                <a:solidFill>
                  <a:srgbClr val="888888"/>
                </a:solidFill>
              </a:defRPr>
            </a:lvl3pPr>
            <a:lvl4pPr lvl="3" algn="ctr">
              <a:spcBef>
                <a:spcPts val="600"/>
              </a:spcBef>
              <a:spcAft>
                <a:spcPts val="0"/>
              </a:spcAft>
              <a:buClr>
                <a:srgbClr val="888888"/>
              </a:buClr>
              <a:buSzPts val="2000"/>
              <a:buNone/>
              <a:defRPr>
                <a:solidFill>
                  <a:srgbClr val="888888"/>
                </a:solidFill>
              </a:defRPr>
            </a:lvl4pPr>
            <a:lvl5pPr lvl="4" algn="ctr">
              <a:spcBef>
                <a:spcPts val="600"/>
              </a:spcBef>
              <a:spcAft>
                <a:spcPts val="0"/>
              </a:spcAft>
              <a:buClr>
                <a:srgbClr val="888888"/>
              </a:buClr>
              <a:buSzPts val="2000"/>
              <a:buNone/>
              <a:defRPr>
                <a:solidFill>
                  <a:srgbClr val="888888"/>
                </a:solidFill>
              </a:defRPr>
            </a:lvl5pPr>
            <a:lvl6pPr lvl="5" algn="ctr">
              <a:spcBef>
                <a:spcPts val="600"/>
              </a:spcBef>
              <a:spcAft>
                <a:spcPts val="0"/>
              </a:spcAft>
              <a:buClr>
                <a:srgbClr val="888888"/>
              </a:buClr>
              <a:buSzPts val="2000"/>
              <a:buNone/>
              <a:defRPr>
                <a:solidFill>
                  <a:srgbClr val="888888"/>
                </a:solidFill>
              </a:defRPr>
            </a:lvl6pPr>
            <a:lvl7pPr lvl="6" algn="ctr">
              <a:spcBef>
                <a:spcPts val="600"/>
              </a:spcBef>
              <a:spcAft>
                <a:spcPts val="0"/>
              </a:spcAft>
              <a:buClr>
                <a:srgbClr val="888888"/>
              </a:buClr>
              <a:buSzPts val="2000"/>
              <a:buNone/>
              <a:defRPr>
                <a:solidFill>
                  <a:srgbClr val="888888"/>
                </a:solidFill>
              </a:defRPr>
            </a:lvl7pPr>
            <a:lvl8pPr lvl="7" algn="ctr">
              <a:spcBef>
                <a:spcPts val="600"/>
              </a:spcBef>
              <a:spcAft>
                <a:spcPts val="0"/>
              </a:spcAft>
              <a:buClr>
                <a:srgbClr val="888888"/>
              </a:buClr>
              <a:buSzPts val="2000"/>
              <a:buNone/>
              <a:defRPr>
                <a:solidFill>
                  <a:srgbClr val="888888"/>
                </a:solidFill>
              </a:defRPr>
            </a:lvl8pPr>
            <a:lvl9pPr lvl="8" algn="ctr">
              <a:spcBef>
                <a:spcPts val="600"/>
              </a:spcBef>
              <a:spcAft>
                <a:spcPts val="0"/>
              </a:spcAft>
              <a:buClr>
                <a:srgbClr val="888888"/>
              </a:buClr>
              <a:buSzPts val="2000"/>
              <a:buNone/>
              <a:defRPr>
                <a:solidFill>
                  <a:srgbClr val="888888"/>
                </a:solidFill>
              </a:defRPr>
            </a:lvl9pPr>
          </a:lstStyle>
          <a:p>
            <a:endParaRPr/>
          </a:p>
        </p:txBody>
      </p:sp>
      <p:sp>
        <p:nvSpPr>
          <p:cNvPr id="24" name="Google Shape;24;p178"/>
          <p:cNvSpPr txBox="1">
            <a:spLocks noGrp="1"/>
          </p:cNvSpPr>
          <p:nvPr>
            <p:ph type="dt" idx="10"/>
          </p:nvPr>
        </p:nvSpPr>
        <p:spPr>
          <a:xfrm>
            <a:off x="914400" y="9534529"/>
            <a:ext cx="42672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78"/>
          <p:cNvSpPr txBox="1">
            <a:spLocks noGrp="1"/>
          </p:cNvSpPr>
          <p:nvPr>
            <p:ph type="ftr" idx="11"/>
          </p:nvPr>
        </p:nvSpPr>
        <p:spPr>
          <a:xfrm>
            <a:off x="6248400" y="9534529"/>
            <a:ext cx="5791200" cy="547688"/>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78"/>
          <p:cNvSpPr txBox="1">
            <a:spLocks noGrp="1"/>
          </p:cNvSpPr>
          <p:nvPr>
            <p:ph type="sldNum" idx="12"/>
          </p:nvPr>
        </p:nvSpPr>
        <p:spPr>
          <a:xfrm>
            <a:off x="13106400" y="9534529"/>
            <a:ext cx="4267200"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75143393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27"/>
        <p:cNvGrpSpPr/>
        <p:nvPr/>
      </p:nvGrpSpPr>
      <p:grpSpPr>
        <a:xfrm>
          <a:off x="0" y="0"/>
          <a:ext cx="0" cy="0"/>
          <a:chOff x="0" y="0"/>
          <a:chExt cx="0" cy="0"/>
        </a:xfrm>
      </p:grpSpPr>
      <p:sp>
        <p:nvSpPr>
          <p:cNvPr id="28" name="Google Shape;28;p179"/>
          <p:cNvSpPr txBox="1">
            <a:spLocks noGrp="1"/>
          </p:cNvSpPr>
          <p:nvPr>
            <p:ph type="title"/>
          </p:nvPr>
        </p:nvSpPr>
        <p:spPr>
          <a:xfrm>
            <a:off x="1444626" y="6610354"/>
            <a:ext cx="15544800" cy="2043113"/>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6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79"/>
          <p:cNvSpPr txBox="1">
            <a:spLocks noGrp="1"/>
          </p:cNvSpPr>
          <p:nvPr>
            <p:ph type="body" idx="1"/>
          </p:nvPr>
        </p:nvSpPr>
        <p:spPr>
          <a:xfrm>
            <a:off x="1444626" y="4360070"/>
            <a:ext cx="15544800" cy="2250281"/>
          </a:xfrm>
          <a:prstGeom prst="rect">
            <a:avLst/>
          </a:prstGeom>
          <a:noFill/>
          <a:ln>
            <a:noFill/>
          </a:ln>
        </p:spPr>
        <p:txBody>
          <a:bodyPr spcFirstLastPara="1" wrap="square" lIns="91425" tIns="45700" rIns="91425" bIns="45700" anchor="b" anchorCtr="0">
            <a:normAutofit/>
          </a:bodyPr>
          <a:lstStyle>
            <a:lvl1pPr marL="685800" lvl="0" indent="-342900" algn="l">
              <a:spcBef>
                <a:spcPts val="600"/>
              </a:spcBef>
              <a:spcAft>
                <a:spcPts val="0"/>
              </a:spcAft>
              <a:buClr>
                <a:srgbClr val="888888"/>
              </a:buClr>
              <a:buSzPts val="2000"/>
              <a:buNone/>
              <a:defRPr sz="3000">
                <a:solidFill>
                  <a:srgbClr val="888888"/>
                </a:solidFill>
              </a:defRPr>
            </a:lvl1pPr>
            <a:lvl2pPr marL="1371600" lvl="1" indent="-342900" algn="l">
              <a:spcBef>
                <a:spcPts val="540"/>
              </a:spcBef>
              <a:spcAft>
                <a:spcPts val="0"/>
              </a:spcAft>
              <a:buClr>
                <a:srgbClr val="888888"/>
              </a:buClr>
              <a:buSzPts val="1800"/>
              <a:buNone/>
              <a:defRPr sz="2700">
                <a:solidFill>
                  <a:srgbClr val="888888"/>
                </a:solidFill>
              </a:defRPr>
            </a:lvl2pPr>
            <a:lvl3pPr marL="2057400" lvl="2" indent="-342900" algn="l">
              <a:spcBef>
                <a:spcPts val="480"/>
              </a:spcBef>
              <a:spcAft>
                <a:spcPts val="0"/>
              </a:spcAft>
              <a:buClr>
                <a:srgbClr val="888888"/>
              </a:buClr>
              <a:buSzPts val="1600"/>
              <a:buNone/>
              <a:defRPr sz="2400">
                <a:solidFill>
                  <a:srgbClr val="888888"/>
                </a:solidFill>
              </a:defRPr>
            </a:lvl3pPr>
            <a:lvl4pPr marL="2743200" lvl="3" indent="-342900" algn="l">
              <a:spcBef>
                <a:spcPts val="420"/>
              </a:spcBef>
              <a:spcAft>
                <a:spcPts val="0"/>
              </a:spcAft>
              <a:buClr>
                <a:srgbClr val="888888"/>
              </a:buClr>
              <a:buSzPts val="1400"/>
              <a:buNone/>
              <a:defRPr sz="2100">
                <a:solidFill>
                  <a:srgbClr val="888888"/>
                </a:solidFill>
              </a:defRPr>
            </a:lvl4pPr>
            <a:lvl5pPr marL="3429000" lvl="4" indent="-342900" algn="l">
              <a:spcBef>
                <a:spcPts val="420"/>
              </a:spcBef>
              <a:spcAft>
                <a:spcPts val="0"/>
              </a:spcAft>
              <a:buClr>
                <a:srgbClr val="888888"/>
              </a:buClr>
              <a:buSzPts val="1400"/>
              <a:buNone/>
              <a:defRPr sz="2100">
                <a:solidFill>
                  <a:srgbClr val="888888"/>
                </a:solidFill>
              </a:defRPr>
            </a:lvl5pPr>
            <a:lvl6pPr marL="4114800" lvl="5" indent="-342900" algn="l">
              <a:spcBef>
                <a:spcPts val="420"/>
              </a:spcBef>
              <a:spcAft>
                <a:spcPts val="0"/>
              </a:spcAft>
              <a:buClr>
                <a:srgbClr val="888888"/>
              </a:buClr>
              <a:buSzPts val="1400"/>
              <a:buNone/>
              <a:defRPr sz="2100">
                <a:solidFill>
                  <a:srgbClr val="888888"/>
                </a:solidFill>
              </a:defRPr>
            </a:lvl6pPr>
            <a:lvl7pPr marL="4800600" lvl="6" indent="-342900" algn="l">
              <a:spcBef>
                <a:spcPts val="420"/>
              </a:spcBef>
              <a:spcAft>
                <a:spcPts val="0"/>
              </a:spcAft>
              <a:buClr>
                <a:srgbClr val="888888"/>
              </a:buClr>
              <a:buSzPts val="1400"/>
              <a:buNone/>
              <a:defRPr sz="2100">
                <a:solidFill>
                  <a:srgbClr val="888888"/>
                </a:solidFill>
              </a:defRPr>
            </a:lvl7pPr>
            <a:lvl8pPr marL="5486400" lvl="7" indent="-342900" algn="l">
              <a:spcBef>
                <a:spcPts val="420"/>
              </a:spcBef>
              <a:spcAft>
                <a:spcPts val="0"/>
              </a:spcAft>
              <a:buClr>
                <a:srgbClr val="888888"/>
              </a:buClr>
              <a:buSzPts val="1400"/>
              <a:buNone/>
              <a:defRPr sz="2100">
                <a:solidFill>
                  <a:srgbClr val="888888"/>
                </a:solidFill>
              </a:defRPr>
            </a:lvl8pPr>
            <a:lvl9pPr marL="6172200" lvl="8" indent="-342900" algn="l">
              <a:spcBef>
                <a:spcPts val="420"/>
              </a:spcBef>
              <a:spcAft>
                <a:spcPts val="0"/>
              </a:spcAft>
              <a:buClr>
                <a:srgbClr val="888888"/>
              </a:buClr>
              <a:buSzPts val="1400"/>
              <a:buNone/>
              <a:defRPr sz="2100">
                <a:solidFill>
                  <a:srgbClr val="888888"/>
                </a:solidFill>
              </a:defRPr>
            </a:lvl9pPr>
          </a:lstStyle>
          <a:p>
            <a:endParaRPr/>
          </a:p>
        </p:txBody>
      </p:sp>
      <p:sp>
        <p:nvSpPr>
          <p:cNvPr id="30" name="Google Shape;30;p179"/>
          <p:cNvSpPr txBox="1">
            <a:spLocks noGrp="1"/>
          </p:cNvSpPr>
          <p:nvPr>
            <p:ph type="dt" idx="10"/>
          </p:nvPr>
        </p:nvSpPr>
        <p:spPr>
          <a:xfrm>
            <a:off x="914400" y="9534529"/>
            <a:ext cx="42672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79"/>
          <p:cNvSpPr txBox="1">
            <a:spLocks noGrp="1"/>
          </p:cNvSpPr>
          <p:nvPr>
            <p:ph type="ftr" idx="11"/>
          </p:nvPr>
        </p:nvSpPr>
        <p:spPr>
          <a:xfrm>
            <a:off x="6248400" y="9534529"/>
            <a:ext cx="5791200" cy="547688"/>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79"/>
          <p:cNvSpPr txBox="1">
            <a:spLocks noGrp="1"/>
          </p:cNvSpPr>
          <p:nvPr>
            <p:ph type="sldNum" idx="12"/>
          </p:nvPr>
        </p:nvSpPr>
        <p:spPr>
          <a:xfrm>
            <a:off x="13106400" y="9534529"/>
            <a:ext cx="4267200"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14215042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Two Content" type="twoObj">
  <p:cSld name="Two Content">
    <p:spTree>
      <p:nvGrpSpPr>
        <p:cNvPr id="1" name="Shape 33"/>
        <p:cNvGrpSpPr/>
        <p:nvPr/>
      </p:nvGrpSpPr>
      <p:grpSpPr>
        <a:xfrm>
          <a:off x="0" y="0"/>
          <a:ext cx="0" cy="0"/>
          <a:chOff x="0" y="0"/>
          <a:chExt cx="0" cy="0"/>
        </a:xfrm>
      </p:grpSpPr>
      <p:sp>
        <p:nvSpPr>
          <p:cNvPr id="34" name="Google Shape;34;p180"/>
          <p:cNvSpPr txBox="1">
            <a:spLocks noGrp="1"/>
          </p:cNvSpPr>
          <p:nvPr>
            <p:ph type="title"/>
          </p:nvPr>
        </p:nvSpPr>
        <p:spPr>
          <a:xfrm>
            <a:off x="914400" y="411959"/>
            <a:ext cx="16459200" cy="17145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80"/>
          <p:cNvSpPr txBox="1">
            <a:spLocks noGrp="1"/>
          </p:cNvSpPr>
          <p:nvPr>
            <p:ph type="body" idx="1"/>
          </p:nvPr>
        </p:nvSpPr>
        <p:spPr>
          <a:xfrm>
            <a:off x="914400" y="2400304"/>
            <a:ext cx="8077200" cy="6788945"/>
          </a:xfrm>
          <a:prstGeom prst="rect">
            <a:avLst/>
          </a:prstGeom>
          <a:noFill/>
          <a:ln>
            <a:noFill/>
          </a:ln>
        </p:spPr>
        <p:txBody>
          <a:bodyPr spcFirstLastPara="1" wrap="square" lIns="91425" tIns="45700" rIns="91425" bIns="45700" anchor="t" anchorCtr="0">
            <a:normAutofit/>
          </a:bodyPr>
          <a:lstStyle>
            <a:lvl1pPr marL="685800" lvl="0" indent="-609600" algn="l">
              <a:spcBef>
                <a:spcPts val="840"/>
              </a:spcBef>
              <a:spcAft>
                <a:spcPts val="0"/>
              </a:spcAft>
              <a:buClr>
                <a:schemeClr val="dk1"/>
              </a:buClr>
              <a:buSzPts val="2800"/>
              <a:buChar char="•"/>
              <a:defRPr sz="4200"/>
            </a:lvl1pPr>
            <a:lvl2pPr marL="1371600" lvl="1" indent="-571500" algn="l">
              <a:spcBef>
                <a:spcPts val="720"/>
              </a:spcBef>
              <a:spcAft>
                <a:spcPts val="0"/>
              </a:spcAft>
              <a:buClr>
                <a:schemeClr val="dk1"/>
              </a:buClr>
              <a:buSzPts val="2400"/>
              <a:buChar char="–"/>
              <a:defRPr sz="3600"/>
            </a:lvl2pPr>
            <a:lvl3pPr marL="2057400" lvl="2" indent="-533400" algn="l">
              <a:spcBef>
                <a:spcPts val="600"/>
              </a:spcBef>
              <a:spcAft>
                <a:spcPts val="0"/>
              </a:spcAft>
              <a:buClr>
                <a:schemeClr val="dk1"/>
              </a:buClr>
              <a:buSzPts val="2000"/>
              <a:buChar char="•"/>
              <a:defRPr sz="3000"/>
            </a:lvl3pPr>
            <a:lvl4pPr marL="2743200" lvl="3" indent="-514350" algn="l">
              <a:spcBef>
                <a:spcPts val="540"/>
              </a:spcBef>
              <a:spcAft>
                <a:spcPts val="0"/>
              </a:spcAft>
              <a:buClr>
                <a:schemeClr val="dk1"/>
              </a:buClr>
              <a:buSzPts val="1800"/>
              <a:buChar char="–"/>
              <a:defRPr sz="2700"/>
            </a:lvl4pPr>
            <a:lvl5pPr marL="3429000" lvl="4" indent="-514350" algn="l">
              <a:spcBef>
                <a:spcPts val="540"/>
              </a:spcBef>
              <a:spcAft>
                <a:spcPts val="0"/>
              </a:spcAft>
              <a:buClr>
                <a:schemeClr val="dk1"/>
              </a:buClr>
              <a:buSzPts val="1800"/>
              <a:buChar char="»"/>
              <a:defRPr sz="2700"/>
            </a:lvl5pPr>
            <a:lvl6pPr marL="4114800" lvl="5" indent="-514350" algn="l">
              <a:spcBef>
                <a:spcPts val="540"/>
              </a:spcBef>
              <a:spcAft>
                <a:spcPts val="0"/>
              </a:spcAft>
              <a:buClr>
                <a:schemeClr val="dk1"/>
              </a:buClr>
              <a:buSzPts val="1800"/>
              <a:buChar char="•"/>
              <a:defRPr sz="2700"/>
            </a:lvl6pPr>
            <a:lvl7pPr marL="4800600" lvl="6" indent="-514350" algn="l">
              <a:spcBef>
                <a:spcPts val="540"/>
              </a:spcBef>
              <a:spcAft>
                <a:spcPts val="0"/>
              </a:spcAft>
              <a:buClr>
                <a:schemeClr val="dk1"/>
              </a:buClr>
              <a:buSzPts val="1800"/>
              <a:buChar char="•"/>
              <a:defRPr sz="2700"/>
            </a:lvl7pPr>
            <a:lvl8pPr marL="5486400" lvl="7" indent="-514350" algn="l">
              <a:spcBef>
                <a:spcPts val="540"/>
              </a:spcBef>
              <a:spcAft>
                <a:spcPts val="0"/>
              </a:spcAft>
              <a:buClr>
                <a:schemeClr val="dk1"/>
              </a:buClr>
              <a:buSzPts val="1800"/>
              <a:buChar char="•"/>
              <a:defRPr sz="2700"/>
            </a:lvl8pPr>
            <a:lvl9pPr marL="6172200" lvl="8" indent="-514350" algn="l">
              <a:spcBef>
                <a:spcPts val="540"/>
              </a:spcBef>
              <a:spcAft>
                <a:spcPts val="0"/>
              </a:spcAft>
              <a:buClr>
                <a:schemeClr val="dk1"/>
              </a:buClr>
              <a:buSzPts val="1800"/>
              <a:buChar char="•"/>
              <a:defRPr sz="2700"/>
            </a:lvl9pPr>
          </a:lstStyle>
          <a:p>
            <a:endParaRPr/>
          </a:p>
        </p:txBody>
      </p:sp>
      <p:sp>
        <p:nvSpPr>
          <p:cNvPr id="36" name="Google Shape;36;p180"/>
          <p:cNvSpPr txBox="1">
            <a:spLocks noGrp="1"/>
          </p:cNvSpPr>
          <p:nvPr>
            <p:ph type="body" idx="2"/>
          </p:nvPr>
        </p:nvSpPr>
        <p:spPr>
          <a:xfrm>
            <a:off x="9296400" y="2400304"/>
            <a:ext cx="8077200" cy="6788945"/>
          </a:xfrm>
          <a:prstGeom prst="rect">
            <a:avLst/>
          </a:prstGeom>
          <a:noFill/>
          <a:ln>
            <a:noFill/>
          </a:ln>
        </p:spPr>
        <p:txBody>
          <a:bodyPr spcFirstLastPara="1" wrap="square" lIns="91425" tIns="45700" rIns="91425" bIns="45700" anchor="t" anchorCtr="0">
            <a:normAutofit/>
          </a:bodyPr>
          <a:lstStyle>
            <a:lvl1pPr marL="685800" lvl="0" indent="-609600" algn="l">
              <a:spcBef>
                <a:spcPts val="840"/>
              </a:spcBef>
              <a:spcAft>
                <a:spcPts val="0"/>
              </a:spcAft>
              <a:buClr>
                <a:schemeClr val="dk1"/>
              </a:buClr>
              <a:buSzPts val="2800"/>
              <a:buChar char="•"/>
              <a:defRPr sz="4200"/>
            </a:lvl1pPr>
            <a:lvl2pPr marL="1371600" lvl="1" indent="-571500" algn="l">
              <a:spcBef>
                <a:spcPts val="720"/>
              </a:spcBef>
              <a:spcAft>
                <a:spcPts val="0"/>
              </a:spcAft>
              <a:buClr>
                <a:schemeClr val="dk1"/>
              </a:buClr>
              <a:buSzPts val="2400"/>
              <a:buChar char="–"/>
              <a:defRPr sz="3600"/>
            </a:lvl2pPr>
            <a:lvl3pPr marL="2057400" lvl="2" indent="-533400" algn="l">
              <a:spcBef>
                <a:spcPts val="600"/>
              </a:spcBef>
              <a:spcAft>
                <a:spcPts val="0"/>
              </a:spcAft>
              <a:buClr>
                <a:schemeClr val="dk1"/>
              </a:buClr>
              <a:buSzPts val="2000"/>
              <a:buChar char="•"/>
              <a:defRPr sz="3000"/>
            </a:lvl3pPr>
            <a:lvl4pPr marL="2743200" lvl="3" indent="-514350" algn="l">
              <a:spcBef>
                <a:spcPts val="540"/>
              </a:spcBef>
              <a:spcAft>
                <a:spcPts val="0"/>
              </a:spcAft>
              <a:buClr>
                <a:schemeClr val="dk1"/>
              </a:buClr>
              <a:buSzPts val="1800"/>
              <a:buChar char="–"/>
              <a:defRPr sz="2700"/>
            </a:lvl4pPr>
            <a:lvl5pPr marL="3429000" lvl="4" indent="-514350" algn="l">
              <a:spcBef>
                <a:spcPts val="540"/>
              </a:spcBef>
              <a:spcAft>
                <a:spcPts val="0"/>
              </a:spcAft>
              <a:buClr>
                <a:schemeClr val="dk1"/>
              </a:buClr>
              <a:buSzPts val="1800"/>
              <a:buChar char="»"/>
              <a:defRPr sz="2700"/>
            </a:lvl5pPr>
            <a:lvl6pPr marL="4114800" lvl="5" indent="-514350" algn="l">
              <a:spcBef>
                <a:spcPts val="540"/>
              </a:spcBef>
              <a:spcAft>
                <a:spcPts val="0"/>
              </a:spcAft>
              <a:buClr>
                <a:schemeClr val="dk1"/>
              </a:buClr>
              <a:buSzPts val="1800"/>
              <a:buChar char="•"/>
              <a:defRPr sz="2700"/>
            </a:lvl6pPr>
            <a:lvl7pPr marL="4800600" lvl="6" indent="-514350" algn="l">
              <a:spcBef>
                <a:spcPts val="540"/>
              </a:spcBef>
              <a:spcAft>
                <a:spcPts val="0"/>
              </a:spcAft>
              <a:buClr>
                <a:schemeClr val="dk1"/>
              </a:buClr>
              <a:buSzPts val="1800"/>
              <a:buChar char="•"/>
              <a:defRPr sz="2700"/>
            </a:lvl7pPr>
            <a:lvl8pPr marL="5486400" lvl="7" indent="-514350" algn="l">
              <a:spcBef>
                <a:spcPts val="540"/>
              </a:spcBef>
              <a:spcAft>
                <a:spcPts val="0"/>
              </a:spcAft>
              <a:buClr>
                <a:schemeClr val="dk1"/>
              </a:buClr>
              <a:buSzPts val="1800"/>
              <a:buChar char="•"/>
              <a:defRPr sz="2700"/>
            </a:lvl8pPr>
            <a:lvl9pPr marL="6172200" lvl="8" indent="-514350" algn="l">
              <a:spcBef>
                <a:spcPts val="540"/>
              </a:spcBef>
              <a:spcAft>
                <a:spcPts val="0"/>
              </a:spcAft>
              <a:buClr>
                <a:schemeClr val="dk1"/>
              </a:buClr>
              <a:buSzPts val="1800"/>
              <a:buChar char="•"/>
              <a:defRPr sz="2700"/>
            </a:lvl9pPr>
          </a:lstStyle>
          <a:p>
            <a:endParaRPr/>
          </a:p>
        </p:txBody>
      </p:sp>
      <p:sp>
        <p:nvSpPr>
          <p:cNvPr id="37" name="Google Shape;37;p180"/>
          <p:cNvSpPr txBox="1">
            <a:spLocks noGrp="1"/>
          </p:cNvSpPr>
          <p:nvPr>
            <p:ph type="dt" idx="10"/>
          </p:nvPr>
        </p:nvSpPr>
        <p:spPr>
          <a:xfrm>
            <a:off x="914400" y="9534529"/>
            <a:ext cx="42672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80"/>
          <p:cNvSpPr txBox="1">
            <a:spLocks noGrp="1"/>
          </p:cNvSpPr>
          <p:nvPr>
            <p:ph type="ftr" idx="11"/>
          </p:nvPr>
        </p:nvSpPr>
        <p:spPr>
          <a:xfrm>
            <a:off x="6248400" y="9534529"/>
            <a:ext cx="5791200" cy="547688"/>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80"/>
          <p:cNvSpPr txBox="1">
            <a:spLocks noGrp="1"/>
          </p:cNvSpPr>
          <p:nvPr>
            <p:ph type="sldNum" idx="12"/>
          </p:nvPr>
        </p:nvSpPr>
        <p:spPr>
          <a:xfrm>
            <a:off x="13106400" y="9534529"/>
            <a:ext cx="4267200"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99091159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Comparison" type="twoTxTwoObj">
  <p:cSld name="Comparison">
    <p:spTree>
      <p:nvGrpSpPr>
        <p:cNvPr id="1" name="Shape 40"/>
        <p:cNvGrpSpPr/>
        <p:nvPr/>
      </p:nvGrpSpPr>
      <p:grpSpPr>
        <a:xfrm>
          <a:off x="0" y="0"/>
          <a:ext cx="0" cy="0"/>
          <a:chOff x="0" y="0"/>
          <a:chExt cx="0" cy="0"/>
        </a:xfrm>
      </p:grpSpPr>
      <p:sp>
        <p:nvSpPr>
          <p:cNvPr id="41" name="Google Shape;41;p181"/>
          <p:cNvSpPr txBox="1">
            <a:spLocks noGrp="1"/>
          </p:cNvSpPr>
          <p:nvPr>
            <p:ph type="title"/>
          </p:nvPr>
        </p:nvSpPr>
        <p:spPr>
          <a:xfrm>
            <a:off x="914400" y="411959"/>
            <a:ext cx="16459200" cy="17145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81"/>
          <p:cNvSpPr txBox="1">
            <a:spLocks noGrp="1"/>
          </p:cNvSpPr>
          <p:nvPr>
            <p:ph type="body" idx="1"/>
          </p:nvPr>
        </p:nvSpPr>
        <p:spPr>
          <a:xfrm>
            <a:off x="914401" y="2302672"/>
            <a:ext cx="8080376" cy="959645"/>
          </a:xfrm>
          <a:prstGeom prst="rect">
            <a:avLst/>
          </a:prstGeom>
          <a:noFill/>
          <a:ln>
            <a:noFill/>
          </a:ln>
        </p:spPr>
        <p:txBody>
          <a:bodyPr spcFirstLastPara="1" wrap="square" lIns="91425" tIns="45700" rIns="91425" bIns="45700" anchor="b" anchorCtr="0">
            <a:normAutofit/>
          </a:bodyPr>
          <a:lstStyle>
            <a:lvl1pPr marL="685800" lvl="0" indent="-342900" algn="l">
              <a:spcBef>
                <a:spcPts val="720"/>
              </a:spcBef>
              <a:spcAft>
                <a:spcPts val="0"/>
              </a:spcAft>
              <a:buClr>
                <a:schemeClr val="dk1"/>
              </a:buClr>
              <a:buSzPts val="2400"/>
              <a:buNone/>
              <a:defRPr sz="3600" b="1"/>
            </a:lvl1pPr>
            <a:lvl2pPr marL="1371600" lvl="1" indent="-342900" algn="l">
              <a:spcBef>
                <a:spcPts val="600"/>
              </a:spcBef>
              <a:spcAft>
                <a:spcPts val="0"/>
              </a:spcAft>
              <a:buClr>
                <a:schemeClr val="dk1"/>
              </a:buClr>
              <a:buSzPts val="2000"/>
              <a:buNone/>
              <a:defRPr sz="3000" b="1"/>
            </a:lvl2pPr>
            <a:lvl3pPr marL="2057400" lvl="2" indent="-342900" algn="l">
              <a:spcBef>
                <a:spcPts val="540"/>
              </a:spcBef>
              <a:spcAft>
                <a:spcPts val="0"/>
              </a:spcAft>
              <a:buClr>
                <a:schemeClr val="dk1"/>
              </a:buClr>
              <a:buSzPts val="1800"/>
              <a:buNone/>
              <a:defRPr sz="2700" b="1"/>
            </a:lvl3pPr>
            <a:lvl4pPr marL="2743200" lvl="3" indent="-342900" algn="l">
              <a:spcBef>
                <a:spcPts val="480"/>
              </a:spcBef>
              <a:spcAft>
                <a:spcPts val="0"/>
              </a:spcAft>
              <a:buClr>
                <a:schemeClr val="dk1"/>
              </a:buClr>
              <a:buSzPts val="1600"/>
              <a:buNone/>
              <a:defRPr sz="2400" b="1"/>
            </a:lvl4pPr>
            <a:lvl5pPr marL="3429000" lvl="4" indent="-342900" algn="l">
              <a:spcBef>
                <a:spcPts val="480"/>
              </a:spcBef>
              <a:spcAft>
                <a:spcPts val="0"/>
              </a:spcAft>
              <a:buClr>
                <a:schemeClr val="dk1"/>
              </a:buClr>
              <a:buSzPts val="1600"/>
              <a:buNone/>
              <a:defRPr sz="2400" b="1"/>
            </a:lvl5pPr>
            <a:lvl6pPr marL="4114800" lvl="5" indent="-342900" algn="l">
              <a:spcBef>
                <a:spcPts val="480"/>
              </a:spcBef>
              <a:spcAft>
                <a:spcPts val="0"/>
              </a:spcAft>
              <a:buClr>
                <a:schemeClr val="dk1"/>
              </a:buClr>
              <a:buSzPts val="1600"/>
              <a:buNone/>
              <a:defRPr sz="2400" b="1"/>
            </a:lvl6pPr>
            <a:lvl7pPr marL="4800600" lvl="6" indent="-342900" algn="l">
              <a:spcBef>
                <a:spcPts val="480"/>
              </a:spcBef>
              <a:spcAft>
                <a:spcPts val="0"/>
              </a:spcAft>
              <a:buClr>
                <a:schemeClr val="dk1"/>
              </a:buClr>
              <a:buSzPts val="1600"/>
              <a:buNone/>
              <a:defRPr sz="2400" b="1"/>
            </a:lvl7pPr>
            <a:lvl8pPr marL="5486400" lvl="7" indent="-342900" algn="l">
              <a:spcBef>
                <a:spcPts val="480"/>
              </a:spcBef>
              <a:spcAft>
                <a:spcPts val="0"/>
              </a:spcAft>
              <a:buClr>
                <a:schemeClr val="dk1"/>
              </a:buClr>
              <a:buSzPts val="1600"/>
              <a:buNone/>
              <a:defRPr sz="2400" b="1"/>
            </a:lvl8pPr>
            <a:lvl9pPr marL="6172200" lvl="8" indent="-342900" algn="l">
              <a:spcBef>
                <a:spcPts val="480"/>
              </a:spcBef>
              <a:spcAft>
                <a:spcPts val="0"/>
              </a:spcAft>
              <a:buClr>
                <a:schemeClr val="dk1"/>
              </a:buClr>
              <a:buSzPts val="1600"/>
              <a:buNone/>
              <a:defRPr sz="2400" b="1"/>
            </a:lvl9pPr>
          </a:lstStyle>
          <a:p>
            <a:endParaRPr/>
          </a:p>
        </p:txBody>
      </p:sp>
      <p:sp>
        <p:nvSpPr>
          <p:cNvPr id="43" name="Google Shape;43;p181"/>
          <p:cNvSpPr txBox="1">
            <a:spLocks noGrp="1"/>
          </p:cNvSpPr>
          <p:nvPr>
            <p:ph type="body" idx="2"/>
          </p:nvPr>
        </p:nvSpPr>
        <p:spPr>
          <a:xfrm>
            <a:off x="914401" y="3262313"/>
            <a:ext cx="8080376" cy="5926932"/>
          </a:xfrm>
          <a:prstGeom prst="rect">
            <a:avLst/>
          </a:prstGeom>
          <a:noFill/>
          <a:ln>
            <a:noFill/>
          </a:ln>
        </p:spPr>
        <p:txBody>
          <a:bodyPr spcFirstLastPara="1" wrap="square" lIns="91425" tIns="45700" rIns="91425" bIns="45700" anchor="t" anchorCtr="0">
            <a:normAutofit/>
          </a:bodyPr>
          <a:lstStyle>
            <a:lvl1pPr marL="685800" lvl="0" indent="-571500" algn="l">
              <a:spcBef>
                <a:spcPts val="720"/>
              </a:spcBef>
              <a:spcAft>
                <a:spcPts val="0"/>
              </a:spcAft>
              <a:buClr>
                <a:schemeClr val="dk1"/>
              </a:buClr>
              <a:buSzPts val="2400"/>
              <a:buChar char="•"/>
              <a:defRPr sz="3600"/>
            </a:lvl1pPr>
            <a:lvl2pPr marL="1371600" lvl="1" indent="-533400" algn="l">
              <a:spcBef>
                <a:spcPts val="600"/>
              </a:spcBef>
              <a:spcAft>
                <a:spcPts val="0"/>
              </a:spcAft>
              <a:buClr>
                <a:schemeClr val="dk1"/>
              </a:buClr>
              <a:buSzPts val="2000"/>
              <a:buChar char="–"/>
              <a:defRPr sz="3000"/>
            </a:lvl2pPr>
            <a:lvl3pPr marL="2057400" lvl="2" indent="-514350" algn="l">
              <a:spcBef>
                <a:spcPts val="540"/>
              </a:spcBef>
              <a:spcAft>
                <a:spcPts val="0"/>
              </a:spcAft>
              <a:buClr>
                <a:schemeClr val="dk1"/>
              </a:buClr>
              <a:buSzPts val="1800"/>
              <a:buChar char="•"/>
              <a:defRPr sz="2700"/>
            </a:lvl3pPr>
            <a:lvl4pPr marL="2743200" lvl="3" indent="-495300" algn="l">
              <a:spcBef>
                <a:spcPts val="480"/>
              </a:spcBef>
              <a:spcAft>
                <a:spcPts val="0"/>
              </a:spcAft>
              <a:buClr>
                <a:schemeClr val="dk1"/>
              </a:buClr>
              <a:buSzPts val="1600"/>
              <a:buChar char="–"/>
              <a:defRPr sz="2400"/>
            </a:lvl4pPr>
            <a:lvl5pPr marL="3429000" lvl="4" indent="-495300" algn="l">
              <a:spcBef>
                <a:spcPts val="480"/>
              </a:spcBef>
              <a:spcAft>
                <a:spcPts val="0"/>
              </a:spcAft>
              <a:buClr>
                <a:schemeClr val="dk1"/>
              </a:buClr>
              <a:buSzPts val="1600"/>
              <a:buChar char="»"/>
              <a:defRPr sz="2400"/>
            </a:lvl5pPr>
            <a:lvl6pPr marL="4114800" lvl="5" indent="-495300" algn="l">
              <a:spcBef>
                <a:spcPts val="480"/>
              </a:spcBef>
              <a:spcAft>
                <a:spcPts val="0"/>
              </a:spcAft>
              <a:buClr>
                <a:schemeClr val="dk1"/>
              </a:buClr>
              <a:buSzPts val="1600"/>
              <a:buChar char="•"/>
              <a:defRPr sz="2400"/>
            </a:lvl6pPr>
            <a:lvl7pPr marL="4800600" lvl="6" indent="-495300" algn="l">
              <a:spcBef>
                <a:spcPts val="480"/>
              </a:spcBef>
              <a:spcAft>
                <a:spcPts val="0"/>
              </a:spcAft>
              <a:buClr>
                <a:schemeClr val="dk1"/>
              </a:buClr>
              <a:buSzPts val="1600"/>
              <a:buChar char="•"/>
              <a:defRPr sz="2400"/>
            </a:lvl7pPr>
            <a:lvl8pPr marL="5486400" lvl="7" indent="-495300" algn="l">
              <a:spcBef>
                <a:spcPts val="480"/>
              </a:spcBef>
              <a:spcAft>
                <a:spcPts val="0"/>
              </a:spcAft>
              <a:buClr>
                <a:schemeClr val="dk1"/>
              </a:buClr>
              <a:buSzPts val="1600"/>
              <a:buChar char="•"/>
              <a:defRPr sz="2400"/>
            </a:lvl8pPr>
            <a:lvl9pPr marL="6172200" lvl="8" indent="-495300" algn="l">
              <a:spcBef>
                <a:spcPts val="480"/>
              </a:spcBef>
              <a:spcAft>
                <a:spcPts val="0"/>
              </a:spcAft>
              <a:buClr>
                <a:schemeClr val="dk1"/>
              </a:buClr>
              <a:buSzPts val="1600"/>
              <a:buChar char="•"/>
              <a:defRPr sz="2400"/>
            </a:lvl9pPr>
          </a:lstStyle>
          <a:p>
            <a:endParaRPr/>
          </a:p>
        </p:txBody>
      </p:sp>
      <p:sp>
        <p:nvSpPr>
          <p:cNvPr id="44" name="Google Shape;44;p181"/>
          <p:cNvSpPr txBox="1">
            <a:spLocks noGrp="1"/>
          </p:cNvSpPr>
          <p:nvPr>
            <p:ph type="body" idx="3"/>
          </p:nvPr>
        </p:nvSpPr>
        <p:spPr>
          <a:xfrm>
            <a:off x="9290056" y="2302672"/>
            <a:ext cx="8083550" cy="959645"/>
          </a:xfrm>
          <a:prstGeom prst="rect">
            <a:avLst/>
          </a:prstGeom>
          <a:noFill/>
          <a:ln>
            <a:noFill/>
          </a:ln>
        </p:spPr>
        <p:txBody>
          <a:bodyPr spcFirstLastPara="1" wrap="square" lIns="91425" tIns="45700" rIns="91425" bIns="45700" anchor="b" anchorCtr="0">
            <a:normAutofit/>
          </a:bodyPr>
          <a:lstStyle>
            <a:lvl1pPr marL="685800" lvl="0" indent="-342900" algn="l">
              <a:spcBef>
                <a:spcPts val="720"/>
              </a:spcBef>
              <a:spcAft>
                <a:spcPts val="0"/>
              </a:spcAft>
              <a:buClr>
                <a:schemeClr val="dk1"/>
              </a:buClr>
              <a:buSzPts val="2400"/>
              <a:buNone/>
              <a:defRPr sz="3600" b="1"/>
            </a:lvl1pPr>
            <a:lvl2pPr marL="1371600" lvl="1" indent="-342900" algn="l">
              <a:spcBef>
                <a:spcPts val="600"/>
              </a:spcBef>
              <a:spcAft>
                <a:spcPts val="0"/>
              </a:spcAft>
              <a:buClr>
                <a:schemeClr val="dk1"/>
              </a:buClr>
              <a:buSzPts val="2000"/>
              <a:buNone/>
              <a:defRPr sz="3000" b="1"/>
            </a:lvl2pPr>
            <a:lvl3pPr marL="2057400" lvl="2" indent="-342900" algn="l">
              <a:spcBef>
                <a:spcPts val="540"/>
              </a:spcBef>
              <a:spcAft>
                <a:spcPts val="0"/>
              </a:spcAft>
              <a:buClr>
                <a:schemeClr val="dk1"/>
              </a:buClr>
              <a:buSzPts val="1800"/>
              <a:buNone/>
              <a:defRPr sz="2700" b="1"/>
            </a:lvl3pPr>
            <a:lvl4pPr marL="2743200" lvl="3" indent="-342900" algn="l">
              <a:spcBef>
                <a:spcPts val="480"/>
              </a:spcBef>
              <a:spcAft>
                <a:spcPts val="0"/>
              </a:spcAft>
              <a:buClr>
                <a:schemeClr val="dk1"/>
              </a:buClr>
              <a:buSzPts val="1600"/>
              <a:buNone/>
              <a:defRPr sz="2400" b="1"/>
            </a:lvl4pPr>
            <a:lvl5pPr marL="3429000" lvl="4" indent="-342900" algn="l">
              <a:spcBef>
                <a:spcPts val="480"/>
              </a:spcBef>
              <a:spcAft>
                <a:spcPts val="0"/>
              </a:spcAft>
              <a:buClr>
                <a:schemeClr val="dk1"/>
              </a:buClr>
              <a:buSzPts val="1600"/>
              <a:buNone/>
              <a:defRPr sz="2400" b="1"/>
            </a:lvl5pPr>
            <a:lvl6pPr marL="4114800" lvl="5" indent="-342900" algn="l">
              <a:spcBef>
                <a:spcPts val="480"/>
              </a:spcBef>
              <a:spcAft>
                <a:spcPts val="0"/>
              </a:spcAft>
              <a:buClr>
                <a:schemeClr val="dk1"/>
              </a:buClr>
              <a:buSzPts val="1600"/>
              <a:buNone/>
              <a:defRPr sz="2400" b="1"/>
            </a:lvl6pPr>
            <a:lvl7pPr marL="4800600" lvl="6" indent="-342900" algn="l">
              <a:spcBef>
                <a:spcPts val="480"/>
              </a:spcBef>
              <a:spcAft>
                <a:spcPts val="0"/>
              </a:spcAft>
              <a:buClr>
                <a:schemeClr val="dk1"/>
              </a:buClr>
              <a:buSzPts val="1600"/>
              <a:buNone/>
              <a:defRPr sz="2400" b="1"/>
            </a:lvl7pPr>
            <a:lvl8pPr marL="5486400" lvl="7" indent="-342900" algn="l">
              <a:spcBef>
                <a:spcPts val="480"/>
              </a:spcBef>
              <a:spcAft>
                <a:spcPts val="0"/>
              </a:spcAft>
              <a:buClr>
                <a:schemeClr val="dk1"/>
              </a:buClr>
              <a:buSzPts val="1600"/>
              <a:buNone/>
              <a:defRPr sz="2400" b="1"/>
            </a:lvl8pPr>
            <a:lvl9pPr marL="6172200" lvl="8" indent="-342900" algn="l">
              <a:spcBef>
                <a:spcPts val="480"/>
              </a:spcBef>
              <a:spcAft>
                <a:spcPts val="0"/>
              </a:spcAft>
              <a:buClr>
                <a:schemeClr val="dk1"/>
              </a:buClr>
              <a:buSzPts val="1600"/>
              <a:buNone/>
              <a:defRPr sz="2400" b="1"/>
            </a:lvl9pPr>
          </a:lstStyle>
          <a:p>
            <a:endParaRPr/>
          </a:p>
        </p:txBody>
      </p:sp>
      <p:sp>
        <p:nvSpPr>
          <p:cNvPr id="45" name="Google Shape;45;p181"/>
          <p:cNvSpPr txBox="1">
            <a:spLocks noGrp="1"/>
          </p:cNvSpPr>
          <p:nvPr>
            <p:ph type="body" idx="4"/>
          </p:nvPr>
        </p:nvSpPr>
        <p:spPr>
          <a:xfrm>
            <a:off x="9290056" y="3262313"/>
            <a:ext cx="8083550" cy="5926932"/>
          </a:xfrm>
          <a:prstGeom prst="rect">
            <a:avLst/>
          </a:prstGeom>
          <a:noFill/>
          <a:ln>
            <a:noFill/>
          </a:ln>
        </p:spPr>
        <p:txBody>
          <a:bodyPr spcFirstLastPara="1" wrap="square" lIns="91425" tIns="45700" rIns="91425" bIns="45700" anchor="t" anchorCtr="0">
            <a:normAutofit/>
          </a:bodyPr>
          <a:lstStyle>
            <a:lvl1pPr marL="685800" lvl="0" indent="-571500" algn="l">
              <a:spcBef>
                <a:spcPts val="720"/>
              </a:spcBef>
              <a:spcAft>
                <a:spcPts val="0"/>
              </a:spcAft>
              <a:buClr>
                <a:schemeClr val="dk1"/>
              </a:buClr>
              <a:buSzPts val="2400"/>
              <a:buChar char="•"/>
              <a:defRPr sz="3600"/>
            </a:lvl1pPr>
            <a:lvl2pPr marL="1371600" lvl="1" indent="-533400" algn="l">
              <a:spcBef>
                <a:spcPts val="600"/>
              </a:spcBef>
              <a:spcAft>
                <a:spcPts val="0"/>
              </a:spcAft>
              <a:buClr>
                <a:schemeClr val="dk1"/>
              </a:buClr>
              <a:buSzPts val="2000"/>
              <a:buChar char="–"/>
              <a:defRPr sz="3000"/>
            </a:lvl2pPr>
            <a:lvl3pPr marL="2057400" lvl="2" indent="-514350" algn="l">
              <a:spcBef>
                <a:spcPts val="540"/>
              </a:spcBef>
              <a:spcAft>
                <a:spcPts val="0"/>
              </a:spcAft>
              <a:buClr>
                <a:schemeClr val="dk1"/>
              </a:buClr>
              <a:buSzPts val="1800"/>
              <a:buChar char="•"/>
              <a:defRPr sz="2700"/>
            </a:lvl3pPr>
            <a:lvl4pPr marL="2743200" lvl="3" indent="-495300" algn="l">
              <a:spcBef>
                <a:spcPts val="480"/>
              </a:spcBef>
              <a:spcAft>
                <a:spcPts val="0"/>
              </a:spcAft>
              <a:buClr>
                <a:schemeClr val="dk1"/>
              </a:buClr>
              <a:buSzPts val="1600"/>
              <a:buChar char="–"/>
              <a:defRPr sz="2400"/>
            </a:lvl4pPr>
            <a:lvl5pPr marL="3429000" lvl="4" indent="-495300" algn="l">
              <a:spcBef>
                <a:spcPts val="480"/>
              </a:spcBef>
              <a:spcAft>
                <a:spcPts val="0"/>
              </a:spcAft>
              <a:buClr>
                <a:schemeClr val="dk1"/>
              </a:buClr>
              <a:buSzPts val="1600"/>
              <a:buChar char="»"/>
              <a:defRPr sz="2400"/>
            </a:lvl5pPr>
            <a:lvl6pPr marL="4114800" lvl="5" indent="-495300" algn="l">
              <a:spcBef>
                <a:spcPts val="480"/>
              </a:spcBef>
              <a:spcAft>
                <a:spcPts val="0"/>
              </a:spcAft>
              <a:buClr>
                <a:schemeClr val="dk1"/>
              </a:buClr>
              <a:buSzPts val="1600"/>
              <a:buChar char="•"/>
              <a:defRPr sz="2400"/>
            </a:lvl6pPr>
            <a:lvl7pPr marL="4800600" lvl="6" indent="-495300" algn="l">
              <a:spcBef>
                <a:spcPts val="480"/>
              </a:spcBef>
              <a:spcAft>
                <a:spcPts val="0"/>
              </a:spcAft>
              <a:buClr>
                <a:schemeClr val="dk1"/>
              </a:buClr>
              <a:buSzPts val="1600"/>
              <a:buChar char="•"/>
              <a:defRPr sz="2400"/>
            </a:lvl7pPr>
            <a:lvl8pPr marL="5486400" lvl="7" indent="-495300" algn="l">
              <a:spcBef>
                <a:spcPts val="480"/>
              </a:spcBef>
              <a:spcAft>
                <a:spcPts val="0"/>
              </a:spcAft>
              <a:buClr>
                <a:schemeClr val="dk1"/>
              </a:buClr>
              <a:buSzPts val="1600"/>
              <a:buChar char="•"/>
              <a:defRPr sz="2400"/>
            </a:lvl8pPr>
            <a:lvl9pPr marL="6172200" lvl="8" indent="-495300" algn="l">
              <a:spcBef>
                <a:spcPts val="480"/>
              </a:spcBef>
              <a:spcAft>
                <a:spcPts val="0"/>
              </a:spcAft>
              <a:buClr>
                <a:schemeClr val="dk1"/>
              </a:buClr>
              <a:buSzPts val="1600"/>
              <a:buChar char="•"/>
              <a:defRPr sz="2400"/>
            </a:lvl9pPr>
          </a:lstStyle>
          <a:p>
            <a:endParaRPr/>
          </a:p>
        </p:txBody>
      </p:sp>
      <p:sp>
        <p:nvSpPr>
          <p:cNvPr id="46" name="Google Shape;46;p181"/>
          <p:cNvSpPr txBox="1">
            <a:spLocks noGrp="1"/>
          </p:cNvSpPr>
          <p:nvPr>
            <p:ph type="dt" idx="10"/>
          </p:nvPr>
        </p:nvSpPr>
        <p:spPr>
          <a:xfrm>
            <a:off x="914400" y="9534529"/>
            <a:ext cx="42672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81"/>
          <p:cNvSpPr txBox="1">
            <a:spLocks noGrp="1"/>
          </p:cNvSpPr>
          <p:nvPr>
            <p:ph type="ftr" idx="11"/>
          </p:nvPr>
        </p:nvSpPr>
        <p:spPr>
          <a:xfrm>
            <a:off x="6248400" y="9534529"/>
            <a:ext cx="5791200" cy="547688"/>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81"/>
          <p:cNvSpPr txBox="1">
            <a:spLocks noGrp="1"/>
          </p:cNvSpPr>
          <p:nvPr>
            <p:ph type="sldNum" idx="12"/>
          </p:nvPr>
        </p:nvSpPr>
        <p:spPr>
          <a:xfrm>
            <a:off x="13106400" y="9534529"/>
            <a:ext cx="4267200"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6260969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49"/>
        <p:cNvGrpSpPr/>
        <p:nvPr/>
      </p:nvGrpSpPr>
      <p:grpSpPr>
        <a:xfrm>
          <a:off x="0" y="0"/>
          <a:ext cx="0" cy="0"/>
          <a:chOff x="0" y="0"/>
          <a:chExt cx="0" cy="0"/>
        </a:xfrm>
      </p:grpSpPr>
      <p:sp>
        <p:nvSpPr>
          <p:cNvPr id="50" name="Google Shape;50;p182"/>
          <p:cNvSpPr txBox="1">
            <a:spLocks noGrp="1"/>
          </p:cNvSpPr>
          <p:nvPr>
            <p:ph type="title"/>
          </p:nvPr>
        </p:nvSpPr>
        <p:spPr>
          <a:xfrm>
            <a:off x="914400" y="411959"/>
            <a:ext cx="16459200" cy="17145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82"/>
          <p:cNvSpPr txBox="1">
            <a:spLocks noGrp="1"/>
          </p:cNvSpPr>
          <p:nvPr>
            <p:ph type="dt" idx="10"/>
          </p:nvPr>
        </p:nvSpPr>
        <p:spPr>
          <a:xfrm>
            <a:off x="914400" y="9534529"/>
            <a:ext cx="42672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82"/>
          <p:cNvSpPr txBox="1">
            <a:spLocks noGrp="1"/>
          </p:cNvSpPr>
          <p:nvPr>
            <p:ph type="ftr" idx="11"/>
          </p:nvPr>
        </p:nvSpPr>
        <p:spPr>
          <a:xfrm>
            <a:off x="6248400" y="9534529"/>
            <a:ext cx="5791200" cy="547688"/>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82"/>
          <p:cNvSpPr txBox="1">
            <a:spLocks noGrp="1"/>
          </p:cNvSpPr>
          <p:nvPr>
            <p:ph type="sldNum" idx="12"/>
          </p:nvPr>
        </p:nvSpPr>
        <p:spPr>
          <a:xfrm>
            <a:off x="13106400" y="9534529"/>
            <a:ext cx="4267200"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16273405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54"/>
        <p:cNvGrpSpPr/>
        <p:nvPr/>
      </p:nvGrpSpPr>
      <p:grpSpPr>
        <a:xfrm>
          <a:off x="0" y="0"/>
          <a:ext cx="0" cy="0"/>
          <a:chOff x="0" y="0"/>
          <a:chExt cx="0" cy="0"/>
        </a:xfrm>
      </p:grpSpPr>
      <p:sp>
        <p:nvSpPr>
          <p:cNvPr id="55" name="Google Shape;55;p183"/>
          <p:cNvSpPr txBox="1">
            <a:spLocks noGrp="1"/>
          </p:cNvSpPr>
          <p:nvPr>
            <p:ph type="dt" idx="10"/>
          </p:nvPr>
        </p:nvSpPr>
        <p:spPr>
          <a:xfrm>
            <a:off x="914400" y="9534529"/>
            <a:ext cx="42672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3"/>
          <p:cNvSpPr txBox="1">
            <a:spLocks noGrp="1"/>
          </p:cNvSpPr>
          <p:nvPr>
            <p:ph type="ftr" idx="11"/>
          </p:nvPr>
        </p:nvSpPr>
        <p:spPr>
          <a:xfrm>
            <a:off x="6248400" y="9534529"/>
            <a:ext cx="5791200" cy="547688"/>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83"/>
          <p:cNvSpPr txBox="1">
            <a:spLocks noGrp="1"/>
          </p:cNvSpPr>
          <p:nvPr>
            <p:ph type="sldNum" idx="12"/>
          </p:nvPr>
        </p:nvSpPr>
        <p:spPr>
          <a:xfrm>
            <a:off x="13106400" y="9534529"/>
            <a:ext cx="4267200"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499961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with Photo">
    <p:bg>
      <p:bgRef idx="1001">
        <a:schemeClr val="bg1"/>
      </p:bgRef>
    </p:bg>
    <p:spTree>
      <p:nvGrpSpPr>
        <p:cNvPr id="1" name=""/>
        <p:cNvGrpSpPr/>
        <p:nvPr/>
      </p:nvGrpSpPr>
      <p:grpSpPr>
        <a:xfrm>
          <a:off x="0" y="0"/>
          <a:ext cx="0" cy="0"/>
          <a:chOff x="0" y="0"/>
          <a:chExt cx="0" cy="0"/>
        </a:xfrm>
      </p:grpSpPr>
      <p:sp>
        <p:nvSpPr>
          <p:cNvPr id="13" name="Content Placeholder 12"/>
          <p:cNvSpPr>
            <a:spLocks noGrp="1"/>
          </p:cNvSpPr>
          <p:nvPr>
            <p:ph sz="quarter" idx="12" hasCustomPrompt="1"/>
          </p:nvPr>
        </p:nvSpPr>
        <p:spPr>
          <a:xfrm>
            <a:off x="11943588" y="1503680"/>
            <a:ext cx="6344412" cy="8072120"/>
          </a:xfrm>
          <a:solidFill>
            <a:schemeClr val="accent3"/>
          </a:solid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US" sz="4000" dirty="0" smtClean="0">
                <a:solidFill>
                  <a:schemeClr val="lt1"/>
                </a:solidFill>
                <a:latin typeface="+mn-lt"/>
                <a:cs typeface="+mn-cs"/>
              </a:defRPr>
            </a:lvl1pPr>
            <a:lvl2pPr>
              <a:defRPr lang="en-US" sz="4000" dirty="0" smtClean="0">
                <a:solidFill>
                  <a:schemeClr val="lt1"/>
                </a:solidFill>
                <a:latin typeface="+mn-lt"/>
                <a:cs typeface="+mn-cs"/>
              </a:defRPr>
            </a:lvl2pPr>
            <a:lvl3pPr>
              <a:defRPr lang="en-US" sz="4000" dirty="0" smtClean="0">
                <a:solidFill>
                  <a:schemeClr val="lt1"/>
                </a:solidFill>
                <a:latin typeface="+mn-lt"/>
                <a:cs typeface="+mn-cs"/>
              </a:defRPr>
            </a:lvl3pPr>
            <a:lvl4pPr>
              <a:defRPr lang="en-US" sz="4000" dirty="0" smtClean="0">
                <a:solidFill>
                  <a:schemeClr val="lt1"/>
                </a:solidFill>
                <a:latin typeface="+mn-lt"/>
                <a:cs typeface="+mn-cs"/>
              </a:defRPr>
            </a:lvl4pPr>
            <a:lvl5pPr>
              <a:defRPr lang="en-US" sz="4000" dirty="0">
                <a:solidFill>
                  <a:schemeClr val="lt1"/>
                </a:solidFill>
                <a:latin typeface="+mn-lt"/>
                <a:cs typeface="+mn-cs"/>
              </a:defRPr>
            </a:lvl5pPr>
          </a:lstStyle>
          <a:p>
            <a:pPr lvl="0" algn="ctr" defTabSz="2037648"/>
            <a:r>
              <a:rPr lang="en-US" dirty="0"/>
              <a:t>Insert Photo or </a:t>
            </a:r>
            <a:br>
              <a:rPr lang="en-US" dirty="0"/>
            </a:br>
            <a:r>
              <a:rPr lang="en-US" dirty="0"/>
              <a:t>graphic here</a:t>
            </a:r>
          </a:p>
        </p:txBody>
      </p:sp>
      <p:pic>
        <p:nvPicPr>
          <p:cNvPr id="21" name="Picture 2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8288000" cy="1488440"/>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3" name="Rectangle 22"/>
          <p:cNvSpPr/>
          <p:nvPr userDrawn="1"/>
        </p:nvSpPr>
        <p:spPr>
          <a:xfrm>
            <a:off x="1" y="-15240"/>
            <a:ext cx="18288002" cy="1503680"/>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11" name="Content Placeholder 10"/>
          <p:cNvSpPr>
            <a:spLocks noGrp="1"/>
          </p:cNvSpPr>
          <p:nvPr>
            <p:ph sz="quarter" idx="11" hasCustomPrompt="1"/>
          </p:nvPr>
        </p:nvSpPr>
        <p:spPr>
          <a:xfrm>
            <a:off x="898532" y="2057407"/>
            <a:ext cx="10292996" cy="7200894"/>
          </a:xfrm>
        </p:spPr>
        <p:txBody>
          <a:bodyPr/>
          <a:lstStyle>
            <a:lvl1pPr marL="4572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1pPr>
            <a:lvl2pPr marL="9144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2pPr>
            <a:lvl3pPr marL="13716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3pPr>
            <a:lvl4pPr marL="18288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4pPr>
            <a:lvl5pPr marL="22860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5pPr>
            <a:lvl7pPr marL="800100" indent="304800">
              <a:defRPr lang="en-US" sz="2200" kern="1200" dirty="0" smtClean="0">
                <a:solidFill>
                  <a:schemeClr val="accent6">
                    <a:lumMod val="75000"/>
                  </a:schemeClr>
                </a:solidFill>
                <a:latin typeface="+mn-lt"/>
                <a:ea typeface="+mn-ea"/>
                <a:cs typeface="+mn-cs"/>
              </a:defRPr>
            </a:lvl7pPr>
            <a:lvl8pPr marL="1798784" indent="-571500">
              <a:defRPr lang="en-US" sz="2200" kern="1200" dirty="0">
                <a:solidFill>
                  <a:schemeClr val="accent6">
                    <a:lumMod val="75000"/>
                  </a:schemeClr>
                </a:solidFill>
                <a:latin typeface="+mn-lt"/>
                <a:ea typeface="+mn-ea"/>
                <a:cs typeface="+mn-cs"/>
              </a:defRPr>
            </a:lvl8pPr>
          </a:lstStyle>
          <a:p>
            <a:pPr marL="457200" marR="0" lvl="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914400" marR="0" lvl="1"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1371600" marR="0" lvl="2"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828800" marR="0" lvl="3"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2286000" marR="0" lvl="4"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32" name="Slide Number Placeholder 3"/>
          <p:cNvSpPr>
            <a:spLocks noGrp="1"/>
          </p:cNvSpPr>
          <p:nvPr>
            <p:ph type="sldNum" sz="quarter" idx="4"/>
          </p:nvPr>
        </p:nvSpPr>
        <p:spPr>
          <a:xfrm>
            <a:off x="880537" y="9658992"/>
            <a:ext cx="529166"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
        <p:nvSpPr>
          <p:cNvPr id="15" name="Footer Placeholder 7"/>
          <p:cNvSpPr>
            <a:spLocks noGrp="1"/>
          </p:cNvSpPr>
          <p:nvPr>
            <p:ph type="ftr" sz="quarter" idx="3"/>
          </p:nvPr>
        </p:nvSpPr>
        <p:spPr>
          <a:xfrm>
            <a:off x="1409700" y="9776461"/>
            <a:ext cx="5791200" cy="300038"/>
          </a:xfrm>
          <a:prstGeom prst="rect">
            <a:avLst/>
          </a:prstGeom>
        </p:spPr>
        <p:txBody>
          <a:bodyPr vert="horz" lIns="91440" tIns="45720" rIns="91440" bIns="45720" rtlCol="0" anchor="ctr"/>
          <a:lstStyle>
            <a:lvl1pPr algn="l">
              <a:defRPr sz="1400">
                <a:solidFill>
                  <a:schemeClr val="bg1"/>
                </a:solidFill>
              </a:defRPr>
            </a:lvl1pPr>
          </a:lstStyle>
          <a:p>
            <a:endParaRPr lang="en-US" dirty="0"/>
          </a:p>
        </p:txBody>
      </p:sp>
      <p:cxnSp>
        <p:nvCxnSpPr>
          <p:cNvPr id="22" name="Straight Connector 21"/>
          <p:cNvCxnSpPr/>
          <p:nvPr userDrawn="1"/>
        </p:nvCxnSpPr>
        <p:spPr>
          <a:xfrm>
            <a:off x="-6009" y="1488440"/>
            <a:ext cx="18288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0" name="Title 2">
            <a:extLst>
              <a:ext uri="{FF2B5EF4-FFF2-40B4-BE49-F238E27FC236}">
                <a16:creationId xmlns:a16="http://schemas.microsoft.com/office/drawing/2014/main" id="{4692378C-DAA1-40C0-8EEC-9A4F56CFD35C}"/>
              </a:ext>
            </a:extLst>
          </p:cNvPr>
          <p:cNvSpPr>
            <a:spLocks noGrp="1"/>
          </p:cNvSpPr>
          <p:nvPr>
            <p:ph type="title" hasCustomPrompt="1"/>
          </p:nvPr>
        </p:nvSpPr>
        <p:spPr>
          <a:xfrm>
            <a:off x="914400" y="80322"/>
            <a:ext cx="16408400" cy="1278580"/>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23864145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Content with Caption">
    <p:spTree>
      <p:nvGrpSpPr>
        <p:cNvPr id="1" name="Shape 58"/>
        <p:cNvGrpSpPr/>
        <p:nvPr/>
      </p:nvGrpSpPr>
      <p:grpSpPr>
        <a:xfrm>
          <a:off x="0" y="0"/>
          <a:ext cx="0" cy="0"/>
          <a:chOff x="0" y="0"/>
          <a:chExt cx="0" cy="0"/>
        </a:xfrm>
      </p:grpSpPr>
      <p:sp>
        <p:nvSpPr>
          <p:cNvPr id="59" name="Google Shape;59;p184"/>
          <p:cNvSpPr txBox="1">
            <a:spLocks noGrp="1"/>
          </p:cNvSpPr>
          <p:nvPr>
            <p:ph type="title"/>
          </p:nvPr>
        </p:nvSpPr>
        <p:spPr>
          <a:xfrm>
            <a:off x="914405" y="409576"/>
            <a:ext cx="6016626" cy="1743077"/>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3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84"/>
          <p:cNvSpPr txBox="1">
            <a:spLocks noGrp="1"/>
          </p:cNvSpPr>
          <p:nvPr>
            <p:ph type="body" idx="1"/>
          </p:nvPr>
        </p:nvSpPr>
        <p:spPr>
          <a:xfrm>
            <a:off x="7150100" y="409580"/>
            <a:ext cx="10223501" cy="8779670"/>
          </a:xfrm>
          <a:prstGeom prst="rect">
            <a:avLst/>
          </a:prstGeom>
          <a:noFill/>
          <a:ln>
            <a:noFill/>
          </a:ln>
        </p:spPr>
        <p:txBody>
          <a:bodyPr spcFirstLastPara="1" wrap="square" lIns="91425" tIns="45700" rIns="91425" bIns="45700" anchor="t" anchorCtr="0">
            <a:normAutofit/>
          </a:bodyPr>
          <a:lstStyle>
            <a:lvl1pPr marL="685800" lvl="0" indent="-647700" algn="l">
              <a:spcBef>
                <a:spcPts val="960"/>
              </a:spcBef>
              <a:spcAft>
                <a:spcPts val="0"/>
              </a:spcAft>
              <a:buClr>
                <a:schemeClr val="dk1"/>
              </a:buClr>
              <a:buSzPts val="3200"/>
              <a:buChar char="•"/>
              <a:defRPr sz="4800"/>
            </a:lvl1pPr>
            <a:lvl2pPr marL="1371600" lvl="1" indent="-609600" algn="l">
              <a:spcBef>
                <a:spcPts val="840"/>
              </a:spcBef>
              <a:spcAft>
                <a:spcPts val="0"/>
              </a:spcAft>
              <a:buClr>
                <a:schemeClr val="dk1"/>
              </a:buClr>
              <a:buSzPts val="2800"/>
              <a:buChar char="–"/>
              <a:defRPr sz="4200"/>
            </a:lvl2pPr>
            <a:lvl3pPr marL="2057400" lvl="2" indent="-571500" algn="l">
              <a:spcBef>
                <a:spcPts val="720"/>
              </a:spcBef>
              <a:spcAft>
                <a:spcPts val="0"/>
              </a:spcAft>
              <a:buClr>
                <a:schemeClr val="dk1"/>
              </a:buClr>
              <a:buSzPts val="2400"/>
              <a:buChar char="•"/>
              <a:defRPr sz="3600"/>
            </a:lvl3pPr>
            <a:lvl4pPr marL="2743200" lvl="3" indent="-533400" algn="l">
              <a:spcBef>
                <a:spcPts val="600"/>
              </a:spcBef>
              <a:spcAft>
                <a:spcPts val="0"/>
              </a:spcAft>
              <a:buClr>
                <a:schemeClr val="dk1"/>
              </a:buClr>
              <a:buSzPts val="2000"/>
              <a:buChar char="–"/>
              <a:defRPr sz="3000"/>
            </a:lvl4pPr>
            <a:lvl5pPr marL="3429000" lvl="4" indent="-533400" algn="l">
              <a:spcBef>
                <a:spcPts val="600"/>
              </a:spcBef>
              <a:spcAft>
                <a:spcPts val="0"/>
              </a:spcAft>
              <a:buClr>
                <a:schemeClr val="dk1"/>
              </a:buClr>
              <a:buSzPts val="2000"/>
              <a:buChar char="»"/>
              <a:defRPr sz="3000"/>
            </a:lvl5pPr>
            <a:lvl6pPr marL="4114800" lvl="5" indent="-533400" algn="l">
              <a:spcBef>
                <a:spcPts val="600"/>
              </a:spcBef>
              <a:spcAft>
                <a:spcPts val="0"/>
              </a:spcAft>
              <a:buClr>
                <a:schemeClr val="dk1"/>
              </a:buClr>
              <a:buSzPts val="2000"/>
              <a:buChar char="•"/>
              <a:defRPr sz="3000"/>
            </a:lvl6pPr>
            <a:lvl7pPr marL="4800600" lvl="6" indent="-533400" algn="l">
              <a:spcBef>
                <a:spcPts val="600"/>
              </a:spcBef>
              <a:spcAft>
                <a:spcPts val="0"/>
              </a:spcAft>
              <a:buClr>
                <a:schemeClr val="dk1"/>
              </a:buClr>
              <a:buSzPts val="2000"/>
              <a:buChar char="•"/>
              <a:defRPr sz="3000"/>
            </a:lvl7pPr>
            <a:lvl8pPr marL="5486400" lvl="7" indent="-533400" algn="l">
              <a:spcBef>
                <a:spcPts val="600"/>
              </a:spcBef>
              <a:spcAft>
                <a:spcPts val="0"/>
              </a:spcAft>
              <a:buClr>
                <a:schemeClr val="dk1"/>
              </a:buClr>
              <a:buSzPts val="2000"/>
              <a:buChar char="•"/>
              <a:defRPr sz="3000"/>
            </a:lvl8pPr>
            <a:lvl9pPr marL="6172200" lvl="8" indent="-533400" algn="l">
              <a:spcBef>
                <a:spcPts val="600"/>
              </a:spcBef>
              <a:spcAft>
                <a:spcPts val="0"/>
              </a:spcAft>
              <a:buClr>
                <a:schemeClr val="dk1"/>
              </a:buClr>
              <a:buSzPts val="2000"/>
              <a:buChar char="•"/>
              <a:defRPr sz="3000"/>
            </a:lvl9pPr>
          </a:lstStyle>
          <a:p>
            <a:endParaRPr/>
          </a:p>
        </p:txBody>
      </p:sp>
      <p:sp>
        <p:nvSpPr>
          <p:cNvPr id="61" name="Google Shape;61;p184"/>
          <p:cNvSpPr txBox="1">
            <a:spLocks noGrp="1"/>
          </p:cNvSpPr>
          <p:nvPr>
            <p:ph type="body" idx="2"/>
          </p:nvPr>
        </p:nvSpPr>
        <p:spPr>
          <a:xfrm>
            <a:off x="914405" y="2152655"/>
            <a:ext cx="6016626" cy="7036595"/>
          </a:xfrm>
          <a:prstGeom prst="rect">
            <a:avLst/>
          </a:prstGeom>
          <a:noFill/>
          <a:ln>
            <a:noFill/>
          </a:ln>
        </p:spPr>
        <p:txBody>
          <a:bodyPr spcFirstLastPara="1" wrap="square" lIns="91425" tIns="45700" rIns="91425" bIns="45700" anchor="t" anchorCtr="0">
            <a:normAutofit/>
          </a:bodyPr>
          <a:lstStyle>
            <a:lvl1pPr marL="685800" lvl="0" indent="-342900" algn="l">
              <a:spcBef>
                <a:spcPts val="420"/>
              </a:spcBef>
              <a:spcAft>
                <a:spcPts val="0"/>
              </a:spcAft>
              <a:buClr>
                <a:schemeClr val="dk1"/>
              </a:buClr>
              <a:buSzPts val="1400"/>
              <a:buNone/>
              <a:defRPr sz="2100"/>
            </a:lvl1pPr>
            <a:lvl2pPr marL="1371600" lvl="1" indent="-342900" algn="l">
              <a:spcBef>
                <a:spcPts val="360"/>
              </a:spcBef>
              <a:spcAft>
                <a:spcPts val="0"/>
              </a:spcAft>
              <a:buClr>
                <a:schemeClr val="dk1"/>
              </a:buClr>
              <a:buSzPts val="1200"/>
              <a:buNone/>
              <a:defRPr sz="1800"/>
            </a:lvl2pPr>
            <a:lvl3pPr marL="2057400" lvl="2" indent="-342900" algn="l">
              <a:spcBef>
                <a:spcPts val="300"/>
              </a:spcBef>
              <a:spcAft>
                <a:spcPts val="0"/>
              </a:spcAft>
              <a:buClr>
                <a:schemeClr val="dk1"/>
              </a:buClr>
              <a:buSzPts val="1000"/>
              <a:buNone/>
              <a:defRPr sz="1500"/>
            </a:lvl3pPr>
            <a:lvl4pPr marL="2743200" lvl="3" indent="-342900" algn="l">
              <a:spcBef>
                <a:spcPts val="270"/>
              </a:spcBef>
              <a:spcAft>
                <a:spcPts val="0"/>
              </a:spcAft>
              <a:buClr>
                <a:schemeClr val="dk1"/>
              </a:buClr>
              <a:buSzPts val="900"/>
              <a:buNone/>
              <a:defRPr sz="1350"/>
            </a:lvl4pPr>
            <a:lvl5pPr marL="3429000" lvl="4" indent="-342900" algn="l">
              <a:spcBef>
                <a:spcPts val="270"/>
              </a:spcBef>
              <a:spcAft>
                <a:spcPts val="0"/>
              </a:spcAft>
              <a:buClr>
                <a:schemeClr val="dk1"/>
              </a:buClr>
              <a:buSzPts val="900"/>
              <a:buNone/>
              <a:defRPr sz="1350"/>
            </a:lvl5pPr>
            <a:lvl6pPr marL="4114800" lvl="5" indent="-342900" algn="l">
              <a:spcBef>
                <a:spcPts val="270"/>
              </a:spcBef>
              <a:spcAft>
                <a:spcPts val="0"/>
              </a:spcAft>
              <a:buClr>
                <a:schemeClr val="dk1"/>
              </a:buClr>
              <a:buSzPts val="900"/>
              <a:buNone/>
              <a:defRPr sz="1350"/>
            </a:lvl6pPr>
            <a:lvl7pPr marL="4800600" lvl="6" indent="-342900" algn="l">
              <a:spcBef>
                <a:spcPts val="270"/>
              </a:spcBef>
              <a:spcAft>
                <a:spcPts val="0"/>
              </a:spcAft>
              <a:buClr>
                <a:schemeClr val="dk1"/>
              </a:buClr>
              <a:buSzPts val="900"/>
              <a:buNone/>
              <a:defRPr sz="1350"/>
            </a:lvl7pPr>
            <a:lvl8pPr marL="5486400" lvl="7" indent="-342900" algn="l">
              <a:spcBef>
                <a:spcPts val="270"/>
              </a:spcBef>
              <a:spcAft>
                <a:spcPts val="0"/>
              </a:spcAft>
              <a:buClr>
                <a:schemeClr val="dk1"/>
              </a:buClr>
              <a:buSzPts val="900"/>
              <a:buNone/>
              <a:defRPr sz="1350"/>
            </a:lvl8pPr>
            <a:lvl9pPr marL="6172200" lvl="8" indent="-342900" algn="l">
              <a:spcBef>
                <a:spcPts val="270"/>
              </a:spcBef>
              <a:spcAft>
                <a:spcPts val="0"/>
              </a:spcAft>
              <a:buClr>
                <a:schemeClr val="dk1"/>
              </a:buClr>
              <a:buSzPts val="900"/>
              <a:buNone/>
              <a:defRPr sz="1350"/>
            </a:lvl9pPr>
          </a:lstStyle>
          <a:p>
            <a:endParaRPr/>
          </a:p>
        </p:txBody>
      </p:sp>
      <p:sp>
        <p:nvSpPr>
          <p:cNvPr id="62" name="Google Shape;62;p184"/>
          <p:cNvSpPr txBox="1">
            <a:spLocks noGrp="1"/>
          </p:cNvSpPr>
          <p:nvPr>
            <p:ph type="dt" idx="10"/>
          </p:nvPr>
        </p:nvSpPr>
        <p:spPr>
          <a:xfrm>
            <a:off x="914400" y="9534529"/>
            <a:ext cx="42672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84"/>
          <p:cNvSpPr txBox="1">
            <a:spLocks noGrp="1"/>
          </p:cNvSpPr>
          <p:nvPr>
            <p:ph type="ftr" idx="11"/>
          </p:nvPr>
        </p:nvSpPr>
        <p:spPr>
          <a:xfrm>
            <a:off x="6248400" y="9534529"/>
            <a:ext cx="5791200" cy="547688"/>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84"/>
          <p:cNvSpPr txBox="1">
            <a:spLocks noGrp="1"/>
          </p:cNvSpPr>
          <p:nvPr>
            <p:ph type="sldNum" idx="12"/>
          </p:nvPr>
        </p:nvSpPr>
        <p:spPr>
          <a:xfrm>
            <a:off x="13106400" y="9534529"/>
            <a:ext cx="4267200"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6046916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 with Caption">
    <p:spTree>
      <p:nvGrpSpPr>
        <p:cNvPr id="1" name="Shape 65"/>
        <p:cNvGrpSpPr/>
        <p:nvPr/>
      </p:nvGrpSpPr>
      <p:grpSpPr>
        <a:xfrm>
          <a:off x="0" y="0"/>
          <a:ext cx="0" cy="0"/>
          <a:chOff x="0" y="0"/>
          <a:chExt cx="0" cy="0"/>
        </a:xfrm>
      </p:grpSpPr>
      <p:sp>
        <p:nvSpPr>
          <p:cNvPr id="66" name="Google Shape;66;p185"/>
          <p:cNvSpPr txBox="1">
            <a:spLocks noGrp="1"/>
          </p:cNvSpPr>
          <p:nvPr>
            <p:ph type="title"/>
          </p:nvPr>
        </p:nvSpPr>
        <p:spPr>
          <a:xfrm>
            <a:off x="3584576" y="7200902"/>
            <a:ext cx="10972800" cy="85010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3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85"/>
          <p:cNvSpPr>
            <a:spLocks noGrp="1"/>
          </p:cNvSpPr>
          <p:nvPr>
            <p:ph type="pic" idx="2"/>
          </p:nvPr>
        </p:nvSpPr>
        <p:spPr>
          <a:xfrm>
            <a:off x="3584576" y="919163"/>
            <a:ext cx="10972800" cy="6172200"/>
          </a:xfrm>
          <a:prstGeom prst="rect">
            <a:avLst/>
          </a:prstGeom>
          <a:noFill/>
          <a:ln>
            <a:noFill/>
          </a:ln>
        </p:spPr>
      </p:sp>
      <p:sp>
        <p:nvSpPr>
          <p:cNvPr id="68" name="Google Shape;68;p185"/>
          <p:cNvSpPr txBox="1">
            <a:spLocks noGrp="1"/>
          </p:cNvSpPr>
          <p:nvPr>
            <p:ph type="body" idx="1"/>
          </p:nvPr>
        </p:nvSpPr>
        <p:spPr>
          <a:xfrm>
            <a:off x="3584576" y="8051009"/>
            <a:ext cx="10972800" cy="1207295"/>
          </a:xfrm>
          <a:prstGeom prst="rect">
            <a:avLst/>
          </a:prstGeom>
          <a:noFill/>
          <a:ln>
            <a:noFill/>
          </a:ln>
        </p:spPr>
        <p:txBody>
          <a:bodyPr spcFirstLastPara="1" wrap="square" lIns="91425" tIns="45700" rIns="91425" bIns="45700" anchor="t" anchorCtr="0">
            <a:normAutofit/>
          </a:bodyPr>
          <a:lstStyle>
            <a:lvl1pPr marL="685800" lvl="0" indent="-342900" algn="l">
              <a:spcBef>
                <a:spcPts val="420"/>
              </a:spcBef>
              <a:spcAft>
                <a:spcPts val="0"/>
              </a:spcAft>
              <a:buClr>
                <a:schemeClr val="dk1"/>
              </a:buClr>
              <a:buSzPts val="1400"/>
              <a:buNone/>
              <a:defRPr sz="2100"/>
            </a:lvl1pPr>
            <a:lvl2pPr marL="1371600" lvl="1" indent="-342900" algn="l">
              <a:spcBef>
                <a:spcPts val="360"/>
              </a:spcBef>
              <a:spcAft>
                <a:spcPts val="0"/>
              </a:spcAft>
              <a:buClr>
                <a:schemeClr val="dk1"/>
              </a:buClr>
              <a:buSzPts val="1200"/>
              <a:buNone/>
              <a:defRPr sz="1800"/>
            </a:lvl2pPr>
            <a:lvl3pPr marL="2057400" lvl="2" indent="-342900" algn="l">
              <a:spcBef>
                <a:spcPts val="300"/>
              </a:spcBef>
              <a:spcAft>
                <a:spcPts val="0"/>
              </a:spcAft>
              <a:buClr>
                <a:schemeClr val="dk1"/>
              </a:buClr>
              <a:buSzPts val="1000"/>
              <a:buNone/>
              <a:defRPr sz="1500"/>
            </a:lvl3pPr>
            <a:lvl4pPr marL="2743200" lvl="3" indent="-342900" algn="l">
              <a:spcBef>
                <a:spcPts val="270"/>
              </a:spcBef>
              <a:spcAft>
                <a:spcPts val="0"/>
              </a:spcAft>
              <a:buClr>
                <a:schemeClr val="dk1"/>
              </a:buClr>
              <a:buSzPts val="900"/>
              <a:buNone/>
              <a:defRPr sz="1350"/>
            </a:lvl4pPr>
            <a:lvl5pPr marL="3429000" lvl="4" indent="-342900" algn="l">
              <a:spcBef>
                <a:spcPts val="270"/>
              </a:spcBef>
              <a:spcAft>
                <a:spcPts val="0"/>
              </a:spcAft>
              <a:buClr>
                <a:schemeClr val="dk1"/>
              </a:buClr>
              <a:buSzPts val="900"/>
              <a:buNone/>
              <a:defRPr sz="1350"/>
            </a:lvl5pPr>
            <a:lvl6pPr marL="4114800" lvl="5" indent="-342900" algn="l">
              <a:spcBef>
                <a:spcPts val="270"/>
              </a:spcBef>
              <a:spcAft>
                <a:spcPts val="0"/>
              </a:spcAft>
              <a:buClr>
                <a:schemeClr val="dk1"/>
              </a:buClr>
              <a:buSzPts val="900"/>
              <a:buNone/>
              <a:defRPr sz="1350"/>
            </a:lvl6pPr>
            <a:lvl7pPr marL="4800600" lvl="6" indent="-342900" algn="l">
              <a:spcBef>
                <a:spcPts val="270"/>
              </a:spcBef>
              <a:spcAft>
                <a:spcPts val="0"/>
              </a:spcAft>
              <a:buClr>
                <a:schemeClr val="dk1"/>
              </a:buClr>
              <a:buSzPts val="900"/>
              <a:buNone/>
              <a:defRPr sz="1350"/>
            </a:lvl7pPr>
            <a:lvl8pPr marL="5486400" lvl="7" indent="-342900" algn="l">
              <a:spcBef>
                <a:spcPts val="270"/>
              </a:spcBef>
              <a:spcAft>
                <a:spcPts val="0"/>
              </a:spcAft>
              <a:buClr>
                <a:schemeClr val="dk1"/>
              </a:buClr>
              <a:buSzPts val="900"/>
              <a:buNone/>
              <a:defRPr sz="1350"/>
            </a:lvl8pPr>
            <a:lvl9pPr marL="6172200" lvl="8" indent="-342900" algn="l">
              <a:spcBef>
                <a:spcPts val="270"/>
              </a:spcBef>
              <a:spcAft>
                <a:spcPts val="0"/>
              </a:spcAft>
              <a:buClr>
                <a:schemeClr val="dk1"/>
              </a:buClr>
              <a:buSzPts val="900"/>
              <a:buNone/>
              <a:defRPr sz="1350"/>
            </a:lvl9pPr>
          </a:lstStyle>
          <a:p>
            <a:endParaRPr/>
          </a:p>
        </p:txBody>
      </p:sp>
      <p:sp>
        <p:nvSpPr>
          <p:cNvPr id="69" name="Google Shape;69;p185"/>
          <p:cNvSpPr txBox="1">
            <a:spLocks noGrp="1"/>
          </p:cNvSpPr>
          <p:nvPr>
            <p:ph type="dt" idx="10"/>
          </p:nvPr>
        </p:nvSpPr>
        <p:spPr>
          <a:xfrm>
            <a:off x="914400" y="9534529"/>
            <a:ext cx="42672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85"/>
          <p:cNvSpPr txBox="1">
            <a:spLocks noGrp="1"/>
          </p:cNvSpPr>
          <p:nvPr>
            <p:ph type="ftr" idx="11"/>
          </p:nvPr>
        </p:nvSpPr>
        <p:spPr>
          <a:xfrm>
            <a:off x="6248400" y="9534529"/>
            <a:ext cx="5791200" cy="547688"/>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85"/>
          <p:cNvSpPr txBox="1">
            <a:spLocks noGrp="1"/>
          </p:cNvSpPr>
          <p:nvPr>
            <p:ph type="sldNum" idx="12"/>
          </p:nvPr>
        </p:nvSpPr>
        <p:spPr>
          <a:xfrm>
            <a:off x="13106400" y="9534529"/>
            <a:ext cx="4267200"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80285841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Title and Vertical Text" type="vertTx">
  <p:cSld name="Title and Vertical Text">
    <p:spTree>
      <p:nvGrpSpPr>
        <p:cNvPr id="1" name="Shape 72"/>
        <p:cNvGrpSpPr/>
        <p:nvPr/>
      </p:nvGrpSpPr>
      <p:grpSpPr>
        <a:xfrm>
          <a:off x="0" y="0"/>
          <a:ext cx="0" cy="0"/>
          <a:chOff x="0" y="0"/>
          <a:chExt cx="0" cy="0"/>
        </a:xfrm>
      </p:grpSpPr>
      <p:sp>
        <p:nvSpPr>
          <p:cNvPr id="73" name="Google Shape;73;p186"/>
          <p:cNvSpPr txBox="1">
            <a:spLocks noGrp="1"/>
          </p:cNvSpPr>
          <p:nvPr>
            <p:ph type="title"/>
          </p:nvPr>
        </p:nvSpPr>
        <p:spPr>
          <a:xfrm>
            <a:off x="914400" y="411959"/>
            <a:ext cx="16459200" cy="17145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86"/>
          <p:cNvSpPr txBox="1">
            <a:spLocks noGrp="1"/>
          </p:cNvSpPr>
          <p:nvPr>
            <p:ph type="body" idx="1"/>
          </p:nvPr>
        </p:nvSpPr>
        <p:spPr>
          <a:xfrm rot="5400000">
            <a:off x="5749529" y="-2434824"/>
            <a:ext cx="6788945" cy="16459200"/>
          </a:xfrm>
          <a:prstGeom prst="rect">
            <a:avLst/>
          </a:prstGeom>
          <a:noFill/>
          <a:ln>
            <a:noFill/>
          </a:ln>
        </p:spPr>
        <p:txBody>
          <a:bodyPr spcFirstLastPara="1" wrap="square" lIns="91425" tIns="45700" rIns="91425" bIns="45700" anchor="t" anchorCtr="0">
            <a:normAutofit/>
          </a:bodyPr>
          <a:lstStyle>
            <a:lvl1pPr marL="685800" lvl="0" indent="-514350" algn="l">
              <a:spcBef>
                <a:spcPts val="540"/>
              </a:spcBef>
              <a:spcAft>
                <a:spcPts val="0"/>
              </a:spcAft>
              <a:buClr>
                <a:schemeClr val="dk1"/>
              </a:buClr>
              <a:buSzPts val="1800"/>
              <a:buChar char="•"/>
              <a:defRPr/>
            </a:lvl1pPr>
            <a:lvl2pPr marL="1371600" lvl="1" indent="-514350" algn="l">
              <a:spcBef>
                <a:spcPts val="540"/>
              </a:spcBef>
              <a:spcAft>
                <a:spcPts val="0"/>
              </a:spcAft>
              <a:buClr>
                <a:schemeClr val="dk1"/>
              </a:buClr>
              <a:buSzPts val="1800"/>
              <a:buChar char="–"/>
              <a:defRPr/>
            </a:lvl2pPr>
            <a:lvl3pPr marL="2057400" lvl="2" indent="-514350" algn="l">
              <a:spcBef>
                <a:spcPts val="540"/>
              </a:spcBef>
              <a:spcAft>
                <a:spcPts val="0"/>
              </a:spcAft>
              <a:buClr>
                <a:schemeClr val="dk1"/>
              </a:buClr>
              <a:buSzPts val="1800"/>
              <a:buChar char="•"/>
              <a:defRPr/>
            </a:lvl3pPr>
            <a:lvl4pPr marL="2743200" lvl="3" indent="-514350" algn="l">
              <a:spcBef>
                <a:spcPts val="540"/>
              </a:spcBef>
              <a:spcAft>
                <a:spcPts val="0"/>
              </a:spcAft>
              <a:buClr>
                <a:schemeClr val="dk1"/>
              </a:buClr>
              <a:buSzPts val="1800"/>
              <a:buChar char="–"/>
              <a:defRPr/>
            </a:lvl4pPr>
            <a:lvl5pPr marL="3429000" lvl="4" indent="-514350" algn="l">
              <a:spcBef>
                <a:spcPts val="540"/>
              </a:spcBef>
              <a:spcAft>
                <a:spcPts val="0"/>
              </a:spcAft>
              <a:buClr>
                <a:schemeClr val="dk1"/>
              </a:buClr>
              <a:buSzPts val="1800"/>
              <a:buChar char="»"/>
              <a:defRPr/>
            </a:lvl5pPr>
            <a:lvl6pPr marL="4114800" lvl="5" indent="-514350" algn="l">
              <a:spcBef>
                <a:spcPts val="540"/>
              </a:spcBef>
              <a:spcAft>
                <a:spcPts val="0"/>
              </a:spcAft>
              <a:buClr>
                <a:schemeClr val="dk1"/>
              </a:buClr>
              <a:buSzPts val="1800"/>
              <a:buChar char="•"/>
              <a:defRPr/>
            </a:lvl6pPr>
            <a:lvl7pPr marL="4800600" lvl="6" indent="-514350" algn="l">
              <a:spcBef>
                <a:spcPts val="540"/>
              </a:spcBef>
              <a:spcAft>
                <a:spcPts val="0"/>
              </a:spcAft>
              <a:buClr>
                <a:schemeClr val="dk1"/>
              </a:buClr>
              <a:buSzPts val="1800"/>
              <a:buChar char="•"/>
              <a:defRPr/>
            </a:lvl7pPr>
            <a:lvl8pPr marL="5486400" lvl="7" indent="-514350" algn="l">
              <a:spcBef>
                <a:spcPts val="540"/>
              </a:spcBef>
              <a:spcAft>
                <a:spcPts val="0"/>
              </a:spcAft>
              <a:buClr>
                <a:schemeClr val="dk1"/>
              </a:buClr>
              <a:buSzPts val="1800"/>
              <a:buChar char="•"/>
              <a:defRPr/>
            </a:lvl8pPr>
            <a:lvl9pPr marL="6172200" lvl="8" indent="-514350" algn="l">
              <a:spcBef>
                <a:spcPts val="540"/>
              </a:spcBef>
              <a:spcAft>
                <a:spcPts val="0"/>
              </a:spcAft>
              <a:buClr>
                <a:schemeClr val="dk1"/>
              </a:buClr>
              <a:buSzPts val="1800"/>
              <a:buChar char="•"/>
              <a:defRPr/>
            </a:lvl9pPr>
          </a:lstStyle>
          <a:p>
            <a:endParaRPr/>
          </a:p>
        </p:txBody>
      </p:sp>
      <p:sp>
        <p:nvSpPr>
          <p:cNvPr id="75" name="Google Shape;75;p186"/>
          <p:cNvSpPr txBox="1">
            <a:spLocks noGrp="1"/>
          </p:cNvSpPr>
          <p:nvPr>
            <p:ph type="dt" idx="10"/>
          </p:nvPr>
        </p:nvSpPr>
        <p:spPr>
          <a:xfrm>
            <a:off x="914400" y="9534529"/>
            <a:ext cx="42672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86"/>
          <p:cNvSpPr txBox="1">
            <a:spLocks noGrp="1"/>
          </p:cNvSpPr>
          <p:nvPr>
            <p:ph type="ftr" idx="11"/>
          </p:nvPr>
        </p:nvSpPr>
        <p:spPr>
          <a:xfrm>
            <a:off x="6248400" y="9534529"/>
            <a:ext cx="5791200" cy="547688"/>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86"/>
          <p:cNvSpPr txBox="1">
            <a:spLocks noGrp="1"/>
          </p:cNvSpPr>
          <p:nvPr>
            <p:ph type="sldNum" idx="12"/>
          </p:nvPr>
        </p:nvSpPr>
        <p:spPr>
          <a:xfrm>
            <a:off x="13106400" y="9534529"/>
            <a:ext cx="4267200"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77444367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187"/>
          <p:cNvSpPr txBox="1">
            <a:spLocks noGrp="1"/>
          </p:cNvSpPr>
          <p:nvPr>
            <p:ph type="title"/>
          </p:nvPr>
        </p:nvSpPr>
        <p:spPr>
          <a:xfrm rot="5400000">
            <a:off x="10927558" y="2743205"/>
            <a:ext cx="8777288" cy="41148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87"/>
          <p:cNvSpPr txBox="1">
            <a:spLocks noGrp="1"/>
          </p:cNvSpPr>
          <p:nvPr>
            <p:ph type="body" idx="1"/>
          </p:nvPr>
        </p:nvSpPr>
        <p:spPr>
          <a:xfrm rot="5400000">
            <a:off x="2545558" y="-1219196"/>
            <a:ext cx="8777288" cy="12039600"/>
          </a:xfrm>
          <a:prstGeom prst="rect">
            <a:avLst/>
          </a:prstGeom>
          <a:noFill/>
          <a:ln>
            <a:noFill/>
          </a:ln>
        </p:spPr>
        <p:txBody>
          <a:bodyPr spcFirstLastPara="1" wrap="square" lIns="91425" tIns="45700" rIns="91425" bIns="45700" anchor="t" anchorCtr="0">
            <a:normAutofit/>
          </a:bodyPr>
          <a:lstStyle>
            <a:lvl1pPr marL="685800" lvl="0" indent="-514350" algn="l">
              <a:spcBef>
                <a:spcPts val="540"/>
              </a:spcBef>
              <a:spcAft>
                <a:spcPts val="0"/>
              </a:spcAft>
              <a:buClr>
                <a:schemeClr val="dk1"/>
              </a:buClr>
              <a:buSzPts val="1800"/>
              <a:buChar char="•"/>
              <a:defRPr/>
            </a:lvl1pPr>
            <a:lvl2pPr marL="1371600" lvl="1" indent="-514350" algn="l">
              <a:spcBef>
                <a:spcPts val="540"/>
              </a:spcBef>
              <a:spcAft>
                <a:spcPts val="0"/>
              </a:spcAft>
              <a:buClr>
                <a:schemeClr val="dk1"/>
              </a:buClr>
              <a:buSzPts val="1800"/>
              <a:buChar char="–"/>
              <a:defRPr/>
            </a:lvl2pPr>
            <a:lvl3pPr marL="2057400" lvl="2" indent="-514350" algn="l">
              <a:spcBef>
                <a:spcPts val="540"/>
              </a:spcBef>
              <a:spcAft>
                <a:spcPts val="0"/>
              </a:spcAft>
              <a:buClr>
                <a:schemeClr val="dk1"/>
              </a:buClr>
              <a:buSzPts val="1800"/>
              <a:buChar char="•"/>
              <a:defRPr/>
            </a:lvl3pPr>
            <a:lvl4pPr marL="2743200" lvl="3" indent="-514350" algn="l">
              <a:spcBef>
                <a:spcPts val="540"/>
              </a:spcBef>
              <a:spcAft>
                <a:spcPts val="0"/>
              </a:spcAft>
              <a:buClr>
                <a:schemeClr val="dk1"/>
              </a:buClr>
              <a:buSzPts val="1800"/>
              <a:buChar char="–"/>
              <a:defRPr/>
            </a:lvl4pPr>
            <a:lvl5pPr marL="3429000" lvl="4" indent="-514350" algn="l">
              <a:spcBef>
                <a:spcPts val="540"/>
              </a:spcBef>
              <a:spcAft>
                <a:spcPts val="0"/>
              </a:spcAft>
              <a:buClr>
                <a:schemeClr val="dk1"/>
              </a:buClr>
              <a:buSzPts val="1800"/>
              <a:buChar char="»"/>
              <a:defRPr/>
            </a:lvl5pPr>
            <a:lvl6pPr marL="4114800" lvl="5" indent="-514350" algn="l">
              <a:spcBef>
                <a:spcPts val="540"/>
              </a:spcBef>
              <a:spcAft>
                <a:spcPts val="0"/>
              </a:spcAft>
              <a:buClr>
                <a:schemeClr val="dk1"/>
              </a:buClr>
              <a:buSzPts val="1800"/>
              <a:buChar char="•"/>
              <a:defRPr/>
            </a:lvl6pPr>
            <a:lvl7pPr marL="4800600" lvl="6" indent="-514350" algn="l">
              <a:spcBef>
                <a:spcPts val="540"/>
              </a:spcBef>
              <a:spcAft>
                <a:spcPts val="0"/>
              </a:spcAft>
              <a:buClr>
                <a:schemeClr val="dk1"/>
              </a:buClr>
              <a:buSzPts val="1800"/>
              <a:buChar char="•"/>
              <a:defRPr/>
            </a:lvl7pPr>
            <a:lvl8pPr marL="5486400" lvl="7" indent="-514350" algn="l">
              <a:spcBef>
                <a:spcPts val="540"/>
              </a:spcBef>
              <a:spcAft>
                <a:spcPts val="0"/>
              </a:spcAft>
              <a:buClr>
                <a:schemeClr val="dk1"/>
              </a:buClr>
              <a:buSzPts val="1800"/>
              <a:buChar char="•"/>
              <a:defRPr/>
            </a:lvl8pPr>
            <a:lvl9pPr marL="6172200" lvl="8" indent="-514350" algn="l">
              <a:spcBef>
                <a:spcPts val="540"/>
              </a:spcBef>
              <a:spcAft>
                <a:spcPts val="0"/>
              </a:spcAft>
              <a:buClr>
                <a:schemeClr val="dk1"/>
              </a:buClr>
              <a:buSzPts val="1800"/>
              <a:buChar char="•"/>
              <a:defRPr/>
            </a:lvl9pPr>
          </a:lstStyle>
          <a:p>
            <a:endParaRPr/>
          </a:p>
        </p:txBody>
      </p:sp>
      <p:sp>
        <p:nvSpPr>
          <p:cNvPr id="81" name="Google Shape;81;p187"/>
          <p:cNvSpPr txBox="1">
            <a:spLocks noGrp="1"/>
          </p:cNvSpPr>
          <p:nvPr>
            <p:ph type="dt" idx="10"/>
          </p:nvPr>
        </p:nvSpPr>
        <p:spPr>
          <a:xfrm>
            <a:off x="914400" y="9534529"/>
            <a:ext cx="42672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87"/>
          <p:cNvSpPr txBox="1">
            <a:spLocks noGrp="1"/>
          </p:cNvSpPr>
          <p:nvPr>
            <p:ph type="ftr" idx="11"/>
          </p:nvPr>
        </p:nvSpPr>
        <p:spPr>
          <a:xfrm>
            <a:off x="6248400" y="9534529"/>
            <a:ext cx="5791200" cy="547688"/>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87"/>
          <p:cNvSpPr txBox="1">
            <a:spLocks noGrp="1"/>
          </p:cNvSpPr>
          <p:nvPr>
            <p:ph type="sldNum" idx="12"/>
          </p:nvPr>
        </p:nvSpPr>
        <p:spPr>
          <a:xfrm>
            <a:off x="13106400" y="9534529"/>
            <a:ext cx="4267200"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5551502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84"/>
        <p:cNvGrpSpPr/>
        <p:nvPr/>
      </p:nvGrpSpPr>
      <p:grpSpPr>
        <a:xfrm>
          <a:off x="0" y="0"/>
          <a:ext cx="0" cy="0"/>
          <a:chOff x="0" y="0"/>
          <a:chExt cx="0" cy="0"/>
        </a:xfrm>
      </p:grpSpPr>
      <p:sp>
        <p:nvSpPr>
          <p:cNvPr id="85" name="Google Shape;85;p188"/>
          <p:cNvSpPr/>
          <p:nvPr/>
        </p:nvSpPr>
        <p:spPr>
          <a:xfrm>
            <a:off x="0" y="-235131"/>
            <a:ext cx="18288000" cy="10522131"/>
          </a:xfrm>
          <a:prstGeom prst="rect">
            <a:avLst/>
          </a:prstGeom>
          <a:solidFill>
            <a:schemeClr val="dk2"/>
          </a:solidFill>
          <a:ln w="25400" cap="flat" cmpd="sng">
            <a:solidFill>
              <a:srgbClr val="395E89"/>
            </a:solidFill>
            <a:prstDash val="solid"/>
            <a:round/>
            <a:headEnd type="none" w="sm" len="sm"/>
            <a:tailEnd type="none" w="sm" len="sm"/>
          </a:ln>
        </p:spPr>
        <p:txBody>
          <a:bodyPr spcFirstLastPara="1" wrap="square" lIns="137138" tIns="68550" rIns="137138" bIns="68550" anchor="ctr" anchorCtr="0">
            <a:noAutofit/>
          </a:bodyPr>
          <a:lstStyle/>
          <a:p>
            <a:pPr marL="0" marR="0" lvl="0" indent="0" algn="ctr" rtl="0">
              <a:lnSpc>
                <a:spcPct val="100000"/>
              </a:lnSpc>
              <a:spcBef>
                <a:spcPts val="0"/>
              </a:spcBef>
              <a:spcAft>
                <a:spcPts val="0"/>
              </a:spcAft>
              <a:buNone/>
            </a:pPr>
            <a:endParaRPr sz="2100" b="0" i="0" u="none" strike="noStrike" cap="none">
              <a:solidFill>
                <a:schemeClr val="lt1"/>
              </a:solidFill>
              <a:latin typeface="Arial"/>
              <a:ea typeface="Arial"/>
              <a:cs typeface="Arial"/>
              <a:sym typeface="Arial"/>
            </a:endParaRPr>
          </a:p>
        </p:txBody>
      </p:sp>
      <p:pic>
        <p:nvPicPr>
          <p:cNvPr id="86" name="Google Shape;86;p188"/>
          <p:cNvPicPr preferRelativeResize="0"/>
          <p:nvPr/>
        </p:nvPicPr>
        <p:blipFill rotWithShape="1">
          <a:blip r:embed="rId2">
            <a:alphaModFix amt="58999"/>
          </a:blip>
          <a:srcRect/>
          <a:stretch/>
        </p:blipFill>
        <p:spPr>
          <a:xfrm>
            <a:off x="0" y="7319972"/>
            <a:ext cx="18288000" cy="7130144"/>
          </a:xfrm>
          <a:prstGeom prst="rect">
            <a:avLst/>
          </a:prstGeom>
          <a:noFill/>
          <a:ln>
            <a:noFill/>
          </a:ln>
        </p:spPr>
      </p:pic>
      <p:sp>
        <p:nvSpPr>
          <p:cNvPr id="87" name="Google Shape;87;p188"/>
          <p:cNvSpPr/>
          <p:nvPr/>
        </p:nvSpPr>
        <p:spPr>
          <a:xfrm>
            <a:off x="3016795" y="-235131"/>
            <a:ext cx="15290801" cy="10522133"/>
          </a:xfrm>
          <a:prstGeom prst="rect">
            <a:avLst/>
          </a:prstGeom>
          <a:solidFill>
            <a:schemeClr val="lt1"/>
          </a:solidFill>
          <a:ln>
            <a:noFill/>
          </a:ln>
        </p:spPr>
        <p:txBody>
          <a:bodyPr spcFirstLastPara="1" wrap="square" lIns="137138" tIns="68550" rIns="137138" bIns="68550" anchor="ctr" anchorCtr="0">
            <a:noAutofit/>
          </a:bodyPr>
          <a:lstStyle/>
          <a:p>
            <a:pPr marL="0" marR="0" lvl="0" indent="0" algn="ctr" rtl="0">
              <a:lnSpc>
                <a:spcPct val="100000"/>
              </a:lnSpc>
              <a:spcBef>
                <a:spcPts val="0"/>
              </a:spcBef>
              <a:spcAft>
                <a:spcPts val="0"/>
              </a:spcAft>
              <a:buNone/>
            </a:pPr>
            <a:r>
              <a:rPr lang="en-US" sz="2100" b="0" i="0" u="none" strike="noStrike" cap="none">
                <a:solidFill>
                  <a:schemeClr val="lt1"/>
                </a:solidFill>
                <a:latin typeface="Arial"/>
                <a:ea typeface="Arial"/>
                <a:cs typeface="Arial"/>
                <a:sym typeface="Arial"/>
              </a:rPr>
              <a:t>          </a:t>
            </a:r>
            <a:endParaRPr sz="6000"/>
          </a:p>
        </p:txBody>
      </p:sp>
      <p:sp>
        <p:nvSpPr>
          <p:cNvPr id="88" name="Google Shape;88;p188"/>
          <p:cNvSpPr txBox="1">
            <a:spLocks noGrp="1"/>
          </p:cNvSpPr>
          <p:nvPr>
            <p:ph type="body" idx="1"/>
          </p:nvPr>
        </p:nvSpPr>
        <p:spPr>
          <a:xfrm>
            <a:off x="6648633" y="2815199"/>
            <a:ext cx="11324757" cy="6527007"/>
          </a:xfrm>
          <a:prstGeom prst="rect">
            <a:avLst/>
          </a:prstGeom>
          <a:noFill/>
          <a:ln>
            <a:noFill/>
          </a:ln>
        </p:spPr>
        <p:txBody>
          <a:bodyPr spcFirstLastPara="1" wrap="square" lIns="91425" tIns="45700" rIns="91425" bIns="45700" anchor="t" anchorCtr="0">
            <a:normAutofit/>
          </a:bodyPr>
          <a:lstStyle>
            <a:lvl1pPr marL="685800" lvl="0" indent="-342900" algn="l">
              <a:spcBef>
                <a:spcPts val="600"/>
              </a:spcBef>
              <a:spcAft>
                <a:spcPts val="0"/>
              </a:spcAft>
              <a:buClr>
                <a:schemeClr val="dk1"/>
              </a:buClr>
              <a:buSzPts val="2000"/>
              <a:buFont typeface="Noto Sans Symbols"/>
              <a:buNone/>
              <a:defRPr sz="3000" b="0" i="0">
                <a:latin typeface="Calibri"/>
                <a:ea typeface="Calibri"/>
                <a:cs typeface="Calibri"/>
                <a:sym typeface="Calibri"/>
              </a:defRPr>
            </a:lvl1pPr>
            <a:lvl2pPr marL="1371600" lvl="1" indent="-342900" algn="l">
              <a:spcBef>
                <a:spcPts val="420"/>
              </a:spcBef>
              <a:spcAft>
                <a:spcPts val="0"/>
              </a:spcAft>
              <a:buClr>
                <a:schemeClr val="dk1"/>
              </a:buClr>
              <a:buSzPts val="1400"/>
              <a:buFont typeface="Noto Sans Symbols"/>
              <a:buNone/>
              <a:defRPr sz="2100">
                <a:latin typeface="Calibri"/>
                <a:ea typeface="Calibri"/>
                <a:cs typeface="Calibri"/>
                <a:sym typeface="Calibri"/>
              </a:defRPr>
            </a:lvl2pPr>
            <a:lvl3pPr marL="2057400" lvl="2" indent="-476250" algn="l">
              <a:spcBef>
                <a:spcPts val="420"/>
              </a:spcBef>
              <a:spcAft>
                <a:spcPts val="0"/>
              </a:spcAft>
              <a:buClr>
                <a:schemeClr val="dk1"/>
              </a:buClr>
              <a:buSzPts val="1400"/>
              <a:buFont typeface="Noto Sans Symbols"/>
              <a:buChar char="▪"/>
              <a:defRPr sz="2100">
                <a:latin typeface="Calibri"/>
                <a:ea typeface="Calibri"/>
                <a:cs typeface="Calibri"/>
                <a:sym typeface="Calibri"/>
              </a:defRPr>
            </a:lvl3pPr>
            <a:lvl4pPr marL="2743200" lvl="3" indent="-476250" algn="l">
              <a:spcBef>
                <a:spcPts val="420"/>
              </a:spcBef>
              <a:spcAft>
                <a:spcPts val="0"/>
              </a:spcAft>
              <a:buClr>
                <a:schemeClr val="dk1"/>
              </a:buClr>
              <a:buSzPts val="1400"/>
              <a:buFont typeface="Noto Sans Symbols"/>
              <a:buChar char="▪"/>
              <a:defRPr sz="2100">
                <a:latin typeface="Calibri"/>
                <a:ea typeface="Calibri"/>
                <a:cs typeface="Calibri"/>
                <a:sym typeface="Calibri"/>
              </a:defRPr>
            </a:lvl4pPr>
            <a:lvl5pPr marL="3429000" lvl="4" indent="-476250" algn="l">
              <a:spcBef>
                <a:spcPts val="420"/>
              </a:spcBef>
              <a:spcAft>
                <a:spcPts val="0"/>
              </a:spcAft>
              <a:buClr>
                <a:schemeClr val="dk1"/>
              </a:buClr>
              <a:buSzPts val="1400"/>
              <a:buFont typeface="Noto Sans Symbols"/>
              <a:buChar char="▪"/>
              <a:defRPr sz="2100">
                <a:latin typeface="Calibri"/>
                <a:ea typeface="Calibri"/>
                <a:cs typeface="Calibri"/>
                <a:sym typeface="Calibri"/>
              </a:defRPr>
            </a:lvl5pPr>
            <a:lvl6pPr marL="4114800" lvl="5" indent="-514350" algn="l">
              <a:spcBef>
                <a:spcPts val="540"/>
              </a:spcBef>
              <a:spcAft>
                <a:spcPts val="0"/>
              </a:spcAft>
              <a:buClr>
                <a:schemeClr val="dk1"/>
              </a:buClr>
              <a:buSzPts val="1800"/>
              <a:buChar char="•"/>
              <a:defRPr/>
            </a:lvl6pPr>
            <a:lvl7pPr marL="4800600" lvl="6" indent="-514350" algn="l">
              <a:spcBef>
                <a:spcPts val="540"/>
              </a:spcBef>
              <a:spcAft>
                <a:spcPts val="0"/>
              </a:spcAft>
              <a:buClr>
                <a:schemeClr val="dk1"/>
              </a:buClr>
              <a:buSzPts val="1800"/>
              <a:buChar char="•"/>
              <a:defRPr/>
            </a:lvl7pPr>
            <a:lvl8pPr marL="5486400" lvl="7" indent="-514350" algn="l">
              <a:spcBef>
                <a:spcPts val="540"/>
              </a:spcBef>
              <a:spcAft>
                <a:spcPts val="0"/>
              </a:spcAft>
              <a:buClr>
                <a:schemeClr val="dk1"/>
              </a:buClr>
              <a:buSzPts val="1800"/>
              <a:buChar char="•"/>
              <a:defRPr/>
            </a:lvl8pPr>
            <a:lvl9pPr marL="6172200" lvl="8" indent="-514350" algn="l">
              <a:spcBef>
                <a:spcPts val="540"/>
              </a:spcBef>
              <a:spcAft>
                <a:spcPts val="0"/>
              </a:spcAft>
              <a:buClr>
                <a:schemeClr val="dk1"/>
              </a:buClr>
              <a:buSzPts val="1800"/>
              <a:buChar char="•"/>
              <a:defRPr/>
            </a:lvl9pPr>
          </a:lstStyle>
          <a:p>
            <a:endParaRPr/>
          </a:p>
        </p:txBody>
      </p:sp>
      <p:sp>
        <p:nvSpPr>
          <p:cNvPr id="89" name="Google Shape;89;p188"/>
          <p:cNvSpPr>
            <a:spLocks noGrp="1"/>
          </p:cNvSpPr>
          <p:nvPr>
            <p:ph type="pic" idx="2"/>
          </p:nvPr>
        </p:nvSpPr>
        <p:spPr>
          <a:xfrm>
            <a:off x="3817086" y="2506726"/>
            <a:ext cx="2383407" cy="2383406"/>
          </a:xfrm>
          <a:prstGeom prst="ellipse">
            <a:avLst/>
          </a:prstGeom>
          <a:noFill/>
          <a:ln w="28575" cap="flat" cmpd="sng">
            <a:solidFill>
              <a:srgbClr val="D8D8D8"/>
            </a:solidFill>
            <a:prstDash val="solid"/>
            <a:round/>
            <a:headEnd type="none" w="sm" len="sm"/>
            <a:tailEnd type="none" w="sm" len="sm"/>
          </a:ln>
        </p:spPr>
      </p:sp>
      <p:sp>
        <p:nvSpPr>
          <p:cNvPr id="90" name="Google Shape;90;p188"/>
          <p:cNvSpPr txBox="1">
            <a:spLocks noGrp="1"/>
          </p:cNvSpPr>
          <p:nvPr>
            <p:ph type="title"/>
          </p:nvPr>
        </p:nvSpPr>
        <p:spPr>
          <a:xfrm>
            <a:off x="3503574" y="547153"/>
            <a:ext cx="14470914" cy="1485047"/>
          </a:xfrm>
          <a:prstGeom prst="rect">
            <a:avLst/>
          </a:prstGeom>
          <a:noFill/>
          <a:ln>
            <a:noFill/>
          </a:ln>
        </p:spPr>
        <p:txBody>
          <a:bodyPr spcFirstLastPara="1" wrap="square" lIns="91425" tIns="45700" rIns="365750" bIns="45700" anchor="ctr" anchorCtr="0">
            <a:noAutofit/>
          </a:bodyPr>
          <a:lstStyle>
            <a:lvl1pPr lvl="0" algn="r">
              <a:spcBef>
                <a:spcPts val="0"/>
              </a:spcBef>
              <a:spcAft>
                <a:spcPts val="0"/>
              </a:spcAft>
              <a:buClr>
                <a:schemeClr val="dk1"/>
              </a:buClr>
              <a:buSzPts val="3600"/>
              <a:buFont typeface="Calibri"/>
              <a:buNone/>
              <a:defRPr sz="5400" b="0" i="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188"/>
          <p:cNvSpPr txBox="1">
            <a:spLocks noGrp="1"/>
          </p:cNvSpPr>
          <p:nvPr>
            <p:ph type="dt" idx="10"/>
          </p:nvPr>
        </p:nvSpPr>
        <p:spPr>
          <a:xfrm>
            <a:off x="3777897" y="9534526"/>
            <a:ext cx="2433495"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188"/>
          <p:cNvSpPr txBox="1">
            <a:spLocks noGrp="1"/>
          </p:cNvSpPr>
          <p:nvPr>
            <p:ph type="ftr" idx="11"/>
          </p:nvPr>
        </p:nvSpPr>
        <p:spPr>
          <a:xfrm>
            <a:off x="6998426" y="9534526"/>
            <a:ext cx="6325689" cy="547688"/>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669414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89"/>
                                        </p:tgtEl>
                                        <p:attrNameLst>
                                          <p:attrName>style.visibility</p:attrName>
                                        </p:attrNameLst>
                                      </p:cBhvr>
                                      <p:to>
                                        <p:strVal val="visible"/>
                                      </p:to>
                                    </p:set>
                                    <p:anim calcmode="lin" valueType="num">
                                      <p:cBhvr additive="base">
                                        <p:cTn id="7" dur="500"/>
                                        <p:tgtEl>
                                          <p:spTgt spid="89"/>
                                        </p:tgtEl>
                                        <p:attrNameLst>
                                          <p:attrName>ppt_w</p:attrName>
                                        </p:attrNameLst>
                                      </p:cBhvr>
                                      <p:tavLst>
                                        <p:tav tm="0">
                                          <p:val>
                                            <p:strVal val="0"/>
                                          </p:val>
                                        </p:tav>
                                        <p:tav tm="100000">
                                          <p:val>
                                            <p:strVal val="#ppt_w"/>
                                          </p:val>
                                        </p:tav>
                                      </p:tavLst>
                                    </p:anim>
                                    <p:anim calcmode="lin" valueType="num">
                                      <p:cBhvr additive="base">
                                        <p:cTn id="8" dur="500"/>
                                        <p:tgtEl>
                                          <p:spTgt spid="89"/>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88">
                                            <p:txEl>
                                              <p:pRg st="0" end="0"/>
                                            </p:txEl>
                                          </p:spTgt>
                                        </p:tgtEl>
                                        <p:attrNameLst>
                                          <p:attrName>style.visibility</p:attrName>
                                        </p:attrNameLst>
                                      </p:cBhvr>
                                      <p:to>
                                        <p:strVal val="visible"/>
                                      </p:to>
                                    </p:set>
                                    <p:animEffect transition="in" filter="fade">
                                      <p:cBhvr>
                                        <p:cTn id="13" dur="500"/>
                                        <p:tgtEl>
                                          <p:spTgt spid="88">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8">
                                            <p:txEl>
                                              <p:charRg st="1" end="1"/>
                                            </p:txEl>
                                          </p:spTgt>
                                        </p:tgtEl>
                                        <p:attrNameLst>
                                          <p:attrName>style.visibility</p:attrName>
                                        </p:attrNameLst>
                                      </p:cBhvr>
                                      <p:to>
                                        <p:strVal val="visible"/>
                                      </p:to>
                                    </p:set>
                                    <p:animEffect transition="in" filter="fade">
                                      <p:cBhvr>
                                        <p:cTn id="18" dur="500"/>
                                        <p:tgtEl>
                                          <p:spTgt spid="88">
                                            <p:txEl>
                                              <p:char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8">
                                            <p:txEl>
                                              <p:charRg st="1" end="1"/>
                                            </p:txEl>
                                          </p:spTgt>
                                        </p:tgtEl>
                                        <p:attrNameLst>
                                          <p:attrName>style.visibility</p:attrName>
                                        </p:attrNameLst>
                                      </p:cBhvr>
                                      <p:to>
                                        <p:strVal val="visible"/>
                                      </p:to>
                                    </p:set>
                                    <p:animEffect transition="in" filter="fade">
                                      <p:cBhvr>
                                        <p:cTn id="23" dur="500"/>
                                        <p:tgtEl>
                                          <p:spTgt spid="88">
                                            <p:txEl>
                                              <p:char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88">
                                            <p:txEl>
                                              <p:charRg st="1" end="1"/>
                                            </p:txEl>
                                          </p:spTgt>
                                        </p:tgtEl>
                                        <p:attrNameLst>
                                          <p:attrName>style.visibility</p:attrName>
                                        </p:attrNameLst>
                                      </p:cBhvr>
                                      <p:to>
                                        <p:strVal val="visible"/>
                                      </p:to>
                                    </p:set>
                                    <p:animEffect transition="in" filter="fade">
                                      <p:cBhvr>
                                        <p:cTn id="28" dur="500"/>
                                        <p:tgtEl>
                                          <p:spTgt spid="88">
                                            <p:txEl>
                                              <p:char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88">
                                            <p:txEl>
                                              <p:charRg st="1" end="1"/>
                                            </p:txEl>
                                          </p:spTgt>
                                        </p:tgtEl>
                                        <p:attrNameLst>
                                          <p:attrName>style.visibility</p:attrName>
                                        </p:attrNameLst>
                                      </p:cBhvr>
                                      <p:to>
                                        <p:strVal val="visible"/>
                                      </p:to>
                                    </p:set>
                                    <p:animEffect transition="in" filter="fade">
                                      <p:cBhvr>
                                        <p:cTn id="33" dur="500"/>
                                        <p:tgtEl>
                                          <p:spTgt spid="88">
                                            <p:txEl>
                                              <p:char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88">
                                            <p:txEl>
                                              <p:charRg st="1" end="1"/>
                                            </p:txEl>
                                          </p:spTgt>
                                        </p:tgtEl>
                                        <p:attrNameLst>
                                          <p:attrName>style.visibility</p:attrName>
                                        </p:attrNameLst>
                                      </p:cBhvr>
                                      <p:to>
                                        <p:strVal val="visible"/>
                                      </p:to>
                                    </p:set>
                                    <p:animEffect transition="in" filter="fade">
                                      <p:cBhvr>
                                        <p:cTn id="38" dur="500"/>
                                        <p:tgtEl>
                                          <p:spTgt spid="88">
                                            <p:txEl>
                                              <p:char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88">
                                            <p:txEl>
                                              <p:charRg st="1" end="1"/>
                                            </p:txEl>
                                          </p:spTgt>
                                        </p:tgtEl>
                                        <p:attrNameLst>
                                          <p:attrName>style.visibility</p:attrName>
                                        </p:attrNameLst>
                                      </p:cBhvr>
                                      <p:to>
                                        <p:strVal val="visible"/>
                                      </p:to>
                                    </p:set>
                                    <p:animEffect transition="in" filter="fade">
                                      <p:cBhvr>
                                        <p:cTn id="43" dur="500"/>
                                        <p:tgtEl>
                                          <p:spTgt spid="88">
                                            <p:txEl>
                                              <p:char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88">
                                            <p:txEl>
                                              <p:charRg st="1" end="1"/>
                                            </p:txEl>
                                          </p:spTgt>
                                        </p:tgtEl>
                                        <p:attrNameLst>
                                          <p:attrName>style.visibility</p:attrName>
                                        </p:attrNameLst>
                                      </p:cBhvr>
                                      <p:to>
                                        <p:strVal val="visible"/>
                                      </p:to>
                                    </p:set>
                                    <p:animEffect transition="in" filter="fade">
                                      <p:cBhvr>
                                        <p:cTn id="48" dur="500"/>
                                        <p:tgtEl>
                                          <p:spTgt spid="88">
                                            <p:txEl>
                                              <p:charRg st="1" end="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88">
                                            <p:txEl>
                                              <p:charRg st="1" end="1"/>
                                            </p:txEl>
                                          </p:spTgt>
                                        </p:tgtEl>
                                        <p:attrNameLst>
                                          <p:attrName>style.visibility</p:attrName>
                                        </p:attrNameLst>
                                      </p:cBhvr>
                                      <p:to>
                                        <p:strVal val="visible"/>
                                      </p:to>
                                    </p:set>
                                    <p:animEffect transition="in" filter="fade">
                                      <p:cBhvr>
                                        <p:cTn id="53" dur="500"/>
                                        <p:tgtEl>
                                          <p:spTgt spid="88">
                                            <p:txEl>
                                              <p:char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5785585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57B945AA-944B-3B46-BC31-B5A50F53CA93}"/>
              </a:ext>
            </a:extLst>
          </p:cNvPr>
          <p:cNvSpPr>
            <a:spLocks noGrp="1"/>
          </p:cNvSpPr>
          <p:nvPr>
            <p:ph idx="1"/>
          </p:nvPr>
        </p:nvSpPr>
        <p:spPr>
          <a:xfrm>
            <a:off x="6648633" y="2815199"/>
            <a:ext cx="11324757" cy="6527007"/>
          </a:xfrm>
          <a:prstGeom prst="rect">
            <a:avLst/>
          </a:prstGeom>
        </p:spPr>
        <p:txBody>
          <a:bodyPr numCol="2">
            <a:normAutofit/>
          </a:bodyPr>
          <a:lstStyle>
            <a:lvl1pPr marL="0" indent="0">
              <a:buFont typeface="Wingdings" pitchFamily="2" charset="2"/>
              <a:buNone/>
              <a:defRPr sz="3000" b="0" i="0" baseline="0">
                <a:latin typeface="Calibri" panose="020F0502020204030204" pitchFamily="34" charset="0"/>
                <a:cs typeface="Gotham Medium" pitchFamily="2" charset="0"/>
              </a:defRPr>
            </a:lvl1pPr>
            <a:lvl2pPr marL="685800" indent="0">
              <a:buFont typeface="Wingdings" pitchFamily="2" charset="2"/>
              <a:buNone/>
              <a:defRPr sz="2100" baseline="0">
                <a:latin typeface="Calibri" panose="020F0502020204030204" pitchFamily="34" charset="0"/>
                <a:cs typeface="Gotham Medium" pitchFamily="2" charset="0"/>
              </a:defRPr>
            </a:lvl2pPr>
            <a:lvl3pPr marL="1714500" indent="-342900">
              <a:buFont typeface="Wingdings" pitchFamily="2" charset="2"/>
              <a:buChar char="§"/>
              <a:defRPr sz="2100" baseline="0">
                <a:latin typeface="Calibri" panose="020F0502020204030204" pitchFamily="34" charset="0"/>
                <a:cs typeface="Gotham Medium" pitchFamily="2" charset="0"/>
              </a:defRPr>
            </a:lvl3pPr>
            <a:lvl4pPr marL="2400300" indent="-342900">
              <a:buFont typeface="Wingdings" pitchFamily="2" charset="2"/>
              <a:buChar char="§"/>
              <a:defRPr sz="2100" baseline="0">
                <a:latin typeface="Calibri" panose="020F0502020204030204" pitchFamily="34" charset="0"/>
                <a:cs typeface="Gotham Medium" pitchFamily="2" charset="0"/>
              </a:defRPr>
            </a:lvl4pPr>
            <a:lvl5pPr marL="3086100" indent="-342900">
              <a:buFont typeface="Wingdings" pitchFamily="2" charset="2"/>
              <a:buChar char="§"/>
              <a:defRPr sz="2100" baseline="0">
                <a:latin typeface="Calibri" panose="020F0502020204030204" pitchFamily="34" charset="0"/>
                <a:cs typeface="Gotham Medium"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20">
            <a:extLst>
              <a:ext uri="{FF2B5EF4-FFF2-40B4-BE49-F238E27FC236}">
                <a16:creationId xmlns:a16="http://schemas.microsoft.com/office/drawing/2014/main" id="{070701C0-73CF-0840-82AD-EB3C480EABA7}"/>
              </a:ext>
            </a:extLst>
          </p:cNvPr>
          <p:cNvSpPr>
            <a:spLocks noGrp="1"/>
          </p:cNvSpPr>
          <p:nvPr>
            <p:ph type="pic" sz="quarter" idx="12" hasCustomPrompt="1"/>
          </p:nvPr>
        </p:nvSpPr>
        <p:spPr>
          <a:xfrm>
            <a:off x="3817086" y="2506726"/>
            <a:ext cx="2383407" cy="2383406"/>
          </a:xfrm>
          <a:prstGeom prst="ellipse">
            <a:avLst/>
          </a:prstGeom>
          <a:ln w="28575">
            <a:solidFill>
              <a:schemeClr val="bg1">
                <a:lumMod val="85000"/>
              </a:schemeClr>
            </a:solidFill>
            <a:prstDash val="solid"/>
          </a:ln>
        </p:spPr>
        <p:txBody>
          <a:bodyPr lIns="0" tIns="91440" rIns="0" bIns="0" anchor="ctr">
            <a:normAutofit/>
          </a:bodyPr>
          <a:lstStyle>
            <a:lvl1pPr marL="0" indent="0" algn="ctr">
              <a:buFontTx/>
              <a:buNone/>
              <a:defRPr sz="2100">
                <a:latin typeface="Whitney HTF Book" pitchFamily="2" charset="77"/>
                <a:cs typeface="Gotham Medium" pitchFamily="2" charset="0"/>
              </a:defRPr>
            </a:lvl1pPr>
          </a:lstStyle>
          <a:p>
            <a:r>
              <a:rPr lang="en-US" dirty="0"/>
              <a:t>DRAG AND DROP SPEAKER PHOTO HERE</a:t>
            </a:r>
          </a:p>
        </p:txBody>
      </p:sp>
      <p:sp>
        <p:nvSpPr>
          <p:cNvPr id="9" name="Title 1">
            <a:extLst>
              <a:ext uri="{FF2B5EF4-FFF2-40B4-BE49-F238E27FC236}">
                <a16:creationId xmlns:a16="http://schemas.microsoft.com/office/drawing/2014/main" id="{537D10C4-5924-B245-8685-911079775C58}"/>
              </a:ext>
            </a:extLst>
          </p:cNvPr>
          <p:cNvSpPr>
            <a:spLocks noGrp="1"/>
          </p:cNvSpPr>
          <p:nvPr>
            <p:ph type="title"/>
          </p:nvPr>
        </p:nvSpPr>
        <p:spPr>
          <a:xfrm>
            <a:off x="3503574" y="547153"/>
            <a:ext cx="14470914" cy="1485047"/>
          </a:xfrm>
          <a:prstGeom prst="rect">
            <a:avLst/>
          </a:prstGeom>
        </p:spPr>
        <p:txBody>
          <a:bodyPr rIns="365760" anchor="ctr">
            <a:noAutofit/>
          </a:bodyPr>
          <a:lstStyle>
            <a:lvl1pPr algn="r">
              <a:defRPr sz="5400" b="0" i="0" baseline="0">
                <a:latin typeface="Calibri" panose="020F0502020204030204" pitchFamily="34" charset="0"/>
                <a:cs typeface="Gotham Medium" pitchFamily="2" charset="0"/>
              </a:defRPr>
            </a:lvl1pPr>
          </a:lstStyle>
          <a:p>
            <a:r>
              <a:rPr lang="en-US" dirty="0"/>
              <a:t>Click to edit Master title style</a:t>
            </a:r>
          </a:p>
        </p:txBody>
      </p:sp>
      <p:sp>
        <p:nvSpPr>
          <p:cNvPr id="21" name="Date Placeholder 3">
            <a:extLst>
              <a:ext uri="{FF2B5EF4-FFF2-40B4-BE49-F238E27FC236}">
                <a16:creationId xmlns:a16="http://schemas.microsoft.com/office/drawing/2014/main" id="{0B5ED14F-B0B1-5548-9804-DBC5206AF179}"/>
              </a:ext>
            </a:extLst>
          </p:cNvPr>
          <p:cNvSpPr>
            <a:spLocks noGrp="1"/>
          </p:cNvSpPr>
          <p:nvPr>
            <p:ph type="dt" sz="half" idx="10"/>
          </p:nvPr>
        </p:nvSpPr>
        <p:spPr>
          <a:xfrm>
            <a:off x="3777897" y="9534526"/>
            <a:ext cx="2433495" cy="547688"/>
          </a:xfrm>
        </p:spPr>
        <p:txBody>
          <a:bodyPr/>
          <a:lstStyle/>
          <a:p>
            <a:fld id="{CC1DF0F3-96FB-41B0-818D-160486166418}" type="datetime1">
              <a:rPr lang="en-US" smtClean="0"/>
              <a:t>11/20/2023</a:t>
            </a:fld>
            <a:endParaRPr lang="en-US" dirty="0"/>
          </a:p>
        </p:txBody>
      </p:sp>
      <p:sp>
        <p:nvSpPr>
          <p:cNvPr id="22" name="Footer Placeholder 4">
            <a:extLst>
              <a:ext uri="{FF2B5EF4-FFF2-40B4-BE49-F238E27FC236}">
                <a16:creationId xmlns:a16="http://schemas.microsoft.com/office/drawing/2014/main" id="{AD675946-2165-2040-A73A-8F25BF07A846}"/>
              </a:ext>
            </a:extLst>
          </p:cNvPr>
          <p:cNvSpPr>
            <a:spLocks noGrp="1"/>
          </p:cNvSpPr>
          <p:nvPr>
            <p:ph type="ftr" sz="quarter" idx="11"/>
          </p:nvPr>
        </p:nvSpPr>
        <p:spPr>
          <a:xfrm>
            <a:off x="6998426" y="9534526"/>
            <a:ext cx="6325689" cy="547688"/>
          </a:xfrm>
        </p:spPr>
        <p:txBody>
          <a:bodyPr/>
          <a:lstStyle/>
          <a:p>
            <a:endParaRPr lang="en-US" dirty="0"/>
          </a:p>
        </p:txBody>
      </p:sp>
    </p:spTree>
    <p:extLst>
      <p:ext uri="{BB962C8B-B14F-4D97-AF65-F5344CB8AC3E}">
        <p14:creationId xmlns:p14="http://schemas.microsoft.com/office/powerpoint/2010/main" val="3003773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500"/>
                                        <p:tgtEl>
                                          <p:spTgt spid="7">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fade">
                                      <p:cBhvr>
                                        <p:cTn id="17" dur="500"/>
                                        <p:tgtEl>
                                          <p:spTgt spid="7">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7">
                                            <p:txEl>
                                              <p:pRg st="2" end="2"/>
                                            </p:txEl>
                                          </p:spTgt>
                                        </p:tgtEl>
                                        <p:attrNameLst>
                                          <p:attrName>style.visibility</p:attrName>
                                        </p:attrNameLst>
                                      </p:cBhvr>
                                      <p:to>
                                        <p:strVal val="visible"/>
                                      </p:to>
                                    </p:set>
                                    <p:animEffect transition="in" filter="fade">
                                      <p:cBhvr>
                                        <p:cTn id="20" dur="500"/>
                                        <p:tgtEl>
                                          <p:spTgt spid="7">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animEffect transition="in" filter="fade">
                                      <p:cBhvr>
                                        <p:cTn id="23" dur="500"/>
                                        <p:tgtEl>
                                          <p:spTgt spid="7">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xEl>
                                              <p:pRg st="4" end="4"/>
                                            </p:txEl>
                                          </p:spTgt>
                                        </p:tgtEl>
                                        <p:attrNameLst>
                                          <p:attrName>style.visibility</p:attrName>
                                        </p:attrNameLst>
                                      </p:cBhvr>
                                      <p:to>
                                        <p:strVal val="visible"/>
                                      </p:to>
                                    </p:set>
                                    <p:animEffect transition="in" filter="fade">
                                      <p:cBhvr>
                                        <p:cTn id="26"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animBg="1"/>
    </p:bld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57300" y="4604657"/>
            <a:ext cx="15773400" cy="4348844"/>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dirty="0"/>
              <a:t>Click to edit Master subtitle style</a:t>
            </a:r>
          </a:p>
        </p:txBody>
      </p:sp>
      <p:sp>
        <p:nvSpPr>
          <p:cNvPr id="4" name="Date Placeholder 3"/>
          <p:cNvSpPr>
            <a:spLocks noGrp="1"/>
          </p:cNvSpPr>
          <p:nvPr>
            <p:ph type="dt" sz="half" idx="10"/>
          </p:nvPr>
        </p:nvSpPr>
        <p:spPr/>
        <p:txBody>
          <a:bodyPr/>
          <a:lstStyle/>
          <a:p>
            <a:fld id="{774DF721-D999-4266-9D00-B1B9C9857A27}" type="datetime1">
              <a:rPr lang="en-US" smtClean="0"/>
              <a:t>11/20/2023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Title 6">
            <a:extLst>
              <a:ext uri="{FF2B5EF4-FFF2-40B4-BE49-F238E27FC236}">
                <a16:creationId xmlns:a16="http://schemas.microsoft.com/office/drawing/2014/main" id="{CB450E9B-0A1A-AD4C-A5A0-0444091C44A0}"/>
              </a:ext>
            </a:extLst>
          </p:cNvPr>
          <p:cNvSpPr>
            <a:spLocks noGrp="1"/>
          </p:cNvSpPr>
          <p:nvPr>
            <p:ph type="title"/>
          </p:nvPr>
        </p:nvSpPr>
        <p:spPr>
          <a:xfrm>
            <a:off x="1180148" y="2554761"/>
            <a:ext cx="15850553" cy="1320234"/>
          </a:xfrm>
        </p:spPr>
        <p:txBody>
          <a:bodyPr/>
          <a:lstStyle/>
          <a:p>
            <a:r>
              <a:rPr lang="en-US" dirty="0"/>
              <a:t>Click to edit Master title style</a:t>
            </a:r>
          </a:p>
        </p:txBody>
      </p:sp>
    </p:spTree>
    <p:extLst>
      <p:ext uri="{BB962C8B-B14F-4D97-AF65-F5344CB8AC3E}">
        <p14:creationId xmlns:p14="http://schemas.microsoft.com/office/powerpoint/2010/main" val="267744972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813DD2-320A-4DC1-9CAB-AC40B81ADFAD}" type="datetime1">
              <a:rPr lang="en-US" smtClean="0"/>
              <a:t>11/20/2023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56014585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6596125-FB08-46E1-9A8C-3DF895118E57}" type="datetime1">
              <a:rPr lang="en-US" smtClean="0"/>
              <a:t>11/20/2023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061536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44.xml"/><Relationship Id="rId13" Type="http://schemas.openxmlformats.org/officeDocument/2006/relationships/slideLayout" Target="../slideLayouts/slideLayout149.xml"/><Relationship Id="rId18" Type="http://schemas.openxmlformats.org/officeDocument/2006/relationships/slideLayout" Target="../slideLayouts/slideLayout154.xml"/><Relationship Id="rId3" Type="http://schemas.openxmlformats.org/officeDocument/2006/relationships/slideLayout" Target="../slideLayouts/slideLayout139.xml"/><Relationship Id="rId21" Type="http://schemas.openxmlformats.org/officeDocument/2006/relationships/image" Target="../media/image26.emf"/><Relationship Id="rId7" Type="http://schemas.openxmlformats.org/officeDocument/2006/relationships/slideLayout" Target="../slideLayouts/slideLayout143.xml"/><Relationship Id="rId12" Type="http://schemas.openxmlformats.org/officeDocument/2006/relationships/slideLayout" Target="../slideLayouts/slideLayout148.xml"/><Relationship Id="rId17" Type="http://schemas.openxmlformats.org/officeDocument/2006/relationships/slideLayout" Target="../slideLayouts/slideLayout153.xml"/><Relationship Id="rId2" Type="http://schemas.openxmlformats.org/officeDocument/2006/relationships/slideLayout" Target="../slideLayouts/slideLayout138.xml"/><Relationship Id="rId16" Type="http://schemas.openxmlformats.org/officeDocument/2006/relationships/slideLayout" Target="../slideLayouts/slideLayout152.xml"/><Relationship Id="rId20" Type="http://schemas.openxmlformats.org/officeDocument/2006/relationships/theme" Target="../theme/theme10.xml"/><Relationship Id="rId1" Type="http://schemas.openxmlformats.org/officeDocument/2006/relationships/slideLayout" Target="../slideLayouts/slideLayout137.xml"/><Relationship Id="rId6" Type="http://schemas.openxmlformats.org/officeDocument/2006/relationships/slideLayout" Target="../slideLayouts/slideLayout142.xml"/><Relationship Id="rId11" Type="http://schemas.openxmlformats.org/officeDocument/2006/relationships/slideLayout" Target="../slideLayouts/slideLayout147.xml"/><Relationship Id="rId5" Type="http://schemas.openxmlformats.org/officeDocument/2006/relationships/slideLayout" Target="../slideLayouts/slideLayout141.xml"/><Relationship Id="rId15" Type="http://schemas.openxmlformats.org/officeDocument/2006/relationships/slideLayout" Target="../slideLayouts/slideLayout151.xml"/><Relationship Id="rId10" Type="http://schemas.openxmlformats.org/officeDocument/2006/relationships/slideLayout" Target="../slideLayouts/slideLayout146.xml"/><Relationship Id="rId19" Type="http://schemas.openxmlformats.org/officeDocument/2006/relationships/slideLayout" Target="../slideLayouts/slideLayout155.xml"/><Relationship Id="rId4" Type="http://schemas.openxmlformats.org/officeDocument/2006/relationships/slideLayout" Target="../slideLayouts/slideLayout140.xml"/><Relationship Id="rId9" Type="http://schemas.openxmlformats.org/officeDocument/2006/relationships/slideLayout" Target="../slideLayouts/slideLayout145.xml"/><Relationship Id="rId14" Type="http://schemas.openxmlformats.org/officeDocument/2006/relationships/slideLayout" Target="../slideLayouts/slideLayout15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26" Type="http://schemas.openxmlformats.org/officeDocument/2006/relationships/slideLayout" Target="../slideLayouts/slideLayout65.xml"/><Relationship Id="rId3" Type="http://schemas.openxmlformats.org/officeDocument/2006/relationships/slideLayout" Target="../slideLayouts/slideLayout42.xml"/><Relationship Id="rId21" Type="http://schemas.openxmlformats.org/officeDocument/2006/relationships/slideLayout" Target="../slideLayouts/slideLayout60.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5" Type="http://schemas.openxmlformats.org/officeDocument/2006/relationships/slideLayout" Target="../slideLayouts/slideLayout64.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29" Type="http://schemas.openxmlformats.org/officeDocument/2006/relationships/slideLayout" Target="../slideLayouts/slideLayout68.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24" Type="http://schemas.openxmlformats.org/officeDocument/2006/relationships/slideLayout" Target="../slideLayouts/slideLayout63.xml"/><Relationship Id="rId32" Type="http://schemas.openxmlformats.org/officeDocument/2006/relationships/theme" Target="../theme/theme4.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slideLayout" Target="../slideLayouts/slideLayout62.xml"/><Relationship Id="rId28" Type="http://schemas.openxmlformats.org/officeDocument/2006/relationships/slideLayout" Target="../slideLayouts/slideLayout67.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31" Type="http://schemas.openxmlformats.org/officeDocument/2006/relationships/slideLayout" Target="../slideLayouts/slideLayout70.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 Id="rId27" Type="http://schemas.openxmlformats.org/officeDocument/2006/relationships/slideLayout" Target="../slideLayouts/slideLayout66.xml"/><Relationship Id="rId30" Type="http://schemas.openxmlformats.org/officeDocument/2006/relationships/slideLayout" Target="../slideLayouts/slideLayout6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theme" Target="../theme/theme5.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theme" Target="../theme/theme6.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slideLayout" Target="../slideLayouts/slideLayout107.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2" Type="http://schemas.openxmlformats.org/officeDocument/2006/relationships/slideLayout" Target="../slideLayouts/slideLayout96.xml"/><Relationship Id="rId16" Type="http://schemas.openxmlformats.org/officeDocument/2006/relationships/theme" Target="../theme/theme7.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5" Type="http://schemas.openxmlformats.org/officeDocument/2006/relationships/slideLayout" Target="../slideLayouts/slideLayout10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14" Type="http://schemas.openxmlformats.org/officeDocument/2006/relationships/slideLayout" Target="../slideLayouts/slideLayout10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7.xml"/><Relationship Id="rId13" Type="http://schemas.openxmlformats.org/officeDocument/2006/relationships/slideLayout" Target="../slideLayouts/slideLayout122.xml"/><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slideLayout" Target="../slideLayouts/slideLayout121.xml"/><Relationship Id="rId2" Type="http://schemas.openxmlformats.org/officeDocument/2006/relationships/slideLayout" Target="../slideLayouts/slideLayout111.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0" Type="http://schemas.openxmlformats.org/officeDocument/2006/relationships/slideLayout" Target="../slideLayouts/slideLayout119.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slideLayout" Target="../slideLayouts/slideLayout135.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slideLayout" Target="../slideLayouts/slideLayout134.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5" Type="http://schemas.openxmlformats.org/officeDocument/2006/relationships/theme" Target="../theme/theme9.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slideLayout" Target="../slideLayouts/slideLayout1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9588500"/>
            <a:ext cx="18288000" cy="698500"/>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0"/>
          </a:p>
        </p:txBody>
      </p:sp>
      <p:sp>
        <p:nvSpPr>
          <p:cNvPr id="11" name="Rectangle 10"/>
          <p:cNvSpPr/>
          <p:nvPr/>
        </p:nvSpPr>
        <p:spPr>
          <a:xfrm>
            <a:off x="0" y="9588500"/>
            <a:ext cx="18288000" cy="698500"/>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0"/>
          </a:p>
        </p:txBody>
      </p:sp>
      <p:sp>
        <p:nvSpPr>
          <p:cNvPr id="2" name="Title Placeholder 1"/>
          <p:cNvSpPr>
            <a:spLocks noGrp="1"/>
          </p:cNvSpPr>
          <p:nvPr>
            <p:ph type="title"/>
          </p:nvPr>
        </p:nvSpPr>
        <p:spPr>
          <a:xfrm>
            <a:off x="914400" y="423457"/>
            <a:ext cx="16459200" cy="1024346"/>
          </a:xfrm>
          <a:prstGeom prst="rect">
            <a:avLst/>
          </a:prstGeom>
          <a:noFill/>
        </p:spPr>
        <p:txBody>
          <a:bodyPr vert="horz" lIns="0" tIns="0" rIns="0" bIns="0" rtlCol="0" anchor="t"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914400" y="1460500"/>
            <a:ext cx="16459200" cy="8095320"/>
          </a:xfrm>
          <a:prstGeom prst="rect">
            <a:avLst/>
          </a:prstGeom>
          <a:noFill/>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Box 13"/>
          <p:cNvSpPr txBox="1"/>
          <p:nvPr/>
        </p:nvSpPr>
        <p:spPr>
          <a:xfrm>
            <a:off x="21938239" y="1397655"/>
            <a:ext cx="411572" cy="1436860"/>
          </a:xfrm>
          <a:prstGeom prst="rect">
            <a:avLst/>
          </a:prstGeom>
          <a:noFill/>
        </p:spPr>
        <p:txBody>
          <a:bodyPr wrap="none" lIns="203764" tIns="101882" rIns="203764" bIns="101882" rtlCol="0">
            <a:spAutoFit/>
          </a:bodyPr>
          <a:lstStyle/>
          <a:p>
            <a:endParaRPr lang="en-US" sz="8000" dirty="0"/>
          </a:p>
        </p:txBody>
      </p:sp>
      <p:sp>
        <p:nvSpPr>
          <p:cNvPr id="4" name="Slide Number Placeholder 3"/>
          <p:cNvSpPr>
            <a:spLocks noGrp="1"/>
          </p:cNvSpPr>
          <p:nvPr>
            <p:ph type="sldNum" sz="quarter" idx="4"/>
          </p:nvPr>
        </p:nvSpPr>
        <p:spPr>
          <a:xfrm>
            <a:off x="880537" y="9712332"/>
            <a:ext cx="503766"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
        <p:nvSpPr>
          <p:cNvPr id="8" name="Footer Placeholder 7"/>
          <p:cNvSpPr>
            <a:spLocks noGrp="1"/>
          </p:cNvSpPr>
          <p:nvPr>
            <p:ph type="ftr" sz="quarter" idx="3"/>
          </p:nvPr>
        </p:nvSpPr>
        <p:spPr>
          <a:xfrm>
            <a:off x="1409700" y="9829801"/>
            <a:ext cx="5791200" cy="300038"/>
          </a:xfrm>
          <a:prstGeom prst="rect">
            <a:avLst/>
          </a:prstGeom>
        </p:spPr>
        <p:txBody>
          <a:bodyPr vert="horz" lIns="91440" tIns="45720" rIns="91440" bIns="45720" rtlCol="0" anchor="ctr"/>
          <a:lstStyle>
            <a:lvl1pPr algn="l">
              <a:defRPr sz="1400">
                <a:solidFill>
                  <a:schemeClr val="bg1"/>
                </a:solidFill>
              </a:defRPr>
            </a:lvl1pPr>
          </a:lstStyle>
          <a:p>
            <a:endParaRPr lang="en-US" dirty="0"/>
          </a:p>
        </p:txBody>
      </p:sp>
      <p:cxnSp>
        <p:nvCxnSpPr>
          <p:cNvPr id="15" name="Straight Connector 14"/>
          <p:cNvCxnSpPr/>
          <p:nvPr/>
        </p:nvCxnSpPr>
        <p:spPr>
          <a:xfrm>
            <a:off x="16536671" y="9738800"/>
            <a:ext cx="3810" cy="36576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1938239" y="1397655"/>
            <a:ext cx="411572" cy="1436860"/>
          </a:xfrm>
          <a:prstGeom prst="rect">
            <a:avLst/>
          </a:prstGeom>
          <a:noFill/>
        </p:spPr>
        <p:txBody>
          <a:bodyPr wrap="none" lIns="203764" tIns="101882" rIns="203764" bIns="101882" rtlCol="0">
            <a:spAutoFit/>
          </a:bodyPr>
          <a:lstStyle/>
          <a:p>
            <a:endParaRPr lang="en-US" sz="8000" dirty="0"/>
          </a:p>
        </p:txBody>
      </p:sp>
    </p:spTree>
    <p:extLst>
      <p:ext uri="{BB962C8B-B14F-4D97-AF65-F5344CB8AC3E}">
        <p14:creationId xmlns:p14="http://schemas.microsoft.com/office/powerpoint/2010/main" val="173830093"/>
      </p:ext>
    </p:extLst>
  </p:cSld>
  <p:clrMap bg1="lt1" tx1="dk1" bg2="lt2" tx2="dk2" accent1="accent1" accent2="accent2" accent3="accent3" accent4="accent4" accent5="accent5" accent6="accent6" hlink="hlink" folHlink="folHlink"/>
  <p:sldLayoutIdLst>
    <p:sldLayoutId id="2147483698" r:id="rId1"/>
    <p:sldLayoutId id="2147483709" r:id="rId2"/>
    <p:sldLayoutId id="2147483713" r:id="rId3"/>
    <p:sldLayoutId id="2147483703" r:id="rId4"/>
    <p:sldLayoutId id="2147483710" r:id="rId5"/>
    <p:sldLayoutId id="2147483715" r:id="rId6"/>
    <p:sldLayoutId id="2147483704" r:id="rId7"/>
    <p:sldLayoutId id="2147483712" r:id="rId8"/>
    <p:sldLayoutId id="2147483705" r:id="rId9"/>
    <p:sldLayoutId id="2147483706" r:id="rId10"/>
    <p:sldLayoutId id="2147483707" r:id="rId11"/>
    <p:sldLayoutId id="2147483711" r:id="rId12"/>
    <p:sldLayoutId id="2147483708" r:id="rId13"/>
    <p:sldLayoutId id="2147484099" r:id="rId14"/>
    <p:sldLayoutId id="2147484166" r:id="rId15"/>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dt="0"/>
  <p:txStyles>
    <p:titleStyle>
      <a:lvl1pPr algn="l" defTabSz="1528236" rtl="0" eaLnBrk="1" latinLnBrk="0" hangingPunct="1">
        <a:lnSpc>
          <a:spcPct val="100000"/>
        </a:lnSpc>
        <a:spcBef>
          <a:spcPts val="668"/>
        </a:spcBef>
        <a:buNone/>
        <a:defRPr sz="5400" b="1" kern="1200" cap="none">
          <a:solidFill>
            <a:srgbClr val="808080"/>
          </a:solidFill>
          <a:latin typeface="+mj-lt"/>
          <a:ea typeface="+mj-ea"/>
          <a:cs typeface="Arial Black"/>
        </a:defRPr>
      </a:lvl1pPr>
    </p:titleStyle>
    <p:bodyStyle>
      <a:lvl1pPr marL="457200" indent="-457200" algn="l" defTabSz="1528236" rtl="0" eaLnBrk="1" latinLnBrk="0" hangingPunct="1">
        <a:lnSpc>
          <a:spcPct val="110000"/>
        </a:lnSpc>
        <a:spcBef>
          <a:spcPts val="668"/>
        </a:spcBef>
        <a:buFont typeface="Arial" panose="020B0604020202020204" pitchFamily="34" charset="0"/>
        <a:buChar char="•"/>
        <a:defRPr sz="4000" b="0" kern="1200" cap="none">
          <a:solidFill>
            <a:srgbClr val="3A3A3A"/>
          </a:solidFill>
          <a:latin typeface="+mj-lt"/>
          <a:ea typeface="+mn-ea"/>
          <a:cs typeface="Arial Black"/>
        </a:defRPr>
      </a:lvl1pPr>
      <a:lvl2pPr marL="914400" indent="-457200" algn="l" defTabSz="1528236" rtl="0" eaLnBrk="1" latinLnBrk="0" hangingPunct="1">
        <a:lnSpc>
          <a:spcPct val="110000"/>
        </a:lnSpc>
        <a:spcBef>
          <a:spcPts val="668"/>
        </a:spcBef>
        <a:buFont typeface="Arial" panose="020B0604020202020204" pitchFamily="34" charset="0"/>
        <a:buChar char="•"/>
        <a:defRPr sz="4000" b="0" kern="1200" cap="none">
          <a:solidFill>
            <a:srgbClr val="3A3A3A"/>
          </a:solidFill>
          <a:latin typeface="Arial" panose="020B0604020202020204" pitchFamily="34" charset="0"/>
          <a:ea typeface="+mn-ea"/>
          <a:cs typeface="Arial" panose="020B0604020202020204" pitchFamily="34" charset="0"/>
        </a:defRPr>
      </a:lvl2pPr>
      <a:lvl3pPr marL="1371600" indent="-457200" algn="l" defTabSz="1528236" rtl="0" eaLnBrk="1" latinLnBrk="0" hangingPunct="1">
        <a:lnSpc>
          <a:spcPct val="110000"/>
        </a:lnSpc>
        <a:spcBef>
          <a:spcPts val="668"/>
        </a:spcBef>
        <a:buFont typeface="Arial" panose="020B0604020202020204" pitchFamily="34" charset="0"/>
        <a:buChar char="•"/>
        <a:defRPr sz="4000" kern="1200">
          <a:solidFill>
            <a:srgbClr val="3A3A3A"/>
          </a:solidFill>
          <a:latin typeface="Arial"/>
          <a:ea typeface="+mn-ea"/>
          <a:cs typeface="Arial"/>
        </a:defRPr>
      </a:lvl3pPr>
      <a:lvl4pPr marL="1828800" indent="-457200" algn="l" defTabSz="1528236" rtl="0" eaLnBrk="1" latinLnBrk="0" hangingPunct="1">
        <a:lnSpc>
          <a:spcPct val="110000"/>
        </a:lnSpc>
        <a:spcBef>
          <a:spcPts val="668"/>
        </a:spcBef>
        <a:buFont typeface="Arial" panose="020B0604020202020204" pitchFamily="34" charset="0"/>
        <a:buChar char="•"/>
        <a:defRPr lang="en-US" sz="4000" kern="1200" dirty="0" smtClean="0">
          <a:solidFill>
            <a:srgbClr val="3A3A3A"/>
          </a:solidFill>
          <a:latin typeface="Arial"/>
          <a:ea typeface="+mn-ea"/>
          <a:cs typeface="Arial"/>
        </a:defRPr>
      </a:lvl4pPr>
      <a:lvl5pPr marL="2286000" indent="-457200" algn="l" defTabSz="1528236" rtl="0" eaLnBrk="1" latinLnBrk="0" hangingPunct="1">
        <a:lnSpc>
          <a:spcPct val="110000"/>
        </a:lnSpc>
        <a:spcBef>
          <a:spcPts val="668"/>
        </a:spcBef>
        <a:buFont typeface="Arial" panose="020B0604020202020204" pitchFamily="34" charset="0"/>
        <a:buChar char="•"/>
        <a:defRPr lang="en-US" sz="4000" kern="1200" dirty="0">
          <a:solidFill>
            <a:srgbClr val="3A3A3A"/>
          </a:solidFill>
          <a:latin typeface="Arial"/>
          <a:ea typeface="+mn-ea"/>
          <a:cs typeface="Arial"/>
        </a:defRPr>
      </a:lvl5pPr>
      <a:lvl6pPr marL="509412" indent="305648" algn="l" defTabSz="1528236" rtl="0" eaLnBrk="1" latinLnBrk="0" hangingPunct="1">
        <a:lnSpc>
          <a:spcPct val="90000"/>
        </a:lnSpc>
        <a:spcBef>
          <a:spcPts val="836"/>
        </a:spcBef>
        <a:buFont typeface="Arial" panose="020B0604020202020204" pitchFamily="34" charset="0"/>
        <a:buChar char="•"/>
        <a:defRPr sz="3000" kern="1200">
          <a:solidFill>
            <a:schemeClr val="tx1"/>
          </a:solidFill>
          <a:latin typeface="+mn-lt"/>
          <a:ea typeface="+mn-ea"/>
          <a:cs typeface="+mn-cs"/>
        </a:defRPr>
      </a:lvl6pPr>
      <a:lvl7pPr marL="800100" indent="304800" algn="l" defTabSz="1528236" rtl="0" eaLnBrk="1" latinLnBrk="0" hangingPunct="1">
        <a:lnSpc>
          <a:spcPct val="90000"/>
        </a:lnSpc>
        <a:spcBef>
          <a:spcPts val="836"/>
        </a:spcBef>
        <a:buFont typeface="Arial" panose="020B0604020202020204" pitchFamily="34" charset="0"/>
        <a:buChar char="•"/>
        <a:defRPr sz="3000" kern="1200">
          <a:solidFill>
            <a:schemeClr val="tx1"/>
          </a:solidFill>
          <a:latin typeface="+mn-lt"/>
          <a:ea typeface="+mn-ea"/>
          <a:cs typeface="+mn-cs"/>
        </a:defRPr>
      </a:lvl7pPr>
      <a:lvl8pPr marL="5730888" indent="-382060" algn="l" defTabSz="1528236" rtl="0" eaLnBrk="1" latinLnBrk="0" hangingPunct="1">
        <a:lnSpc>
          <a:spcPct val="90000"/>
        </a:lnSpc>
        <a:spcBef>
          <a:spcPts val="836"/>
        </a:spcBef>
        <a:buFont typeface="Arial" panose="020B0604020202020204" pitchFamily="34" charset="0"/>
        <a:buChar char="•"/>
        <a:defRPr sz="3000" kern="1200">
          <a:solidFill>
            <a:schemeClr val="tx1"/>
          </a:solidFill>
          <a:latin typeface="+mn-lt"/>
          <a:ea typeface="+mn-ea"/>
          <a:cs typeface="+mn-cs"/>
        </a:defRPr>
      </a:lvl8pPr>
      <a:lvl9pPr marL="6495006" indent="-382060" algn="l" defTabSz="1528236" rtl="0" eaLnBrk="1" latinLnBrk="0" hangingPunct="1">
        <a:lnSpc>
          <a:spcPct val="90000"/>
        </a:lnSpc>
        <a:spcBef>
          <a:spcPts val="836"/>
        </a:spcBef>
        <a:buFont typeface="Arial" panose="020B0604020202020204" pitchFamily="34" charset="0"/>
        <a:buChar char="•"/>
        <a:defRPr sz="3000" kern="1200">
          <a:solidFill>
            <a:schemeClr val="tx1"/>
          </a:solidFill>
          <a:latin typeface="+mn-lt"/>
          <a:ea typeface="+mn-ea"/>
          <a:cs typeface="+mn-cs"/>
        </a:defRPr>
      </a:lvl9pPr>
    </p:bodyStyle>
    <p:otherStyle>
      <a:defPPr>
        <a:defRPr lang="en-US"/>
      </a:defPPr>
      <a:lvl1pPr marL="0" algn="l" defTabSz="1528236" rtl="0" eaLnBrk="1" latinLnBrk="0" hangingPunct="1">
        <a:defRPr sz="3000" kern="1200">
          <a:solidFill>
            <a:schemeClr val="tx1"/>
          </a:solidFill>
          <a:latin typeface="+mn-lt"/>
          <a:ea typeface="+mn-ea"/>
          <a:cs typeface="+mn-cs"/>
        </a:defRPr>
      </a:lvl1pPr>
      <a:lvl2pPr marL="764118" algn="l" defTabSz="1528236" rtl="0" eaLnBrk="1" latinLnBrk="0" hangingPunct="1">
        <a:defRPr sz="3000" kern="1200">
          <a:solidFill>
            <a:schemeClr val="tx1"/>
          </a:solidFill>
          <a:latin typeface="+mn-lt"/>
          <a:ea typeface="+mn-ea"/>
          <a:cs typeface="+mn-cs"/>
        </a:defRPr>
      </a:lvl2pPr>
      <a:lvl3pPr marL="1528236" algn="l" defTabSz="1528236" rtl="0" eaLnBrk="1" latinLnBrk="0" hangingPunct="1">
        <a:defRPr sz="3000" kern="1200">
          <a:solidFill>
            <a:schemeClr val="tx1"/>
          </a:solidFill>
          <a:latin typeface="+mn-lt"/>
          <a:ea typeface="+mn-ea"/>
          <a:cs typeface="+mn-cs"/>
        </a:defRPr>
      </a:lvl3pPr>
      <a:lvl4pPr marL="2292356" algn="l" defTabSz="1528236" rtl="0" eaLnBrk="1" latinLnBrk="0" hangingPunct="1">
        <a:defRPr sz="3000" kern="1200">
          <a:solidFill>
            <a:schemeClr val="tx1"/>
          </a:solidFill>
          <a:latin typeface="+mn-lt"/>
          <a:ea typeface="+mn-ea"/>
          <a:cs typeface="+mn-cs"/>
        </a:defRPr>
      </a:lvl4pPr>
      <a:lvl5pPr marL="3056474" algn="l" defTabSz="1528236" rtl="0" eaLnBrk="1" latinLnBrk="0" hangingPunct="1">
        <a:defRPr sz="3000" kern="1200">
          <a:solidFill>
            <a:schemeClr val="tx1"/>
          </a:solidFill>
          <a:latin typeface="+mn-lt"/>
          <a:ea typeface="+mn-ea"/>
          <a:cs typeface="+mn-cs"/>
        </a:defRPr>
      </a:lvl5pPr>
      <a:lvl6pPr marL="3820592" algn="l" defTabSz="1528236" rtl="0" eaLnBrk="1" latinLnBrk="0" hangingPunct="1">
        <a:defRPr sz="3000" kern="1200">
          <a:solidFill>
            <a:schemeClr val="tx1"/>
          </a:solidFill>
          <a:latin typeface="+mn-lt"/>
          <a:ea typeface="+mn-ea"/>
          <a:cs typeface="+mn-cs"/>
        </a:defRPr>
      </a:lvl6pPr>
      <a:lvl7pPr marL="4584710" algn="l" defTabSz="1528236" rtl="0" eaLnBrk="1" latinLnBrk="0" hangingPunct="1">
        <a:defRPr sz="3000" kern="1200">
          <a:solidFill>
            <a:schemeClr val="tx1"/>
          </a:solidFill>
          <a:latin typeface="+mn-lt"/>
          <a:ea typeface="+mn-ea"/>
          <a:cs typeface="+mn-cs"/>
        </a:defRPr>
      </a:lvl7pPr>
      <a:lvl8pPr marL="5348828" algn="l" defTabSz="1528236" rtl="0" eaLnBrk="1" latinLnBrk="0" hangingPunct="1">
        <a:defRPr sz="3000" kern="1200">
          <a:solidFill>
            <a:schemeClr val="tx1"/>
          </a:solidFill>
          <a:latin typeface="+mn-lt"/>
          <a:ea typeface="+mn-ea"/>
          <a:cs typeface="+mn-cs"/>
        </a:defRPr>
      </a:lvl8pPr>
      <a:lvl9pPr marL="6112946" algn="l" defTabSz="1528236" rtl="0" eaLnBrk="1" latinLnBrk="0" hangingPunct="1">
        <a:defRPr sz="30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B9D45FBD-C249-445D-A0D5-9E2533891B72}"/>
              </a:ext>
            </a:extLst>
          </p:cNvPr>
          <p:cNvGrpSpPr/>
          <p:nvPr userDrawn="1"/>
        </p:nvGrpSpPr>
        <p:grpSpPr>
          <a:xfrm>
            <a:off x="0" y="9624967"/>
            <a:ext cx="18288000" cy="677945"/>
            <a:chOff x="0" y="6416644"/>
            <a:chExt cx="12192000" cy="451963"/>
          </a:xfrm>
        </p:grpSpPr>
        <p:pic>
          <p:nvPicPr>
            <p:cNvPr id="12" name="Picture 11">
              <a:extLst>
                <a:ext uri="{FF2B5EF4-FFF2-40B4-BE49-F238E27FC236}">
                  <a16:creationId xmlns:a16="http://schemas.microsoft.com/office/drawing/2014/main" id="{AB58C9D1-5876-4A74-9556-529EE3DE65A6}"/>
                </a:ext>
              </a:extLst>
            </p:cNvPr>
            <p:cNvPicPr>
              <a:picLocks noChangeAspect="1"/>
            </p:cNvPicPr>
            <p:nvPr userDrawn="1"/>
          </p:nvPicPr>
          <p:blipFill rotWithShape="1">
            <a:blip r:embed="rId21"/>
            <a:srcRect l="-517" t="10183" r="1250" b="9798"/>
            <a:stretch/>
          </p:blipFill>
          <p:spPr>
            <a:xfrm>
              <a:off x="825170" y="6416644"/>
              <a:ext cx="11366830" cy="451963"/>
            </a:xfrm>
            <a:prstGeom prst="rect">
              <a:avLst/>
            </a:prstGeom>
          </p:spPr>
        </p:pic>
        <p:pic>
          <p:nvPicPr>
            <p:cNvPr id="14" name="Picture 13">
              <a:extLst>
                <a:ext uri="{FF2B5EF4-FFF2-40B4-BE49-F238E27FC236}">
                  <a16:creationId xmlns:a16="http://schemas.microsoft.com/office/drawing/2014/main" id="{E54E1DC9-FFA4-4A71-B949-4CCCF57FE1C7}"/>
                </a:ext>
              </a:extLst>
            </p:cNvPr>
            <p:cNvPicPr>
              <a:picLocks noChangeAspect="1"/>
            </p:cNvPicPr>
            <p:nvPr userDrawn="1"/>
          </p:nvPicPr>
          <p:blipFill rotWithShape="1">
            <a:blip r:embed="rId21"/>
            <a:srcRect l="102" t="10183" r="89271" b="9798"/>
            <a:stretch/>
          </p:blipFill>
          <p:spPr>
            <a:xfrm>
              <a:off x="0" y="6416644"/>
              <a:ext cx="1216819" cy="451963"/>
            </a:xfrm>
            <a:prstGeom prst="rect">
              <a:avLst/>
            </a:prstGeom>
          </p:spPr>
        </p:pic>
      </p:grpSp>
      <p:sp>
        <p:nvSpPr>
          <p:cNvPr id="2050" name="Title Placeholder 6"/>
          <p:cNvSpPr>
            <a:spLocks noGrp="1"/>
          </p:cNvSpPr>
          <p:nvPr>
            <p:ph type="title"/>
          </p:nvPr>
        </p:nvSpPr>
        <p:spPr bwMode="auto">
          <a:xfrm>
            <a:off x="1346201" y="881066"/>
            <a:ext cx="16027400" cy="1192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title style</a:t>
            </a:r>
          </a:p>
        </p:txBody>
      </p:sp>
      <p:sp>
        <p:nvSpPr>
          <p:cNvPr id="2055" name="Slide Number Placeholder 24"/>
          <p:cNvSpPr txBox="1">
            <a:spLocks/>
          </p:cNvSpPr>
          <p:nvPr/>
        </p:nvSpPr>
        <p:spPr bwMode="auto">
          <a:xfrm>
            <a:off x="292100" y="9691690"/>
            <a:ext cx="762000"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0BB2064-82BF-4EC2-9715-F6203018E643}" type="slidenum">
              <a:rPr lang="en-US" sz="2100">
                <a:solidFill>
                  <a:schemeClr val="bg1"/>
                </a:solidFill>
              </a:rPr>
              <a:pPr eaLnBrk="1" hangingPunct="1"/>
              <a:t>‹#›</a:t>
            </a:fld>
            <a:endParaRPr lang="en-US" sz="2100">
              <a:solidFill>
                <a:schemeClr val="bg1"/>
              </a:solidFill>
            </a:endParaRPr>
          </a:p>
        </p:txBody>
      </p:sp>
      <p:sp>
        <p:nvSpPr>
          <p:cNvPr id="9" name="Text Placeholder 7"/>
          <p:cNvSpPr>
            <a:spLocks noGrp="1"/>
          </p:cNvSpPr>
          <p:nvPr>
            <p:ph type="body" idx="1"/>
          </p:nvPr>
        </p:nvSpPr>
        <p:spPr bwMode="auto">
          <a:xfrm>
            <a:off x="1348760" y="2734307"/>
            <a:ext cx="16049624" cy="6788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Box 12"/>
          <p:cNvSpPr txBox="1"/>
          <p:nvPr/>
        </p:nvSpPr>
        <p:spPr>
          <a:xfrm>
            <a:off x="759128" y="9654412"/>
            <a:ext cx="14233584" cy="1015663"/>
          </a:xfrm>
          <a:prstGeom prst="rect">
            <a:avLst/>
          </a:prstGeom>
          <a:noFill/>
        </p:spPr>
        <p:txBody>
          <a:bodyPr wrap="square" rtlCol="0">
            <a:spAutoFit/>
          </a:bodyPr>
          <a:lstStyle/>
          <a:p>
            <a:r>
              <a:rPr lang="en-US" sz="1500">
                <a:solidFill>
                  <a:schemeClr val="bg1"/>
                </a:solidFill>
              </a:rPr>
              <a:t>© 2023 The Conference Board, Inc.  |  ConferenceBoard.org</a:t>
            </a:r>
            <a:r>
              <a:rPr lang="en-US" sz="6000">
                <a:solidFill>
                  <a:schemeClr val="bg1"/>
                </a:solidFill>
              </a:rPr>
              <a:t> </a:t>
            </a:r>
          </a:p>
        </p:txBody>
      </p:sp>
    </p:spTree>
    <p:extLst>
      <p:ext uri="{BB962C8B-B14F-4D97-AF65-F5344CB8AC3E}">
        <p14:creationId xmlns:p14="http://schemas.microsoft.com/office/powerpoint/2010/main" val="2413659459"/>
      </p:ext>
    </p:extLst>
  </p:cSld>
  <p:clrMap bg1="lt1" tx1="dk1" bg2="lt2" tx2="dk2" accent1="accent1" accent2="accent2" accent3="accent3" accent4="accent4" accent5="accent5" accent6="accent6" hlink="hlink" folHlink="folHlink"/>
  <p:sldLayoutIdLst>
    <p:sldLayoutId id="2147484147" r:id="rId1"/>
    <p:sldLayoutId id="2147484148" r:id="rId2"/>
    <p:sldLayoutId id="2147484149" r:id="rId3"/>
    <p:sldLayoutId id="2147484150" r:id="rId4"/>
    <p:sldLayoutId id="2147484151" r:id="rId5"/>
    <p:sldLayoutId id="2147484152" r:id="rId6"/>
    <p:sldLayoutId id="2147484153" r:id="rId7"/>
    <p:sldLayoutId id="2147484154" r:id="rId8"/>
    <p:sldLayoutId id="2147484155" r:id="rId9"/>
    <p:sldLayoutId id="2147484156" r:id="rId10"/>
    <p:sldLayoutId id="2147484157" r:id="rId11"/>
    <p:sldLayoutId id="2147484158" r:id="rId12"/>
    <p:sldLayoutId id="2147484159" r:id="rId13"/>
    <p:sldLayoutId id="2147484160" r:id="rId14"/>
    <p:sldLayoutId id="2147484161" r:id="rId15"/>
    <p:sldLayoutId id="2147484162" r:id="rId16"/>
    <p:sldLayoutId id="2147484163" r:id="rId17"/>
    <p:sldLayoutId id="2147484164" r:id="rId18"/>
    <p:sldLayoutId id="2147484165" r:id="rId19"/>
  </p:sldLayoutIdLst>
  <p:txStyles>
    <p:titleStyle>
      <a:lvl1pPr algn="l" rtl="0" eaLnBrk="1" fontAlgn="base" hangingPunct="1">
        <a:spcBef>
          <a:spcPct val="0"/>
        </a:spcBef>
        <a:spcAft>
          <a:spcPct val="0"/>
        </a:spcAft>
        <a:defRPr sz="3600" kern="1200">
          <a:solidFill>
            <a:schemeClr val="tx2"/>
          </a:solidFill>
          <a:latin typeface="Arial" pitchFamily="34" charset="0"/>
          <a:ea typeface="+mj-ea"/>
          <a:cs typeface="Arial" pitchFamily="34" charset="0"/>
        </a:defRPr>
      </a:lvl1pPr>
      <a:lvl2pPr algn="l" rtl="0" eaLnBrk="1" fontAlgn="base" hangingPunct="1">
        <a:spcBef>
          <a:spcPct val="0"/>
        </a:spcBef>
        <a:spcAft>
          <a:spcPct val="0"/>
        </a:spcAft>
        <a:defRPr sz="3600">
          <a:solidFill>
            <a:schemeClr val="tx1"/>
          </a:solidFill>
          <a:latin typeface="Arial" charset="0"/>
          <a:cs typeface="Arial" charset="0"/>
        </a:defRPr>
      </a:lvl2pPr>
      <a:lvl3pPr algn="l" rtl="0" eaLnBrk="1" fontAlgn="base" hangingPunct="1">
        <a:spcBef>
          <a:spcPct val="0"/>
        </a:spcBef>
        <a:spcAft>
          <a:spcPct val="0"/>
        </a:spcAft>
        <a:defRPr sz="3600">
          <a:solidFill>
            <a:schemeClr val="tx1"/>
          </a:solidFill>
          <a:latin typeface="Arial" charset="0"/>
          <a:cs typeface="Arial" charset="0"/>
        </a:defRPr>
      </a:lvl3pPr>
      <a:lvl4pPr algn="l" rtl="0" eaLnBrk="1" fontAlgn="base" hangingPunct="1">
        <a:spcBef>
          <a:spcPct val="0"/>
        </a:spcBef>
        <a:spcAft>
          <a:spcPct val="0"/>
        </a:spcAft>
        <a:defRPr sz="3600">
          <a:solidFill>
            <a:schemeClr val="tx1"/>
          </a:solidFill>
          <a:latin typeface="Arial" charset="0"/>
          <a:cs typeface="Arial" charset="0"/>
        </a:defRPr>
      </a:lvl4pPr>
      <a:lvl5pPr algn="l" rtl="0" eaLnBrk="1" fontAlgn="base" hangingPunct="1">
        <a:spcBef>
          <a:spcPct val="0"/>
        </a:spcBef>
        <a:spcAft>
          <a:spcPct val="0"/>
        </a:spcAft>
        <a:defRPr sz="3600">
          <a:solidFill>
            <a:schemeClr val="tx1"/>
          </a:solidFill>
          <a:latin typeface="Arial" charset="0"/>
          <a:cs typeface="Arial" charset="0"/>
        </a:defRPr>
      </a:lvl5pPr>
      <a:lvl6pPr marL="685800" algn="l" rtl="0" eaLnBrk="1" fontAlgn="base" hangingPunct="1">
        <a:spcBef>
          <a:spcPct val="0"/>
        </a:spcBef>
        <a:spcAft>
          <a:spcPct val="0"/>
        </a:spcAft>
        <a:defRPr sz="3600">
          <a:solidFill>
            <a:schemeClr val="tx1"/>
          </a:solidFill>
          <a:latin typeface="Arial" charset="0"/>
          <a:cs typeface="Arial" charset="0"/>
        </a:defRPr>
      </a:lvl6pPr>
      <a:lvl7pPr marL="1371600" algn="l" rtl="0" eaLnBrk="1" fontAlgn="base" hangingPunct="1">
        <a:spcBef>
          <a:spcPct val="0"/>
        </a:spcBef>
        <a:spcAft>
          <a:spcPct val="0"/>
        </a:spcAft>
        <a:defRPr sz="3600">
          <a:solidFill>
            <a:schemeClr val="tx1"/>
          </a:solidFill>
          <a:latin typeface="Arial" charset="0"/>
          <a:cs typeface="Arial" charset="0"/>
        </a:defRPr>
      </a:lvl7pPr>
      <a:lvl8pPr marL="2057400" algn="l" rtl="0" eaLnBrk="1" fontAlgn="base" hangingPunct="1">
        <a:spcBef>
          <a:spcPct val="0"/>
        </a:spcBef>
        <a:spcAft>
          <a:spcPct val="0"/>
        </a:spcAft>
        <a:defRPr sz="3600">
          <a:solidFill>
            <a:schemeClr val="tx1"/>
          </a:solidFill>
          <a:latin typeface="Arial" charset="0"/>
          <a:cs typeface="Arial" charset="0"/>
        </a:defRPr>
      </a:lvl8pPr>
      <a:lvl9pPr marL="2743200" algn="l" rtl="0" eaLnBrk="1" fontAlgn="base" hangingPunct="1">
        <a:spcBef>
          <a:spcPct val="0"/>
        </a:spcBef>
        <a:spcAft>
          <a:spcPct val="0"/>
        </a:spcAft>
        <a:defRPr sz="3600">
          <a:solidFill>
            <a:schemeClr val="tx1"/>
          </a:solidFill>
          <a:latin typeface="Arial" charset="0"/>
          <a:cs typeface="Arial" charset="0"/>
        </a:defRPr>
      </a:lvl9pPr>
    </p:titleStyle>
    <p:bodyStyle>
      <a:lvl1pPr marL="342900" indent="-342900" algn="l" rtl="0" eaLnBrk="1" fontAlgn="base" hangingPunct="1">
        <a:spcBef>
          <a:spcPts val="900"/>
        </a:spcBef>
        <a:spcAft>
          <a:spcPct val="0"/>
        </a:spcAft>
        <a:buClr>
          <a:schemeClr val="tx2"/>
        </a:buClr>
        <a:buFont typeface="Wingdings" panose="05000000000000000000" pitchFamily="2" charset="2"/>
        <a:buChar char="§"/>
        <a:defRPr sz="3000" kern="1200">
          <a:solidFill>
            <a:schemeClr val="tx1"/>
          </a:solidFill>
          <a:latin typeface="Arial" pitchFamily="34" charset="0"/>
          <a:ea typeface="+mn-ea"/>
          <a:cs typeface="Arial" pitchFamily="34" charset="0"/>
        </a:defRPr>
      </a:lvl1pPr>
      <a:lvl2pPr marL="778670" indent="-428625" algn="l" rtl="0" eaLnBrk="1" fontAlgn="base" hangingPunct="1">
        <a:spcBef>
          <a:spcPts val="900"/>
        </a:spcBef>
        <a:spcAft>
          <a:spcPct val="0"/>
        </a:spcAft>
        <a:buClr>
          <a:schemeClr val="tx2"/>
        </a:buClr>
        <a:buFont typeface="Wingdings" panose="05000000000000000000" pitchFamily="2" charset="2"/>
        <a:buChar char="ü"/>
        <a:defRPr kern="1200" baseline="0">
          <a:solidFill>
            <a:schemeClr val="tx1"/>
          </a:solidFill>
          <a:latin typeface="+mj-lt"/>
          <a:ea typeface="+mn-ea"/>
          <a:cs typeface="Arial" pitchFamily="34" charset="0"/>
        </a:defRPr>
      </a:lvl2pPr>
      <a:lvl3pPr marL="1123950" indent="-342900" algn="l" rtl="0" eaLnBrk="1" fontAlgn="base" hangingPunct="1">
        <a:spcBef>
          <a:spcPts val="900"/>
        </a:spcBef>
        <a:spcAft>
          <a:spcPct val="0"/>
        </a:spcAft>
        <a:buClr>
          <a:schemeClr val="tx2"/>
        </a:buClr>
        <a:buFont typeface="Arial" panose="020B0604020202020204" pitchFamily="34" charset="0"/>
        <a:buChar char="−"/>
        <a:defRPr sz="2400" kern="1200" baseline="0">
          <a:solidFill>
            <a:schemeClr val="tx1"/>
          </a:solidFill>
          <a:latin typeface="Arial" pitchFamily="34" charset="0"/>
          <a:ea typeface="+mn-ea"/>
          <a:cs typeface="Arial" pitchFamily="34" charset="0"/>
        </a:defRPr>
      </a:lvl3pPr>
      <a:lvl4pPr marL="1459707" indent="-342900" algn="l" rtl="0" eaLnBrk="1" fontAlgn="base" hangingPunct="1">
        <a:spcBef>
          <a:spcPts val="900"/>
        </a:spcBef>
        <a:spcAft>
          <a:spcPct val="0"/>
        </a:spcAft>
        <a:buClr>
          <a:schemeClr val="tx2"/>
        </a:buClr>
        <a:buFont typeface="Arial" panose="020B0604020202020204" pitchFamily="34" charset="0"/>
        <a:buChar char="−"/>
        <a:defRPr sz="2100" kern="1200">
          <a:solidFill>
            <a:schemeClr val="tx1"/>
          </a:solidFill>
          <a:latin typeface="Arial" pitchFamily="34" charset="0"/>
          <a:ea typeface="+mn-ea"/>
          <a:cs typeface="Arial" pitchFamily="34" charset="0"/>
        </a:defRPr>
      </a:lvl4pPr>
      <a:lvl5pPr marL="1809750" indent="-342900" algn="l" rtl="0" eaLnBrk="1" fontAlgn="base" hangingPunct="1">
        <a:spcBef>
          <a:spcPts val="900"/>
        </a:spcBef>
        <a:spcAft>
          <a:spcPct val="0"/>
        </a:spcAft>
        <a:buClr>
          <a:schemeClr val="tx2"/>
        </a:buClr>
        <a:buFont typeface="Arial" panose="020B0604020202020204" pitchFamily="34" charset="0"/>
        <a:buChar char="−"/>
        <a:defRPr sz="2100" kern="1200">
          <a:solidFill>
            <a:schemeClr val="tx1"/>
          </a:solidFill>
          <a:latin typeface="Arial" pitchFamily="34" charset="0"/>
          <a:ea typeface="+mn-ea"/>
          <a:cs typeface="Arial" pitchFamily="34" charset="0"/>
        </a:defRPr>
      </a:lvl5pPr>
      <a:lvl6pPr marL="37719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6pPr>
      <a:lvl7pPr marL="44577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7pPr>
      <a:lvl8pPr marL="51435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8pPr>
      <a:lvl9pPr marL="58293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1" y="547691"/>
            <a:ext cx="15773400" cy="19883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57301" y="2738438"/>
            <a:ext cx="15773400" cy="65270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57301" y="9534527"/>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6057901" y="9534527"/>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2915900" y="9534527"/>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5A007396-4EF8-4446-A4A3-FA7862915E1A}" type="slidenum">
              <a:rPr lang="en-US" smtClean="0"/>
              <a:t>‹#›</a:t>
            </a:fld>
            <a:endParaRPr lang="en-US" dirty="0"/>
          </a:p>
        </p:txBody>
      </p:sp>
    </p:spTree>
    <p:extLst>
      <p:ext uri="{BB962C8B-B14F-4D97-AF65-F5344CB8AC3E}">
        <p14:creationId xmlns:p14="http://schemas.microsoft.com/office/powerpoint/2010/main" val="2894606600"/>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hf hdr="0" ftr="0" dt="0"/>
  <p:txStyles>
    <p:titleStyle>
      <a:lvl1pPr algn="l" defTabSz="1371495" rtl="0" eaLnBrk="1" latinLnBrk="0" hangingPunct="1">
        <a:lnSpc>
          <a:spcPct val="90000"/>
        </a:lnSpc>
        <a:spcBef>
          <a:spcPct val="0"/>
        </a:spcBef>
        <a:buNone/>
        <a:defRPr sz="6599" kern="1200">
          <a:solidFill>
            <a:schemeClr val="tx1"/>
          </a:solidFill>
          <a:latin typeface="+mj-lt"/>
          <a:ea typeface="+mj-ea"/>
          <a:cs typeface="+mj-cs"/>
        </a:defRPr>
      </a:lvl1pPr>
    </p:titleStyle>
    <p:bodyStyle>
      <a:lvl1pPr marL="342873" indent="-342873" algn="l" defTabSz="1371495" rtl="0" eaLnBrk="1" latinLnBrk="0" hangingPunct="1">
        <a:lnSpc>
          <a:spcPct val="90000"/>
        </a:lnSpc>
        <a:spcBef>
          <a:spcPts val="1500"/>
        </a:spcBef>
        <a:buFont typeface="Arial" panose="020B0604020202020204" pitchFamily="34" charset="0"/>
        <a:buChar char="•"/>
        <a:defRPr sz="4199" kern="1200">
          <a:solidFill>
            <a:schemeClr val="tx1"/>
          </a:solidFill>
          <a:latin typeface="+mn-lt"/>
          <a:ea typeface="+mn-ea"/>
          <a:cs typeface="+mn-cs"/>
        </a:defRPr>
      </a:lvl1pPr>
      <a:lvl2pPr marL="1028621" indent="-342873" algn="l" defTabSz="1371495"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68" indent="-342873" algn="l" defTabSz="1371495"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16"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64"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11"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359"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05"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853"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495" rtl="0" eaLnBrk="1" latinLnBrk="0" hangingPunct="1">
        <a:defRPr sz="2700" kern="1200">
          <a:solidFill>
            <a:schemeClr val="tx1"/>
          </a:solidFill>
          <a:latin typeface="+mn-lt"/>
          <a:ea typeface="+mn-ea"/>
          <a:cs typeface="+mn-cs"/>
        </a:defRPr>
      </a:lvl1pPr>
      <a:lvl2pPr marL="685748" algn="l" defTabSz="1371495" rtl="0" eaLnBrk="1" latinLnBrk="0" hangingPunct="1">
        <a:defRPr sz="2700" kern="1200">
          <a:solidFill>
            <a:schemeClr val="tx1"/>
          </a:solidFill>
          <a:latin typeface="+mn-lt"/>
          <a:ea typeface="+mn-ea"/>
          <a:cs typeface="+mn-cs"/>
        </a:defRPr>
      </a:lvl2pPr>
      <a:lvl3pPr marL="1371495" algn="l" defTabSz="1371495" rtl="0" eaLnBrk="1" latinLnBrk="0" hangingPunct="1">
        <a:defRPr sz="2700" kern="1200">
          <a:solidFill>
            <a:schemeClr val="tx1"/>
          </a:solidFill>
          <a:latin typeface="+mn-lt"/>
          <a:ea typeface="+mn-ea"/>
          <a:cs typeface="+mn-cs"/>
        </a:defRPr>
      </a:lvl3pPr>
      <a:lvl4pPr marL="2057243" algn="l" defTabSz="1371495" rtl="0" eaLnBrk="1" latinLnBrk="0" hangingPunct="1">
        <a:defRPr sz="2700" kern="1200">
          <a:solidFill>
            <a:schemeClr val="tx1"/>
          </a:solidFill>
          <a:latin typeface="+mn-lt"/>
          <a:ea typeface="+mn-ea"/>
          <a:cs typeface="+mn-cs"/>
        </a:defRPr>
      </a:lvl4pPr>
      <a:lvl5pPr marL="2742989" algn="l" defTabSz="1371495" rtl="0" eaLnBrk="1" latinLnBrk="0" hangingPunct="1">
        <a:defRPr sz="2700" kern="1200">
          <a:solidFill>
            <a:schemeClr val="tx1"/>
          </a:solidFill>
          <a:latin typeface="+mn-lt"/>
          <a:ea typeface="+mn-ea"/>
          <a:cs typeface="+mn-cs"/>
        </a:defRPr>
      </a:lvl5pPr>
      <a:lvl6pPr marL="3428737" algn="l" defTabSz="1371495" rtl="0" eaLnBrk="1" latinLnBrk="0" hangingPunct="1">
        <a:defRPr sz="2700" kern="1200">
          <a:solidFill>
            <a:schemeClr val="tx1"/>
          </a:solidFill>
          <a:latin typeface="+mn-lt"/>
          <a:ea typeface="+mn-ea"/>
          <a:cs typeface="+mn-cs"/>
        </a:defRPr>
      </a:lvl6pPr>
      <a:lvl7pPr marL="4114484" algn="l" defTabSz="1371495" rtl="0" eaLnBrk="1" latinLnBrk="0" hangingPunct="1">
        <a:defRPr sz="2700" kern="1200">
          <a:solidFill>
            <a:schemeClr val="tx1"/>
          </a:solidFill>
          <a:latin typeface="+mn-lt"/>
          <a:ea typeface="+mn-ea"/>
          <a:cs typeface="+mn-cs"/>
        </a:defRPr>
      </a:lvl7pPr>
      <a:lvl8pPr marL="4800232" algn="l" defTabSz="1371495" rtl="0" eaLnBrk="1" latinLnBrk="0" hangingPunct="1">
        <a:defRPr sz="2700" kern="1200">
          <a:solidFill>
            <a:schemeClr val="tx1"/>
          </a:solidFill>
          <a:latin typeface="+mn-lt"/>
          <a:ea typeface="+mn-ea"/>
          <a:cs typeface="+mn-cs"/>
        </a:defRPr>
      </a:lvl8pPr>
      <a:lvl9pPr marL="5485979" algn="l" defTabSz="1371495"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 y="9601200"/>
            <a:ext cx="18288001" cy="6858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71502" y="429909"/>
            <a:ext cx="17398536" cy="1856091"/>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444733" y="2876218"/>
            <a:ext cx="17398536" cy="6035040"/>
          </a:xfrm>
          <a:prstGeom prst="rect">
            <a:avLst/>
          </a:prstGeom>
        </p:spPr>
        <p:txBody>
          <a:bodyPr vert="horz" lIns="0" tIns="45720" rIns="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64492005"/>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Lst>
  <p:hf hdr="0" ftr="0" dt="0"/>
  <p:txStyles>
    <p:titleStyle>
      <a:lvl1pPr algn="l" defTabSz="1371495" rtl="0" eaLnBrk="1" latinLnBrk="0" hangingPunct="1">
        <a:lnSpc>
          <a:spcPct val="85000"/>
        </a:lnSpc>
        <a:spcBef>
          <a:spcPct val="0"/>
        </a:spcBef>
        <a:buNone/>
        <a:defRPr sz="8099" b="1" kern="1200" spc="-74" baseline="0">
          <a:solidFill>
            <a:schemeClr val="tx1">
              <a:lumMod val="75000"/>
              <a:lumOff val="25000"/>
            </a:schemeClr>
          </a:solidFill>
          <a:latin typeface="Calibri" panose="020F0502020204030204" pitchFamily="34" charset="0"/>
          <a:ea typeface="+mj-ea"/>
          <a:cs typeface="Calibri" panose="020F0502020204030204" pitchFamily="34" charset="0"/>
        </a:defRPr>
      </a:lvl1pPr>
    </p:titleStyle>
    <p:bodyStyle>
      <a:lvl1pPr marL="137150" indent="-137150" algn="l" defTabSz="1371495"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5399" kern="1200">
          <a:solidFill>
            <a:schemeClr val="tx1">
              <a:lumMod val="75000"/>
              <a:lumOff val="25000"/>
            </a:schemeClr>
          </a:solidFill>
          <a:latin typeface="Calibri" panose="020F0502020204030204" pitchFamily="34" charset="0"/>
          <a:ea typeface="+mn-ea"/>
          <a:cs typeface="Calibri" panose="020F0502020204030204" pitchFamily="34" charset="0"/>
        </a:defRPr>
      </a:lvl1pPr>
      <a:lvl2pPr marL="576028" indent="-274298" algn="l" defTabSz="1371495" rtl="0" eaLnBrk="1" latinLnBrk="0" hangingPunct="1">
        <a:lnSpc>
          <a:spcPct val="90000"/>
        </a:lnSpc>
        <a:spcBef>
          <a:spcPts val="300"/>
        </a:spcBef>
        <a:spcAft>
          <a:spcPts val="600"/>
        </a:spcAft>
        <a:buClr>
          <a:schemeClr val="accent1"/>
        </a:buClr>
        <a:buFont typeface="Calibri" pitchFamily="34" charset="0"/>
        <a:buChar char="◦"/>
        <a:defRPr sz="5399" kern="1200">
          <a:solidFill>
            <a:schemeClr val="tx1">
              <a:lumMod val="75000"/>
              <a:lumOff val="25000"/>
            </a:schemeClr>
          </a:solidFill>
          <a:latin typeface="Calibri" panose="020F0502020204030204" pitchFamily="34" charset="0"/>
          <a:ea typeface="+mn-ea"/>
          <a:cs typeface="Calibri" panose="020F0502020204030204" pitchFamily="34" charset="0"/>
        </a:defRPr>
      </a:lvl2pPr>
      <a:lvl3pPr marL="850327" indent="-274298" algn="l" defTabSz="1371495" rtl="0" eaLnBrk="1" latinLnBrk="0" hangingPunct="1">
        <a:lnSpc>
          <a:spcPct val="90000"/>
        </a:lnSpc>
        <a:spcBef>
          <a:spcPts val="300"/>
        </a:spcBef>
        <a:spcAft>
          <a:spcPts val="600"/>
        </a:spcAft>
        <a:buClr>
          <a:schemeClr val="accent1"/>
        </a:buClr>
        <a:buFont typeface="Calibri" pitchFamily="34" charset="0"/>
        <a:buChar char="◦"/>
        <a:defRPr sz="5399" kern="1200">
          <a:solidFill>
            <a:schemeClr val="tx1">
              <a:lumMod val="75000"/>
              <a:lumOff val="25000"/>
            </a:schemeClr>
          </a:solidFill>
          <a:latin typeface="Calibri" panose="020F0502020204030204" pitchFamily="34" charset="0"/>
          <a:ea typeface="+mn-ea"/>
          <a:cs typeface="Calibri" panose="020F0502020204030204" pitchFamily="34" charset="0"/>
        </a:defRPr>
      </a:lvl3pPr>
      <a:lvl4pPr marL="1124626" indent="-274298" algn="l" defTabSz="1371495" rtl="0" eaLnBrk="1" latinLnBrk="0" hangingPunct="1">
        <a:lnSpc>
          <a:spcPct val="90000"/>
        </a:lnSpc>
        <a:spcBef>
          <a:spcPts val="300"/>
        </a:spcBef>
        <a:spcAft>
          <a:spcPts val="600"/>
        </a:spcAft>
        <a:buClr>
          <a:schemeClr val="accent1"/>
        </a:buClr>
        <a:buFont typeface="Calibri" pitchFamily="34" charset="0"/>
        <a:buChar char="◦"/>
        <a:defRPr sz="5399" kern="1200">
          <a:solidFill>
            <a:schemeClr val="tx1">
              <a:lumMod val="75000"/>
              <a:lumOff val="25000"/>
            </a:schemeClr>
          </a:solidFill>
          <a:latin typeface="Calibri" panose="020F0502020204030204" pitchFamily="34" charset="0"/>
          <a:ea typeface="+mn-ea"/>
          <a:cs typeface="Calibri" panose="020F0502020204030204" pitchFamily="34" charset="0"/>
        </a:defRPr>
      </a:lvl4pPr>
      <a:lvl5pPr marL="1398924" indent="-274298" algn="l" defTabSz="1371495" rtl="0" eaLnBrk="1" latinLnBrk="0" hangingPunct="1">
        <a:lnSpc>
          <a:spcPct val="90000"/>
        </a:lnSpc>
        <a:spcBef>
          <a:spcPts val="300"/>
        </a:spcBef>
        <a:spcAft>
          <a:spcPts val="600"/>
        </a:spcAft>
        <a:buClr>
          <a:schemeClr val="accent1"/>
        </a:buClr>
        <a:buFont typeface="Calibri" pitchFamily="34" charset="0"/>
        <a:buChar char="◦"/>
        <a:defRPr sz="5399" kern="1200">
          <a:solidFill>
            <a:schemeClr val="tx1">
              <a:lumMod val="75000"/>
              <a:lumOff val="25000"/>
            </a:schemeClr>
          </a:solidFill>
          <a:latin typeface="Calibri" panose="020F0502020204030204" pitchFamily="34" charset="0"/>
          <a:ea typeface="+mn-ea"/>
          <a:cs typeface="Calibri" panose="020F0502020204030204" pitchFamily="34" charset="0"/>
        </a:defRPr>
      </a:lvl5pPr>
      <a:lvl6pPr marL="1649873" indent="-342873" algn="l" defTabSz="1371495"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49850" indent="-342873" algn="l" defTabSz="1371495"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49827" indent="-342873" algn="l" defTabSz="1371495"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49804" indent="-342873" algn="l" defTabSz="1371495"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p:bodyStyle>
    <p:otherStyle>
      <a:defPPr>
        <a:defRPr lang="en-US"/>
      </a:defPPr>
      <a:lvl1pPr marL="0" algn="l" defTabSz="1371495" rtl="0" eaLnBrk="1" latinLnBrk="0" hangingPunct="1">
        <a:defRPr sz="2700" kern="1200">
          <a:solidFill>
            <a:schemeClr val="tx1"/>
          </a:solidFill>
          <a:latin typeface="+mn-lt"/>
          <a:ea typeface="+mn-ea"/>
          <a:cs typeface="+mn-cs"/>
        </a:defRPr>
      </a:lvl1pPr>
      <a:lvl2pPr marL="685748" algn="l" defTabSz="1371495" rtl="0" eaLnBrk="1" latinLnBrk="0" hangingPunct="1">
        <a:defRPr sz="2700" kern="1200">
          <a:solidFill>
            <a:schemeClr val="tx1"/>
          </a:solidFill>
          <a:latin typeface="+mn-lt"/>
          <a:ea typeface="+mn-ea"/>
          <a:cs typeface="+mn-cs"/>
        </a:defRPr>
      </a:lvl2pPr>
      <a:lvl3pPr marL="1371495" algn="l" defTabSz="1371495" rtl="0" eaLnBrk="1" latinLnBrk="0" hangingPunct="1">
        <a:defRPr sz="2700" kern="1200">
          <a:solidFill>
            <a:schemeClr val="tx1"/>
          </a:solidFill>
          <a:latin typeface="+mn-lt"/>
          <a:ea typeface="+mn-ea"/>
          <a:cs typeface="+mn-cs"/>
        </a:defRPr>
      </a:lvl3pPr>
      <a:lvl4pPr marL="2057243" algn="l" defTabSz="1371495" rtl="0" eaLnBrk="1" latinLnBrk="0" hangingPunct="1">
        <a:defRPr sz="2700" kern="1200">
          <a:solidFill>
            <a:schemeClr val="tx1"/>
          </a:solidFill>
          <a:latin typeface="+mn-lt"/>
          <a:ea typeface="+mn-ea"/>
          <a:cs typeface="+mn-cs"/>
        </a:defRPr>
      </a:lvl4pPr>
      <a:lvl5pPr marL="2742989" algn="l" defTabSz="1371495" rtl="0" eaLnBrk="1" latinLnBrk="0" hangingPunct="1">
        <a:defRPr sz="2700" kern="1200">
          <a:solidFill>
            <a:schemeClr val="tx1"/>
          </a:solidFill>
          <a:latin typeface="+mn-lt"/>
          <a:ea typeface="+mn-ea"/>
          <a:cs typeface="+mn-cs"/>
        </a:defRPr>
      </a:lvl5pPr>
      <a:lvl6pPr marL="3428737" algn="l" defTabSz="1371495" rtl="0" eaLnBrk="1" latinLnBrk="0" hangingPunct="1">
        <a:defRPr sz="2700" kern="1200">
          <a:solidFill>
            <a:schemeClr val="tx1"/>
          </a:solidFill>
          <a:latin typeface="+mn-lt"/>
          <a:ea typeface="+mn-ea"/>
          <a:cs typeface="+mn-cs"/>
        </a:defRPr>
      </a:lvl6pPr>
      <a:lvl7pPr marL="4114484" algn="l" defTabSz="1371495" rtl="0" eaLnBrk="1" latinLnBrk="0" hangingPunct="1">
        <a:defRPr sz="2700" kern="1200">
          <a:solidFill>
            <a:schemeClr val="tx1"/>
          </a:solidFill>
          <a:latin typeface="+mn-lt"/>
          <a:ea typeface="+mn-ea"/>
          <a:cs typeface="+mn-cs"/>
        </a:defRPr>
      </a:lvl7pPr>
      <a:lvl8pPr marL="4800232" algn="l" defTabSz="1371495" rtl="0" eaLnBrk="1" latinLnBrk="0" hangingPunct="1">
        <a:defRPr sz="2700" kern="1200">
          <a:solidFill>
            <a:schemeClr val="tx1"/>
          </a:solidFill>
          <a:latin typeface="+mn-lt"/>
          <a:ea typeface="+mn-ea"/>
          <a:cs typeface="+mn-cs"/>
        </a:defRPr>
      </a:lvl8pPr>
      <a:lvl9pPr marL="5485979" algn="l" defTabSz="1371495"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3401" y="890052"/>
            <a:ext cx="17041200" cy="11454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2D2D2D"/>
              </a:buClr>
              <a:buSzPts val="2400"/>
              <a:buFont typeface="Playfair Display"/>
              <a:buNone/>
              <a:defRPr sz="2400" b="0" i="0" u="none" strike="noStrike" cap="none">
                <a:solidFill>
                  <a:srgbClr val="2D2D2D"/>
                </a:solidFill>
                <a:latin typeface="Playfair Display"/>
                <a:ea typeface="Playfair Display"/>
                <a:cs typeface="Playfair Display"/>
                <a:sym typeface="Playfair Displa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623401" y="2304950"/>
            <a:ext cx="17041200" cy="6832800"/>
          </a:xfrm>
          <a:prstGeom prst="rect">
            <a:avLst/>
          </a:prstGeom>
          <a:noFill/>
          <a:ln>
            <a:noFill/>
          </a:ln>
        </p:spPr>
        <p:txBody>
          <a:bodyPr spcFirstLastPara="1" wrap="square" lIns="91425" tIns="91425" rIns="91425" bIns="91425" anchor="t" anchorCtr="0">
            <a:noAutofit/>
          </a:bodyPr>
          <a:lstStyle>
            <a:lvl1pPr marL="457200" marR="0" lvl="0" indent="-304800" algn="l" rtl="0">
              <a:lnSpc>
                <a:spcPct val="115000"/>
              </a:lnSpc>
              <a:spcBef>
                <a:spcPts val="0"/>
              </a:spcBef>
              <a:spcAft>
                <a:spcPts val="0"/>
              </a:spcAft>
              <a:buClr>
                <a:srgbClr val="2D2D2D"/>
              </a:buClr>
              <a:buSzPts val="1200"/>
              <a:buFont typeface="Open Sans"/>
              <a:buChar char="●"/>
              <a:defRPr sz="1200" b="0" i="0" u="none" strike="noStrike" cap="none">
                <a:solidFill>
                  <a:srgbClr val="2D2D2D"/>
                </a:solidFill>
                <a:latin typeface="Open Sans"/>
                <a:ea typeface="Open Sans"/>
                <a:cs typeface="Open Sans"/>
                <a:sym typeface="Open Sans"/>
              </a:defRPr>
            </a:lvl1pPr>
            <a:lvl2pPr marL="914400" marR="0" lvl="1" indent="-292100" algn="l" rtl="0">
              <a:lnSpc>
                <a:spcPct val="115000"/>
              </a:lnSpc>
              <a:spcBef>
                <a:spcPts val="1600"/>
              </a:spcBef>
              <a:spcAft>
                <a:spcPts val="0"/>
              </a:spcAft>
              <a:buClr>
                <a:srgbClr val="2D2D2D"/>
              </a:buClr>
              <a:buSzPts val="1000"/>
              <a:buFont typeface="Open Sans"/>
              <a:buChar char="○"/>
              <a:defRPr sz="1000" b="0" i="0" u="none" strike="noStrike" cap="none">
                <a:solidFill>
                  <a:srgbClr val="2D2D2D"/>
                </a:solidFill>
                <a:latin typeface="Open Sans"/>
                <a:ea typeface="Open Sans"/>
                <a:cs typeface="Open Sans"/>
                <a:sym typeface="Open Sans"/>
              </a:defRPr>
            </a:lvl2pPr>
            <a:lvl3pPr marL="1371600" marR="0" lvl="2" indent="-279400" algn="l" rtl="0">
              <a:lnSpc>
                <a:spcPct val="115000"/>
              </a:lnSpc>
              <a:spcBef>
                <a:spcPts val="1600"/>
              </a:spcBef>
              <a:spcAft>
                <a:spcPts val="0"/>
              </a:spcAft>
              <a:buClr>
                <a:srgbClr val="2D2D2D"/>
              </a:buClr>
              <a:buSzPts val="800"/>
              <a:buFont typeface="Open Sans"/>
              <a:buChar char="■"/>
              <a:defRPr sz="800" b="0" i="0" u="none" strike="noStrike" cap="none">
                <a:solidFill>
                  <a:srgbClr val="2D2D2D"/>
                </a:solidFill>
                <a:latin typeface="Open Sans"/>
                <a:ea typeface="Open Sans"/>
                <a:cs typeface="Open Sans"/>
                <a:sym typeface="Open Sans"/>
              </a:defRPr>
            </a:lvl3pPr>
            <a:lvl4pPr marL="1828800" marR="0" lvl="3" indent="-279400" algn="l" rtl="0">
              <a:lnSpc>
                <a:spcPct val="115000"/>
              </a:lnSpc>
              <a:spcBef>
                <a:spcPts val="1600"/>
              </a:spcBef>
              <a:spcAft>
                <a:spcPts val="0"/>
              </a:spcAft>
              <a:buClr>
                <a:srgbClr val="2D2D2D"/>
              </a:buClr>
              <a:buSzPts val="800"/>
              <a:buFont typeface="Open Sans"/>
              <a:buChar char="●"/>
              <a:defRPr sz="800" b="0" i="0" u="none" strike="noStrike" cap="none">
                <a:solidFill>
                  <a:srgbClr val="2D2D2D"/>
                </a:solidFill>
                <a:latin typeface="Open Sans"/>
                <a:ea typeface="Open Sans"/>
                <a:cs typeface="Open Sans"/>
                <a:sym typeface="Open Sans"/>
              </a:defRPr>
            </a:lvl4pPr>
            <a:lvl5pPr marL="2286000" marR="0" lvl="4" indent="-279400" algn="l" rtl="0">
              <a:lnSpc>
                <a:spcPct val="115000"/>
              </a:lnSpc>
              <a:spcBef>
                <a:spcPts val="1600"/>
              </a:spcBef>
              <a:spcAft>
                <a:spcPts val="0"/>
              </a:spcAft>
              <a:buClr>
                <a:srgbClr val="2D2D2D"/>
              </a:buClr>
              <a:buSzPts val="800"/>
              <a:buFont typeface="Open Sans"/>
              <a:buChar char="○"/>
              <a:defRPr sz="800" b="0" i="0" u="none" strike="noStrike" cap="none">
                <a:solidFill>
                  <a:srgbClr val="2D2D2D"/>
                </a:solidFill>
                <a:latin typeface="Open Sans"/>
                <a:ea typeface="Open Sans"/>
                <a:cs typeface="Open Sans"/>
                <a:sym typeface="Open Sans"/>
              </a:defRPr>
            </a:lvl5pPr>
            <a:lvl6pPr marL="2743200" marR="0" lvl="5" indent="-279400" algn="l" rtl="0">
              <a:lnSpc>
                <a:spcPct val="115000"/>
              </a:lnSpc>
              <a:spcBef>
                <a:spcPts val="1600"/>
              </a:spcBef>
              <a:spcAft>
                <a:spcPts val="0"/>
              </a:spcAft>
              <a:buClr>
                <a:srgbClr val="2D2D2D"/>
              </a:buClr>
              <a:buSzPts val="800"/>
              <a:buFont typeface="Open Sans"/>
              <a:buChar char="■"/>
              <a:defRPr sz="800" b="0" i="0" u="none" strike="noStrike" cap="none">
                <a:solidFill>
                  <a:srgbClr val="2D2D2D"/>
                </a:solidFill>
                <a:latin typeface="Open Sans"/>
                <a:ea typeface="Open Sans"/>
                <a:cs typeface="Open Sans"/>
                <a:sym typeface="Open Sans"/>
              </a:defRPr>
            </a:lvl6pPr>
            <a:lvl7pPr marL="3200400" marR="0" lvl="6" indent="-279400" algn="l" rtl="0">
              <a:lnSpc>
                <a:spcPct val="115000"/>
              </a:lnSpc>
              <a:spcBef>
                <a:spcPts val="1600"/>
              </a:spcBef>
              <a:spcAft>
                <a:spcPts val="0"/>
              </a:spcAft>
              <a:buClr>
                <a:srgbClr val="2D2D2D"/>
              </a:buClr>
              <a:buSzPts val="800"/>
              <a:buFont typeface="Open Sans"/>
              <a:buChar char="●"/>
              <a:defRPr sz="800" b="0" i="0" u="none" strike="noStrike" cap="none">
                <a:solidFill>
                  <a:srgbClr val="2D2D2D"/>
                </a:solidFill>
                <a:latin typeface="Open Sans"/>
                <a:ea typeface="Open Sans"/>
                <a:cs typeface="Open Sans"/>
                <a:sym typeface="Open Sans"/>
              </a:defRPr>
            </a:lvl7pPr>
            <a:lvl8pPr marL="3657600" marR="0" lvl="7" indent="-279400" algn="l" rtl="0">
              <a:lnSpc>
                <a:spcPct val="115000"/>
              </a:lnSpc>
              <a:spcBef>
                <a:spcPts val="1600"/>
              </a:spcBef>
              <a:spcAft>
                <a:spcPts val="0"/>
              </a:spcAft>
              <a:buClr>
                <a:srgbClr val="2D2D2D"/>
              </a:buClr>
              <a:buSzPts val="800"/>
              <a:buFont typeface="Open Sans"/>
              <a:buChar char="○"/>
              <a:defRPr sz="800" b="0" i="0" u="none" strike="noStrike" cap="none">
                <a:solidFill>
                  <a:srgbClr val="2D2D2D"/>
                </a:solidFill>
                <a:latin typeface="Open Sans"/>
                <a:ea typeface="Open Sans"/>
                <a:cs typeface="Open Sans"/>
                <a:sym typeface="Open Sans"/>
              </a:defRPr>
            </a:lvl8pPr>
            <a:lvl9pPr marL="4114800" marR="0" lvl="8" indent="-279400" algn="l" rtl="0">
              <a:lnSpc>
                <a:spcPct val="115000"/>
              </a:lnSpc>
              <a:spcBef>
                <a:spcPts val="1600"/>
              </a:spcBef>
              <a:spcAft>
                <a:spcPts val="1600"/>
              </a:spcAft>
              <a:buClr>
                <a:srgbClr val="2D2D2D"/>
              </a:buClr>
              <a:buSzPts val="800"/>
              <a:buFont typeface="Open Sans"/>
              <a:buChar char="■"/>
              <a:defRPr sz="800" b="0" i="0" u="none" strike="noStrike" cap="none">
                <a:solidFill>
                  <a:srgbClr val="2D2D2D"/>
                </a:solidFill>
                <a:latin typeface="Open Sans"/>
                <a:ea typeface="Open Sans"/>
                <a:cs typeface="Open Sans"/>
                <a:sym typeface="Open Sans"/>
              </a:defRPr>
            </a:lvl9pPr>
          </a:lstStyle>
          <a:p>
            <a:endParaRPr dirty="0"/>
          </a:p>
        </p:txBody>
      </p:sp>
      <p:sp>
        <p:nvSpPr>
          <p:cNvPr id="8" name="Google Shape;8;p1"/>
          <p:cNvSpPr txBox="1">
            <a:spLocks noGrp="1"/>
          </p:cNvSpPr>
          <p:nvPr>
            <p:ph type="sldNum" idx="12"/>
          </p:nvPr>
        </p:nvSpPr>
        <p:spPr>
          <a:xfrm>
            <a:off x="16944917" y="9326435"/>
            <a:ext cx="1097400" cy="787201"/>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999" b="0" i="0" u="none" strike="noStrike" cap="none">
                <a:solidFill>
                  <a:schemeClr val="dk2"/>
                </a:solidFill>
                <a:latin typeface="Open Sans" panose="020B0606030504020204" pitchFamily="34" charset="0"/>
                <a:ea typeface="Open Sans" panose="020B0606030504020204" pitchFamily="34" charset="0"/>
                <a:cs typeface="Open Sans" panose="020B0606030504020204" pitchFamily="34" charset="0"/>
                <a:sym typeface="Open Sans"/>
              </a:defRPr>
            </a:lvl1pPr>
            <a:lvl2pPr marL="0" marR="0" lvl="1" indent="0" algn="r" rtl="0">
              <a:lnSpc>
                <a:spcPct val="100000"/>
              </a:lnSpc>
              <a:spcBef>
                <a:spcPts val="0"/>
              </a:spcBef>
              <a:spcAft>
                <a:spcPts val="0"/>
              </a:spcAft>
              <a:buClr>
                <a:srgbClr val="000000"/>
              </a:buClr>
              <a:buSzPts val="1000"/>
              <a:buFont typeface="Arial"/>
              <a:buNone/>
              <a:defRPr sz="1999" b="0" i="0" u="none" strike="noStrike" cap="none">
                <a:solidFill>
                  <a:schemeClr val="dk2"/>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000"/>
              <a:buFont typeface="Arial"/>
              <a:buNone/>
              <a:defRPr sz="1999" b="0" i="0" u="none" strike="noStrike" cap="none">
                <a:solidFill>
                  <a:schemeClr val="dk2"/>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000"/>
              <a:buFont typeface="Arial"/>
              <a:buNone/>
              <a:defRPr sz="1999" b="0" i="0" u="none" strike="noStrike" cap="none">
                <a:solidFill>
                  <a:schemeClr val="dk2"/>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000"/>
              <a:buFont typeface="Arial"/>
              <a:buNone/>
              <a:defRPr sz="1999" b="0" i="0" u="none" strike="noStrike" cap="none">
                <a:solidFill>
                  <a:schemeClr val="dk2"/>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000"/>
              <a:buFont typeface="Arial"/>
              <a:buNone/>
              <a:defRPr sz="1999" b="0" i="0" u="none" strike="noStrike" cap="none">
                <a:solidFill>
                  <a:schemeClr val="dk2"/>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000"/>
              <a:buFont typeface="Arial"/>
              <a:buNone/>
              <a:defRPr sz="1999" b="0" i="0" u="none" strike="noStrike" cap="none">
                <a:solidFill>
                  <a:schemeClr val="dk2"/>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000"/>
              <a:buFont typeface="Arial"/>
              <a:buNone/>
              <a:defRPr sz="1999" b="0" i="0" u="none" strike="noStrike" cap="none">
                <a:solidFill>
                  <a:schemeClr val="dk2"/>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000"/>
              <a:buFont typeface="Arial"/>
              <a:buNone/>
              <a:defRPr sz="1999" b="0" i="0" u="none" strike="noStrike" cap="none">
                <a:solidFill>
                  <a:schemeClr val="dk2"/>
                </a:solidFill>
                <a:latin typeface="Open Sans"/>
                <a:ea typeface="Open Sans"/>
                <a:cs typeface="Open Sans"/>
                <a:sym typeface="Open Sans"/>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259390678"/>
      </p:ext>
    </p:extLst>
  </p:cSld>
  <p:clrMap bg1="lt1" tx1="dk1" bg2="dk2" tx2="lt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 id="2147483783" r:id="rId13"/>
    <p:sldLayoutId id="2147483784" r:id="rId14"/>
    <p:sldLayoutId id="2147483785" r:id="rId15"/>
    <p:sldLayoutId id="2147483786" r:id="rId16"/>
    <p:sldLayoutId id="2147483787" r:id="rId17"/>
    <p:sldLayoutId id="2147483788" r:id="rId18"/>
    <p:sldLayoutId id="2147483789" r:id="rId19"/>
    <p:sldLayoutId id="2147483790" r:id="rId20"/>
    <p:sldLayoutId id="2147483791" r:id="rId21"/>
    <p:sldLayoutId id="2147483792" r:id="rId22"/>
    <p:sldLayoutId id="2147483793" r:id="rId23"/>
    <p:sldLayoutId id="2147483794" r:id="rId24"/>
    <p:sldLayoutId id="2147483795" r:id="rId25"/>
    <p:sldLayoutId id="2147483796" r:id="rId26"/>
    <p:sldLayoutId id="2147483797" r:id="rId27"/>
    <p:sldLayoutId id="2147483798" r:id="rId28"/>
    <p:sldLayoutId id="2147483799" r:id="rId29"/>
    <p:sldLayoutId id="2147483800" r:id="rId30"/>
    <p:sldLayoutId id="2147483802" r:id="rId3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90"/>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57300" y="9534527"/>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3F80981E-FFEB-4FF1-AE89-75323E11E059}" type="datetime1">
              <a:rPr lang="en-US" smtClean="0"/>
              <a:t>11/20/2023</a:t>
            </a:fld>
            <a:endParaRPr lang="en-US"/>
          </a:p>
        </p:txBody>
      </p:sp>
      <p:sp>
        <p:nvSpPr>
          <p:cNvPr id="5" name="Footer Placeholder 4"/>
          <p:cNvSpPr>
            <a:spLocks noGrp="1"/>
          </p:cNvSpPr>
          <p:nvPr>
            <p:ph type="ftr" sz="quarter" idx="3"/>
          </p:nvPr>
        </p:nvSpPr>
        <p:spPr>
          <a:xfrm>
            <a:off x="6057900" y="9534527"/>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915900" y="9534527"/>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5A007396-4EF8-4446-A4A3-FA7862915E1A}" type="slidenum">
              <a:rPr lang="en-US" smtClean="0"/>
              <a:t>‹#›</a:t>
            </a:fld>
            <a:endParaRPr lang="en-US"/>
          </a:p>
        </p:txBody>
      </p:sp>
    </p:spTree>
    <p:extLst>
      <p:ext uri="{BB962C8B-B14F-4D97-AF65-F5344CB8AC3E}">
        <p14:creationId xmlns:p14="http://schemas.microsoft.com/office/powerpoint/2010/main" val="1781893273"/>
      </p:ext>
    </p:extLst>
  </p:cSld>
  <p:clrMap bg1="lt1" tx1="dk1" bg2="lt2" tx2="dk2" accent1="accent1" accent2="accent2" accent3="accent3" accent4="accent4" accent5="accent5" accent6="accent6" hlink="hlink" folHlink="folHlink"/>
  <p:sldLayoutIdLst>
    <p:sldLayoutId id="2147484038" r:id="rId1"/>
    <p:sldLayoutId id="2147484039" r:id="rId2"/>
    <p:sldLayoutId id="2147484040" r:id="rId3"/>
    <p:sldLayoutId id="2147484041" r:id="rId4"/>
    <p:sldLayoutId id="2147484042" r:id="rId5"/>
    <p:sldLayoutId id="2147484043" r:id="rId6"/>
    <p:sldLayoutId id="2147484044" r:id="rId7"/>
    <p:sldLayoutId id="2147484045" r:id="rId8"/>
    <p:sldLayoutId id="2147484046" r:id="rId9"/>
    <p:sldLayoutId id="2147484047" r:id="rId10"/>
    <p:sldLayoutId id="2147484048" r:id="rId11"/>
    <p:sldLayoutId id="2147484049" r:id="rId12"/>
  </p:sldLayoutIdLst>
  <p:hf hdr="0" ft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4"/>
          <p:cNvSpPr txBox="1">
            <a:spLocks noGrp="1"/>
          </p:cNvSpPr>
          <p:nvPr>
            <p:ph type="title"/>
          </p:nvPr>
        </p:nvSpPr>
        <p:spPr>
          <a:xfrm>
            <a:off x="914400" y="411959"/>
            <a:ext cx="16459200" cy="17145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74"/>
          <p:cNvSpPr txBox="1">
            <a:spLocks noGrp="1"/>
          </p:cNvSpPr>
          <p:nvPr>
            <p:ph type="body" idx="1"/>
          </p:nvPr>
        </p:nvSpPr>
        <p:spPr>
          <a:xfrm>
            <a:off x="914400" y="2400304"/>
            <a:ext cx="16459200" cy="6788945"/>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74"/>
          <p:cNvSpPr txBox="1">
            <a:spLocks noGrp="1"/>
          </p:cNvSpPr>
          <p:nvPr>
            <p:ph type="dt" idx="10"/>
          </p:nvPr>
        </p:nvSpPr>
        <p:spPr>
          <a:xfrm>
            <a:off x="914400" y="9534529"/>
            <a:ext cx="4267200" cy="547688"/>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9pPr>
          </a:lstStyle>
          <a:p>
            <a:endParaRPr/>
          </a:p>
        </p:txBody>
      </p:sp>
      <p:sp>
        <p:nvSpPr>
          <p:cNvPr id="13" name="Google Shape;13;p174"/>
          <p:cNvSpPr txBox="1">
            <a:spLocks noGrp="1"/>
          </p:cNvSpPr>
          <p:nvPr>
            <p:ph type="ftr" idx="11"/>
          </p:nvPr>
        </p:nvSpPr>
        <p:spPr>
          <a:xfrm>
            <a:off x="6248400" y="9534529"/>
            <a:ext cx="5791200" cy="547688"/>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8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9pPr>
          </a:lstStyle>
          <a:p>
            <a:endParaRPr/>
          </a:p>
        </p:txBody>
      </p:sp>
      <p:sp>
        <p:nvSpPr>
          <p:cNvPr id="14" name="Google Shape;14;p174"/>
          <p:cNvSpPr txBox="1">
            <a:spLocks noGrp="1"/>
          </p:cNvSpPr>
          <p:nvPr>
            <p:ph type="sldNum" idx="12"/>
          </p:nvPr>
        </p:nvSpPr>
        <p:spPr>
          <a:xfrm>
            <a:off x="13106400" y="9534529"/>
            <a:ext cx="4267200" cy="5476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8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8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8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8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8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8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8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8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800" b="0" i="0" u="none" strike="noStrike" cap="none">
                <a:solidFill>
                  <a:srgbClr val="888888"/>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626497174"/>
      </p:ext>
    </p:extLst>
  </p:cSld>
  <p:clrMap bg1="lt1" tx1="dk1" bg2="dk2" tx2="lt2" accent1="accent1" accent2="accent2" accent3="accent3" accent4="accent4" accent5="accent5" accent6="accent6" hlink="hlink" folHlink="folHlink"/>
  <p:sldLayoutIdLst>
    <p:sldLayoutId id="2147484051" r:id="rId1"/>
    <p:sldLayoutId id="2147484052" r:id="rId2"/>
    <p:sldLayoutId id="2147484053" r:id="rId3"/>
    <p:sldLayoutId id="2147484054" r:id="rId4"/>
    <p:sldLayoutId id="2147484055" r:id="rId5"/>
    <p:sldLayoutId id="2147484056" r:id="rId6"/>
    <p:sldLayoutId id="2147484057" r:id="rId7"/>
    <p:sldLayoutId id="2147484058" r:id="rId8"/>
    <p:sldLayoutId id="2147484059" r:id="rId9"/>
    <p:sldLayoutId id="2147484060" r:id="rId10"/>
    <p:sldLayoutId id="2147484061" r:id="rId11"/>
    <p:sldLayoutId id="214748406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2554761"/>
            <a:ext cx="15773400" cy="132023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57300" y="4144076"/>
            <a:ext cx="15773400" cy="521595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FCD95B30-1C99-49E0-B8B3-9CE5C658E2C3}" type="datetime1">
              <a:rPr lang="en-US" smtClean="0"/>
              <a:t>11/20/2023</a:t>
            </a:fld>
            <a:endParaRPr lang="en-US" dirty="0"/>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DF4D8136-19D0-0D47-AA01-79AB869C810A}" type="slidenum">
              <a:rPr lang="en-US" smtClean="0"/>
              <a:t>‹#›</a:t>
            </a:fld>
            <a:endParaRPr lang="en-US" dirty="0"/>
          </a:p>
        </p:txBody>
      </p:sp>
    </p:spTree>
    <p:extLst>
      <p:ext uri="{BB962C8B-B14F-4D97-AF65-F5344CB8AC3E}">
        <p14:creationId xmlns:p14="http://schemas.microsoft.com/office/powerpoint/2010/main" val="1144570682"/>
      </p:ext>
    </p:extLst>
  </p:cSld>
  <p:clrMap bg1="lt1" tx1="dk1" bg2="lt2" tx2="dk2" accent1="accent1" accent2="accent2" accent3="accent3" accent4="accent4" accent5="accent5" accent6="accent6" hlink="hlink" folHlink="folHlink"/>
  <p:sldLayoutIdLst>
    <p:sldLayoutId id="2147484101" r:id="rId1"/>
    <p:sldLayoutId id="2147484102" r:id="rId2"/>
    <p:sldLayoutId id="2147484103" r:id="rId3"/>
    <p:sldLayoutId id="2147484104" r:id="rId4"/>
    <p:sldLayoutId id="2147484105" r:id="rId5"/>
    <p:sldLayoutId id="2147484106" r:id="rId6"/>
    <p:sldLayoutId id="2147484107" r:id="rId7"/>
    <p:sldLayoutId id="2147484108" r:id="rId8"/>
    <p:sldLayoutId id="2147484109" r:id="rId9"/>
    <p:sldLayoutId id="2147484110" r:id="rId10"/>
    <p:sldLayoutId id="2147484111" r:id="rId11"/>
    <p:sldLayoutId id="2147484112" r:id="rId12"/>
    <p:sldLayoutId id="2147484113" r:id="rId13"/>
    <p:sldLayoutId id="2147484115" r:id="rId14"/>
    <p:sldLayoutId id="2147484116" r:id="rId15"/>
  </p:sldLayoutIdLst>
  <p:hf hdr="0" ftr="0" dt="0"/>
  <p:txStyles>
    <p:titleStyle>
      <a:lvl1pPr algn="l" defTabSz="1371600" rtl="0" eaLnBrk="1" latinLnBrk="0" hangingPunct="1">
        <a:lnSpc>
          <a:spcPct val="90000"/>
        </a:lnSpc>
        <a:spcBef>
          <a:spcPct val="0"/>
        </a:spcBef>
        <a:buNone/>
        <a:defRPr sz="5400" kern="1200" baseline="0">
          <a:solidFill>
            <a:schemeClr val="tx1"/>
          </a:solidFill>
          <a:latin typeface="Calibri" panose="020F0502020204030204" pitchFamily="34" charset="0"/>
          <a:ea typeface="+mj-ea"/>
          <a:cs typeface="+mj-cs"/>
        </a:defRPr>
      </a:lvl1pPr>
    </p:titleStyle>
    <p:bodyStyle>
      <a:lvl1pPr marL="342900" indent="-342900" algn="l" defTabSz="1371600" rtl="0" eaLnBrk="1" latinLnBrk="0" hangingPunct="1">
        <a:lnSpc>
          <a:spcPct val="90000"/>
        </a:lnSpc>
        <a:spcBef>
          <a:spcPts val="1500"/>
        </a:spcBef>
        <a:buFont typeface="Arial"/>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EA93E8-92EF-634A-A62C-F31FEC3CCF0D}"/>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C3E7FA-220B-114A-8BF8-5BB26E523CE3}"/>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AC42C5-8CD6-A944-9A69-7DFBDE59DE34}"/>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76A30FDD-2F28-C542-BC21-5C61E5A77F18}"/>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40192E8-AF72-FA44-909B-55794BCB5050}"/>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9D102972-9A87-9744-85B8-2788E8B1FD53}" type="slidenum">
              <a:rPr lang="en-US" smtClean="0"/>
              <a:t>‹#›</a:t>
            </a:fld>
            <a:endParaRPr lang="en-US"/>
          </a:p>
        </p:txBody>
      </p:sp>
    </p:spTree>
    <p:extLst>
      <p:ext uri="{BB962C8B-B14F-4D97-AF65-F5344CB8AC3E}">
        <p14:creationId xmlns:p14="http://schemas.microsoft.com/office/powerpoint/2010/main" val="2811204445"/>
      </p:ext>
    </p:extLst>
  </p:cSld>
  <p:clrMap bg1="lt1" tx1="dk1" bg2="lt2" tx2="dk2" accent1="accent1" accent2="accent2" accent3="accent3" accent4="accent4" accent5="accent5" accent6="accent6" hlink="hlink" folHlink="folHlink"/>
  <p:sldLayoutIdLst>
    <p:sldLayoutId id="2147484118" r:id="rId1"/>
    <p:sldLayoutId id="2147484119" r:id="rId2"/>
    <p:sldLayoutId id="2147484120" r:id="rId3"/>
    <p:sldLayoutId id="2147484121" r:id="rId4"/>
    <p:sldLayoutId id="2147484122" r:id="rId5"/>
    <p:sldLayoutId id="2147484123" r:id="rId6"/>
    <p:sldLayoutId id="2147484124" r:id="rId7"/>
    <p:sldLayoutId id="2147484125" r:id="rId8"/>
    <p:sldLayoutId id="2147484126" r:id="rId9"/>
    <p:sldLayoutId id="2147484127" r:id="rId10"/>
    <p:sldLayoutId id="2147484128" r:id="rId11"/>
    <p:sldLayoutId id="2147484129" r:id="rId12"/>
    <p:sldLayoutId id="2147484130" r:id="rId13"/>
  </p:sldLayoutIdLst>
  <p:hf hdr="0" ft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EA93E8-92EF-634A-A62C-F31FEC3CCF0D}"/>
              </a:ext>
            </a:extLst>
          </p:cNvPr>
          <p:cNvSpPr>
            <a:spLocks noGrp="1"/>
          </p:cNvSpPr>
          <p:nvPr>
            <p:ph type="title"/>
          </p:nvPr>
        </p:nvSpPr>
        <p:spPr>
          <a:xfrm>
            <a:off x="1257301" y="547689"/>
            <a:ext cx="15773400" cy="19883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C3E7FA-220B-114A-8BF8-5BB26E523CE3}"/>
              </a:ext>
            </a:extLst>
          </p:cNvPr>
          <p:cNvSpPr>
            <a:spLocks noGrp="1"/>
          </p:cNvSpPr>
          <p:nvPr>
            <p:ph type="body" idx="1"/>
          </p:nvPr>
        </p:nvSpPr>
        <p:spPr>
          <a:xfrm>
            <a:off x="1257301" y="2738438"/>
            <a:ext cx="15773400" cy="65270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AC42C5-8CD6-A944-9A69-7DFBDE59DE34}"/>
              </a:ext>
            </a:extLst>
          </p:cNvPr>
          <p:cNvSpPr>
            <a:spLocks noGrp="1"/>
          </p:cNvSpPr>
          <p:nvPr>
            <p:ph type="dt" sz="half" idx="2"/>
          </p:nvPr>
        </p:nvSpPr>
        <p:spPr>
          <a:xfrm>
            <a:off x="1257301" y="9534525"/>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F58AA082-96F7-A949-AD86-5DF28E0DB784}" type="datetimeFigureOut">
              <a:rPr lang="en-US" smtClean="0"/>
              <a:t>11/20/2023</a:t>
            </a:fld>
            <a:endParaRPr lang="en-US"/>
          </a:p>
        </p:txBody>
      </p:sp>
      <p:sp>
        <p:nvSpPr>
          <p:cNvPr id="5" name="Footer Placeholder 4">
            <a:extLst>
              <a:ext uri="{FF2B5EF4-FFF2-40B4-BE49-F238E27FC236}">
                <a16:creationId xmlns:a16="http://schemas.microsoft.com/office/drawing/2014/main" id="{76A30FDD-2F28-C542-BC21-5C61E5A77F18}"/>
              </a:ext>
            </a:extLst>
          </p:cNvPr>
          <p:cNvSpPr>
            <a:spLocks noGrp="1"/>
          </p:cNvSpPr>
          <p:nvPr>
            <p:ph type="ftr" sz="quarter" idx="3"/>
          </p:nvPr>
        </p:nvSpPr>
        <p:spPr>
          <a:xfrm>
            <a:off x="6057901" y="9534525"/>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40192E8-AF72-FA44-909B-55794BCB5050}"/>
              </a:ext>
            </a:extLst>
          </p:cNvPr>
          <p:cNvSpPr>
            <a:spLocks noGrp="1"/>
          </p:cNvSpPr>
          <p:nvPr>
            <p:ph type="sldNum" sz="quarter" idx="4"/>
          </p:nvPr>
        </p:nvSpPr>
        <p:spPr>
          <a:xfrm>
            <a:off x="12915900" y="9534525"/>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9D102972-9A87-9744-85B8-2788E8B1FD53}" type="slidenum">
              <a:rPr lang="en-US" smtClean="0"/>
              <a:t>‹#›</a:t>
            </a:fld>
            <a:endParaRPr lang="en-US"/>
          </a:p>
        </p:txBody>
      </p:sp>
    </p:spTree>
    <p:extLst>
      <p:ext uri="{BB962C8B-B14F-4D97-AF65-F5344CB8AC3E}">
        <p14:creationId xmlns:p14="http://schemas.microsoft.com/office/powerpoint/2010/main" val="1629674855"/>
      </p:ext>
    </p:extLst>
  </p:cSld>
  <p:clrMap bg1="lt1" tx1="dk1" bg2="lt2" tx2="dk2" accent1="accent1" accent2="accent2" accent3="accent3" accent4="accent4" accent5="accent5" accent6="accent6" hlink="hlink" folHlink="folHlink"/>
  <p:sldLayoutIdLst>
    <p:sldLayoutId id="2147484132" r:id="rId1"/>
    <p:sldLayoutId id="2147484133" r:id="rId2"/>
    <p:sldLayoutId id="2147484134" r:id="rId3"/>
    <p:sldLayoutId id="2147484135" r:id="rId4"/>
    <p:sldLayoutId id="2147484136" r:id="rId5"/>
    <p:sldLayoutId id="2147484137" r:id="rId6"/>
    <p:sldLayoutId id="2147484138" r:id="rId7"/>
    <p:sldLayoutId id="2147484139" r:id="rId8"/>
    <p:sldLayoutId id="2147484140" r:id="rId9"/>
    <p:sldLayoutId id="2147484141" r:id="rId10"/>
    <p:sldLayoutId id="2147484142" r:id="rId11"/>
    <p:sldLayoutId id="2147484143" r:id="rId12"/>
    <p:sldLayoutId id="2147484144" r:id="rId13"/>
    <p:sldLayoutId id="2147484145" r:id="rId14"/>
  </p:sldLayoutIdLst>
  <p:txStyles>
    <p:titleStyle>
      <a:lvl1pPr algn="l" defTabSz="1371495" rtl="0" eaLnBrk="1" latinLnBrk="0" hangingPunct="1">
        <a:lnSpc>
          <a:spcPct val="90000"/>
        </a:lnSpc>
        <a:spcBef>
          <a:spcPct val="0"/>
        </a:spcBef>
        <a:buNone/>
        <a:defRPr sz="6599" kern="1200">
          <a:solidFill>
            <a:schemeClr val="tx1"/>
          </a:solidFill>
          <a:latin typeface="+mj-lt"/>
          <a:ea typeface="+mj-ea"/>
          <a:cs typeface="+mj-cs"/>
        </a:defRPr>
      </a:lvl1pPr>
    </p:titleStyle>
    <p:bodyStyle>
      <a:lvl1pPr marL="342873" indent="-342873" algn="l" defTabSz="1371495" rtl="0" eaLnBrk="1" latinLnBrk="0" hangingPunct="1">
        <a:lnSpc>
          <a:spcPct val="90000"/>
        </a:lnSpc>
        <a:spcBef>
          <a:spcPts val="1500"/>
        </a:spcBef>
        <a:buFont typeface="Arial" panose="020B0604020202020204" pitchFamily="34" charset="0"/>
        <a:buChar char="•"/>
        <a:defRPr sz="4199" kern="1200">
          <a:solidFill>
            <a:schemeClr val="tx1"/>
          </a:solidFill>
          <a:latin typeface="+mn-lt"/>
          <a:ea typeface="+mn-ea"/>
          <a:cs typeface="+mn-cs"/>
        </a:defRPr>
      </a:lvl1pPr>
      <a:lvl2pPr marL="1028621" indent="-342873" algn="l" defTabSz="1371495"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68" indent="-342873" algn="l" defTabSz="1371495"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16"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64"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11"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359"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05"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853"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495" rtl="0" eaLnBrk="1" latinLnBrk="0" hangingPunct="1">
        <a:defRPr sz="2700" kern="1200">
          <a:solidFill>
            <a:schemeClr val="tx1"/>
          </a:solidFill>
          <a:latin typeface="+mn-lt"/>
          <a:ea typeface="+mn-ea"/>
          <a:cs typeface="+mn-cs"/>
        </a:defRPr>
      </a:lvl1pPr>
      <a:lvl2pPr marL="685748" algn="l" defTabSz="1371495" rtl="0" eaLnBrk="1" latinLnBrk="0" hangingPunct="1">
        <a:defRPr sz="2700" kern="1200">
          <a:solidFill>
            <a:schemeClr val="tx1"/>
          </a:solidFill>
          <a:latin typeface="+mn-lt"/>
          <a:ea typeface="+mn-ea"/>
          <a:cs typeface="+mn-cs"/>
        </a:defRPr>
      </a:lvl2pPr>
      <a:lvl3pPr marL="1371495" algn="l" defTabSz="1371495" rtl="0" eaLnBrk="1" latinLnBrk="0" hangingPunct="1">
        <a:defRPr sz="2700" kern="1200">
          <a:solidFill>
            <a:schemeClr val="tx1"/>
          </a:solidFill>
          <a:latin typeface="+mn-lt"/>
          <a:ea typeface="+mn-ea"/>
          <a:cs typeface="+mn-cs"/>
        </a:defRPr>
      </a:lvl3pPr>
      <a:lvl4pPr marL="2057243" algn="l" defTabSz="1371495" rtl="0" eaLnBrk="1" latinLnBrk="0" hangingPunct="1">
        <a:defRPr sz="2700" kern="1200">
          <a:solidFill>
            <a:schemeClr val="tx1"/>
          </a:solidFill>
          <a:latin typeface="+mn-lt"/>
          <a:ea typeface="+mn-ea"/>
          <a:cs typeface="+mn-cs"/>
        </a:defRPr>
      </a:lvl4pPr>
      <a:lvl5pPr marL="2742989" algn="l" defTabSz="1371495" rtl="0" eaLnBrk="1" latinLnBrk="0" hangingPunct="1">
        <a:defRPr sz="2700" kern="1200">
          <a:solidFill>
            <a:schemeClr val="tx1"/>
          </a:solidFill>
          <a:latin typeface="+mn-lt"/>
          <a:ea typeface="+mn-ea"/>
          <a:cs typeface="+mn-cs"/>
        </a:defRPr>
      </a:lvl5pPr>
      <a:lvl6pPr marL="3428737" algn="l" defTabSz="1371495" rtl="0" eaLnBrk="1" latinLnBrk="0" hangingPunct="1">
        <a:defRPr sz="2700" kern="1200">
          <a:solidFill>
            <a:schemeClr val="tx1"/>
          </a:solidFill>
          <a:latin typeface="+mn-lt"/>
          <a:ea typeface="+mn-ea"/>
          <a:cs typeface="+mn-cs"/>
        </a:defRPr>
      </a:lvl6pPr>
      <a:lvl7pPr marL="4114484" algn="l" defTabSz="1371495" rtl="0" eaLnBrk="1" latinLnBrk="0" hangingPunct="1">
        <a:defRPr sz="2700" kern="1200">
          <a:solidFill>
            <a:schemeClr val="tx1"/>
          </a:solidFill>
          <a:latin typeface="+mn-lt"/>
          <a:ea typeface="+mn-ea"/>
          <a:cs typeface="+mn-cs"/>
        </a:defRPr>
      </a:lvl7pPr>
      <a:lvl8pPr marL="4800232" algn="l" defTabSz="1371495" rtl="0" eaLnBrk="1" latinLnBrk="0" hangingPunct="1">
        <a:defRPr sz="2700" kern="1200">
          <a:solidFill>
            <a:schemeClr val="tx1"/>
          </a:solidFill>
          <a:latin typeface="+mn-lt"/>
          <a:ea typeface="+mn-ea"/>
          <a:cs typeface="+mn-cs"/>
        </a:defRPr>
      </a:lvl8pPr>
      <a:lvl9pPr marL="5485979" algn="l" defTabSz="1371495"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96.xml"/></Relationships>
</file>

<file path=ppt/slides/_rels/slide2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9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chart" Target="../charts/chart3.xml"/><Relationship Id="rId1" Type="http://schemas.openxmlformats.org/officeDocument/2006/relationships/slideLayout" Target="../slideLayouts/slideLayout7.xml"/><Relationship Id="rId4" Type="http://schemas.openxmlformats.org/officeDocument/2006/relationships/image" Target="../media/image45.svg"/></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xml"/><Relationship Id="rId1" Type="http://schemas.openxmlformats.org/officeDocument/2006/relationships/slideLayout" Target="../slideLayouts/slideLayout83.xml"/></Relationships>
</file>

<file path=ppt/slides/_rels/slide2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4.xml"/></Relationships>
</file>

<file path=ppt/slides/_rels/slide2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xml"/><Relationship Id="rId1" Type="http://schemas.openxmlformats.org/officeDocument/2006/relationships/slideLayout" Target="../slideLayouts/slideLayout83.xml"/></Relationships>
</file>

<file path=ppt/slides/_rels/slide2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xml"/><Relationship Id="rId1" Type="http://schemas.openxmlformats.org/officeDocument/2006/relationships/slideLayout" Target="../slideLayouts/slideLayout83.xml"/></Relationships>
</file>

<file path=ppt/slides/_rels/slide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7.xml"/><Relationship Id="rId1" Type="http://schemas.openxmlformats.org/officeDocument/2006/relationships/slideLayout" Target="../slideLayouts/slideLayout111.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34.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9.jpeg"/><Relationship Id="rId7" Type="http://schemas.openxmlformats.org/officeDocument/2006/relationships/image" Target="../media/image53.jpeg"/><Relationship Id="rId12" Type="http://schemas.openxmlformats.org/officeDocument/2006/relationships/image" Target="../media/image5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52.jpeg"/><Relationship Id="rId11" Type="http://schemas.openxmlformats.org/officeDocument/2006/relationships/image" Target="../media/image57.jpeg"/><Relationship Id="rId5" Type="http://schemas.openxmlformats.org/officeDocument/2006/relationships/image" Target="../media/image51.jpeg"/><Relationship Id="rId10" Type="http://schemas.openxmlformats.org/officeDocument/2006/relationships/image" Target="../media/image56.jpeg"/><Relationship Id="rId4" Type="http://schemas.openxmlformats.org/officeDocument/2006/relationships/image" Target="../media/image50.jpeg"/><Relationship Id="rId9" Type="http://schemas.openxmlformats.org/officeDocument/2006/relationships/image" Target="../media/image5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94A67-CB6D-48B8-8E9E-805C46535DC7}"/>
              </a:ext>
            </a:extLst>
          </p:cNvPr>
          <p:cNvSpPr>
            <a:spLocks noGrp="1"/>
          </p:cNvSpPr>
          <p:nvPr>
            <p:ph type="title"/>
          </p:nvPr>
        </p:nvSpPr>
        <p:spPr>
          <a:xfrm>
            <a:off x="269929" y="4711485"/>
            <a:ext cx="10594382" cy="3011929"/>
          </a:xfrm>
        </p:spPr>
        <p:txBody>
          <a:bodyPr anchor="ctr">
            <a:noAutofit/>
          </a:bodyPr>
          <a:lstStyle/>
          <a:p>
            <a:r>
              <a:rPr lang="en-US" sz="6000" dirty="0">
                <a:solidFill>
                  <a:schemeClr val="bg1"/>
                </a:solidFill>
                <a:latin typeface="Calibri" panose="020F0502020204030204" pitchFamily="34" charset="0"/>
                <a:cs typeface="Calibri" panose="020F0502020204030204" pitchFamily="34" charset="0"/>
              </a:rPr>
              <a:t>Harnessing Learning Analytics</a:t>
            </a:r>
          </a:p>
        </p:txBody>
      </p:sp>
      <p:sp>
        <p:nvSpPr>
          <p:cNvPr id="3" name="Text Placeholder 2">
            <a:extLst>
              <a:ext uri="{FF2B5EF4-FFF2-40B4-BE49-F238E27FC236}">
                <a16:creationId xmlns:a16="http://schemas.microsoft.com/office/drawing/2014/main" id="{260D4469-BE6C-4B52-844B-4FC1E252303A}"/>
              </a:ext>
            </a:extLst>
          </p:cNvPr>
          <p:cNvSpPr>
            <a:spLocks noGrp="1"/>
          </p:cNvSpPr>
          <p:nvPr>
            <p:ph type="body" sz="quarter" idx="10"/>
          </p:nvPr>
        </p:nvSpPr>
        <p:spPr>
          <a:xfrm>
            <a:off x="269929" y="8215000"/>
            <a:ext cx="13537034" cy="2052192"/>
          </a:xfrm>
        </p:spPr>
        <p:txBody>
          <a:bodyPr>
            <a:normAutofit/>
          </a:bodyPr>
          <a:lstStyle/>
          <a:p>
            <a:r>
              <a:rPr lang="en-US" sz="4400" dirty="0">
                <a:latin typeface="Calibri" panose="020F0502020204030204" pitchFamily="34" charset="0"/>
                <a:cs typeface="Calibri" panose="020F0502020204030204" pitchFamily="34" charset="0"/>
              </a:rPr>
              <a:t>Patti P. Phillips, Ph.D., CEO, ROI Institute, Inc.</a:t>
            </a:r>
          </a:p>
        </p:txBody>
      </p:sp>
      <p:pic>
        <p:nvPicPr>
          <p:cNvPr id="5" name="Picture 4">
            <a:extLst>
              <a:ext uri="{FF2B5EF4-FFF2-40B4-BE49-F238E27FC236}">
                <a16:creationId xmlns:a16="http://schemas.microsoft.com/office/drawing/2014/main" id="{7CD606A3-B30B-F545-B002-BB5CEADD90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496348" y="9066508"/>
            <a:ext cx="3517311" cy="504605"/>
          </a:xfrm>
          <a:prstGeom prst="rect">
            <a:avLst/>
          </a:prstGeom>
        </p:spPr>
      </p:pic>
    </p:spTree>
    <p:custDataLst>
      <p:tags r:id="rId1"/>
    </p:custDataLst>
    <p:extLst>
      <p:ext uri="{BB962C8B-B14F-4D97-AF65-F5344CB8AC3E}">
        <p14:creationId xmlns:p14="http://schemas.microsoft.com/office/powerpoint/2010/main" val="4418497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71" name="Google Shape;571;p8"/>
          <p:cNvSpPr txBox="1">
            <a:spLocks noGrp="1"/>
          </p:cNvSpPr>
          <p:nvPr>
            <p:ph sz="quarter" idx="11"/>
          </p:nvPr>
        </p:nvSpPr>
        <p:spPr>
          <a:xfrm>
            <a:off x="977918" y="1358902"/>
            <a:ext cx="16445928" cy="7010394"/>
          </a:xfrm>
          <a:prstGeom prst="rect">
            <a:avLst/>
          </a:prstGeom>
          <a:noFill/>
          <a:ln>
            <a:noFill/>
          </a:ln>
        </p:spPr>
        <p:txBody>
          <a:bodyPr spcFirstLastPara="1" vert="horz" wrap="square" lIns="182850" tIns="182850" rIns="182850" bIns="182850" rtlCol="0" anchor="t" anchorCtr="0">
            <a:noAutofit/>
          </a:bodyPr>
          <a:lstStyle/>
          <a:p>
            <a:pPr marL="0" indent="0">
              <a:buNone/>
            </a:pPr>
            <a:r>
              <a:rPr lang="en-US" dirty="0"/>
              <a:t>ROI Institute and ATD research show that the data CEOs receive are not demonstrating what they want out of their talent investment. (N=96)</a:t>
            </a:r>
            <a:endParaRPr dirty="0"/>
          </a:p>
          <a:p>
            <a:pPr marL="0" indent="0">
              <a:spcBef>
                <a:spcPts val="2400"/>
              </a:spcBef>
              <a:spcAft>
                <a:spcPts val="2400"/>
              </a:spcAft>
            </a:pPr>
            <a:endParaRPr dirty="0"/>
          </a:p>
        </p:txBody>
      </p:sp>
      <p:sp>
        <p:nvSpPr>
          <p:cNvPr id="569" name="Google Shape;569;p8"/>
          <p:cNvSpPr txBox="1">
            <a:spLocks noGrp="1"/>
          </p:cNvSpPr>
          <p:nvPr>
            <p:ph type="title"/>
          </p:nvPr>
        </p:nvSpPr>
        <p:spPr>
          <a:prstGeom prst="rect">
            <a:avLst/>
          </a:prstGeom>
          <a:noFill/>
          <a:ln>
            <a:noFill/>
          </a:ln>
        </p:spPr>
        <p:txBody>
          <a:bodyPr spcFirstLastPara="1" vert="horz" wrap="square" lIns="182850" tIns="182850" rIns="182850" bIns="182850" rtlCol="0" anchor="t" anchorCtr="0">
            <a:noAutofit/>
          </a:bodyPr>
          <a:lstStyle/>
          <a:p>
            <a:r>
              <a:rPr lang="en-US"/>
              <a:t>What CEOs Want</a:t>
            </a:r>
            <a:endParaRPr/>
          </a:p>
        </p:txBody>
      </p:sp>
      <p:graphicFrame>
        <p:nvGraphicFramePr>
          <p:cNvPr id="572" name="Google Shape;572;p8"/>
          <p:cNvGraphicFramePr/>
          <p:nvPr>
            <p:extLst>
              <p:ext uri="{D42A27DB-BD31-4B8C-83A1-F6EECF244321}">
                <p14:modId xmlns:p14="http://schemas.microsoft.com/office/powerpoint/2010/main" val="661190501"/>
              </p:ext>
            </p:extLst>
          </p:nvPr>
        </p:nvGraphicFramePr>
        <p:xfrm>
          <a:off x="977918" y="3084580"/>
          <a:ext cx="16193050" cy="6210250"/>
        </p:xfrm>
        <a:graphic>
          <a:graphicData uri="http://schemas.openxmlformats.org/drawingml/2006/table">
            <a:tbl>
              <a:tblPr>
                <a:noFill/>
              </a:tblPr>
              <a:tblGrid>
                <a:gridCol w="6477250">
                  <a:extLst>
                    <a:ext uri="{9D8B030D-6E8A-4147-A177-3AD203B41FA5}">
                      <a16:colId xmlns:a16="http://schemas.microsoft.com/office/drawing/2014/main" val="20000"/>
                    </a:ext>
                  </a:extLst>
                </a:gridCol>
                <a:gridCol w="3238600">
                  <a:extLst>
                    <a:ext uri="{9D8B030D-6E8A-4147-A177-3AD203B41FA5}">
                      <a16:colId xmlns:a16="http://schemas.microsoft.com/office/drawing/2014/main" val="20001"/>
                    </a:ext>
                  </a:extLst>
                </a:gridCol>
                <a:gridCol w="3238600">
                  <a:extLst>
                    <a:ext uri="{9D8B030D-6E8A-4147-A177-3AD203B41FA5}">
                      <a16:colId xmlns:a16="http://schemas.microsoft.com/office/drawing/2014/main" val="20002"/>
                    </a:ext>
                  </a:extLst>
                </a:gridCol>
                <a:gridCol w="3238600">
                  <a:extLst>
                    <a:ext uri="{9D8B030D-6E8A-4147-A177-3AD203B41FA5}">
                      <a16:colId xmlns:a16="http://schemas.microsoft.com/office/drawing/2014/main" val="20003"/>
                    </a:ext>
                  </a:extLst>
                </a:gridCol>
              </a:tblGrid>
              <a:tr h="1051600">
                <a:tc>
                  <a:txBody>
                    <a:bodyPr/>
                    <a:lstStyle/>
                    <a:p>
                      <a:pPr marL="0" marR="0" lvl="0" indent="0" algn="ctr" rtl="0">
                        <a:lnSpc>
                          <a:spcPct val="100000"/>
                        </a:lnSpc>
                        <a:spcBef>
                          <a:spcPts val="0"/>
                        </a:spcBef>
                        <a:spcAft>
                          <a:spcPts val="0"/>
                        </a:spcAft>
                        <a:buClr>
                          <a:srgbClr val="000000"/>
                        </a:buClr>
                        <a:buSzPts val="1500"/>
                        <a:buFont typeface="Arial"/>
                        <a:buNone/>
                      </a:pPr>
                      <a:r>
                        <a:rPr lang="en-US" sz="3000" u="none" strike="noStrike" cap="none" dirty="0">
                          <a:solidFill>
                            <a:schemeClr val="lt1"/>
                          </a:solidFill>
                          <a:latin typeface="Calibri"/>
                          <a:ea typeface="Calibri"/>
                          <a:cs typeface="Calibri"/>
                          <a:sym typeface="Calibri"/>
                        </a:rPr>
                        <a:t>Measures</a:t>
                      </a:r>
                      <a:endParaRPr sz="2200" u="none" strike="noStrike" cap="none" dirty="0">
                        <a:latin typeface="Calibri"/>
                        <a:ea typeface="Calibri"/>
                        <a:cs typeface="Calibri"/>
                        <a:sym typeface="Calibri"/>
                      </a:endParaRPr>
                    </a:p>
                  </a:txBody>
                  <a:tcPr marL="137200" marR="137200" marT="68600" marB="68600" anchor="ctr">
                    <a:lnL w="12700" cap="flat" cmpd="sng">
                      <a:solidFill>
                        <a:schemeClr val="dk1"/>
                      </a:solidFill>
                      <a:prstDash val="solid"/>
                      <a:round/>
                      <a:headEnd type="none" w="sm" len="sm"/>
                      <a:tailEnd type="none" w="sm" len="sm"/>
                    </a:lnL>
                    <a:lnR w="12700" cap="flat" cmpd="sng">
                      <a:solidFill>
                        <a:srgbClr val="A5A5A5"/>
                      </a:solidFill>
                      <a:prstDash val="dot"/>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820E2E"/>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3000" u="none" strike="noStrike" cap="none" dirty="0">
                          <a:solidFill>
                            <a:schemeClr val="lt1"/>
                          </a:solidFill>
                          <a:latin typeface="Calibri"/>
                          <a:ea typeface="Calibri"/>
                          <a:cs typeface="Calibri"/>
                          <a:sym typeface="Calibri"/>
                        </a:rPr>
                        <a:t>Currently Measure</a:t>
                      </a:r>
                      <a:endParaRPr sz="2200" u="none" strike="noStrike" cap="none" dirty="0">
                        <a:latin typeface="Calibri"/>
                        <a:ea typeface="Calibri"/>
                        <a:cs typeface="Calibri"/>
                        <a:sym typeface="Calibri"/>
                      </a:endParaRPr>
                    </a:p>
                  </a:txBody>
                  <a:tcPr marL="137200" marR="137200" marT="68600" marB="68600" anchor="ctr">
                    <a:lnL w="12700" cap="flat" cmpd="sng">
                      <a:solidFill>
                        <a:srgbClr val="A5A5A5"/>
                      </a:solidFill>
                      <a:prstDash val="dot"/>
                      <a:round/>
                      <a:headEnd type="none" w="sm" len="sm"/>
                      <a:tailEnd type="none" w="sm" len="sm"/>
                    </a:lnL>
                    <a:lnR w="12700" cap="flat" cmpd="sng">
                      <a:solidFill>
                        <a:srgbClr val="A6A6A6"/>
                      </a:solidFill>
                      <a:prstDash val="dot"/>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820E2E"/>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3000" u="none" strike="noStrike" cap="none" dirty="0">
                          <a:solidFill>
                            <a:schemeClr val="lt1"/>
                          </a:solidFill>
                          <a:latin typeface="Calibri"/>
                          <a:ea typeface="Calibri"/>
                          <a:cs typeface="Calibri"/>
                          <a:sym typeface="Calibri"/>
                        </a:rPr>
                        <a:t>Should Measure</a:t>
                      </a:r>
                      <a:endParaRPr sz="2200" u="none" strike="noStrike" cap="none" dirty="0">
                        <a:latin typeface="Calibri"/>
                        <a:ea typeface="Calibri"/>
                        <a:cs typeface="Calibri"/>
                        <a:sym typeface="Calibri"/>
                      </a:endParaRPr>
                    </a:p>
                  </a:txBody>
                  <a:tcPr marL="137200" marR="137200" marT="68600" marB="68600" anchor="ctr">
                    <a:lnL w="12700" cap="flat" cmpd="sng">
                      <a:solidFill>
                        <a:srgbClr val="A6A6A6"/>
                      </a:solidFill>
                      <a:prstDash val="dot"/>
                      <a:round/>
                      <a:headEnd type="none" w="sm" len="sm"/>
                      <a:tailEnd type="none" w="sm" len="sm"/>
                    </a:lnL>
                    <a:lnR w="12700" cap="flat" cmpd="sng">
                      <a:solidFill>
                        <a:srgbClr val="A6A6A6"/>
                      </a:solidFill>
                      <a:prstDash val="dot"/>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820E2E"/>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3000" u="none" strike="noStrike" cap="none" dirty="0">
                          <a:solidFill>
                            <a:schemeClr val="lt1"/>
                          </a:solidFill>
                          <a:latin typeface="Calibri"/>
                          <a:ea typeface="Calibri"/>
                          <a:cs typeface="Calibri"/>
                          <a:sym typeface="Calibri"/>
                        </a:rPr>
                        <a:t>Importance</a:t>
                      </a:r>
                      <a:endParaRPr sz="2200" u="none" strike="noStrike" cap="none" dirty="0">
                        <a:latin typeface="Calibri"/>
                        <a:ea typeface="Calibri"/>
                        <a:cs typeface="Calibri"/>
                        <a:sym typeface="Calibri"/>
                      </a:endParaRPr>
                    </a:p>
                  </a:txBody>
                  <a:tcPr marL="137200" marR="137200" marT="68600" marB="68600" anchor="ctr">
                    <a:lnL w="12700" cap="flat" cmpd="sng">
                      <a:solidFill>
                        <a:srgbClr val="A6A6A6"/>
                      </a:solidFill>
                      <a:prstDash val="dot"/>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820E2E"/>
                    </a:solidFill>
                  </a:tcPr>
                </a:tc>
                <a:extLst>
                  <a:ext uri="{0D108BD9-81ED-4DB2-BD59-A6C34878D82A}">
                    <a16:rowId xmlns:a16="http://schemas.microsoft.com/office/drawing/2014/main" val="10000"/>
                  </a:ext>
                </a:extLst>
              </a:tr>
              <a:tr h="669550">
                <a:tc>
                  <a:txBody>
                    <a:bodyPr/>
                    <a:lstStyle/>
                    <a:p>
                      <a:pPr marL="0" marR="0" lvl="0" indent="0" algn="l" rtl="0">
                        <a:lnSpc>
                          <a:spcPct val="80000"/>
                        </a:lnSpc>
                        <a:spcBef>
                          <a:spcPts val="0"/>
                        </a:spcBef>
                        <a:spcAft>
                          <a:spcPts val="0"/>
                        </a:spcAft>
                        <a:buClr>
                          <a:srgbClr val="000000"/>
                        </a:buClr>
                        <a:buSzPts val="1500"/>
                        <a:buFont typeface="Arial"/>
                        <a:buNone/>
                      </a:pPr>
                      <a:r>
                        <a:rPr lang="en-US" sz="3000" u="none" strike="noStrike" cap="none" dirty="0">
                          <a:solidFill>
                            <a:srgbClr val="000000"/>
                          </a:solidFill>
                          <a:latin typeface="Calibri"/>
                          <a:ea typeface="Calibri"/>
                          <a:cs typeface="Calibri"/>
                          <a:sym typeface="Calibri"/>
                        </a:rPr>
                        <a:t>Inputs and Indicators</a:t>
                      </a:r>
                      <a:endParaRPr sz="3000" u="none" strike="noStrike" cap="none" dirty="0">
                        <a:solidFill>
                          <a:srgbClr val="000000"/>
                        </a:solidFill>
                        <a:latin typeface="Calibri"/>
                        <a:ea typeface="Calibri"/>
                        <a:cs typeface="Calibri"/>
                        <a:sym typeface="Calibri"/>
                      </a:endParaRPr>
                    </a:p>
                  </a:txBody>
                  <a:tcPr marL="137200" marR="137200" marT="68600" marB="6860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80000"/>
                        </a:lnSpc>
                        <a:spcBef>
                          <a:spcPts val="0"/>
                        </a:spcBef>
                        <a:spcAft>
                          <a:spcPts val="0"/>
                        </a:spcAft>
                        <a:buClr>
                          <a:srgbClr val="000000"/>
                        </a:buClr>
                        <a:buSzPts val="1500"/>
                        <a:buFont typeface="Arial"/>
                        <a:buNone/>
                      </a:pPr>
                      <a:r>
                        <a:rPr lang="en-US" sz="3000" u="none" strike="noStrike" cap="none">
                          <a:solidFill>
                            <a:srgbClr val="000000"/>
                          </a:solidFill>
                          <a:latin typeface="Calibri"/>
                          <a:ea typeface="Calibri"/>
                          <a:cs typeface="Calibri"/>
                          <a:sym typeface="Calibri"/>
                        </a:rPr>
                        <a:t>94%</a:t>
                      </a:r>
                      <a:endParaRPr sz="3000" u="none" strike="noStrike" cap="none">
                        <a:solidFill>
                          <a:srgbClr val="000000"/>
                        </a:solidFill>
                        <a:latin typeface="Calibri"/>
                        <a:ea typeface="Calibri"/>
                        <a:cs typeface="Calibri"/>
                        <a:sym typeface="Calibri"/>
                      </a:endParaRPr>
                    </a:p>
                  </a:txBody>
                  <a:tcPr marL="137200" marR="137200" marT="68600" marB="686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80000"/>
                        </a:lnSpc>
                        <a:spcBef>
                          <a:spcPts val="0"/>
                        </a:spcBef>
                        <a:spcAft>
                          <a:spcPts val="0"/>
                        </a:spcAft>
                        <a:buClr>
                          <a:srgbClr val="000000"/>
                        </a:buClr>
                        <a:buSzPts val="1500"/>
                        <a:buFont typeface="Arial"/>
                        <a:buNone/>
                      </a:pPr>
                      <a:r>
                        <a:rPr lang="en-US" sz="3000" u="none" strike="noStrike" cap="none">
                          <a:solidFill>
                            <a:srgbClr val="000000"/>
                          </a:solidFill>
                          <a:latin typeface="Calibri"/>
                          <a:ea typeface="Calibri"/>
                          <a:cs typeface="Calibri"/>
                          <a:sym typeface="Calibri"/>
                        </a:rPr>
                        <a:t>86%</a:t>
                      </a:r>
                      <a:endParaRPr sz="3000" u="none" strike="noStrike" cap="none">
                        <a:solidFill>
                          <a:srgbClr val="000000"/>
                        </a:solidFill>
                        <a:latin typeface="Calibri"/>
                        <a:ea typeface="Calibri"/>
                        <a:cs typeface="Calibri"/>
                        <a:sym typeface="Calibri"/>
                      </a:endParaRPr>
                    </a:p>
                  </a:txBody>
                  <a:tcPr marL="137200" marR="137200" marT="68600" marB="686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80000"/>
                        </a:lnSpc>
                        <a:spcBef>
                          <a:spcPts val="0"/>
                        </a:spcBef>
                        <a:spcAft>
                          <a:spcPts val="0"/>
                        </a:spcAft>
                        <a:buClr>
                          <a:srgbClr val="000000"/>
                        </a:buClr>
                        <a:buSzPts val="1500"/>
                        <a:buFont typeface="Arial"/>
                        <a:buNone/>
                      </a:pPr>
                      <a:r>
                        <a:rPr lang="en-US" sz="3000" u="none" strike="noStrike" cap="none">
                          <a:solidFill>
                            <a:srgbClr val="000000"/>
                          </a:solidFill>
                          <a:latin typeface="Calibri"/>
                          <a:ea typeface="Calibri"/>
                          <a:cs typeface="Calibri"/>
                          <a:sym typeface="Calibri"/>
                        </a:rPr>
                        <a:t>6</a:t>
                      </a:r>
                      <a:endParaRPr sz="2200" u="none" strike="noStrike" cap="none">
                        <a:latin typeface="Calibri"/>
                        <a:ea typeface="Calibri"/>
                        <a:cs typeface="Calibri"/>
                        <a:sym typeface="Calibri"/>
                      </a:endParaRPr>
                    </a:p>
                  </a:txBody>
                  <a:tcPr marL="137200" marR="137200" marT="68600" marB="6860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extLst>
                  <a:ext uri="{0D108BD9-81ED-4DB2-BD59-A6C34878D82A}">
                    <a16:rowId xmlns:a16="http://schemas.microsoft.com/office/drawing/2014/main" val="10001"/>
                  </a:ext>
                </a:extLst>
              </a:tr>
              <a:tr h="641300">
                <a:tc>
                  <a:txBody>
                    <a:bodyPr/>
                    <a:lstStyle/>
                    <a:p>
                      <a:pPr marL="0" marR="0" lvl="0" indent="0" algn="l" rtl="0">
                        <a:lnSpc>
                          <a:spcPct val="80000"/>
                        </a:lnSpc>
                        <a:spcBef>
                          <a:spcPts val="0"/>
                        </a:spcBef>
                        <a:spcAft>
                          <a:spcPts val="0"/>
                        </a:spcAft>
                        <a:buClr>
                          <a:srgbClr val="000000"/>
                        </a:buClr>
                        <a:buSzPts val="1500"/>
                        <a:buFont typeface="Arial"/>
                        <a:buNone/>
                      </a:pPr>
                      <a:r>
                        <a:rPr lang="en-US" sz="3000" u="none" strike="noStrike" cap="none">
                          <a:solidFill>
                            <a:srgbClr val="000000"/>
                          </a:solidFill>
                          <a:latin typeface="Calibri"/>
                          <a:ea typeface="Calibri"/>
                          <a:cs typeface="Calibri"/>
                          <a:sym typeface="Calibri"/>
                        </a:rPr>
                        <a:t>Efficiency</a:t>
                      </a:r>
                      <a:endParaRPr sz="2200" u="none" strike="noStrike" cap="none">
                        <a:latin typeface="Calibri"/>
                        <a:ea typeface="Calibri"/>
                        <a:cs typeface="Calibri"/>
                        <a:sym typeface="Calibri"/>
                      </a:endParaRPr>
                    </a:p>
                  </a:txBody>
                  <a:tcPr marL="137200" marR="137200" marT="68600" marB="68600" anchor="ctr">
                    <a:lnL w="12700" cap="flat" cmpd="sng">
                      <a:solidFill>
                        <a:schemeClr val="dk1"/>
                      </a:solidFill>
                      <a:prstDash val="solid"/>
                      <a:round/>
                      <a:headEnd type="none" w="sm" len="sm"/>
                      <a:tailEnd type="none" w="sm" len="sm"/>
                    </a:lnL>
                    <a:lnR w="12700" cap="flat" cmpd="sng">
                      <a:solidFill>
                        <a:srgbClr val="BFBFBF"/>
                      </a:solidFill>
                      <a:prstDash val="dot"/>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80000"/>
                        </a:lnSpc>
                        <a:spcBef>
                          <a:spcPts val="0"/>
                        </a:spcBef>
                        <a:spcAft>
                          <a:spcPts val="0"/>
                        </a:spcAft>
                        <a:buClr>
                          <a:srgbClr val="000000"/>
                        </a:buClr>
                        <a:buSzPts val="1500"/>
                        <a:buFont typeface="Arial"/>
                        <a:buNone/>
                      </a:pPr>
                      <a:r>
                        <a:rPr lang="en-US" sz="3000" u="none" strike="noStrike" cap="none">
                          <a:solidFill>
                            <a:srgbClr val="000000"/>
                          </a:solidFill>
                          <a:latin typeface="Calibri"/>
                          <a:ea typeface="Calibri"/>
                          <a:cs typeface="Calibri"/>
                          <a:sym typeface="Calibri"/>
                        </a:rPr>
                        <a:t>78%</a:t>
                      </a:r>
                      <a:endParaRPr sz="3000" u="none" strike="noStrike" cap="none">
                        <a:solidFill>
                          <a:srgbClr val="000000"/>
                        </a:solidFill>
                        <a:latin typeface="Calibri"/>
                        <a:ea typeface="Calibri"/>
                        <a:cs typeface="Calibri"/>
                        <a:sym typeface="Calibri"/>
                      </a:endParaRPr>
                    </a:p>
                  </a:txBody>
                  <a:tcPr marL="137200" marR="137200" marT="68600" marB="68600" anchor="ctr">
                    <a:lnL w="12700" cap="flat" cmpd="sng">
                      <a:solidFill>
                        <a:srgbClr val="BFBFBF"/>
                      </a:solidFill>
                      <a:prstDash val="dot"/>
                      <a:round/>
                      <a:headEnd type="none" w="sm" len="sm"/>
                      <a:tailEnd type="none" w="sm" len="sm"/>
                    </a:lnL>
                    <a:lnR w="12700" cap="flat" cmpd="sng">
                      <a:solidFill>
                        <a:srgbClr val="BFBFBF"/>
                      </a:solidFill>
                      <a:prstDash val="dot"/>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80000"/>
                        </a:lnSpc>
                        <a:spcBef>
                          <a:spcPts val="0"/>
                        </a:spcBef>
                        <a:spcAft>
                          <a:spcPts val="0"/>
                        </a:spcAft>
                        <a:buClr>
                          <a:srgbClr val="000000"/>
                        </a:buClr>
                        <a:buSzPts val="1500"/>
                        <a:buFont typeface="Arial"/>
                        <a:buNone/>
                      </a:pPr>
                      <a:r>
                        <a:rPr lang="en-US" sz="3000" u="none" strike="noStrike" cap="none">
                          <a:solidFill>
                            <a:srgbClr val="000000"/>
                          </a:solidFill>
                          <a:latin typeface="Calibri"/>
                          <a:ea typeface="Calibri"/>
                          <a:cs typeface="Calibri"/>
                          <a:sym typeface="Calibri"/>
                        </a:rPr>
                        <a:t>82%</a:t>
                      </a:r>
                      <a:endParaRPr sz="3000" u="none" strike="noStrike" cap="none">
                        <a:solidFill>
                          <a:srgbClr val="000000"/>
                        </a:solidFill>
                        <a:latin typeface="Calibri"/>
                        <a:ea typeface="Calibri"/>
                        <a:cs typeface="Calibri"/>
                        <a:sym typeface="Calibri"/>
                      </a:endParaRPr>
                    </a:p>
                  </a:txBody>
                  <a:tcPr marL="137200" marR="137200" marT="68600" marB="68600" anchor="ctr">
                    <a:lnL w="12700" cap="flat" cmpd="sng">
                      <a:solidFill>
                        <a:srgbClr val="BFBFBF"/>
                      </a:solidFill>
                      <a:prstDash val="dot"/>
                      <a:round/>
                      <a:headEnd type="none" w="sm" len="sm"/>
                      <a:tailEnd type="none" w="sm" len="sm"/>
                    </a:lnL>
                    <a:lnR w="12700" cap="flat" cmpd="sng">
                      <a:solidFill>
                        <a:srgbClr val="BFBFBF"/>
                      </a:solidFill>
                      <a:prstDash val="dot"/>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80000"/>
                        </a:lnSpc>
                        <a:spcBef>
                          <a:spcPts val="0"/>
                        </a:spcBef>
                        <a:spcAft>
                          <a:spcPts val="0"/>
                        </a:spcAft>
                        <a:buClr>
                          <a:srgbClr val="000000"/>
                        </a:buClr>
                        <a:buSzPts val="1500"/>
                        <a:buFont typeface="Arial"/>
                        <a:buNone/>
                      </a:pPr>
                      <a:r>
                        <a:rPr lang="en-US" sz="3000" u="none" strike="noStrike" cap="none">
                          <a:solidFill>
                            <a:srgbClr val="000000"/>
                          </a:solidFill>
                          <a:latin typeface="Calibri"/>
                          <a:ea typeface="Calibri"/>
                          <a:cs typeface="Calibri"/>
                          <a:sym typeface="Calibri"/>
                        </a:rPr>
                        <a:t>7</a:t>
                      </a:r>
                      <a:endParaRPr sz="3000" u="none" strike="noStrike" cap="none">
                        <a:solidFill>
                          <a:srgbClr val="000000"/>
                        </a:solidFill>
                        <a:latin typeface="Calibri"/>
                        <a:ea typeface="Calibri"/>
                        <a:cs typeface="Calibri"/>
                        <a:sym typeface="Calibri"/>
                      </a:endParaRPr>
                    </a:p>
                  </a:txBody>
                  <a:tcPr marL="137200" marR="137200" marT="68600" marB="68600" anchor="ctr">
                    <a:lnL w="12700" cap="flat" cmpd="sng">
                      <a:solidFill>
                        <a:srgbClr val="BFBFBF"/>
                      </a:solidFill>
                      <a:prstDash val="dot"/>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641300">
                <a:tc>
                  <a:txBody>
                    <a:bodyPr/>
                    <a:lstStyle/>
                    <a:p>
                      <a:pPr marL="0" marR="0" lvl="0" indent="0" algn="l" rtl="0">
                        <a:lnSpc>
                          <a:spcPct val="80000"/>
                        </a:lnSpc>
                        <a:spcBef>
                          <a:spcPts val="0"/>
                        </a:spcBef>
                        <a:spcAft>
                          <a:spcPts val="0"/>
                        </a:spcAft>
                        <a:buClr>
                          <a:srgbClr val="000000"/>
                        </a:buClr>
                        <a:buSzPts val="1500"/>
                        <a:buFont typeface="Arial"/>
                        <a:buNone/>
                      </a:pPr>
                      <a:r>
                        <a:rPr lang="en-US" sz="3000" u="none" strike="noStrike" cap="none" dirty="0">
                          <a:solidFill>
                            <a:srgbClr val="000000"/>
                          </a:solidFill>
                          <a:latin typeface="Calibri"/>
                          <a:ea typeface="Calibri"/>
                          <a:cs typeface="Calibri"/>
                          <a:sym typeface="Calibri"/>
                        </a:rPr>
                        <a:t>Reaction</a:t>
                      </a:r>
                      <a:endParaRPr sz="3000" u="none" strike="noStrike" cap="none" dirty="0">
                        <a:solidFill>
                          <a:srgbClr val="000000"/>
                        </a:solidFill>
                        <a:latin typeface="Calibri"/>
                        <a:ea typeface="Calibri"/>
                        <a:cs typeface="Calibri"/>
                        <a:sym typeface="Calibri"/>
                      </a:endParaRPr>
                    </a:p>
                  </a:txBody>
                  <a:tcPr marL="137200" marR="137200" marT="68600" marB="6860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80000"/>
                        </a:lnSpc>
                        <a:spcBef>
                          <a:spcPts val="0"/>
                        </a:spcBef>
                        <a:spcAft>
                          <a:spcPts val="0"/>
                        </a:spcAft>
                        <a:buClr>
                          <a:srgbClr val="000000"/>
                        </a:buClr>
                        <a:buSzPts val="1500"/>
                        <a:buFont typeface="Arial"/>
                        <a:buNone/>
                      </a:pPr>
                      <a:r>
                        <a:rPr lang="en-US" sz="3000" u="none" strike="noStrike" cap="none">
                          <a:solidFill>
                            <a:srgbClr val="000000"/>
                          </a:solidFill>
                          <a:latin typeface="Calibri"/>
                          <a:ea typeface="Calibri"/>
                          <a:cs typeface="Calibri"/>
                          <a:sym typeface="Calibri"/>
                        </a:rPr>
                        <a:t>53%</a:t>
                      </a:r>
                      <a:endParaRPr sz="3000" u="none" strike="noStrike" cap="none">
                        <a:solidFill>
                          <a:srgbClr val="000000"/>
                        </a:solidFill>
                        <a:latin typeface="Calibri"/>
                        <a:ea typeface="Calibri"/>
                        <a:cs typeface="Calibri"/>
                        <a:sym typeface="Calibri"/>
                      </a:endParaRPr>
                    </a:p>
                  </a:txBody>
                  <a:tcPr marL="137200" marR="137200" marT="68600" marB="686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80000"/>
                        </a:lnSpc>
                        <a:spcBef>
                          <a:spcPts val="0"/>
                        </a:spcBef>
                        <a:spcAft>
                          <a:spcPts val="0"/>
                        </a:spcAft>
                        <a:buClr>
                          <a:srgbClr val="000000"/>
                        </a:buClr>
                        <a:buSzPts val="1500"/>
                        <a:buFont typeface="Arial"/>
                        <a:buNone/>
                      </a:pPr>
                      <a:r>
                        <a:rPr lang="en-US" sz="3000" u="none" strike="noStrike" cap="none">
                          <a:solidFill>
                            <a:srgbClr val="000000"/>
                          </a:solidFill>
                          <a:latin typeface="Calibri"/>
                          <a:ea typeface="Calibri"/>
                          <a:cs typeface="Calibri"/>
                          <a:sym typeface="Calibri"/>
                        </a:rPr>
                        <a:t>22%</a:t>
                      </a:r>
                      <a:endParaRPr sz="3000" u="none" strike="noStrike" cap="none">
                        <a:solidFill>
                          <a:srgbClr val="000000"/>
                        </a:solidFill>
                        <a:latin typeface="Calibri"/>
                        <a:ea typeface="Calibri"/>
                        <a:cs typeface="Calibri"/>
                        <a:sym typeface="Calibri"/>
                      </a:endParaRPr>
                    </a:p>
                  </a:txBody>
                  <a:tcPr marL="137200" marR="137200" marT="68600" marB="686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80000"/>
                        </a:lnSpc>
                        <a:spcBef>
                          <a:spcPts val="0"/>
                        </a:spcBef>
                        <a:spcAft>
                          <a:spcPts val="0"/>
                        </a:spcAft>
                        <a:buClr>
                          <a:srgbClr val="000000"/>
                        </a:buClr>
                        <a:buSzPts val="1500"/>
                        <a:buFont typeface="Arial"/>
                        <a:buNone/>
                      </a:pPr>
                      <a:r>
                        <a:rPr lang="en-US" sz="3000" u="none" strike="noStrike" cap="none">
                          <a:solidFill>
                            <a:srgbClr val="000000"/>
                          </a:solidFill>
                          <a:latin typeface="Calibri"/>
                          <a:ea typeface="Calibri"/>
                          <a:cs typeface="Calibri"/>
                          <a:sym typeface="Calibri"/>
                        </a:rPr>
                        <a:t>8</a:t>
                      </a:r>
                      <a:endParaRPr sz="3000" u="none" strike="noStrike" cap="none">
                        <a:solidFill>
                          <a:srgbClr val="000000"/>
                        </a:solidFill>
                        <a:latin typeface="Calibri"/>
                        <a:ea typeface="Calibri"/>
                        <a:cs typeface="Calibri"/>
                        <a:sym typeface="Calibri"/>
                      </a:endParaRPr>
                    </a:p>
                  </a:txBody>
                  <a:tcPr marL="137200" marR="137200" marT="68600" marB="6860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extLst>
                  <a:ext uri="{0D108BD9-81ED-4DB2-BD59-A6C34878D82A}">
                    <a16:rowId xmlns:a16="http://schemas.microsoft.com/office/drawing/2014/main" val="10003"/>
                  </a:ext>
                </a:extLst>
              </a:tr>
              <a:tr h="641300">
                <a:tc>
                  <a:txBody>
                    <a:bodyPr/>
                    <a:lstStyle/>
                    <a:p>
                      <a:pPr marL="0" marR="0" lvl="0" indent="0" algn="l" rtl="0">
                        <a:lnSpc>
                          <a:spcPct val="80000"/>
                        </a:lnSpc>
                        <a:spcBef>
                          <a:spcPts val="0"/>
                        </a:spcBef>
                        <a:spcAft>
                          <a:spcPts val="0"/>
                        </a:spcAft>
                        <a:buClr>
                          <a:srgbClr val="000000"/>
                        </a:buClr>
                        <a:buSzPts val="1500"/>
                        <a:buFont typeface="Arial"/>
                        <a:buNone/>
                      </a:pPr>
                      <a:r>
                        <a:rPr lang="en-US" sz="3000" u="none" strike="noStrike" cap="none">
                          <a:solidFill>
                            <a:srgbClr val="000000"/>
                          </a:solidFill>
                          <a:latin typeface="Calibri"/>
                          <a:ea typeface="Calibri"/>
                          <a:cs typeface="Calibri"/>
                          <a:sym typeface="Calibri"/>
                        </a:rPr>
                        <a:t>Learning</a:t>
                      </a:r>
                      <a:endParaRPr sz="3000" u="none" strike="noStrike" cap="none">
                        <a:solidFill>
                          <a:srgbClr val="000000"/>
                        </a:solidFill>
                        <a:latin typeface="Calibri"/>
                        <a:ea typeface="Calibri"/>
                        <a:cs typeface="Calibri"/>
                        <a:sym typeface="Calibri"/>
                      </a:endParaRPr>
                    </a:p>
                  </a:txBody>
                  <a:tcPr marL="137200" marR="137200" marT="68600" marB="68600" anchor="ctr">
                    <a:lnL w="12700" cap="flat" cmpd="sng">
                      <a:solidFill>
                        <a:schemeClr val="dk1"/>
                      </a:solidFill>
                      <a:prstDash val="solid"/>
                      <a:round/>
                      <a:headEnd type="none" w="sm" len="sm"/>
                      <a:tailEnd type="none" w="sm" len="sm"/>
                    </a:lnL>
                    <a:lnR w="12700" cap="flat" cmpd="sng">
                      <a:solidFill>
                        <a:srgbClr val="BFBFBF"/>
                      </a:solidFill>
                      <a:prstDash val="dot"/>
                      <a:round/>
                      <a:headEnd type="none" w="sm" len="sm"/>
                      <a:tailEnd type="none" w="sm" len="sm"/>
                    </a:lnR>
                    <a:lnT w="9525" cap="flat" cmpd="sng">
                      <a:solidFill>
                        <a:srgbClr val="000000">
                          <a:alpha val="0"/>
                        </a:srgbClr>
                      </a:solidFill>
                      <a:prstDash val="solid"/>
                      <a:round/>
                      <a:headEnd type="none" w="sm" len="sm"/>
                      <a:tailEnd type="none" w="sm" len="sm"/>
                    </a:lnT>
                    <a:lnB w="38100" cap="flat" cmpd="sng" algn="ctr">
                      <a:solidFill>
                        <a:schemeClr val="tx1"/>
                      </a:solidFill>
                      <a:prstDash val="solid"/>
                      <a:round/>
                      <a:headEnd type="none" w="med" len="med"/>
                      <a:tailEnd type="none" w="med" len="med"/>
                    </a:lnB>
                    <a:solidFill>
                      <a:schemeClr val="lt1"/>
                    </a:solidFill>
                  </a:tcPr>
                </a:tc>
                <a:tc>
                  <a:txBody>
                    <a:bodyPr/>
                    <a:lstStyle/>
                    <a:p>
                      <a:pPr marL="0" marR="0" lvl="0" indent="0" algn="ctr" rtl="0">
                        <a:lnSpc>
                          <a:spcPct val="80000"/>
                        </a:lnSpc>
                        <a:spcBef>
                          <a:spcPts val="0"/>
                        </a:spcBef>
                        <a:spcAft>
                          <a:spcPts val="0"/>
                        </a:spcAft>
                        <a:buClr>
                          <a:srgbClr val="000000"/>
                        </a:buClr>
                        <a:buSzPts val="1500"/>
                        <a:buFont typeface="Arial"/>
                        <a:buNone/>
                      </a:pPr>
                      <a:r>
                        <a:rPr lang="en-US" sz="3000" u="none" strike="noStrike" cap="none">
                          <a:solidFill>
                            <a:srgbClr val="000000"/>
                          </a:solidFill>
                          <a:latin typeface="Calibri"/>
                          <a:ea typeface="Calibri"/>
                          <a:cs typeface="Calibri"/>
                          <a:sym typeface="Calibri"/>
                        </a:rPr>
                        <a:t>32%</a:t>
                      </a:r>
                      <a:endParaRPr sz="3000" u="none" strike="noStrike" cap="none">
                        <a:solidFill>
                          <a:srgbClr val="000000"/>
                        </a:solidFill>
                        <a:latin typeface="Calibri"/>
                        <a:ea typeface="Calibri"/>
                        <a:cs typeface="Calibri"/>
                        <a:sym typeface="Calibri"/>
                      </a:endParaRPr>
                    </a:p>
                  </a:txBody>
                  <a:tcPr marL="137200" marR="137200" marT="68600" marB="68600" anchor="ctr">
                    <a:lnL w="12700" cap="flat" cmpd="sng">
                      <a:solidFill>
                        <a:srgbClr val="BFBFBF"/>
                      </a:solidFill>
                      <a:prstDash val="dot"/>
                      <a:round/>
                      <a:headEnd type="none" w="sm" len="sm"/>
                      <a:tailEnd type="none" w="sm" len="sm"/>
                    </a:lnL>
                    <a:lnR w="12700" cap="flat" cmpd="sng">
                      <a:solidFill>
                        <a:srgbClr val="BFBFBF"/>
                      </a:solidFill>
                      <a:prstDash val="dot"/>
                      <a:round/>
                      <a:headEnd type="none" w="sm" len="sm"/>
                      <a:tailEnd type="none" w="sm" len="sm"/>
                    </a:lnR>
                    <a:lnT w="9525" cap="flat" cmpd="sng">
                      <a:solidFill>
                        <a:srgbClr val="000000">
                          <a:alpha val="0"/>
                        </a:srgbClr>
                      </a:solidFill>
                      <a:prstDash val="solid"/>
                      <a:round/>
                      <a:headEnd type="none" w="sm" len="sm"/>
                      <a:tailEnd type="none" w="sm" len="sm"/>
                    </a:lnT>
                    <a:lnB w="38100" cap="flat" cmpd="sng" algn="ctr">
                      <a:solidFill>
                        <a:schemeClr val="tx1"/>
                      </a:solidFill>
                      <a:prstDash val="solid"/>
                      <a:round/>
                      <a:headEnd type="none" w="med" len="med"/>
                      <a:tailEnd type="none" w="med" len="med"/>
                    </a:lnB>
                    <a:solidFill>
                      <a:schemeClr val="lt1"/>
                    </a:solidFill>
                  </a:tcPr>
                </a:tc>
                <a:tc>
                  <a:txBody>
                    <a:bodyPr/>
                    <a:lstStyle/>
                    <a:p>
                      <a:pPr marL="0" marR="0" lvl="0" indent="0" algn="ctr" rtl="0">
                        <a:lnSpc>
                          <a:spcPct val="80000"/>
                        </a:lnSpc>
                        <a:spcBef>
                          <a:spcPts val="0"/>
                        </a:spcBef>
                        <a:spcAft>
                          <a:spcPts val="0"/>
                        </a:spcAft>
                        <a:buClr>
                          <a:srgbClr val="000000"/>
                        </a:buClr>
                        <a:buSzPts val="1500"/>
                        <a:buFont typeface="Arial"/>
                        <a:buNone/>
                      </a:pPr>
                      <a:r>
                        <a:rPr lang="en-US" sz="3000" u="none" strike="noStrike" cap="none">
                          <a:solidFill>
                            <a:srgbClr val="000000"/>
                          </a:solidFill>
                          <a:latin typeface="Calibri"/>
                          <a:ea typeface="Calibri"/>
                          <a:cs typeface="Calibri"/>
                          <a:sym typeface="Calibri"/>
                        </a:rPr>
                        <a:t>28%</a:t>
                      </a:r>
                      <a:endParaRPr sz="3000" u="none" strike="noStrike" cap="none">
                        <a:solidFill>
                          <a:srgbClr val="000000"/>
                        </a:solidFill>
                        <a:latin typeface="Calibri"/>
                        <a:ea typeface="Calibri"/>
                        <a:cs typeface="Calibri"/>
                        <a:sym typeface="Calibri"/>
                      </a:endParaRPr>
                    </a:p>
                  </a:txBody>
                  <a:tcPr marL="137200" marR="137200" marT="68600" marB="68600" anchor="ctr">
                    <a:lnL w="12700" cap="flat" cmpd="sng">
                      <a:solidFill>
                        <a:srgbClr val="BFBFBF"/>
                      </a:solidFill>
                      <a:prstDash val="dot"/>
                      <a:round/>
                      <a:headEnd type="none" w="sm" len="sm"/>
                      <a:tailEnd type="none" w="sm" len="sm"/>
                    </a:lnL>
                    <a:lnR w="12700" cap="flat" cmpd="sng">
                      <a:solidFill>
                        <a:srgbClr val="BFBFBF"/>
                      </a:solidFill>
                      <a:prstDash val="dot"/>
                      <a:round/>
                      <a:headEnd type="none" w="sm" len="sm"/>
                      <a:tailEnd type="none" w="sm" len="sm"/>
                    </a:lnR>
                    <a:lnT w="9525" cap="flat" cmpd="sng">
                      <a:solidFill>
                        <a:srgbClr val="000000">
                          <a:alpha val="0"/>
                        </a:srgbClr>
                      </a:solidFill>
                      <a:prstDash val="solid"/>
                      <a:round/>
                      <a:headEnd type="none" w="sm" len="sm"/>
                      <a:tailEnd type="none" w="sm" len="sm"/>
                    </a:lnT>
                    <a:lnB w="38100" cap="flat" cmpd="sng" algn="ctr">
                      <a:solidFill>
                        <a:schemeClr val="tx1"/>
                      </a:solidFill>
                      <a:prstDash val="solid"/>
                      <a:round/>
                      <a:headEnd type="none" w="med" len="med"/>
                      <a:tailEnd type="none" w="med" len="med"/>
                    </a:lnB>
                    <a:solidFill>
                      <a:schemeClr val="lt1"/>
                    </a:solidFill>
                  </a:tcPr>
                </a:tc>
                <a:tc>
                  <a:txBody>
                    <a:bodyPr/>
                    <a:lstStyle/>
                    <a:p>
                      <a:pPr marL="0" marR="0" lvl="0" indent="0" algn="ctr" rtl="0">
                        <a:lnSpc>
                          <a:spcPct val="80000"/>
                        </a:lnSpc>
                        <a:spcBef>
                          <a:spcPts val="0"/>
                        </a:spcBef>
                        <a:spcAft>
                          <a:spcPts val="0"/>
                        </a:spcAft>
                        <a:buClr>
                          <a:srgbClr val="000000"/>
                        </a:buClr>
                        <a:buSzPts val="1500"/>
                        <a:buFont typeface="Arial"/>
                        <a:buNone/>
                      </a:pPr>
                      <a:r>
                        <a:rPr lang="en-US" sz="3000" u="none" strike="noStrike" cap="none">
                          <a:solidFill>
                            <a:srgbClr val="000000"/>
                          </a:solidFill>
                          <a:latin typeface="Calibri"/>
                          <a:ea typeface="Calibri"/>
                          <a:cs typeface="Calibri"/>
                          <a:sym typeface="Calibri"/>
                        </a:rPr>
                        <a:t>5</a:t>
                      </a:r>
                      <a:endParaRPr sz="3000" u="none" strike="noStrike" cap="none">
                        <a:solidFill>
                          <a:srgbClr val="000000"/>
                        </a:solidFill>
                        <a:latin typeface="Calibri"/>
                        <a:ea typeface="Calibri"/>
                        <a:cs typeface="Calibri"/>
                        <a:sym typeface="Calibri"/>
                      </a:endParaRPr>
                    </a:p>
                  </a:txBody>
                  <a:tcPr marL="137200" marR="137200" marT="68600" marB="68600" anchor="ctr">
                    <a:lnL w="12700" cap="flat" cmpd="sng">
                      <a:solidFill>
                        <a:srgbClr val="BFBFBF"/>
                      </a:solidFill>
                      <a:prstDash val="dot"/>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38100" cap="flat" cmpd="sng" algn="ctr">
                      <a:solidFill>
                        <a:schemeClr val="tx1"/>
                      </a:solidFill>
                      <a:prstDash val="solid"/>
                      <a:round/>
                      <a:headEnd type="none" w="med" len="med"/>
                      <a:tailEnd type="none" w="med" len="med"/>
                    </a:lnB>
                    <a:solidFill>
                      <a:schemeClr val="lt1"/>
                    </a:solidFill>
                  </a:tcPr>
                </a:tc>
                <a:extLst>
                  <a:ext uri="{0D108BD9-81ED-4DB2-BD59-A6C34878D82A}">
                    <a16:rowId xmlns:a16="http://schemas.microsoft.com/office/drawing/2014/main" val="10004"/>
                  </a:ext>
                </a:extLst>
              </a:tr>
              <a:tr h="641300">
                <a:tc>
                  <a:txBody>
                    <a:bodyPr/>
                    <a:lstStyle/>
                    <a:p>
                      <a:pPr marL="0" marR="0" lvl="0" indent="0" algn="l" rtl="0">
                        <a:lnSpc>
                          <a:spcPct val="80000"/>
                        </a:lnSpc>
                        <a:spcBef>
                          <a:spcPts val="0"/>
                        </a:spcBef>
                        <a:spcAft>
                          <a:spcPts val="0"/>
                        </a:spcAft>
                        <a:buClr>
                          <a:srgbClr val="000000"/>
                        </a:buClr>
                        <a:buSzPts val="1500"/>
                        <a:buFont typeface="Arial"/>
                        <a:buNone/>
                      </a:pPr>
                      <a:r>
                        <a:rPr lang="en-US" sz="3000" u="none" strike="noStrike" cap="none" dirty="0">
                          <a:solidFill>
                            <a:srgbClr val="000000"/>
                          </a:solidFill>
                          <a:latin typeface="Calibri"/>
                          <a:ea typeface="Calibri"/>
                          <a:cs typeface="Calibri"/>
                          <a:sym typeface="Calibri"/>
                        </a:rPr>
                        <a:t>Application</a:t>
                      </a:r>
                      <a:endParaRPr sz="2200" u="none" strike="noStrike" cap="none" dirty="0">
                        <a:latin typeface="Calibri"/>
                        <a:ea typeface="Calibri"/>
                        <a:cs typeface="Calibri"/>
                        <a:sym typeface="Calibri"/>
                      </a:endParaRPr>
                    </a:p>
                  </a:txBody>
                  <a:tcPr marL="137200" marR="137200" marT="68600" marB="68600" anchor="ctr">
                    <a:lnL w="38100" cap="flat" cmpd="sng" algn="ctr">
                      <a:solidFill>
                        <a:schemeClr val="tx1"/>
                      </a:solidFill>
                      <a:prstDash val="solid"/>
                      <a:round/>
                      <a:headEnd type="none" w="med" len="med"/>
                      <a:tailEnd type="none" w="med" len="med"/>
                    </a:lnL>
                    <a:lnR w="9525" cap="flat" cmpd="sng">
                      <a:solidFill>
                        <a:srgbClr val="000000">
                          <a:alpha val="0"/>
                        </a:srgbClr>
                      </a:solidFill>
                      <a:prstDash val="solid"/>
                      <a:round/>
                      <a:headEnd type="none" w="sm" len="sm"/>
                      <a:tailEnd type="none" w="sm" len="sm"/>
                    </a:lnR>
                    <a:lnT w="38100" cap="flat" cmpd="sng" algn="ctr">
                      <a:solidFill>
                        <a:schemeClr val="tx1"/>
                      </a:solidFill>
                      <a:prstDash val="solid"/>
                      <a:round/>
                      <a:headEnd type="none" w="med" len="med"/>
                      <a:tailEnd type="none" w="med" len="med"/>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80000"/>
                        </a:lnSpc>
                        <a:spcBef>
                          <a:spcPts val="0"/>
                        </a:spcBef>
                        <a:spcAft>
                          <a:spcPts val="0"/>
                        </a:spcAft>
                        <a:buClr>
                          <a:srgbClr val="000000"/>
                        </a:buClr>
                        <a:buSzPts val="1500"/>
                        <a:buFont typeface="Arial"/>
                        <a:buNone/>
                      </a:pPr>
                      <a:r>
                        <a:rPr lang="en-US" sz="3000" u="none" strike="noStrike" cap="none">
                          <a:solidFill>
                            <a:srgbClr val="000000"/>
                          </a:solidFill>
                          <a:latin typeface="Calibri"/>
                          <a:ea typeface="Calibri"/>
                          <a:cs typeface="Calibri"/>
                          <a:sym typeface="Calibri"/>
                        </a:rPr>
                        <a:t>11%</a:t>
                      </a:r>
                      <a:endParaRPr sz="3000" u="none" strike="noStrike" cap="none">
                        <a:solidFill>
                          <a:srgbClr val="000000"/>
                        </a:solidFill>
                        <a:latin typeface="Calibri"/>
                        <a:ea typeface="Calibri"/>
                        <a:cs typeface="Calibri"/>
                        <a:sym typeface="Calibri"/>
                      </a:endParaRPr>
                    </a:p>
                  </a:txBody>
                  <a:tcPr marL="137200" marR="137200" marT="68600" marB="686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38100" cap="flat" cmpd="sng" algn="ctr">
                      <a:solidFill>
                        <a:schemeClr val="tx1"/>
                      </a:solidFill>
                      <a:prstDash val="solid"/>
                      <a:round/>
                      <a:headEnd type="none" w="med" len="med"/>
                      <a:tailEnd type="none" w="med" len="med"/>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80000"/>
                        </a:lnSpc>
                        <a:spcBef>
                          <a:spcPts val="0"/>
                        </a:spcBef>
                        <a:spcAft>
                          <a:spcPts val="0"/>
                        </a:spcAft>
                        <a:buClr>
                          <a:srgbClr val="000000"/>
                        </a:buClr>
                        <a:buSzPts val="1500"/>
                        <a:buFont typeface="Arial"/>
                        <a:buNone/>
                      </a:pPr>
                      <a:r>
                        <a:rPr lang="en-US" sz="3000" u="none" strike="noStrike" cap="none">
                          <a:solidFill>
                            <a:srgbClr val="000000"/>
                          </a:solidFill>
                          <a:latin typeface="Calibri"/>
                          <a:ea typeface="Calibri"/>
                          <a:cs typeface="Calibri"/>
                          <a:sym typeface="Calibri"/>
                        </a:rPr>
                        <a:t>61%</a:t>
                      </a:r>
                      <a:endParaRPr sz="3000" u="none" strike="noStrike" cap="none">
                        <a:solidFill>
                          <a:srgbClr val="000000"/>
                        </a:solidFill>
                        <a:latin typeface="Calibri"/>
                        <a:ea typeface="Calibri"/>
                        <a:cs typeface="Calibri"/>
                        <a:sym typeface="Calibri"/>
                      </a:endParaRPr>
                    </a:p>
                  </a:txBody>
                  <a:tcPr marL="137200" marR="137200" marT="68600" marB="686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38100" cap="flat" cmpd="sng" algn="ctr">
                      <a:solidFill>
                        <a:schemeClr val="tx1"/>
                      </a:solidFill>
                      <a:prstDash val="solid"/>
                      <a:round/>
                      <a:headEnd type="none" w="med" len="med"/>
                      <a:tailEnd type="none" w="med" len="med"/>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80000"/>
                        </a:lnSpc>
                        <a:spcBef>
                          <a:spcPts val="0"/>
                        </a:spcBef>
                        <a:spcAft>
                          <a:spcPts val="0"/>
                        </a:spcAft>
                        <a:buClr>
                          <a:srgbClr val="000000"/>
                        </a:buClr>
                        <a:buSzPts val="1500"/>
                        <a:buFont typeface="Arial"/>
                        <a:buNone/>
                      </a:pPr>
                      <a:r>
                        <a:rPr lang="en-US" sz="3000" u="none" strike="noStrike" cap="none">
                          <a:solidFill>
                            <a:srgbClr val="000000"/>
                          </a:solidFill>
                          <a:latin typeface="Calibri"/>
                          <a:ea typeface="Calibri"/>
                          <a:cs typeface="Calibri"/>
                          <a:sym typeface="Calibri"/>
                        </a:rPr>
                        <a:t>4</a:t>
                      </a:r>
                      <a:endParaRPr sz="3000" u="none" strike="noStrike" cap="none">
                        <a:solidFill>
                          <a:srgbClr val="000000"/>
                        </a:solidFill>
                        <a:latin typeface="Calibri"/>
                        <a:ea typeface="Calibri"/>
                        <a:cs typeface="Calibri"/>
                        <a:sym typeface="Calibri"/>
                      </a:endParaRPr>
                    </a:p>
                  </a:txBody>
                  <a:tcPr marL="137200" marR="137200" marT="68600" marB="68600" anchor="ctr">
                    <a:lnL w="9525" cap="flat" cmpd="sng">
                      <a:solidFill>
                        <a:srgbClr val="000000">
                          <a:alpha val="0"/>
                        </a:srgbClr>
                      </a:solidFill>
                      <a:prstDash val="solid"/>
                      <a:round/>
                      <a:headEnd type="none" w="sm" len="sm"/>
                      <a:tailEnd type="none" w="sm" len="sm"/>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solidFill>
                        <a:srgbClr val="000000">
                          <a:alpha val="0"/>
                        </a:srgbClr>
                      </a:solidFill>
                      <a:prstDash val="solid"/>
                      <a:round/>
                      <a:headEnd type="none" w="sm" len="sm"/>
                      <a:tailEnd type="none" w="sm" len="sm"/>
                    </a:lnB>
                    <a:solidFill>
                      <a:srgbClr val="D8D8D8"/>
                    </a:solidFill>
                  </a:tcPr>
                </a:tc>
                <a:extLst>
                  <a:ext uri="{0D108BD9-81ED-4DB2-BD59-A6C34878D82A}">
                    <a16:rowId xmlns:a16="http://schemas.microsoft.com/office/drawing/2014/main" val="10005"/>
                  </a:ext>
                </a:extLst>
              </a:tr>
              <a:tr h="641300">
                <a:tc>
                  <a:txBody>
                    <a:bodyPr/>
                    <a:lstStyle/>
                    <a:p>
                      <a:pPr marL="0" marR="0" lvl="0" indent="0" algn="l" rtl="0">
                        <a:lnSpc>
                          <a:spcPct val="80000"/>
                        </a:lnSpc>
                        <a:spcBef>
                          <a:spcPts val="0"/>
                        </a:spcBef>
                        <a:spcAft>
                          <a:spcPts val="0"/>
                        </a:spcAft>
                        <a:buClr>
                          <a:srgbClr val="000000"/>
                        </a:buClr>
                        <a:buSzPts val="1500"/>
                        <a:buFont typeface="Arial"/>
                        <a:buNone/>
                      </a:pPr>
                      <a:r>
                        <a:rPr lang="en-US" sz="3000" u="none" strike="noStrike" cap="none" dirty="0">
                          <a:solidFill>
                            <a:srgbClr val="000000"/>
                          </a:solidFill>
                          <a:latin typeface="Calibri"/>
                          <a:ea typeface="Calibri"/>
                          <a:cs typeface="Calibri"/>
                          <a:sym typeface="Calibri"/>
                        </a:rPr>
                        <a:t>Impact</a:t>
                      </a:r>
                      <a:endParaRPr sz="3000" u="none" strike="noStrike" cap="none" dirty="0">
                        <a:solidFill>
                          <a:srgbClr val="000000"/>
                        </a:solidFill>
                        <a:latin typeface="Calibri"/>
                        <a:ea typeface="Calibri"/>
                        <a:cs typeface="Calibri"/>
                        <a:sym typeface="Calibri"/>
                      </a:endParaRPr>
                    </a:p>
                  </a:txBody>
                  <a:tcPr marL="137200" marR="137200" marT="68600" marB="68600" anchor="ctr">
                    <a:lnL w="38100" cap="flat" cmpd="sng" algn="ctr">
                      <a:solidFill>
                        <a:schemeClr val="tx1"/>
                      </a:solidFill>
                      <a:prstDash val="solid"/>
                      <a:round/>
                      <a:headEnd type="none" w="med" len="med"/>
                      <a:tailEnd type="none" w="med" len="med"/>
                    </a:lnL>
                    <a:lnR w="12700" cap="flat" cmpd="sng">
                      <a:solidFill>
                        <a:srgbClr val="BFBFBF"/>
                      </a:solidFill>
                      <a:prstDash val="dot"/>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80000"/>
                        </a:lnSpc>
                        <a:spcBef>
                          <a:spcPts val="0"/>
                        </a:spcBef>
                        <a:spcAft>
                          <a:spcPts val="0"/>
                        </a:spcAft>
                        <a:buClr>
                          <a:srgbClr val="000000"/>
                        </a:buClr>
                        <a:buSzPts val="1500"/>
                        <a:buFont typeface="Arial"/>
                        <a:buNone/>
                      </a:pPr>
                      <a:r>
                        <a:rPr lang="en-US" sz="3000" u="none" strike="noStrike" cap="none">
                          <a:solidFill>
                            <a:srgbClr val="000000"/>
                          </a:solidFill>
                          <a:latin typeface="Calibri"/>
                          <a:ea typeface="Calibri"/>
                          <a:cs typeface="Calibri"/>
                          <a:sym typeface="Calibri"/>
                        </a:rPr>
                        <a:t>8%</a:t>
                      </a:r>
                      <a:endParaRPr sz="3000" u="none" strike="noStrike" cap="none">
                        <a:solidFill>
                          <a:srgbClr val="000000"/>
                        </a:solidFill>
                        <a:latin typeface="Calibri"/>
                        <a:ea typeface="Calibri"/>
                        <a:cs typeface="Calibri"/>
                        <a:sym typeface="Calibri"/>
                      </a:endParaRPr>
                    </a:p>
                  </a:txBody>
                  <a:tcPr marL="137200" marR="137200" marT="68600" marB="68600" anchor="ctr">
                    <a:lnL w="12700" cap="flat" cmpd="sng">
                      <a:solidFill>
                        <a:srgbClr val="BFBFBF"/>
                      </a:solidFill>
                      <a:prstDash val="dot"/>
                      <a:round/>
                      <a:headEnd type="none" w="sm" len="sm"/>
                      <a:tailEnd type="none" w="sm" len="sm"/>
                    </a:lnL>
                    <a:lnR w="12700" cap="flat" cmpd="sng">
                      <a:solidFill>
                        <a:srgbClr val="BFBFBF"/>
                      </a:solidFill>
                      <a:prstDash val="dot"/>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80000"/>
                        </a:lnSpc>
                        <a:spcBef>
                          <a:spcPts val="0"/>
                        </a:spcBef>
                        <a:spcAft>
                          <a:spcPts val="0"/>
                        </a:spcAft>
                        <a:buClr>
                          <a:srgbClr val="000000"/>
                        </a:buClr>
                        <a:buSzPts val="1500"/>
                        <a:buFont typeface="Arial"/>
                        <a:buNone/>
                      </a:pPr>
                      <a:r>
                        <a:rPr lang="en-US" sz="3000" u="none" strike="noStrike" cap="none">
                          <a:solidFill>
                            <a:srgbClr val="000000"/>
                          </a:solidFill>
                          <a:latin typeface="Calibri"/>
                          <a:ea typeface="Calibri"/>
                          <a:cs typeface="Calibri"/>
                          <a:sym typeface="Calibri"/>
                        </a:rPr>
                        <a:t>96%</a:t>
                      </a:r>
                      <a:endParaRPr sz="3000" u="none" strike="noStrike" cap="none">
                        <a:solidFill>
                          <a:srgbClr val="000000"/>
                        </a:solidFill>
                        <a:latin typeface="Calibri"/>
                        <a:ea typeface="Calibri"/>
                        <a:cs typeface="Calibri"/>
                        <a:sym typeface="Calibri"/>
                      </a:endParaRPr>
                    </a:p>
                  </a:txBody>
                  <a:tcPr marL="137200" marR="137200" marT="68600" marB="68600" anchor="ctr">
                    <a:lnL w="12700" cap="flat" cmpd="sng">
                      <a:solidFill>
                        <a:srgbClr val="BFBFBF"/>
                      </a:solidFill>
                      <a:prstDash val="dot"/>
                      <a:round/>
                      <a:headEnd type="none" w="sm" len="sm"/>
                      <a:tailEnd type="none" w="sm" len="sm"/>
                    </a:lnL>
                    <a:lnR w="12700" cap="flat" cmpd="sng">
                      <a:solidFill>
                        <a:srgbClr val="BFBFBF"/>
                      </a:solidFill>
                      <a:prstDash val="dot"/>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lnSpc>
                          <a:spcPct val="80000"/>
                        </a:lnSpc>
                        <a:spcBef>
                          <a:spcPts val="0"/>
                        </a:spcBef>
                        <a:spcAft>
                          <a:spcPts val="0"/>
                        </a:spcAft>
                        <a:buClr>
                          <a:srgbClr val="000000"/>
                        </a:buClr>
                        <a:buSzPts val="1500"/>
                        <a:buFont typeface="Arial"/>
                        <a:buNone/>
                      </a:pPr>
                      <a:r>
                        <a:rPr lang="en-US" sz="3000" u="none" strike="noStrike" cap="none">
                          <a:solidFill>
                            <a:srgbClr val="000000"/>
                          </a:solidFill>
                          <a:latin typeface="Calibri"/>
                          <a:ea typeface="Calibri"/>
                          <a:cs typeface="Calibri"/>
                          <a:sym typeface="Calibri"/>
                        </a:rPr>
                        <a:t>1</a:t>
                      </a:r>
                      <a:endParaRPr sz="3000" u="none" strike="noStrike" cap="none">
                        <a:solidFill>
                          <a:srgbClr val="000000"/>
                        </a:solidFill>
                        <a:latin typeface="Calibri"/>
                        <a:ea typeface="Calibri"/>
                        <a:cs typeface="Calibri"/>
                        <a:sym typeface="Calibri"/>
                      </a:endParaRPr>
                    </a:p>
                  </a:txBody>
                  <a:tcPr marL="137200" marR="137200" marT="68600" marB="68600" anchor="ctr">
                    <a:lnL w="12700" cap="flat" cmpd="sng">
                      <a:solidFill>
                        <a:srgbClr val="BFBFBF"/>
                      </a:solidFill>
                      <a:prstDash val="dot"/>
                      <a:round/>
                      <a:headEnd type="none" w="sm" len="sm"/>
                      <a:tailEnd type="none" w="sm" len="sm"/>
                    </a:lnL>
                    <a:lnR w="38100" cap="flat" cmpd="sng" algn="ctr">
                      <a:solidFill>
                        <a:schemeClr val="tx1"/>
                      </a:solidFill>
                      <a:prstDash val="solid"/>
                      <a:round/>
                      <a:headEnd type="none" w="med" len="med"/>
                      <a:tailEnd type="none" w="med" len="med"/>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r h="641300">
                <a:tc>
                  <a:txBody>
                    <a:bodyPr/>
                    <a:lstStyle/>
                    <a:p>
                      <a:pPr marL="0" marR="0" lvl="0" indent="0" algn="l" rtl="0">
                        <a:lnSpc>
                          <a:spcPct val="80000"/>
                        </a:lnSpc>
                        <a:spcBef>
                          <a:spcPts val="0"/>
                        </a:spcBef>
                        <a:spcAft>
                          <a:spcPts val="0"/>
                        </a:spcAft>
                        <a:buClr>
                          <a:srgbClr val="000000"/>
                        </a:buClr>
                        <a:buSzPts val="1500"/>
                        <a:buFont typeface="Arial"/>
                        <a:buNone/>
                      </a:pPr>
                      <a:r>
                        <a:rPr lang="en-US" sz="3000" u="none" strike="noStrike" cap="none" dirty="0">
                          <a:solidFill>
                            <a:srgbClr val="000000"/>
                          </a:solidFill>
                          <a:latin typeface="Calibri"/>
                          <a:ea typeface="Calibri"/>
                          <a:cs typeface="Calibri"/>
                          <a:sym typeface="Calibri"/>
                        </a:rPr>
                        <a:t>ROI</a:t>
                      </a:r>
                      <a:endParaRPr sz="3000" u="none" strike="noStrike" cap="none" dirty="0">
                        <a:solidFill>
                          <a:srgbClr val="000000"/>
                        </a:solidFill>
                        <a:latin typeface="Calibri"/>
                        <a:ea typeface="Calibri"/>
                        <a:cs typeface="Calibri"/>
                        <a:sym typeface="Calibri"/>
                      </a:endParaRPr>
                    </a:p>
                  </a:txBody>
                  <a:tcPr marL="137200" marR="137200" marT="68600" marB="68600" anchor="ctr">
                    <a:lnL w="38100" cap="flat" cmpd="sng" algn="ctr">
                      <a:solidFill>
                        <a:schemeClr val="tx1"/>
                      </a:solidFill>
                      <a:prstDash val="solid"/>
                      <a:round/>
                      <a:headEnd type="none" w="med" len="med"/>
                      <a:tailEnd type="none" w="med" len="med"/>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80000"/>
                        </a:lnSpc>
                        <a:spcBef>
                          <a:spcPts val="0"/>
                        </a:spcBef>
                        <a:spcAft>
                          <a:spcPts val="0"/>
                        </a:spcAft>
                        <a:buClr>
                          <a:srgbClr val="000000"/>
                        </a:buClr>
                        <a:buSzPts val="1500"/>
                        <a:buFont typeface="Arial"/>
                        <a:buNone/>
                      </a:pPr>
                      <a:r>
                        <a:rPr lang="en-US" sz="3000" u="none" strike="noStrike" cap="none">
                          <a:solidFill>
                            <a:srgbClr val="000000"/>
                          </a:solidFill>
                          <a:latin typeface="Calibri"/>
                          <a:ea typeface="Calibri"/>
                          <a:cs typeface="Calibri"/>
                          <a:sym typeface="Calibri"/>
                        </a:rPr>
                        <a:t>4%</a:t>
                      </a:r>
                      <a:endParaRPr sz="3000" u="none" strike="noStrike" cap="none">
                        <a:solidFill>
                          <a:srgbClr val="000000"/>
                        </a:solidFill>
                        <a:latin typeface="Calibri"/>
                        <a:ea typeface="Calibri"/>
                        <a:cs typeface="Calibri"/>
                        <a:sym typeface="Calibri"/>
                      </a:endParaRPr>
                    </a:p>
                  </a:txBody>
                  <a:tcPr marL="137200" marR="137200" marT="68600" marB="686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80000"/>
                        </a:lnSpc>
                        <a:spcBef>
                          <a:spcPts val="0"/>
                        </a:spcBef>
                        <a:spcAft>
                          <a:spcPts val="0"/>
                        </a:spcAft>
                        <a:buClr>
                          <a:srgbClr val="000000"/>
                        </a:buClr>
                        <a:buSzPts val="1500"/>
                        <a:buFont typeface="Arial"/>
                        <a:buNone/>
                      </a:pPr>
                      <a:r>
                        <a:rPr lang="en-US" sz="3000" u="none" strike="noStrike" cap="none">
                          <a:solidFill>
                            <a:srgbClr val="000000"/>
                          </a:solidFill>
                          <a:latin typeface="Calibri"/>
                          <a:ea typeface="Calibri"/>
                          <a:cs typeface="Calibri"/>
                          <a:sym typeface="Calibri"/>
                        </a:rPr>
                        <a:t>74%</a:t>
                      </a:r>
                      <a:endParaRPr sz="3000" u="none" strike="noStrike" cap="none">
                        <a:solidFill>
                          <a:srgbClr val="000000"/>
                        </a:solidFill>
                        <a:latin typeface="Calibri"/>
                        <a:ea typeface="Calibri"/>
                        <a:cs typeface="Calibri"/>
                        <a:sym typeface="Calibri"/>
                      </a:endParaRPr>
                    </a:p>
                  </a:txBody>
                  <a:tcPr marL="137200" marR="137200" marT="68600" marB="686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ctr" rtl="0">
                        <a:lnSpc>
                          <a:spcPct val="80000"/>
                        </a:lnSpc>
                        <a:spcBef>
                          <a:spcPts val="0"/>
                        </a:spcBef>
                        <a:spcAft>
                          <a:spcPts val="0"/>
                        </a:spcAft>
                        <a:buClr>
                          <a:srgbClr val="000000"/>
                        </a:buClr>
                        <a:buSzPts val="1500"/>
                        <a:buFont typeface="Arial"/>
                        <a:buNone/>
                      </a:pPr>
                      <a:r>
                        <a:rPr lang="en-US" sz="3000" u="none" strike="noStrike" cap="none">
                          <a:solidFill>
                            <a:srgbClr val="000000"/>
                          </a:solidFill>
                          <a:latin typeface="Calibri"/>
                          <a:ea typeface="Calibri"/>
                          <a:cs typeface="Calibri"/>
                          <a:sym typeface="Calibri"/>
                        </a:rPr>
                        <a:t>2</a:t>
                      </a:r>
                      <a:endParaRPr sz="3000" u="none" strike="noStrike" cap="none">
                        <a:solidFill>
                          <a:srgbClr val="000000"/>
                        </a:solidFill>
                        <a:latin typeface="Calibri"/>
                        <a:ea typeface="Calibri"/>
                        <a:cs typeface="Calibri"/>
                        <a:sym typeface="Calibri"/>
                      </a:endParaRPr>
                    </a:p>
                  </a:txBody>
                  <a:tcPr marL="137200" marR="137200" marT="68600" marB="68600" anchor="ctr">
                    <a:lnL w="9525" cap="flat" cmpd="sng">
                      <a:solidFill>
                        <a:srgbClr val="000000">
                          <a:alpha val="0"/>
                        </a:srgbClr>
                      </a:solidFill>
                      <a:prstDash val="solid"/>
                      <a:round/>
                      <a:headEnd type="none" w="sm" len="sm"/>
                      <a:tailEnd type="none" w="sm" len="sm"/>
                    </a:lnL>
                    <a:lnR w="38100" cap="flat" cmpd="sng" algn="ctr">
                      <a:solidFill>
                        <a:schemeClr val="tx1"/>
                      </a:solidFill>
                      <a:prstDash val="solid"/>
                      <a:round/>
                      <a:headEnd type="none" w="med" len="med"/>
                      <a:tailEnd type="none" w="med" len="med"/>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extLst>
                  <a:ext uri="{0D108BD9-81ED-4DB2-BD59-A6C34878D82A}">
                    <a16:rowId xmlns:a16="http://schemas.microsoft.com/office/drawing/2014/main" val="10007"/>
                  </a:ext>
                </a:extLst>
              </a:tr>
              <a:tr h="641300">
                <a:tc>
                  <a:txBody>
                    <a:bodyPr/>
                    <a:lstStyle/>
                    <a:p>
                      <a:pPr marL="0" marR="0" lvl="0" indent="0" algn="l" rtl="0">
                        <a:lnSpc>
                          <a:spcPct val="80000"/>
                        </a:lnSpc>
                        <a:spcBef>
                          <a:spcPts val="0"/>
                        </a:spcBef>
                        <a:spcAft>
                          <a:spcPts val="0"/>
                        </a:spcAft>
                        <a:buClr>
                          <a:srgbClr val="000000"/>
                        </a:buClr>
                        <a:buSzPts val="1500"/>
                        <a:buFont typeface="Arial"/>
                        <a:buNone/>
                      </a:pPr>
                      <a:r>
                        <a:rPr lang="en-US" sz="3000" u="none" strike="noStrike" cap="none" dirty="0">
                          <a:solidFill>
                            <a:srgbClr val="000000"/>
                          </a:solidFill>
                          <a:latin typeface="Calibri"/>
                          <a:ea typeface="Calibri"/>
                          <a:cs typeface="Calibri"/>
                          <a:sym typeface="Calibri"/>
                        </a:rPr>
                        <a:t>Awards</a:t>
                      </a:r>
                      <a:endParaRPr sz="2200" u="none" strike="noStrike" cap="none" dirty="0">
                        <a:latin typeface="Calibri"/>
                        <a:ea typeface="Calibri"/>
                        <a:cs typeface="Calibri"/>
                        <a:sym typeface="Calibri"/>
                      </a:endParaRPr>
                    </a:p>
                  </a:txBody>
                  <a:tcPr marL="137200" marR="137200" marT="68600" marB="68600" anchor="ctr">
                    <a:lnL w="38100" cap="flat" cmpd="sng" algn="ctr">
                      <a:solidFill>
                        <a:schemeClr val="tx1"/>
                      </a:solidFill>
                      <a:prstDash val="solid"/>
                      <a:round/>
                      <a:headEnd type="none" w="med" len="med"/>
                      <a:tailEnd type="none" w="med" len="med"/>
                    </a:lnL>
                    <a:lnR w="12700" cap="flat" cmpd="sng">
                      <a:solidFill>
                        <a:srgbClr val="BFBFBF"/>
                      </a:solidFill>
                      <a:prstDash val="dot"/>
                      <a:round/>
                      <a:headEnd type="none" w="sm" len="sm"/>
                      <a:tailEnd type="none" w="sm" len="sm"/>
                    </a:lnR>
                    <a:lnT w="9525" cap="flat" cmpd="sng">
                      <a:solidFill>
                        <a:srgbClr val="000000">
                          <a:alpha val="0"/>
                        </a:srgbClr>
                      </a:solidFill>
                      <a:prstDash val="solid"/>
                      <a:round/>
                      <a:headEnd type="none" w="sm" len="sm"/>
                      <a:tailEnd type="none" w="sm" len="sm"/>
                    </a:lnT>
                    <a:lnB w="38100" cap="flat" cmpd="sng" algn="ctr">
                      <a:solidFill>
                        <a:schemeClr val="tx1"/>
                      </a:solidFill>
                      <a:prstDash val="solid"/>
                      <a:round/>
                      <a:headEnd type="none" w="med" len="med"/>
                      <a:tailEnd type="none" w="med" len="med"/>
                    </a:lnB>
                  </a:tcPr>
                </a:tc>
                <a:tc>
                  <a:txBody>
                    <a:bodyPr/>
                    <a:lstStyle/>
                    <a:p>
                      <a:pPr marL="0" marR="0" lvl="0" indent="0" algn="ctr" rtl="0">
                        <a:lnSpc>
                          <a:spcPct val="80000"/>
                        </a:lnSpc>
                        <a:spcBef>
                          <a:spcPts val="0"/>
                        </a:spcBef>
                        <a:spcAft>
                          <a:spcPts val="0"/>
                        </a:spcAft>
                        <a:buClr>
                          <a:srgbClr val="000000"/>
                        </a:buClr>
                        <a:buSzPts val="1500"/>
                        <a:buFont typeface="Arial"/>
                        <a:buNone/>
                      </a:pPr>
                      <a:r>
                        <a:rPr lang="en-US" sz="3000" u="none" strike="noStrike" cap="none" dirty="0">
                          <a:solidFill>
                            <a:srgbClr val="000000"/>
                          </a:solidFill>
                          <a:latin typeface="Calibri"/>
                          <a:ea typeface="Calibri"/>
                          <a:cs typeface="Calibri"/>
                          <a:sym typeface="Calibri"/>
                        </a:rPr>
                        <a:t>40%</a:t>
                      </a:r>
                      <a:endParaRPr sz="2200" u="none" strike="noStrike" cap="none" dirty="0">
                        <a:latin typeface="Calibri"/>
                        <a:ea typeface="Calibri"/>
                        <a:cs typeface="Calibri"/>
                        <a:sym typeface="Calibri"/>
                      </a:endParaRPr>
                    </a:p>
                  </a:txBody>
                  <a:tcPr marL="137200" marR="137200" marT="68600" marB="68600" anchor="ctr">
                    <a:lnL w="12700" cap="flat" cmpd="sng">
                      <a:solidFill>
                        <a:srgbClr val="BFBFBF"/>
                      </a:solidFill>
                      <a:prstDash val="dot"/>
                      <a:round/>
                      <a:headEnd type="none" w="sm" len="sm"/>
                      <a:tailEnd type="none" w="sm" len="sm"/>
                    </a:lnL>
                    <a:lnR w="12700" cap="flat" cmpd="sng">
                      <a:solidFill>
                        <a:srgbClr val="BFBFBF"/>
                      </a:solidFill>
                      <a:prstDash val="dot"/>
                      <a:round/>
                      <a:headEnd type="none" w="sm" len="sm"/>
                      <a:tailEnd type="none" w="sm" len="sm"/>
                    </a:lnR>
                    <a:lnT w="9525" cap="flat" cmpd="sng">
                      <a:solidFill>
                        <a:srgbClr val="000000">
                          <a:alpha val="0"/>
                        </a:srgbClr>
                      </a:solidFill>
                      <a:prstDash val="solid"/>
                      <a:round/>
                      <a:headEnd type="none" w="sm" len="sm"/>
                      <a:tailEnd type="none" w="sm" len="sm"/>
                    </a:lnT>
                    <a:lnB w="38100" cap="flat" cmpd="sng" algn="ctr">
                      <a:solidFill>
                        <a:schemeClr val="tx1"/>
                      </a:solidFill>
                      <a:prstDash val="solid"/>
                      <a:round/>
                      <a:headEnd type="none" w="med" len="med"/>
                      <a:tailEnd type="none" w="med" len="med"/>
                    </a:lnB>
                  </a:tcPr>
                </a:tc>
                <a:tc>
                  <a:txBody>
                    <a:bodyPr/>
                    <a:lstStyle/>
                    <a:p>
                      <a:pPr marL="0" marR="0" lvl="0" indent="0" algn="ctr" rtl="0">
                        <a:lnSpc>
                          <a:spcPct val="80000"/>
                        </a:lnSpc>
                        <a:spcBef>
                          <a:spcPts val="0"/>
                        </a:spcBef>
                        <a:spcAft>
                          <a:spcPts val="0"/>
                        </a:spcAft>
                        <a:buClr>
                          <a:srgbClr val="000000"/>
                        </a:buClr>
                        <a:buSzPts val="1500"/>
                        <a:buFont typeface="Arial"/>
                        <a:buNone/>
                      </a:pPr>
                      <a:r>
                        <a:rPr lang="en-US" sz="3000" u="none" strike="noStrike" cap="none" dirty="0">
                          <a:solidFill>
                            <a:srgbClr val="000000"/>
                          </a:solidFill>
                          <a:latin typeface="Calibri"/>
                          <a:ea typeface="Calibri"/>
                          <a:cs typeface="Calibri"/>
                          <a:sym typeface="Calibri"/>
                        </a:rPr>
                        <a:t>44%</a:t>
                      </a:r>
                      <a:endParaRPr sz="2200" u="none" strike="noStrike" cap="none" dirty="0">
                        <a:latin typeface="Calibri"/>
                        <a:ea typeface="Calibri"/>
                        <a:cs typeface="Calibri"/>
                        <a:sym typeface="Calibri"/>
                      </a:endParaRPr>
                    </a:p>
                  </a:txBody>
                  <a:tcPr marL="137200" marR="137200" marT="68600" marB="68600" anchor="ctr">
                    <a:lnL w="12700" cap="flat" cmpd="sng">
                      <a:solidFill>
                        <a:srgbClr val="BFBFBF"/>
                      </a:solidFill>
                      <a:prstDash val="dot"/>
                      <a:round/>
                      <a:headEnd type="none" w="sm" len="sm"/>
                      <a:tailEnd type="none" w="sm" len="sm"/>
                    </a:lnL>
                    <a:lnR w="12700" cap="flat" cmpd="sng">
                      <a:solidFill>
                        <a:srgbClr val="BFBFBF"/>
                      </a:solidFill>
                      <a:prstDash val="dot"/>
                      <a:round/>
                      <a:headEnd type="none" w="sm" len="sm"/>
                      <a:tailEnd type="none" w="sm" len="sm"/>
                    </a:lnR>
                    <a:lnT w="9525" cap="flat" cmpd="sng">
                      <a:solidFill>
                        <a:srgbClr val="000000">
                          <a:alpha val="0"/>
                        </a:srgbClr>
                      </a:solidFill>
                      <a:prstDash val="solid"/>
                      <a:round/>
                      <a:headEnd type="none" w="sm" len="sm"/>
                      <a:tailEnd type="none" w="sm" len="sm"/>
                    </a:lnT>
                    <a:lnB w="38100" cap="flat" cmpd="sng" algn="ctr">
                      <a:solidFill>
                        <a:schemeClr val="tx1"/>
                      </a:solidFill>
                      <a:prstDash val="solid"/>
                      <a:round/>
                      <a:headEnd type="none" w="med" len="med"/>
                      <a:tailEnd type="none" w="med" len="med"/>
                    </a:lnB>
                  </a:tcPr>
                </a:tc>
                <a:tc>
                  <a:txBody>
                    <a:bodyPr/>
                    <a:lstStyle/>
                    <a:p>
                      <a:pPr marL="0" marR="0" lvl="0" indent="0" algn="ctr" rtl="0">
                        <a:lnSpc>
                          <a:spcPct val="80000"/>
                        </a:lnSpc>
                        <a:spcBef>
                          <a:spcPts val="0"/>
                        </a:spcBef>
                        <a:spcAft>
                          <a:spcPts val="0"/>
                        </a:spcAft>
                        <a:buClr>
                          <a:srgbClr val="000000"/>
                        </a:buClr>
                        <a:buSzPts val="1500"/>
                        <a:buFont typeface="Arial"/>
                        <a:buNone/>
                      </a:pPr>
                      <a:r>
                        <a:rPr lang="en-US" sz="3000" u="none" strike="noStrike" cap="none" dirty="0">
                          <a:solidFill>
                            <a:srgbClr val="000000"/>
                          </a:solidFill>
                          <a:latin typeface="Calibri"/>
                          <a:ea typeface="Calibri"/>
                          <a:cs typeface="Calibri"/>
                          <a:sym typeface="Calibri"/>
                        </a:rPr>
                        <a:t>3</a:t>
                      </a:r>
                      <a:endParaRPr sz="2200" u="none" strike="noStrike" cap="none" dirty="0">
                        <a:latin typeface="Calibri"/>
                        <a:ea typeface="Calibri"/>
                        <a:cs typeface="Calibri"/>
                        <a:sym typeface="Calibri"/>
                      </a:endParaRPr>
                    </a:p>
                  </a:txBody>
                  <a:tcPr marL="137200" marR="137200" marT="68600" marB="68600" anchor="ctr">
                    <a:lnL w="12700" cap="flat" cmpd="sng">
                      <a:solidFill>
                        <a:srgbClr val="BFBFBF"/>
                      </a:solidFill>
                      <a:prstDash val="dot"/>
                      <a:round/>
                      <a:headEnd type="none" w="sm" len="sm"/>
                      <a:tailEnd type="none" w="sm" len="sm"/>
                    </a:lnL>
                    <a:lnR w="38100" cap="flat" cmpd="sng" algn="ctr">
                      <a:solidFill>
                        <a:schemeClr val="tx1"/>
                      </a:solidFill>
                      <a:prstDash val="solid"/>
                      <a:round/>
                      <a:headEnd type="none" w="med" len="med"/>
                      <a:tailEnd type="none" w="med" len="med"/>
                    </a:lnR>
                    <a:lnT w="9525" cap="flat" cmpd="sng">
                      <a:solidFill>
                        <a:srgbClr val="000000">
                          <a:alpha val="0"/>
                        </a:srgbClr>
                      </a:solidFill>
                      <a:prstDash val="solid"/>
                      <a:round/>
                      <a:headEnd type="none" w="sm" len="sm"/>
                      <a:tailEnd type="none" w="sm" len="sm"/>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up of a flyer&#10;&#10;Description automatically generated">
            <a:extLst>
              <a:ext uri="{FF2B5EF4-FFF2-40B4-BE49-F238E27FC236}">
                <a16:creationId xmlns:a16="http://schemas.microsoft.com/office/drawing/2014/main" id="{4495F698-1690-68C0-1173-29C83DAC62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19071" y="2307589"/>
            <a:ext cx="5282486" cy="5619666"/>
          </a:xfrm>
          <a:prstGeom prst="rect">
            <a:avLst/>
          </a:prstGeom>
          <a:ln>
            <a:noFill/>
          </a:ln>
          <a:effectLst>
            <a:outerShdw blurRad="292100" dist="139700" dir="2700000" algn="tl" rotWithShape="0">
              <a:srgbClr val="333333">
                <a:alpha val="65000"/>
              </a:srgbClr>
            </a:outerShdw>
          </a:effectLst>
        </p:spPr>
      </p:pic>
      <p:sp>
        <p:nvSpPr>
          <p:cNvPr id="14" name="Title 4">
            <a:extLst>
              <a:ext uri="{FF2B5EF4-FFF2-40B4-BE49-F238E27FC236}">
                <a16:creationId xmlns:a16="http://schemas.microsoft.com/office/drawing/2014/main" id="{A13A785E-AF16-BB2F-C9F6-7B367D5F5806}"/>
              </a:ext>
            </a:extLst>
          </p:cNvPr>
          <p:cNvSpPr txBox="1">
            <a:spLocks/>
          </p:cNvSpPr>
          <p:nvPr/>
        </p:nvSpPr>
        <p:spPr>
          <a:xfrm>
            <a:off x="914400" y="80322"/>
            <a:ext cx="16408400" cy="1278580"/>
          </a:xfrm>
          <a:prstGeom prst="rect">
            <a:avLst/>
          </a:prstGeom>
          <a:noFill/>
        </p:spPr>
        <p:txBody>
          <a:bodyPr vert="horz" lIns="0" tIns="0" rIns="0" bIns="0" rtlCol="0" anchor="ctr" anchorCtr="0">
            <a:normAutofit/>
          </a:bodyPr>
          <a:lstStyle>
            <a:lvl1pPr algn="l" defTabSz="1528236" rtl="0" eaLnBrk="1" latinLnBrk="0" hangingPunct="1">
              <a:lnSpc>
                <a:spcPct val="100000"/>
              </a:lnSpc>
              <a:spcBef>
                <a:spcPts val="668"/>
              </a:spcBef>
              <a:buNone/>
              <a:defRPr sz="5400" b="1" kern="1200" cap="none">
                <a:solidFill>
                  <a:srgbClr val="FFFFFF"/>
                </a:solidFill>
                <a:latin typeface="+mj-lt"/>
                <a:ea typeface="+mj-ea"/>
                <a:cs typeface="Arial Black"/>
              </a:defRPr>
            </a:lvl1pPr>
          </a:lstStyle>
          <a:p>
            <a:pPr marL="0" marR="0" lvl="0" indent="0" algn="l" defTabSz="1528236" rtl="0" eaLnBrk="1" fontAlgn="auto" latinLnBrk="0" hangingPunct="1">
              <a:lnSpc>
                <a:spcPct val="100000"/>
              </a:lnSpc>
              <a:spcBef>
                <a:spcPts val="668"/>
              </a:spcBef>
              <a:spcAft>
                <a:spcPts val="0"/>
              </a:spcAft>
              <a:buClrTx/>
              <a:buSzTx/>
              <a:buFontTx/>
              <a:buNone/>
              <a:tabLst/>
              <a:defRPr/>
            </a:pPr>
            <a:r>
              <a:rPr kumimoji="0" lang="en-US" sz="5000" b="1" i="0" u="none" strike="noStrike" kern="1200" cap="none" spc="0" normalizeH="0" baseline="0" noProof="0" dirty="0">
                <a:ln>
                  <a:noFill/>
                </a:ln>
                <a:solidFill>
                  <a:srgbClr val="FFFFFF"/>
                </a:solidFill>
                <a:effectLst/>
                <a:uLnTx/>
                <a:uFillTx/>
                <a:latin typeface="Arial" panose="020B0604020202020204"/>
                <a:ea typeface="+mj-ea"/>
                <a:cs typeface="Arial Black"/>
              </a:rPr>
              <a:t>What CEOs Think About Human Capital Analytics</a:t>
            </a:r>
          </a:p>
        </p:txBody>
      </p:sp>
      <p:sp>
        <p:nvSpPr>
          <p:cNvPr id="16" name="TextBox 15">
            <a:extLst>
              <a:ext uri="{FF2B5EF4-FFF2-40B4-BE49-F238E27FC236}">
                <a16:creationId xmlns:a16="http://schemas.microsoft.com/office/drawing/2014/main" id="{3EF3EB53-AB38-E27F-769B-B8646F8F8486}"/>
              </a:ext>
            </a:extLst>
          </p:cNvPr>
          <p:cNvSpPr txBox="1"/>
          <p:nvPr/>
        </p:nvSpPr>
        <p:spPr>
          <a:xfrm>
            <a:off x="729996" y="8106778"/>
            <a:ext cx="11176780" cy="369332"/>
          </a:xfrm>
          <a:prstGeom prst="rect">
            <a:avLst/>
          </a:prstGeom>
          <a:noFill/>
        </p:spPr>
        <p:txBody>
          <a:bodyPr wrap="square">
            <a:spAutoFit/>
          </a:bodyPr>
          <a:lstStyle/>
          <a:p>
            <a:pPr marL="0" marR="0" lvl="0" indent="0" algn="l" defTabSz="2037648"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472C4">
                    <a:lumMod val="50000"/>
                  </a:srgbClr>
                </a:solidFill>
                <a:effectLst/>
                <a:uLnTx/>
                <a:uFillTx/>
                <a:latin typeface="Calibri" panose="020F0502020204030204" pitchFamily="34" charset="0"/>
                <a:ea typeface="Calibri" panose="020F0502020204030204" pitchFamily="34" charset="0"/>
                <a:cs typeface="Calibri" panose="020F0502020204030204" pitchFamily="34" charset="0"/>
              </a:rPr>
              <a:t>https://bit.ly/tcbhcaceo</a:t>
            </a:r>
          </a:p>
        </p:txBody>
      </p:sp>
      <p:sp>
        <p:nvSpPr>
          <p:cNvPr id="2" name="Slide Number Placeholder 20">
            <a:extLst>
              <a:ext uri="{FF2B5EF4-FFF2-40B4-BE49-F238E27FC236}">
                <a16:creationId xmlns:a16="http://schemas.microsoft.com/office/drawing/2014/main" id="{850DECB9-0999-63AD-AED1-0C1109E3433A}"/>
              </a:ext>
            </a:extLst>
          </p:cNvPr>
          <p:cNvSpPr txBox="1">
            <a:spLocks/>
          </p:cNvSpPr>
          <p:nvPr/>
        </p:nvSpPr>
        <p:spPr>
          <a:xfrm>
            <a:off x="14172793" y="9738941"/>
            <a:ext cx="4114467" cy="547643"/>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1028621" rtl="0" eaLnBrk="1" fontAlgn="base" latinLnBrk="0" hangingPunct="1">
              <a:lnSpc>
                <a:spcPct val="100000"/>
              </a:lnSpc>
              <a:spcBef>
                <a:spcPct val="0"/>
              </a:spcBef>
              <a:spcAft>
                <a:spcPts val="900"/>
              </a:spcAft>
              <a:buClrTx/>
              <a:buSzTx/>
              <a:buFontTx/>
              <a:buNone/>
              <a:tabLst/>
              <a:defRPr/>
            </a:pPr>
            <a:fld id="{5CAF2848-72F5-C442-96E7-D641D54052C2}" type="slidenum">
              <a:rPr kumimoji="0" lang="en-US" sz="2400" b="0" i="0" u="none" strike="noStrike" kern="1200" cap="none" spc="0" normalizeH="0" baseline="0" noProof="0" smtClean="0">
                <a:ln>
                  <a:noFill/>
                </a:ln>
                <a:solidFill>
                  <a:prstClr val="white"/>
                </a:solidFill>
                <a:effectLst/>
                <a:uLnTx/>
                <a:uFillTx/>
                <a:latin typeface="Calibri" panose="020F0502020204030204" pitchFamily="34" charset="0"/>
                <a:ea typeface="+mn-ea"/>
                <a:cs typeface="Calibri" panose="020F0502020204030204" pitchFamily="34" charset="0"/>
              </a:rPr>
              <a:pPr marL="0" marR="0" lvl="0" indent="0" algn="r" defTabSz="1028621" rtl="0" eaLnBrk="1" fontAlgn="base" latinLnBrk="0" hangingPunct="1">
                <a:lnSpc>
                  <a:spcPct val="100000"/>
                </a:lnSpc>
                <a:spcBef>
                  <a:spcPct val="0"/>
                </a:spcBef>
                <a:spcAft>
                  <a:spcPts val="900"/>
                </a:spcAft>
                <a:buClrTx/>
                <a:buSzTx/>
                <a:buFontTx/>
                <a:buNone/>
                <a:tabLst/>
                <a:defRPr/>
              </a:pPr>
              <a:t>11</a:t>
            </a:fld>
            <a:endPar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aphicFrame>
        <p:nvGraphicFramePr>
          <p:cNvPr id="3" name="Table 2">
            <a:extLst>
              <a:ext uri="{FF2B5EF4-FFF2-40B4-BE49-F238E27FC236}">
                <a16:creationId xmlns:a16="http://schemas.microsoft.com/office/drawing/2014/main" id="{A50A68AD-B54E-9E2E-3223-DCB8B3F2FC89}"/>
              </a:ext>
            </a:extLst>
          </p:cNvPr>
          <p:cNvGraphicFramePr>
            <a:graphicFrameLocks noGrp="1"/>
          </p:cNvGraphicFramePr>
          <p:nvPr>
            <p:extLst>
              <p:ext uri="{D42A27DB-BD31-4B8C-83A1-F6EECF244321}">
                <p14:modId xmlns:p14="http://schemas.microsoft.com/office/powerpoint/2010/main" val="908382345"/>
              </p:ext>
            </p:extLst>
          </p:nvPr>
        </p:nvGraphicFramePr>
        <p:xfrm>
          <a:off x="786443" y="2307589"/>
          <a:ext cx="11063886" cy="5722906"/>
        </p:xfrm>
        <a:graphic>
          <a:graphicData uri="http://schemas.openxmlformats.org/drawingml/2006/table">
            <a:tbl>
              <a:tblPr firstRow="1" bandRow="1">
                <a:tableStyleId>{5C22544A-7EE6-4342-B048-85BDC9FD1C3A}</a:tableStyleId>
              </a:tblPr>
              <a:tblGrid>
                <a:gridCol w="5531943">
                  <a:extLst>
                    <a:ext uri="{9D8B030D-6E8A-4147-A177-3AD203B41FA5}">
                      <a16:colId xmlns:a16="http://schemas.microsoft.com/office/drawing/2014/main" val="947863693"/>
                    </a:ext>
                  </a:extLst>
                </a:gridCol>
                <a:gridCol w="5531943">
                  <a:extLst>
                    <a:ext uri="{9D8B030D-6E8A-4147-A177-3AD203B41FA5}">
                      <a16:colId xmlns:a16="http://schemas.microsoft.com/office/drawing/2014/main" val="1695464580"/>
                    </a:ext>
                  </a:extLst>
                </a:gridCol>
              </a:tblGrid>
              <a:tr h="528747">
                <a:tc gridSpan="2">
                  <a:txBody>
                    <a:bodyPr/>
                    <a:lstStyle/>
                    <a:p>
                      <a:pPr algn="ctr"/>
                      <a:r>
                        <a:rPr lang="en-US" sz="2800" dirty="0">
                          <a:latin typeface="Calibri" panose="020F0502020204030204" pitchFamily="34" charset="0"/>
                          <a:ea typeface="Calibri" panose="020F0502020204030204" pitchFamily="34" charset="0"/>
                          <a:cs typeface="Calibri" panose="020F0502020204030204" pitchFamily="34" charset="0"/>
                        </a:rPr>
                        <a:t>Gaps between HCA outputs CEOs receive and what wish to receive.</a:t>
                      </a:r>
                    </a:p>
                  </a:txBody>
                  <a:tcPr>
                    <a:solidFill>
                      <a:schemeClr val="accent1">
                        <a:lumMod val="50000"/>
                      </a:schemeClr>
                    </a:solidFill>
                  </a:tcPr>
                </a:tc>
                <a:tc hMerge="1">
                  <a:txBody>
                    <a:bodyPr/>
                    <a:lstStyle/>
                    <a:p>
                      <a:endParaRPr lang="en-US" dirty="0"/>
                    </a:p>
                  </a:txBody>
                  <a:tcPr/>
                </a:tc>
                <a:extLst>
                  <a:ext uri="{0D108BD9-81ED-4DB2-BD59-A6C34878D82A}">
                    <a16:rowId xmlns:a16="http://schemas.microsoft.com/office/drawing/2014/main" val="1478857235"/>
                  </a:ext>
                </a:extLst>
              </a:tr>
              <a:tr h="528747">
                <a:tc>
                  <a:txBody>
                    <a:bodyPr/>
                    <a:lstStyle/>
                    <a:p>
                      <a:pPr algn="ctr"/>
                      <a:r>
                        <a:rPr lang="en-US" sz="2800" dirty="0"/>
                        <a:t>What CEOs Receive</a:t>
                      </a:r>
                    </a:p>
                  </a:txBody>
                  <a:tcPr>
                    <a:solidFill>
                      <a:schemeClr val="bg1">
                        <a:lumMod val="75000"/>
                      </a:schemeClr>
                    </a:solidFill>
                  </a:tcPr>
                </a:tc>
                <a:tc>
                  <a:txBody>
                    <a:bodyPr/>
                    <a:lstStyle/>
                    <a:p>
                      <a:pPr algn="ctr"/>
                      <a:r>
                        <a:rPr lang="en-US" sz="2800" dirty="0"/>
                        <a:t>What CEOs Wish to Receive</a:t>
                      </a:r>
                    </a:p>
                  </a:txBody>
                  <a:tcPr>
                    <a:solidFill>
                      <a:schemeClr val="bg1">
                        <a:lumMod val="75000"/>
                      </a:schemeClr>
                    </a:solidFill>
                  </a:tcPr>
                </a:tc>
                <a:extLst>
                  <a:ext uri="{0D108BD9-81ED-4DB2-BD59-A6C34878D82A}">
                    <a16:rowId xmlns:a16="http://schemas.microsoft.com/office/drawing/2014/main" val="2136343629"/>
                  </a:ext>
                </a:extLst>
              </a:tr>
              <a:tr h="839774">
                <a:tc>
                  <a:txBody>
                    <a:bodyPr/>
                    <a:lstStyle/>
                    <a:p>
                      <a:pPr marL="457200" indent="-457200">
                        <a:buFont typeface="Arial" panose="020B0604020202020204" pitchFamily="34" charset="0"/>
                        <a:buChar char="•"/>
                      </a:pPr>
                      <a:r>
                        <a:rPr lang="en-US" sz="2400" dirty="0"/>
                        <a:t>Workforce demographic profiles</a:t>
                      </a:r>
                    </a:p>
                  </a:txBody>
                  <a:tcPr>
                    <a:noFill/>
                  </a:tcPr>
                </a:tc>
                <a:tc>
                  <a:txBody>
                    <a:bodyPr/>
                    <a:lstStyle/>
                    <a:p>
                      <a:pPr marL="457200" indent="-457200">
                        <a:buFont typeface="Arial" panose="020B0604020202020204" pitchFamily="34" charset="0"/>
                        <a:buChar char="•"/>
                      </a:pPr>
                      <a:r>
                        <a:rPr lang="en-US" sz="2400" dirty="0"/>
                        <a:t>Business impact of specific investments in human capital</a:t>
                      </a:r>
                    </a:p>
                  </a:txBody>
                  <a:tcPr>
                    <a:noFill/>
                  </a:tcPr>
                </a:tc>
                <a:extLst>
                  <a:ext uri="{0D108BD9-81ED-4DB2-BD59-A6C34878D82A}">
                    <a16:rowId xmlns:a16="http://schemas.microsoft.com/office/drawing/2014/main" val="4108655829"/>
                  </a:ext>
                </a:extLst>
              </a:tr>
              <a:tr h="839774">
                <a:tc>
                  <a:txBody>
                    <a:bodyPr/>
                    <a:lstStyle/>
                    <a:p>
                      <a:pPr marL="457200" indent="-457200">
                        <a:buFont typeface="Arial" panose="020B0604020202020204" pitchFamily="34" charset="0"/>
                        <a:buChar char="•"/>
                      </a:pPr>
                      <a:r>
                        <a:rPr lang="en-US" sz="2400" dirty="0"/>
                        <a:t>Employee engagement experience data</a:t>
                      </a:r>
                    </a:p>
                  </a:txBody>
                  <a:tcPr>
                    <a:noFill/>
                  </a:tcPr>
                </a:tc>
                <a:tc>
                  <a:txBody>
                    <a:bodyPr/>
                    <a:lstStyle/>
                    <a:p>
                      <a:pPr marL="457200" indent="-457200">
                        <a:buFont typeface="Arial" panose="020B0604020202020204" pitchFamily="34" charset="0"/>
                        <a:buChar char="•"/>
                      </a:pPr>
                      <a:r>
                        <a:rPr lang="en-US" sz="2400" dirty="0"/>
                        <a:t>ROI in human capital programs and projects</a:t>
                      </a:r>
                    </a:p>
                  </a:txBody>
                  <a:tcPr>
                    <a:noFill/>
                  </a:tcPr>
                </a:tc>
                <a:extLst>
                  <a:ext uri="{0D108BD9-81ED-4DB2-BD59-A6C34878D82A}">
                    <a16:rowId xmlns:a16="http://schemas.microsoft.com/office/drawing/2014/main" val="2822982357"/>
                  </a:ext>
                </a:extLst>
              </a:tr>
              <a:tr h="839774">
                <a:tc>
                  <a:txBody>
                    <a:bodyPr/>
                    <a:lstStyle/>
                    <a:p>
                      <a:pPr marL="457200" indent="-457200">
                        <a:buFont typeface="Arial" panose="020B0604020202020204" pitchFamily="34" charset="0"/>
                        <a:buChar char="•"/>
                      </a:pPr>
                      <a:r>
                        <a:rPr lang="en-US" sz="2400" dirty="0"/>
                        <a:t>Cost of human capital</a:t>
                      </a:r>
                    </a:p>
                  </a:txBody>
                  <a:tcPr>
                    <a:noFill/>
                  </a:tcPr>
                </a:tc>
                <a:tc>
                  <a:txBody>
                    <a:bodyPr/>
                    <a:lstStyle/>
                    <a:p>
                      <a:pPr marL="457200" indent="-457200">
                        <a:buFont typeface="Arial" panose="020B0604020202020204" pitchFamily="34" charset="0"/>
                        <a:buChar char="•"/>
                      </a:pPr>
                      <a:r>
                        <a:rPr lang="en-US" sz="2400" dirty="0"/>
                        <a:t>Insights to help maintain competitive advantage</a:t>
                      </a:r>
                    </a:p>
                  </a:txBody>
                  <a:tcPr>
                    <a:noFill/>
                  </a:tcPr>
                </a:tc>
                <a:extLst>
                  <a:ext uri="{0D108BD9-81ED-4DB2-BD59-A6C34878D82A}">
                    <a16:rowId xmlns:a16="http://schemas.microsoft.com/office/drawing/2014/main" val="3947936583"/>
                  </a:ext>
                </a:extLst>
              </a:tr>
              <a:tr h="1213008">
                <a:tc>
                  <a:txBody>
                    <a:bodyPr/>
                    <a:lstStyle/>
                    <a:p>
                      <a:pPr marL="457200" indent="-457200">
                        <a:buFont typeface="Arial" panose="020B0604020202020204" pitchFamily="34" charset="0"/>
                        <a:buChar char="•"/>
                      </a:pPr>
                      <a:r>
                        <a:rPr lang="en-US" sz="2400" dirty="0"/>
                        <a:t>Insights to better inform human capital and business resource strategy</a:t>
                      </a:r>
                    </a:p>
                  </a:txBody>
                  <a:tcPr>
                    <a:noFill/>
                  </a:tcPr>
                </a:tc>
                <a:tc>
                  <a:txBody>
                    <a:bodyPr/>
                    <a:lstStyle/>
                    <a:p>
                      <a:pPr marL="457200" indent="-457200">
                        <a:buFont typeface="Arial" panose="020B0604020202020204" pitchFamily="34" charset="0"/>
                        <a:buChar char="•"/>
                      </a:pPr>
                      <a:r>
                        <a:rPr lang="en-US" sz="2400" dirty="0"/>
                        <a:t>Forecasts of business outcomes related to human capital investments</a:t>
                      </a:r>
                    </a:p>
                  </a:txBody>
                  <a:tcPr>
                    <a:noFill/>
                  </a:tcPr>
                </a:tc>
                <a:extLst>
                  <a:ext uri="{0D108BD9-81ED-4DB2-BD59-A6C34878D82A}">
                    <a16:rowId xmlns:a16="http://schemas.microsoft.com/office/drawing/2014/main" val="1992835825"/>
                  </a:ext>
                </a:extLst>
              </a:tr>
              <a:tr h="466541">
                <a:tc>
                  <a:txBody>
                    <a:bodyPr/>
                    <a:lstStyle/>
                    <a:p>
                      <a:pPr marL="457200" indent="-457200">
                        <a:buFont typeface="Arial" panose="020B0604020202020204" pitchFamily="34" charset="0"/>
                        <a:buChar char="•"/>
                      </a:pPr>
                      <a:endParaRPr lang="en-US" sz="2400" dirty="0"/>
                    </a:p>
                  </a:txBody>
                  <a:tcPr>
                    <a:noFill/>
                  </a:tcPr>
                </a:tc>
                <a:tc>
                  <a:txBody>
                    <a:bodyPr/>
                    <a:lstStyle/>
                    <a:p>
                      <a:pPr marL="457200" indent="-457200">
                        <a:buFont typeface="Arial" panose="020B0604020202020204" pitchFamily="34" charset="0"/>
                        <a:buChar char="•"/>
                      </a:pPr>
                      <a:r>
                        <a:rPr lang="en-US" sz="2400" dirty="0"/>
                        <a:t>Workforce capability metrics</a:t>
                      </a:r>
                    </a:p>
                  </a:txBody>
                  <a:tcPr>
                    <a:noFill/>
                  </a:tcPr>
                </a:tc>
                <a:extLst>
                  <a:ext uri="{0D108BD9-81ED-4DB2-BD59-A6C34878D82A}">
                    <a16:rowId xmlns:a16="http://schemas.microsoft.com/office/drawing/2014/main" val="75544568"/>
                  </a:ext>
                </a:extLst>
              </a:tr>
              <a:tr h="466541">
                <a:tc>
                  <a:txBody>
                    <a:bodyPr/>
                    <a:lstStyle/>
                    <a:p>
                      <a:pPr marL="457200" indent="-457200">
                        <a:buFont typeface="Arial" panose="020B0604020202020204" pitchFamily="34" charset="0"/>
                        <a:buChar char="•"/>
                      </a:pPr>
                      <a:endParaRPr lang="en-US" sz="2400" dirty="0"/>
                    </a:p>
                  </a:txBody>
                  <a:tcPr>
                    <a:lnB w="12700" cap="flat" cmpd="sng" algn="ctr">
                      <a:solidFill>
                        <a:schemeClr val="tx1"/>
                      </a:solidFill>
                      <a:prstDash val="solid"/>
                      <a:round/>
                      <a:headEnd type="none" w="med" len="med"/>
                      <a:tailEnd type="none" w="med" len="med"/>
                    </a:lnB>
                    <a:noFill/>
                  </a:tcPr>
                </a:tc>
                <a:tc>
                  <a:txBody>
                    <a:bodyPr/>
                    <a:lstStyle/>
                    <a:p>
                      <a:pPr marL="457200" indent="-457200">
                        <a:buFont typeface="Arial" panose="020B0604020202020204" pitchFamily="34" charset="0"/>
                        <a:buChar char="•"/>
                      </a:pPr>
                      <a:r>
                        <a:rPr lang="en-US" sz="2400" dirty="0"/>
                        <a:t>Workforce planning strategies</a:t>
                      </a: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4651032"/>
                  </a:ext>
                </a:extLst>
              </a:tr>
            </a:tbl>
          </a:graphicData>
        </a:graphic>
      </p:graphicFrame>
    </p:spTree>
    <p:extLst>
      <p:ext uri="{BB962C8B-B14F-4D97-AF65-F5344CB8AC3E}">
        <p14:creationId xmlns:p14="http://schemas.microsoft.com/office/powerpoint/2010/main" val="2158702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8558"/>
            <a:ext cx="18287985" cy="254151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2FB3EE57-3E1C-D044-B3F3-3BCA207D83C4}"/>
              </a:ext>
            </a:extLst>
          </p:cNvPr>
          <p:cNvSpPr txBox="1"/>
          <p:nvPr/>
        </p:nvSpPr>
        <p:spPr>
          <a:xfrm>
            <a:off x="876300" y="150020"/>
            <a:ext cx="16709818" cy="2167484"/>
          </a:xfrm>
          <a:prstGeom prst="rect">
            <a:avLst/>
          </a:prstGeom>
        </p:spPr>
        <p:txBody>
          <a:bodyPr vert="horz" lIns="137160" tIns="68580" rIns="137160" bIns="68580" rtlCol="0" anchor="ctr">
            <a:normAutofit/>
          </a:bodyPr>
          <a:lstStyle/>
          <a:p>
            <a:pPr marL="0" marR="0" lvl="0" indent="0" algn="l" defTabSz="2037648" rtl="0" eaLnBrk="1" fontAlgn="auto" latinLnBrk="0" hangingPunct="1">
              <a:lnSpc>
                <a:spcPct val="100000"/>
              </a:lnSpc>
              <a:spcBef>
                <a:spcPts val="0"/>
              </a:spcBef>
              <a:spcAft>
                <a:spcPts val="0"/>
              </a:spcAft>
              <a:buClrTx/>
              <a:buSzTx/>
              <a:buFontTx/>
              <a:buNone/>
              <a:tabLst/>
              <a:defRPr/>
            </a:pPr>
            <a:r>
              <a:rPr lang="en-US" sz="5400" b="1" dirty="0">
                <a:solidFill>
                  <a:prstClr val="white"/>
                </a:solidFill>
                <a:latin typeface="Calibri" panose="020F0502020204030204" pitchFamily="34" charset="0"/>
                <a:cs typeface="Calibri" panose="020F0502020204030204" pitchFamily="34" charset="0"/>
              </a:rPr>
              <a:t>Poll: </a:t>
            </a:r>
            <a:r>
              <a:rPr kumimoji="0" lang="en-US" sz="5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Is there a gap between the type of data you are providing stakeholders and the type of data they want?</a:t>
            </a:r>
          </a:p>
        </p:txBody>
      </p:sp>
      <p:sp>
        <p:nvSpPr>
          <p:cNvPr id="18" name="Rectangle 17">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32962"/>
            <a:ext cx="18287985" cy="775403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35277" y="3016138"/>
            <a:ext cx="685785" cy="685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2A1AFBCB-AC07-E442-84EF-5EA668872885}"/>
              </a:ext>
            </a:extLst>
          </p:cNvPr>
          <p:cNvSpPr/>
          <p:nvPr/>
        </p:nvSpPr>
        <p:spPr>
          <a:xfrm>
            <a:off x="979539" y="3567893"/>
            <a:ext cx="16831016" cy="6529624"/>
          </a:xfrm>
          <a:prstGeom prst="rect">
            <a:avLst/>
          </a:prstGeom>
        </p:spPr>
        <p:txBody>
          <a:bodyPr vert="horz" lIns="137160" tIns="68580" rIns="137160" bIns="68580" numCol="1" rtlCol="0">
            <a:noAutofit/>
          </a:bodyPr>
          <a:lstStyle/>
          <a:p>
            <a:pPr marL="742950" marR="0" lvl="0" indent="-742950" algn="l" defTabSz="2037648" rtl="0" eaLnBrk="1" fontAlgn="auto" latinLnBrk="0" hangingPunct="1">
              <a:lnSpc>
                <a:spcPct val="100000"/>
              </a:lnSpc>
              <a:spcBef>
                <a:spcPts val="0"/>
              </a:spcBef>
              <a:spcAft>
                <a:spcPts val="0"/>
              </a:spcAft>
              <a:buClrTx/>
              <a:buSzPct val="100000"/>
              <a:buFont typeface="+mj-lt"/>
              <a:buAutoNum type="alphaUcPeriod"/>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Yes</a:t>
            </a:r>
          </a:p>
          <a:p>
            <a:pPr marL="742950" marR="0" lvl="0" indent="-742950" algn="l" defTabSz="2037648" rtl="0" eaLnBrk="1" fontAlgn="auto" latinLnBrk="0" hangingPunct="1">
              <a:lnSpc>
                <a:spcPct val="100000"/>
              </a:lnSpc>
              <a:spcBef>
                <a:spcPts val="0"/>
              </a:spcBef>
              <a:spcAft>
                <a:spcPts val="0"/>
              </a:spcAft>
              <a:buClrTx/>
              <a:buSzPct val="100000"/>
              <a:buFont typeface="+mj-lt"/>
              <a:buAutoNum type="alphaUcPeriod"/>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No</a:t>
            </a:r>
          </a:p>
          <a:p>
            <a:pPr marL="742950" marR="0" lvl="0" indent="-742950" algn="l" defTabSz="2037648" rtl="0" eaLnBrk="1" fontAlgn="auto" latinLnBrk="0" hangingPunct="1">
              <a:lnSpc>
                <a:spcPct val="100000"/>
              </a:lnSpc>
              <a:spcBef>
                <a:spcPts val="0"/>
              </a:spcBef>
              <a:spcAft>
                <a:spcPts val="0"/>
              </a:spcAft>
              <a:buClrTx/>
              <a:buSzPct val="100000"/>
              <a:buFont typeface="+mj-lt"/>
              <a:buAutoNum type="alphaUcPeriod"/>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 don’t know</a:t>
            </a:r>
          </a:p>
        </p:txBody>
      </p:sp>
      <p:sp>
        <p:nvSpPr>
          <p:cNvPr id="3" name="Slide Number Placeholder 20">
            <a:extLst>
              <a:ext uri="{FF2B5EF4-FFF2-40B4-BE49-F238E27FC236}">
                <a16:creationId xmlns:a16="http://schemas.microsoft.com/office/drawing/2014/main" id="{21E4BB7B-BA3E-F8EF-382C-A9D8BE102008}"/>
              </a:ext>
            </a:extLst>
          </p:cNvPr>
          <p:cNvSpPr txBox="1">
            <a:spLocks/>
          </p:cNvSpPr>
          <p:nvPr/>
        </p:nvSpPr>
        <p:spPr>
          <a:xfrm>
            <a:off x="14172793" y="9738941"/>
            <a:ext cx="4114467" cy="547643"/>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1028621" rtl="0" eaLnBrk="1" fontAlgn="base" latinLnBrk="0" hangingPunct="1">
              <a:lnSpc>
                <a:spcPct val="100000"/>
              </a:lnSpc>
              <a:spcBef>
                <a:spcPct val="0"/>
              </a:spcBef>
              <a:spcAft>
                <a:spcPts val="900"/>
              </a:spcAft>
              <a:buClrTx/>
              <a:buSzTx/>
              <a:buFontTx/>
              <a:buNone/>
              <a:tabLst/>
              <a:defRPr/>
            </a:pPr>
            <a:fld id="{5CAF2848-72F5-C442-96E7-D641D54052C2}" type="slidenum">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pPr marL="0" marR="0" lvl="0" indent="0" algn="r" defTabSz="1028621" rtl="0" eaLnBrk="1" fontAlgn="base" latinLnBrk="0" hangingPunct="1">
                <a:lnSpc>
                  <a:spcPct val="100000"/>
                </a:lnSpc>
                <a:spcBef>
                  <a:spcPct val="0"/>
                </a:spcBef>
                <a:spcAft>
                  <a:spcPts val="900"/>
                </a:spcAft>
                <a:buClrTx/>
                <a:buSzTx/>
                <a:buFontTx/>
                <a:buNone/>
                <a:tabLst/>
                <a:defRPr/>
              </a:pPr>
              <a:t>12</a:t>
            </a:fld>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677055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38100"/>
            <a:ext cx="16865600" cy="1320801"/>
          </a:xfrm>
        </p:spPr>
        <p:txBody>
          <a:bodyPr>
            <a:normAutofit/>
          </a:bodyPr>
          <a:lstStyle/>
          <a:p>
            <a:r>
              <a:rPr lang="en-US" dirty="0">
                <a:latin typeface="Calibri" panose="020F0502020204030204" pitchFamily="34" charset="0"/>
                <a:cs typeface="Calibri" panose="020F0502020204030204" pitchFamily="34" charset="0"/>
              </a:rPr>
              <a:t>Five-Level Evaluation Framework</a:t>
            </a:r>
          </a:p>
        </p:txBody>
      </p:sp>
      <p:graphicFrame>
        <p:nvGraphicFramePr>
          <p:cNvPr id="6" name="Group 54">
            <a:extLst>
              <a:ext uri="{FF2B5EF4-FFF2-40B4-BE49-F238E27FC236}">
                <a16:creationId xmlns:a16="http://schemas.microsoft.com/office/drawing/2014/main" id="{47752796-7D71-CC4A-9D88-7B25899A96CE}"/>
              </a:ext>
            </a:extLst>
          </p:cNvPr>
          <p:cNvGraphicFramePr>
            <a:graphicFrameLocks/>
          </p:cNvGraphicFramePr>
          <p:nvPr/>
        </p:nvGraphicFramePr>
        <p:xfrm>
          <a:off x="457200" y="1701112"/>
          <a:ext cx="17373602" cy="6939798"/>
        </p:xfrm>
        <a:graphic>
          <a:graphicData uri="http://schemas.openxmlformats.org/drawingml/2006/table">
            <a:tbl>
              <a:tblPr firstRow="1" bandRow="1">
                <a:tableStyleId>{1FECB4D8-DB02-4DC6-A0A2-4F2EBAE1DC90}</a:tableStyleId>
              </a:tblPr>
              <a:tblGrid>
                <a:gridCol w="4237639">
                  <a:extLst>
                    <a:ext uri="{9D8B030D-6E8A-4147-A177-3AD203B41FA5}">
                      <a16:colId xmlns:a16="http://schemas.microsoft.com/office/drawing/2014/main" val="20000"/>
                    </a:ext>
                  </a:extLst>
                </a:gridCol>
                <a:gridCol w="6092610">
                  <a:extLst>
                    <a:ext uri="{9D8B030D-6E8A-4147-A177-3AD203B41FA5}">
                      <a16:colId xmlns:a16="http://schemas.microsoft.com/office/drawing/2014/main" val="20001"/>
                    </a:ext>
                  </a:extLst>
                </a:gridCol>
                <a:gridCol w="7043353">
                  <a:extLst>
                    <a:ext uri="{9D8B030D-6E8A-4147-A177-3AD203B41FA5}">
                      <a16:colId xmlns:a16="http://schemas.microsoft.com/office/drawing/2014/main" val="700095742"/>
                    </a:ext>
                  </a:extLst>
                </a:gridCol>
              </a:tblGrid>
              <a:tr h="515776">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1" u="none" strike="noStrike" cap="none" normalizeH="0" baseline="0" dirty="0">
                          <a:ln>
                            <a:noFill/>
                          </a:ln>
                          <a:solidFill>
                            <a:schemeClr val="bg1"/>
                          </a:solidFill>
                          <a:effectLst/>
                          <a:latin typeface="Calibri" panose="020F0502020204030204" pitchFamily="34" charset="0"/>
                          <a:cs typeface="Calibri" panose="020F0502020204030204" pitchFamily="34" charset="0"/>
                        </a:rPr>
                        <a:t>Levels of Evaluation</a:t>
                      </a:r>
                      <a:endParaRPr kumimoji="0" lang="en-US" sz="2800" b="1" i="0" u="none" strike="noStrike" cap="none" normalizeH="0" baseline="0" dirty="0">
                        <a:ln>
                          <a:noFill/>
                        </a:ln>
                        <a:solidFill>
                          <a:schemeClr val="bg1"/>
                        </a:solidFill>
                        <a:effectLst/>
                        <a:latin typeface="Calibri" panose="020F0502020204030204" pitchFamily="34" charset="0"/>
                        <a:cs typeface="Calibri" panose="020F0502020204030204" pitchFamily="34" charset="0"/>
                      </a:endParaRPr>
                    </a:p>
                  </a:txBody>
                  <a:tcPr marL="97391" marR="97391" marT="48696" marB="48696" anchor="ctr" horzOverflow="overflow">
                    <a:lnL w="12700" cap="flat" cmpd="sng" algn="ctr">
                      <a:solidFill>
                        <a:schemeClr val="tx1"/>
                      </a:solidFill>
                      <a:prstDash val="solid"/>
                      <a:round/>
                      <a:headEnd type="none" w="med" len="med"/>
                      <a:tailEnd type="none" w="med" len="med"/>
                    </a:lnL>
                    <a:solidFill>
                      <a:srgbClr val="820E04"/>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1" u="none" strike="noStrike" cap="none" normalizeH="0" baseline="0" dirty="0">
                          <a:ln>
                            <a:noFill/>
                          </a:ln>
                          <a:solidFill>
                            <a:schemeClr val="bg1"/>
                          </a:solidFill>
                          <a:effectLst/>
                          <a:latin typeface="Calibri" panose="020F0502020204030204" pitchFamily="34" charset="0"/>
                          <a:cs typeface="Calibri" panose="020F0502020204030204" pitchFamily="34" charset="0"/>
                        </a:rPr>
                        <a:t>Measurement Focus</a:t>
                      </a:r>
                      <a:endParaRPr kumimoji="0" lang="en-US" sz="2800" b="1" i="0" u="none" strike="noStrike" cap="none" normalizeH="0" baseline="0" dirty="0">
                        <a:ln>
                          <a:noFill/>
                        </a:ln>
                        <a:solidFill>
                          <a:schemeClr val="bg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rgbClr val="820E04"/>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1" u="none" strike="noStrike" cap="none" normalizeH="0" baseline="0" dirty="0">
                          <a:ln>
                            <a:noFill/>
                          </a:ln>
                          <a:solidFill>
                            <a:schemeClr val="bg1"/>
                          </a:solidFill>
                          <a:effectLst/>
                          <a:latin typeface="Calibri" panose="020F0502020204030204" pitchFamily="34" charset="0"/>
                          <a:cs typeface="Calibri" panose="020F0502020204030204" pitchFamily="34" charset="0"/>
                        </a:rPr>
                        <a:t>Typical Measures</a:t>
                      </a:r>
                      <a:endParaRPr kumimoji="0" lang="en-US" sz="2800" b="1" i="0" u="none" strike="noStrike" cap="none" normalizeH="0" baseline="0" dirty="0">
                        <a:ln>
                          <a:noFill/>
                        </a:ln>
                        <a:solidFill>
                          <a:schemeClr val="bg1"/>
                        </a:solidFill>
                        <a:effectLst/>
                        <a:latin typeface="Calibri" panose="020F0502020204030204" pitchFamily="34" charset="0"/>
                        <a:cs typeface="Calibri" panose="020F0502020204030204" pitchFamily="34" charset="0"/>
                      </a:endParaRPr>
                    </a:p>
                  </a:txBody>
                  <a:tcPr marL="97391" marR="97391" marT="48696" marB="48696" anchor="ctr" horzOverflow="overflow">
                    <a:lnR w="12700" cap="flat" cmpd="sng" algn="ctr">
                      <a:noFill/>
                      <a:prstDash val="solid"/>
                      <a:round/>
                      <a:headEnd type="none" w="med" len="med"/>
                      <a:tailEnd type="none" w="med" len="med"/>
                    </a:lnR>
                    <a:solidFill>
                      <a:srgbClr val="820E04"/>
                    </a:solidFill>
                  </a:tcPr>
                </a:tc>
                <a:extLst>
                  <a:ext uri="{0D108BD9-81ED-4DB2-BD59-A6C34878D82A}">
                    <a16:rowId xmlns:a16="http://schemas.microsoft.com/office/drawing/2014/main" val="10000"/>
                  </a:ext>
                </a:extLst>
              </a:tr>
              <a:tr h="935708">
                <a:tc>
                  <a:txBody>
                    <a:bodyPr/>
                    <a:lstStyle/>
                    <a:p>
                      <a:pPr marL="346075" marR="0" lvl="0" indent="-3460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0.   Inputs &amp; Indicators</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lnL w="12700" cap="flat" cmpd="sng" algn="ctr">
                      <a:noFill/>
                      <a:prstDash val="solid"/>
                      <a:round/>
                      <a:headEnd type="none" w="med" len="med"/>
                      <a:tailEnd type="none" w="med" len="med"/>
                    </a:lnL>
                    <a:lnB w="381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defRPr/>
                      </a:pPr>
                      <a:r>
                        <a:rPr lang="en-US" sz="2800" b="0" dirty="0">
                          <a:solidFill>
                            <a:schemeClr val="bg2">
                              <a:lumMod val="10000"/>
                            </a:schemeClr>
                          </a:solidFill>
                          <a:latin typeface="Calibri" panose="020F0502020204030204" pitchFamily="34" charset="0"/>
                          <a:cs typeface="Calibri" panose="020F0502020204030204" pitchFamily="34" charset="0"/>
                        </a:rPr>
                        <a:t>The input into the project in terms </a:t>
                      </a:r>
                      <a:br>
                        <a:rPr lang="en-US" sz="2800" b="0" dirty="0">
                          <a:solidFill>
                            <a:schemeClr val="bg2">
                              <a:lumMod val="10000"/>
                            </a:schemeClr>
                          </a:solidFill>
                          <a:latin typeface="Calibri" panose="020F0502020204030204" pitchFamily="34" charset="0"/>
                          <a:cs typeface="Calibri" panose="020F0502020204030204" pitchFamily="34" charset="0"/>
                        </a:rPr>
                      </a:br>
                      <a:r>
                        <a:rPr lang="en-US" sz="2800" b="0" dirty="0">
                          <a:solidFill>
                            <a:schemeClr val="bg2">
                              <a:lumMod val="10000"/>
                            </a:schemeClr>
                          </a:solidFill>
                          <a:latin typeface="Calibri" panose="020F0502020204030204" pitchFamily="34" charset="0"/>
                          <a:cs typeface="Calibri" panose="020F0502020204030204" pitchFamily="34" charset="0"/>
                        </a:rPr>
                        <a:t>of scope, volume, efficiencies, costs</a:t>
                      </a: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lnB w="381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defRPr/>
                      </a:pPr>
                      <a:r>
                        <a:rPr lang="en-US" sz="2800" b="0" dirty="0">
                          <a:solidFill>
                            <a:schemeClr val="bg2">
                              <a:lumMod val="10000"/>
                            </a:schemeClr>
                          </a:solidFill>
                          <a:latin typeface="Calibri" panose="020F0502020204030204" pitchFamily="34" charset="0"/>
                          <a:cs typeface="Calibri" panose="020F0502020204030204" pitchFamily="34" charset="0"/>
                        </a:rPr>
                        <a:t>Participants, Hours, Costs, Timing</a:t>
                      </a:r>
                      <a:endParaRPr lang="en-US" sz="2800" b="0" dirty="0">
                        <a:solidFill>
                          <a:schemeClr val="tx1"/>
                        </a:solidFill>
                        <a:latin typeface="Calibri" panose="020F0502020204030204" pitchFamily="34" charset="0"/>
                        <a:ea typeface="ＭＳ Ｐゴシック" pitchFamily="1" charset="-128"/>
                        <a:cs typeface="Calibri" panose="020F0502020204030204" pitchFamily="34" charset="0"/>
                      </a:endParaRPr>
                    </a:p>
                  </a:txBody>
                  <a:tcPr marL="97391" marR="97391" marT="48696" marB="48696" anchor="ctr" horzOverflow="overflow">
                    <a:lnR w="12700" cap="flat" cmpd="sng" algn="ctr">
                      <a:no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157758915"/>
                  </a:ext>
                </a:extLst>
              </a:tr>
              <a:tr h="1355641">
                <a:tc>
                  <a:txBody>
                    <a:bodyPr/>
                    <a:lstStyle/>
                    <a:p>
                      <a:pPr marL="346075" marR="0" lvl="0" indent="-3460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1.	Reaction &amp; Planned Action</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lnL w="12700" cap="flat" cmpd="sng" algn="ctr">
                      <a:noFill/>
                      <a:prstDash val="solid"/>
                      <a:round/>
                      <a:headEnd type="none" w="med" len="med"/>
                      <a:tailEnd type="none" w="med" len="med"/>
                    </a:lnL>
                    <a:lnT w="38100" cap="flat" cmpd="sng" algn="ctr">
                      <a:solidFill>
                        <a:schemeClr val="tx1"/>
                      </a:solidFill>
                      <a:prstDash val="solid"/>
                      <a:round/>
                      <a:headEnd type="none" w="med" len="med"/>
                      <a:tailEnd type="none" w="med" len="med"/>
                    </a:lnT>
                    <a:solidFill>
                      <a:schemeClr val="bg1"/>
                    </a:solidFill>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pP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Measures participant satisfaction and captures planned actions, if appropriate</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lnT w="38100" cap="flat" cmpd="sng" algn="ctr">
                      <a:solidFill>
                        <a:schemeClr val="tx1"/>
                      </a:solidFill>
                      <a:prstDash val="solid"/>
                      <a:round/>
                      <a:headEnd type="none" w="med" len="med"/>
                      <a:tailEnd type="none" w="med" len="med"/>
                    </a:lnT>
                    <a:solidFill>
                      <a:schemeClr val="bg1"/>
                    </a:solidFill>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defRPr/>
                      </a:pPr>
                      <a:r>
                        <a:rPr lang="en-US" sz="2800" b="0" dirty="0">
                          <a:solidFill>
                            <a:schemeClr val="bg2">
                              <a:lumMod val="10000"/>
                            </a:schemeClr>
                          </a:solidFill>
                          <a:latin typeface="Calibri" panose="020F0502020204030204" pitchFamily="34" charset="0"/>
                          <a:cs typeface="Calibri" panose="020F0502020204030204" pitchFamily="34" charset="0"/>
                        </a:rPr>
                        <a:t>Relevance, Importance, Usefulness, Appropriateness, Intent to use, Motivation to take action</a:t>
                      </a:r>
                      <a:endParaRPr lang="en-US" sz="2800" b="0" dirty="0">
                        <a:solidFill>
                          <a:schemeClr val="bg2">
                            <a:lumMod val="10000"/>
                          </a:schemeClr>
                        </a:solidFill>
                        <a:latin typeface="Calibri" panose="020F0502020204030204" pitchFamily="34" charset="0"/>
                        <a:ea typeface="ＭＳ Ｐゴシック" pitchFamily="1" charset="-128"/>
                        <a:cs typeface="Calibri" panose="020F0502020204030204" pitchFamily="34" charset="0"/>
                      </a:endParaRPr>
                    </a:p>
                  </a:txBody>
                  <a:tcPr marL="97391" marR="97391" marT="48696" marB="48696" anchor="ctr" horzOverflow="overflow">
                    <a:lnR w="127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0001"/>
                  </a:ext>
                </a:extLst>
              </a:tr>
              <a:tr h="935708">
                <a:tc>
                  <a:txBody>
                    <a:bodyPr/>
                    <a:lstStyle/>
                    <a:p>
                      <a:pPr marL="346075" marR="0" lvl="0" indent="-3460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2.	Learning &amp; Confidence</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lnL w="12700" cap="flat" cmpd="sng" algn="ctr">
                      <a:noFill/>
                      <a:prstDash val="solid"/>
                      <a:round/>
                      <a:headEnd type="none" w="med" len="med"/>
                      <a:tailEnd type="none" w="med" len="med"/>
                    </a:lnL>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Measures changes in knowledge, skills, </a:t>
                      </a:r>
                      <a:b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b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and attitudes</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chemeClr val="bg1"/>
                    </a:solidFill>
                  </a:tcPr>
                </a:tc>
                <a:tc>
                  <a:txBody>
                    <a:bodyPr/>
                    <a:lstStyle/>
                    <a:p>
                      <a:pPr>
                        <a:lnSpc>
                          <a:spcPct val="100000"/>
                        </a:lnSpc>
                        <a:defRPr/>
                      </a:pPr>
                      <a:r>
                        <a:rPr lang="en-US" sz="2800" b="0" dirty="0">
                          <a:solidFill>
                            <a:schemeClr val="bg2">
                              <a:lumMod val="10000"/>
                            </a:schemeClr>
                          </a:solidFill>
                          <a:latin typeface="Calibri" panose="020F0502020204030204" pitchFamily="34" charset="0"/>
                          <a:cs typeface="Calibri" panose="020F0502020204030204" pitchFamily="34" charset="0"/>
                        </a:rPr>
                        <a:t>Skills, Knowledge, Capacity, Competencies, Confidence, Contacts</a:t>
                      </a:r>
                      <a:endParaRPr lang="en-US" sz="2800" b="0" dirty="0">
                        <a:solidFill>
                          <a:schemeClr val="tx1"/>
                        </a:solidFill>
                        <a:latin typeface="Calibri" panose="020F0502020204030204" pitchFamily="34" charset="0"/>
                        <a:ea typeface="ＭＳ Ｐゴシック" pitchFamily="1" charset="-128"/>
                        <a:cs typeface="Calibri" panose="020F0502020204030204" pitchFamily="34" charset="0"/>
                      </a:endParaRPr>
                    </a:p>
                  </a:txBody>
                  <a:tcPr marL="97391" marR="97391" marT="48696" marB="48696" anchor="ctr" horzOverflow="overflow">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10002"/>
                  </a:ext>
                </a:extLst>
              </a:tr>
              <a:tr h="1355641">
                <a:tc>
                  <a:txBody>
                    <a:bodyPr/>
                    <a:lstStyle/>
                    <a:p>
                      <a:pPr marL="346075" marR="0" lvl="0" indent="-3460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3.	Application &amp; Implementation</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lnL w="12700" cap="flat" cmpd="sng" algn="ctr">
                      <a:noFill/>
                      <a:prstDash val="solid"/>
                      <a:round/>
                      <a:headEnd type="none" w="med" len="med"/>
                      <a:tailEnd type="none" w="med" len="med"/>
                    </a:lnL>
                    <a:solidFill>
                      <a:schemeClr val="bg1"/>
                    </a:solidFill>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pP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Measures changes in behavior or actions</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chemeClr val="bg1"/>
                    </a:solidFill>
                  </a:tcPr>
                </a:tc>
                <a:tc>
                  <a:txBody>
                    <a:bodyPr/>
                    <a:lstStyle/>
                    <a:p>
                      <a:pPr>
                        <a:lnSpc>
                          <a:spcPct val="100000"/>
                        </a:lnSpc>
                        <a:defRPr/>
                      </a:pPr>
                      <a:r>
                        <a:rPr lang="en-US" sz="2800" b="0" dirty="0">
                          <a:solidFill>
                            <a:schemeClr val="bg2">
                              <a:lumMod val="10000"/>
                            </a:schemeClr>
                          </a:solidFill>
                          <a:latin typeface="Calibri" panose="020F0502020204030204" pitchFamily="34" charset="0"/>
                          <a:cs typeface="Calibri" panose="020F0502020204030204" pitchFamily="34" charset="0"/>
                        </a:rPr>
                        <a:t>Extent of use, Task completion, Frequency of use, Actions completed, Success with use, Barriers to use, Enablers to use</a:t>
                      </a:r>
                      <a:endParaRPr lang="en-US" sz="2800" b="0" dirty="0">
                        <a:solidFill>
                          <a:schemeClr val="bg2">
                            <a:lumMod val="10000"/>
                          </a:schemeClr>
                        </a:solidFill>
                        <a:latin typeface="Calibri" panose="020F0502020204030204" pitchFamily="34" charset="0"/>
                        <a:ea typeface="ＭＳ Ｐゴシック" pitchFamily="1" charset="-128"/>
                        <a:cs typeface="Calibri" panose="020F0502020204030204" pitchFamily="34" charset="0"/>
                      </a:endParaRPr>
                    </a:p>
                  </a:txBody>
                  <a:tcPr marL="97391" marR="97391" marT="48696" marB="48696" anchor="ctr" horzOverflow="overflow">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10003"/>
                  </a:ext>
                </a:extLst>
              </a:tr>
              <a:tr h="1006892">
                <a:tc>
                  <a:txBody>
                    <a:bodyPr/>
                    <a:lstStyle/>
                    <a:p>
                      <a:pPr marL="346075" marR="0" lvl="0" indent="-3460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4.	</a:t>
                      </a:r>
                      <a:r>
                        <a:rPr kumimoji="0" lang="en-US" sz="2800" b="0" u="none" strike="noStrike" kern="1200" cap="none" normalizeH="0" baseline="0" dirty="0">
                          <a:ln>
                            <a:noFill/>
                          </a:ln>
                          <a:solidFill>
                            <a:schemeClr val="tx1"/>
                          </a:solidFill>
                          <a:effectLst/>
                          <a:latin typeface="Calibri" panose="020F0502020204030204" pitchFamily="34" charset="0"/>
                          <a:cs typeface="Calibri" panose="020F0502020204030204" pitchFamily="34" charset="0"/>
                        </a:rPr>
                        <a:t>Business Impact</a:t>
                      </a:r>
                      <a:endParaRPr kumimoji="0" lang="en-US" sz="2800" b="0" i="0" u="none" strike="noStrike" kern="1200" cap="none" normalizeH="0" baseline="0" dirty="0">
                        <a:ln>
                          <a:noFill/>
                        </a:ln>
                        <a:solidFill>
                          <a:schemeClr val="tx1"/>
                        </a:solidFill>
                        <a:effectLst/>
                        <a:latin typeface="Calibri" panose="020F0502020204030204" pitchFamily="34" charset="0"/>
                        <a:ea typeface="+mn-ea"/>
                        <a:cs typeface="Calibri" panose="020F0502020204030204" pitchFamily="34" charset="0"/>
                      </a:endParaRPr>
                    </a:p>
                  </a:txBody>
                  <a:tcPr marL="97391" marR="97391" marT="48696" marB="48696" anchor="ctr" horzOverflow="overflow">
                    <a:lnL w="12700" cap="flat" cmpd="sng" algn="ctr">
                      <a:noFill/>
                      <a:prstDash val="solid"/>
                      <a:round/>
                      <a:headEnd type="none" w="med" len="med"/>
                      <a:tailEnd type="none" w="med" len="med"/>
                    </a:lnL>
                    <a:solidFill>
                      <a:schemeClr val="bg1"/>
                    </a:solidFill>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pP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Measures changes in business impact variables</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chemeClr val="bg1"/>
                    </a:solidFill>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defRPr/>
                      </a:pPr>
                      <a:r>
                        <a:rPr lang="en-US" sz="2800" b="0" dirty="0">
                          <a:solidFill>
                            <a:schemeClr val="bg2">
                              <a:lumMod val="10000"/>
                            </a:schemeClr>
                          </a:solidFill>
                          <a:latin typeface="Calibri" panose="020F0502020204030204" pitchFamily="34" charset="0"/>
                          <a:cs typeface="Calibri" panose="020F0502020204030204" pitchFamily="34" charset="0"/>
                        </a:rPr>
                        <a:t>Productivity, Revenue, Quality, Time, Efficiency, Customer satisfaction, Employee engagement</a:t>
                      </a:r>
                      <a:endParaRPr lang="en-US" sz="2800" b="0" dirty="0">
                        <a:solidFill>
                          <a:schemeClr val="bg2">
                            <a:lumMod val="10000"/>
                          </a:schemeClr>
                        </a:solidFill>
                        <a:latin typeface="Calibri" panose="020F0502020204030204" pitchFamily="34" charset="0"/>
                        <a:ea typeface="ＭＳ Ｐゴシック" pitchFamily="1" charset="-128"/>
                        <a:cs typeface="Calibri" panose="020F0502020204030204" pitchFamily="34" charset="0"/>
                      </a:endParaRPr>
                    </a:p>
                  </a:txBody>
                  <a:tcPr marL="97391" marR="97391" marT="48696" marB="48696" anchor="ctr" horzOverflow="overflow">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10004"/>
                  </a:ext>
                </a:extLst>
              </a:tr>
              <a:tr h="752026">
                <a:tc>
                  <a:txBody>
                    <a:bodyPr/>
                    <a:lstStyle/>
                    <a:p>
                      <a:pPr marL="346075" marR="0" lvl="0" indent="-3460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5.	Return on Investment </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lnL w="12700" cap="flat" cmpd="sng" algn="ctr">
                      <a:noFill/>
                      <a:prstDash val="solid"/>
                      <a:round/>
                      <a:headEnd type="none" w="med" len="med"/>
                      <a:tailEnd type="none" w="med" len="med"/>
                    </a:lnL>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Compares project benefits to the costs</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defRPr/>
                      </a:pPr>
                      <a:r>
                        <a:rPr lang="en-US" sz="2800" b="0" dirty="0">
                          <a:solidFill>
                            <a:schemeClr val="bg2">
                              <a:lumMod val="10000"/>
                            </a:schemeClr>
                          </a:solidFill>
                          <a:latin typeface="Calibri" panose="020F0502020204030204" pitchFamily="34" charset="0"/>
                          <a:cs typeface="Calibri" panose="020F0502020204030204" pitchFamily="34" charset="0"/>
                        </a:rPr>
                        <a:t>Benefit-Cost Ratio (BCR), ROI%, Payback period</a:t>
                      </a:r>
                      <a:endParaRPr lang="en-US" sz="2800" b="0" dirty="0">
                        <a:solidFill>
                          <a:schemeClr val="bg2">
                            <a:lumMod val="10000"/>
                          </a:schemeClr>
                        </a:solidFill>
                        <a:latin typeface="Calibri" panose="020F0502020204030204" pitchFamily="34" charset="0"/>
                        <a:ea typeface="ＭＳ Ｐゴシック" pitchFamily="1" charset="-128"/>
                        <a:cs typeface="Calibri" panose="020F0502020204030204" pitchFamily="34" charset="0"/>
                      </a:endParaRPr>
                    </a:p>
                  </a:txBody>
                  <a:tcPr marL="97391" marR="97391" marT="48696" marB="48696" anchor="ctr" horzOverflow="overflow">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10005"/>
                  </a:ext>
                </a:extLst>
              </a:tr>
            </a:tbl>
          </a:graphicData>
        </a:graphic>
      </p:graphicFrame>
      <p:sp>
        <p:nvSpPr>
          <p:cNvPr id="7" name="TextBox 6">
            <a:extLst>
              <a:ext uri="{FF2B5EF4-FFF2-40B4-BE49-F238E27FC236}">
                <a16:creationId xmlns:a16="http://schemas.microsoft.com/office/drawing/2014/main" id="{D7455D89-FA67-2E4D-B08C-52ED8BED5711}"/>
              </a:ext>
            </a:extLst>
          </p:cNvPr>
          <p:cNvSpPr txBox="1"/>
          <p:nvPr/>
        </p:nvSpPr>
        <p:spPr>
          <a:xfrm>
            <a:off x="457198" y="8794334"/>
            <a:ext cx="17373602" cy="625812"/>
          </a:xfrm>
          <a:prstGeom prst="rect">
            <a:avLst/>
          </a:prstGeom>
          <a:noFill/>
        </p:spPr>
        <p:txBody>
          <a:bodyPr wrap="square" rtlCol="0" anchor="ctr">
            <a:spAutoFit/>
          </a:bodyPr>
          <a:lstStyle/>
          <a:p>
            <a:pPr marL="0" marR="0" lvl="0" indent="0" algn="l" defTabSz="1142817" rtl="0" eaLnBrk="0" fontAlgn="base" latinLnBrk="0" hangingPunct="0">
              <a:lnSpc>
                <a:spcPct val="100000"/>
              </a:lnSpc>
              <a:spcBef>
                <a:spcPct val="0"/>
              </a:spcBef>
              <a:spcAft>
                <a:spcPts val="75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@Copyright 1983-2023. All Rights Reserved.</a:t>
            </a:r>
          </a:p>
          <a:p>
            <a:pPr marL="0" marR="0" lvl="0" indent="0" algn="l" defTabSz="1142817" rtl="0" eaLnBrk="0" fontAlgn="base" latinLnBrk="0" hangingPunct="0">
              <a:lnSpc>
                <a:spcPct val="100000"/>
              </a:lnSpc>
              <a:spcBef>
                <a:spcPct val="0"/>
              </a:spcBef>
              <a:spcAft>
                <a:spcPts val="75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Katzell</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developed four steps of training evaluation; Kirkpatrick wrote about four steps of training evaluation; Phillips added economic theory and operationalized the framework by adding process and standards and applying it in practice.</a:t>
            </a:r>
          </a:p>
        </p:txBody>
      </p:sp>
      <p:sp>
        <p:nvSpPr>
          <p:cNvPr id="8" name="Slide Number Placeholder 20">
            <a:extLst>
              <a:ext uri="{FF2B5EF4-FFF2-40B4-BE49-F238E27FC236}">
                <a16:creationId xmlns:a16="http://schemas.microsoft.com/office/drawing/2014/main" id="{85EC68A6-2F22-7143-8430-5642064893E8}"/>
              </a:ext>
            </a:extLst>
          </p:cNvPr>
          <p:cNvSpPr txBox="1">
            <a:spLocks/>
          </p:cNvSpPr>
          <p:nvPr/>
        </p:nvSpPr>
        <p:spPr>
          <a:xfrm>
            <a:off x="14172794" y="9738941"/>
            <a:ext cx="4114467" cy="547644"/>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1028664" rtl="0" eaLnBrk="1" fontAlgn="base" latinLnBrk="0" hangingPunct="1">
              <a:lnSpc>
                <a:spcPct val="100000"/>
              </a:lnSpc>
              <a:spcBef>
                <a:spcPct val="0"/>
              </a:spcBef>
              <a:spcAft>
                <a:spcPts val="900"/>
              </a:spcAft>
              <a:buClrTx/>
              <a:buSzTx/>
              <a:buFontTx/>
              <a:buNone/>
              <a:tabLst/>
              <a:defRPr/>
            </a:pPr>
            <a:fld id="{5CAF2848-72F5-C442-96E7-D641D54052C2}" type="slidenum">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1028664" rtl="0" eaLnBrk="1" fontAlgn="base" latinLnBrk="0" hangingPunct="1">
                <a:lnSpc>
                  <a:spcPct val="100000"/>
                </a:lnSpc>
                <a:spcBef>
                  <a:spcPct val="0"/>
                </a:spcBef>
                <a:spcAft>
                  <a:spcPts val="900"/>
                </a:spcAft>
                <a:buClrTx/>
                <a:buSzTx/>
                <a:buFontTx/>
                <a:buNone/>
                <a:tabLst/>
                <a:defRPr/>
              </a:pPr>
              <a:t>13</a:t>
            </a:fld>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55106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15338-5BC0-27CD-CDF5-7F6B624BD64B}"/>
              </a:ext>
            </a:extLst>
          </p:cNvPr>
          <p:cNvSpPr>
            <a:spLocks noGrp="1"/>
          </p:cNvSpPr>
          <p:nvPr>
            <p:ph type="title"/>
          </p:nvPr>
        </p:nvSpPr>
        <p:spPr/>
        <p:txBody>
          <a:bodyPr anchor="ctr"/>
          <a:lstStyle/>
          <a:p>
            <a:r>
              <a:rPr lang="en-US" dirty="0">
                <a:latin typeface="Calibri" panose="020F0502020204030204" pitchFamily="34" charset="0"/>
                <a:cs typeface="Calibri" panose="020F0502020204030204" pitchFamily="34" charset="0"/>
              </a:rPr>
              <a:t>Logical</a:t>
            </a:r>
          </a:p>
        </p:txBody>
      </p:sp>
      <p:sp>
        <p:nvSpPr>
          <p:cNvPr id="3" name="Text Placeholder 2">
            <a:extLst>
              <a:ext uri="{FF2B5EF4-FFF2-40B4-BE49-F238E27FC236}">
                <a16:creationId xmlns:a16="http://schemas.microsoft.com/office/drawing/2014/main" id="{D654C1EB-57EC-ADD4-7B74-0FB5F17F6BCD}"/>
              </a:ext>
            </a:extLst>
          </p:cNvPr>
          <p:cNvSpPr>
            <a:spLocks noGrp="1"/>
          </p:cNvSpPr>
          <p:nvPr>
            <p:ph type="body" sz="quarter" idx="10"/>
          </p:nvPr>
        </p:nvSpPr>
        <p:spPr>
          <a:xfrm>
            <a:off x="880538" y="3657916"/>
            <a:ext cx="10987612" cy="2101852"/>
          </a:xfrm>
        </p:spPr>
        <p:txBody>
          <a:bodyPr>
            <a:normAutofit/>
          </a:bodyPr>
          <a:lstStyle/>
          <a:p>
            <a:r>
              <a:rPr lang="en-US" sz="3600" b="0" i="0" u="none" strike="noStrike" dirty="0">
                <a:effectLst/>
                <a:latin typeface="Calibri" panose="020F0502020204030204" pitchFamily="34" charset="0"/>
                <a:cs typeface="Calibri" panose="020F0502020204030204" pitchFamily="34" charset="0"/>
              </a:rPr>
              <a:t>There is logic behind the argument being made. It includes narrative and numbers and makes sense intellectually.</a:t>
            </a:r>
            <a:endParaRPr lang="en-US" sz="3200" dirty="0">
              <a:latin typeface="Calibri" panose="020F0502020204030204" pitchFamily="34" charset="0"/>
              <a:cs typeface="Calibri" panose="020F0502020204030204" pitchFamily="34" charset="0"/>
            </a:endParaRPr>
          </a:p>
        </p:txBody>
      </p:sp>
      <p:sp>
        <p:nvSpPr>
          <p:cNvPr id="5" name="Slide Number Placeholder 20">
            <a:extLst>
              <a:ext uri="{FF2B5EF4-FFF2-40B4-BE49-F238E27FC236}">
                <a16:creationId xmlns:a16="http://schemas.microsoft.com/office/drawing/2014/main" id="{FA8C3A9C-A142-AAEA-B437-FF13A3C89520}"/>
              </a:ext>
            </a:extLst>
          </p:cNvPr>
          <p:cNvSpPr txBox="1">
            <a:spLocks/>
          </p:cNvSpPr>
          <p:nvPr/>
        </p:nvSpPr>
        <p:spPr>
          <a:xfrm>
            <a:off x="14172794" y="9738941"/>
            <a:ext cx="4114467" cy="547644"/>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64" fontAlgn="base">
              <a:spcBef>
                <a:spcPct val="0"/>
              </a:spcBef>
              <a:spcAft>
                <a:spcPts val="900"/>
              </a:spcAft>
              <a:defRPr/>
            </a:pPr>
            <a:fld id="{5CAF2848-72F5-C442-96E7-D641D54052C2}" type="slidenum">
              <a:rPr lang="en-US" sz="2400">
                <a:solidFill>
                  <a:schemeClr val="bg1"/>
                </a:solidFill>
                <a:latin typeface="Calibri" panose="020F0502020204030204"/>
              </a:rPr>
              <a:pPr defTabSz="1028664" fontAlgn="base">
                <a:spcBef>
                  <a:spcPct val="0"/>
                </a:spcBef>
                <a:spcAft>
                  <a:spcPts val="900"/>
                </a:spcAft>
                <a:defRPr/>
              </a:pPr>
              <a:t>14</a:t>
            </a:fld>
            <a:endParaRPr lang="en-US" sz="2400" dirty="0">
              <a:solidFill>
                <a:schemeClr val="bg1"/>
              </a:solidFill>
              <a:latin typeface="Calibri" panose="020F0502020204030204"/>
            </a:endParaRPr>
          </a:p>
        </p:txBody>
      </p:sp>
    </p:spTree>
    <p:extLst>
      <p:ext uri="{BB962C8B-B14F-4D97-AF65-F5344CB8AC3E}">
        <p14:creationId xmlns:p14="http://schemas.microsoft.com/office/powerpoint/2010/main" val="4240387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14400" y="38101"/>
            <a:ext cx="16408400" cy="1291408"/>
          </a:xfrm>
        </p:spPr>
        <p:txBody>
          <a:bodyPr>
            <a:normAutofit/>
          </a:bodyPr>
          <a:lstStyle/>
          <a:p>
            <a:r>
              <a:rPr lang="en-US" dirty="0">
                <a:latin typeface="Calibri" panose="020F0502020204030204" pitchFamily="34" charset="0"/>
                <a:cs typeface="Calibri" panose="020F0502020204030204" pitchFamily="34" charset="0"/>
              </a:rPr>
              <a:t>The ROI Methodology Process Model</a:t>
            </a:r>
          </a:p>
        </p:txBody>
      </p:sp>
      <p:grpSp>
        <p:nvGrpSpPr>
          <p:cNvPr id="6" name="Group 5">
            <a:extLst>
              <a:ext uri="{FF2B5EF4-FFF2-40B4-BE49-F238E27FC236}">
                <a16:creationId xmlns:a16="http://schemas.microsoft.com/office/drawing/2014/main" id="{6241C2C0-B5C5-834E-91CA-4B5E31A41D74}"/>
              </a:ext>
            </a:extLst>
          </p:cNvPr>
          <p:cNvGrpSpPr/>
          <p:nvPr/>
        </p:nvGrpSpPr>
        <p:grpSpPr>
          <a:xfrm>
            <a:off x="533400" y="2757616"/>
            <a:ext cx="17297400" cy="6691590"/>
            <a:chOff x="30877" y="2969218"/>
            <a:chExt cx="15095393" cy="5554545"/>
          </a:xfrm>
        </p:grpSpPr>
        <p:sp>
          <p:nvSpPr>
            <p:cNvPr id="7" name="Google Shape;1864;p37">
              <a:extLst>
                <a:ext uri="{FF2B5EF4-FFF2-40B4-BE49-F238E27FC236}">
                  <a16:creationId xmlns:a16="http://schemas.microsoft.com/office/drawing/2014/main" id="{E2A38444-7EE1-5741-AAA8-B482A8B00A75}"/>
                </a:ext>
              </a:extLst>
            </p:cNvPr>
            <p:cNvSpPr/>
            <p:nvPr/>
          </p:nvSpPr>
          <p:spPr>
            <a:xfrm rot="10800000">
              <a:off x="11694804" y="2976979"/>
              <a:ext cx="3352754" cy="4094992"/>
            </a:xfrm>
            <a:prstGeom prst="roundRect">
              <a:avLst>
                <a:gd name="adj" fmla="val 12184"/>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8" name="Google Shape;1529;p25">
              <a:extLst>
                <a:ext uri="{FF2B5EF4-FFF2-40B4-BE49-F238E27FC236}">
                  <a16:creationId xmlns:a16="http://schemas.microsoft.com/office/drawing/2014/main" id="{10214365-9AA5-D141-98ED-EB2DF11B5122}"/>
                </a:ext>
              </a:extLst>
            </p:cNvPr>
            <p:cNvSpPr/>
            <p:nvPr/>
          </p:nvSpPr>
          <p:spPr>
            <a:xfrm rot="10800000">
              <a:off x="3649806" y="2969658"/>
              <a:ext cx="3307620" cy="4094992"/>
            </a:xfrm>
            <a:prstGeom prst="roundRect">
              <a:avLst>
                <a:gd name="adj" fmla="val 9278"/>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cxnSp>
          <p:nvCxnSpPr>
            <p:cNvPr id="9" name="Google Shape;1530;p25">
              <a:extLst>
                <a:ext uri="{FF2B5EF4-FFF2-40B4-BE49-F238E27FC236}">
                  <a16:creationId xmlns:a16="http://schemas.microsoft.com/office/drawing/2014/main" id="{B456FD94-CA57-AD46-A357-67BC6C90F1B9}"/>
                </a:ext>
              </a:extLst>
            </p:cNvPr>
            <p:cNvCxnSpPr/>
            <p:nvPr/>
          </p:nvCxnSpPr>
          <p:spPr>
            <a:xfrm>
              <a:off x="4019318" y="5073626"/>
              <a:ext cx="26995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0" name="Google Shape;1534;p25">
              <a:extLst>
                <a:ext uri="{FF2B5EF4-FFF2-40B4-BE49-F238E27FC236}">
                  <a16:creationId xmlns:a16="http://schemas.microsoft.com/office/drawing/2014/main" id="{E277A682-41D2-984C-8DAD-AC913756D830}"/>
                </a:ext>
              </a:extLst>
            </p:cNvPr>
            <p:cNvSpPr/>
            <p:nvPr/>
          </p:nvSpPr>
          <p:spPr>
            <a:xfrm rot="10800000">
              <a:off x="92133" y="2969658"/>
              <a:ext cx="3432494" cy="4094992"/>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2" name="Google Shape;1538;p25">
              <a:extLst>
                <a:ext uri="{FF2B5EF4-FFF2-40B4-BE49-F238E27FC236}">
                  <a16:creationId xmlns:a16="http://schemas.microsoft.com/office/drawing/2014/main" id="{553DD2CF-8CA7-FE45-9816-2F7FA0905D0D}"/>
                </a:ext>
              </a:extLst>
            </p:cNvPr>
            <p:cNvSpPr/>
            <p:nvPr/>
          </p:nvSpPr>
          <p:spPr>
            <a:xfrm rot="10800000">
              <a:off x="7056550" y="2969218"/>
              <a:ext cx="4605837" cy="4094992"/>
            </a:xfrm>
            <a:prstGeom prst="roundRect">
              <a:avLst>
                <a:gd name="adj" fmla="val 7470"/>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3" name="Google Shape;1539;p25">
              <a:extLst>
                <a:ext uri="{FF2B5EF4-FFF2-40B4-BE49-F238E27FC236}">
                  <a16:creationId xmlns:a16="http://schemas.microsoft.com/office/drawing/2014/main" id="{091A7C93-6451-C341-B6D5-ADA8F1E68928}"/>
                </a:ext>
              </a:extLst>
            </p:cNvPr>
            <p:cNvSpPr/>
            <p:nvPr/>
          </p:nvSpPr>
          <p:spPr>
            <a:xfrm>
              <a:off x="7627648" y="3183146"/>
              <a:ext cx="2520996" cy="423120"/>
            </a:xfrm>
            <a:prstGeom prst="rect">
              <a:avLst/>
            </a:prstGeom>
            <a:noFill/>
            <a:ln>
              <a:noFill/>
            </a:ln>
          </p:spPr>
          <p:txBody>
            <a:bodyPr spcFirstLastPara="1" wrap="square" lIns="114260" tIns="57114" rIns="114260" bIns="57114" anchor="t" anchorCtr="0">
              <a:spAutoFit/>
            </a:bodyPr>
            <a:lstStyle/>
            <a:p>
              <a:pPr defTabSz="1142817">
                <a:buClr>
                  <a:srgbClr val="000000"/>
                </a:buClr>
                <a:buSzPts val="1600"/>
              </a:pPr>
              <a:r>
                <a:rPr lang="en-US" sz="2000" kern="0">
                  <a:solidFill>
                    <a:srgbClr val="595959"/>
                  </a:solidFill>
                  <a:latin typeface="Calibri"/>
                  <a:ea typeface="Calibri"/>
                  <a:cs typeface="Calibri"/>
                  <a:sym typeface="Calibri"/>
                </a:rPr>
                <a:t>ANALYZE DATA</a:t>
              </a:r>
              <a:endParaRPr sz="2000" kern="0">
                <a:solidFill>
                  <a:srgbClr val="595959"/>
                </a:solidFill>
                <a:latin typeface="Calibri"/>
                <a:ea typeface="Calibri"/>
                <a:cs typeface="Calibri"/>
                <a:sym typeface="Calibri"/>
              </a:endParaRPr>
            </a:p>
          </p:txBody>
        </p:sp>
        <p:sp>
          <p:nvSpPr>
            <p:cNvPr id="14" name="Google Shape;1540;p25">
              <a:extLst>
                <a:ext uri="{FF2B5EF4-FFF2-40B4-BE49-F238E27FC236}">
                  <a16:creationId xmlns:a16="http://schemas.microsoft.com/office/drawing/2014/main" id="{FA922FDB-9679-F44D-9CAF-C2B6FACDCE73}"/>
                </a:ext>
              </a:extLst>
            </p:cNvPr>
            <p:cNvSpPr/>
            <p:nvPr/>
          </p:nvSpPr>
          <p:spPr>
            <a:xfrm>
              <a:off x="11753511" y="3163844"/>
              <a:ext cx="3175881"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a:solidFill>
                    <a:srgbClr val="595959"/>
                  </a:solidFill>
                  <a:latin typeface="Calibri"/>
                  <a:ea typeface="Calibri"/>
                  <a:cs typeface="Calibri"/>
                  <a:sym typeface="Calibri"/>
                </a:rPr>
                <a:t>OPTIMIZE RESULTS</a:t>
              </a:r>
              <a:endParaRPr sz="2000" kern="0">
                <a:solidFill>
                  <a:srgbClr val="595959"/>
                </a:solidFill>
                <a:latin typeface="Calibri"/>
                <a:ea typeface="Calibri"/>
                <a:cs typeface="Calibri"/>
                <a:sym typeface="Calibri"/>
              </a:endParaRPr>
            </a:p>
          </p:txBody>
        </p:sp>
        <p:sp>
          <p:nvSpPr>
            <p:cNvPr id="15" name="Google Shape;1541;p25">
              <a:extLst>
                <a:ext uri="{FF2B5EF4-FFF2-40B4-BE49-F238E27FC236}">
                  <a16:creationId xmlns:a16="http://schemas.microsoft.com/office/drawing/2014/main" id="{381650F7-F8F4-E843-8A67-4062D08752DF}"/>
                </a:ext>
              </a:extLst>
            </p:cNvPr>
            <p:cNvSpPr/>
            <p:nvPr/>
          </p:nvSpPr>
          <p:spPr>
            <a:xfrm>
              <a:off x="10017366" y="5419440"/>
              <a:ext cx="1493163"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5: ROI</a:t>
              </a:r>
              <a:endParaRPr sz="2250" kern="0">
                <a:solidFill>
                  <a:srgbClr val="000000"/>
                </a:solidFill>
                <a:latin typeface="Calibri"/>
                <a:ea typeface="Calibri"/>
                <a:cs typeface="Calibri"/>
                <a:sym typeface="Calibri"/>
              </a:endParaRPr>
            </a:p>
          </p:txBody>
        </p:sp>
        <p:sp>
          <p:nvSpPr>
            <p:cNvPr id="16" name="Google Shape;1542;p25">
              <a:extLst>
                <a:ext uri="{FF2B5EF4-FFF2-40B4-BE49-F238E27FC236}">
                  <a16:creationId xmlns:a16="http://schemas.microsoft.com/office/drawing/2014/main" id="{4626890D-23A3-954D-8230-E42B41D0C0B5}"/>
                </a:ext>
              </a:extLst>
            </p:cNvPr>
            <p:cNvSpPr/>
            <p:nvPr/>
          </p:nvSpPr>
          <p:spPr>
            <a:xfrm>
              <a:off x="3905639" y="3951994"/>
              <a:ext cx="1894728" cy="461592"/>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1: REACTION AND PLANNED ACTION</a:t>
              </a:r>
              <a:endParaRPr sz="1750" kern="0">
                <a:solidFill>
                  <a:srgbClr val="000000"/>
                </a:solidFill>
                <a:latin typeface="Arial"/>
                <a:ea typeface="Arial"/>
                <a:cs typeface="Arial"/>
                <a:sym typeface="Arial"/>
              </a:endParaRPr>
            </a:p>
          </p:txBody>
        </p:sp>
        <p:sp>
          <p:nvSpPr>
            <p:cNvPr id="17" name="Google Shape;1543;p25">
              <a:extLst>
                <a:ext uri="{FF2B5EF4-FFF2-40B4-BE49-F238E27FC236}">
                  <a16:creationId xmlns:a16="http://schemas.microsoft.com/office/drawing/2014/main" id="{A556E245-A86D-CF4A-8E3D-BE646099479C}"/>
                </a:ext>
              </a:extLst>
            </p:cNvPr>
            <p:cNvSpPr/>
            <p:nvPr/>
          </p:nvSpPr>
          <p:spPr>
            <a:xfrm>
              <a:off x="5711390" y="3953152"/>
              <a:ext cx="1282068" cy="467876"/>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3:</a:t>
              </a:r>
              <a:endParaRPr sz="1166" kern="0">
                <a:solidFill>
                  <a:srgbClr val="595959"/>
                </a:solidFill>
                <a:latin typeface="Calibri"/>
                <a:ea typeface="Calibri"/>
                <a:cs typeface="Calibri"/>
                <a:sym typeface="Calibri"/>
              </a:endParaRPr>
            </a:p>
            <a:p>
              <a:pPr algn="ctr" defTabSz="1142817">
                <a:buClr>
                  <a:srgbClr val="595959"/>
                </a:buClr>
                <a:buSzPts val="933"/>
              </a:pPr>
              <a:r>
                <a:rPr lang="en-US" sz="1166" kern="0">
                  <a:solidFill>
                    <a:srgbClr val="595959"/>
                  </a:solidFill>
                  <a:latin typeface="Calibri"/>
                  <a:ea typeface="Calibri"/>
                  <a:cs typeface="Calibri"/>
                  <a:sym typeface="Calibri"/>
                </a:rPr>
                <a:t>APPLICATION</a:t>
              </a:r>
              <a:endParaRPr sz="1750" kern="0">
                <a:solidFill>
                  <a:srgbClr val="000000"/>
                </a:solidFill>
                <a:latin typeface="Arial"/>
                <a:ea typeface="Arial"/>
                <a:cs typeface="Arial"/>
                <a:sym typeface="Arial"/>
              </a:endParaRPr>
            </a:p>
          </p:txBody>
        </p:sp>
        <p:sp>
          <p:nvSpPr>
            <p:cNvPr id="18" name="Google Shape;1544;p25">
              <a:extLst>
                <a:ext uri="{FF2B5EF4-FFF2-40B4-BE49-F238E27FC236}">
                  <a16:creationId xmlns:a16="http://schemas.microsoft.com/office/drawing/2014/main" id="{4107272A-4934-ED4A-A459-4C3813552567}"/>
                </a:ext>
              </a:extLst>
            </p:cNvPr>
            <p:cNvSpPr/>
            <p:nvPr/>
          </p:nvSpPr>
          <p:spPr>
            <a:xfrm>
              <a:off x="3907729" y="5876928"/>
              <a:ext cx="1745927"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2: LEARNING</a:t>
              </a:r>
              <a:endParaRPr sz="1750" kern="0">
                <a:solidFill>
                  <a:srgbClr val="000000"/>
                </a:solidFill>
                <a:latin typeface="Arial"/>
                <a:ea typeface="Arial"/>
                <a:cs typeface="Arial"/>
                <a:sym typeface="Arial"/>
              </a:endParaRPr>
            </a:p>
          </p:txBody>
        </p:sp>
        <p:sp>
          <p:nvSpPr>
            <p:cNvPr id="19" name="Google Shape;1545;p25">
              <a:extLst>
                <a:ext uri="{FF2B5EF4-FFF2-40B4-BE49-F238E27FC236}">
                  <a16:creationId xmlns:a16="http://schemas.microsoft.com/office/drawing/2014/main" id="{0219F611-A7AE-E14E-8074-02CD770FE01D}"/>
                </a:ext>
              </a:extLst>
            </p:cNvPr>
            <p:cNvSpPr/>
            <p:nvPr/>
          </p:nvSpPr>
          <p:spPr>
            <a:xfrm>
              <a:off x="5637386" y="5872139"/>
              <a:ext cx="1479276"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4: IMPACT</a:t>
              </a:r>
              <a:endParaRPr sz="1166" kern="0">
                <a:solidFill>
                  <a:srgbClr val="595959"/>
                </a:solidFill>
                <a:latin typeface="Calibri"/>
                <a:ea typeface="Calibri"/>
                <a:cs typeface="Calibri"/>
                <a:sym typeface="Calibri"/>
              </a:endParaRPr>
            </a:p>
          </p:txBody>
        </p:sp>
        <p:sp>
          <p:nvSpPr>
            <p:cNvPr id="20" name="Google Shape;1546;p25">
              <a:extLst>
                <a:ext uri="{FF2B5EF4-FFF2-40B4-BE49-F238E27FC236}">
                  <a16:creationId xmlns:a16="http://schemas.microsoft.com/office/drawing/2014/main" id="{2100A262-31E3-CD47-B480-EE30F7F6CB8C}"/>
                </a:ext>
              </a:extLst>
            </p:cNvPr>
            <p:cNvSpPr/>
            <p:nvPr/>
          </p:nvSpPr>
          <p:spPr>
            <a:xfrm>
              <a:off x="9808950" y="6765252"/>
              <a:ext cx="2047527" cy="294752"/>
            </a:xfrm>
            <a:prstGeom prst="rect">
              <a:avLst/>
            </a:prstGeom>
            <a:noFill/>
            <a:ln>
              <a:noFill/>
            </a:ln>
          </p:spPr>
          <p:txBody>
            <a:bodyPr spcFirstLastPara="1" wrap="square" lIns="114260" tIns="57114" rIns="114260" bIns="57114" anchor="t" anchorCtr="0">
              <a:spAutoFit/>
            </a:bodyPr>
            <a:lstStyle/>
            <a:p>
              <a:pPr defTabSz="1142817">
                <a:buClr>
                  <a:srgbClr val="595959"/>
                </a:buClr>
                <a:buSzPts val="933"/>
              </a:pPr>
              <a:r>
                <a:rPr lang="en-US" sz="1166" kern="0">
                  <a:solidFill>
                    <a:srgbClr val="595959"/>
                  </a:solidFill>
                  <a:latin typeface="Calibri"/>
                  <a:ea typeface="Calibri"/>
                  <a:cs typeface="Calibri"/>
                  <a:sym typeface="Calibri"/>
                </a:rPr>
                <a:t>INTANGIBLE BENEFITS</a:t>
              </a:r>
              <a:endParaRPr sz="1750" kern="0">
                <a:solidFill>
                  <a:srgbClr val="000000"/>
                </a:solidFill>
                <a:latin typeface="Arial"/>
                <a:ea typeface="Arial"/>
                <a:cs typeface="Arial"/>
                <a:sym typeface="Arial"/>
              </a:endParaRPr>
            </a:p>
          </p:txBody>
        </p:sp>
        <p:cxnSp>
          <p:nvCxnSpPr>
            <p:cNvPr id="21" name="Google Shape;1547;p25">
              <a:extLst>
                <a:ext uri="{FF2B5EF4-FFF2-40B4-BE49-F238E27FC236}">
                  <a16:creationId xmlns:a16="http://schemas.microsoft.com/office/drawing/2014/main" id="{1A497B46-DE75-B547-8A92-DFF1DC01E087}"/>
                </a:ext>
              </a:extLst>
            </p:cNvPr>
            <p:cNvCxnSpPr/>
            <p:nvPr/>
          </p:nvCxnSpPr>
          <p:spPr>
            <a:xfrm>
              <a:off x="1360960" y="5052170"/>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2" name="Google Shape;1548;p25">
              <a:extLst>
                <a:ext uri="{FF2B5EF4-FFF2-40B4-BE49-F238E27FC236}">
                  <a16:creationId xmlns:a16="http://schemas.microsoft.com/office/drawing/2014/main" id="{B9D67BAA-A799-B445-8BF4-C42D733BFB63}"/>
                </a:ext>
              </a:extLst>
            </p:cNvPr>
            <p:cNvCxnSpPr/>
            <p:nvPr/>
          </p:nvCxnSpPr>
          <p:spPr>
            <a:xfrm>
              <a:off x="10697355" y="4212835"/>
              <a:ext cx="0" cy="342837"/>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3" name="Google Shape;1549;p25">
              <a:extLst>
                <a:ext uri="{FF2B5EF4-FFF2-40B4-BE49-F238E27FC236}">
                  <a16:creationId xmlns:a16="http://schemas.microsoft.com/office/drawing/2014/main" id="{C220B553-270C-264E-9662-2931DE59DD45}"/>
                </a:ext>
              </a:extLst>
            </p:cNvPr>
            <p:cNvCxnSpPr/>
            <p:nvPr/>
          </p:nvCxnSpPr>
          <p:spPr>
            <a:xfrm rot="10800000" flipH="1">
              <a:off x="10987307" y="5065437"/>
              <a:ext cx="767589" cy="16378"/>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4" name="Google Shape;1550;p25">
              <a:extLst>
                <a:ext uri="{FF2B5EF4-FFF2-40B4-BE49-F238E27FC236}">
                  <a16:creationId xmlns:a16="http://schemas.microsoft.com/office/drawing/2014/main" id="{4E0C5423-49D2-2247-BDBE-3F2799F83F5E}"/>
                </a:ext>
              </a:extLst>
            </p:cNvPr>
            <p:cNvCxnSpPr/>
            <p:nvPr/>
          </p:nvCxnSpPr>
          <p:spPr>
            <a:xfrm rot="10800000">
              <a:off x="11638459" y="5769369"/>
              <a:ext cx="0" cy="666625"/>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5" name="Google Shape;1551;p25">
              <a:extLst>
                <a:ext uri="{FF2B5EF4-FFF2-40B4-BE49-F238E27FC236}">
                  <a16:creationId xmlns:a16="http://schemas.microsoft.com/office/drawing/2014/main" id="{712E5496-A0DE-5248-A660-5B114EF26A64}"/>
                </a:ext>
              </a:extLst>
            </p:cNvPr>
            <p:cNvCxnSpPr/>
            <p:nvPr/>
          </p:nvCxnSpPr>
          <p:spPr>
            <a:xfrm rot="10800000">
              <a:off x="10457930" y="6416250"/>
              <a:ext cx="1183727" cy="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26" name="Google Shape;1552;p25">
              <a:extLst>
                <a:ext uri="{FF2B5EF4-FFF2-40B4-BE49-F238E27FC236}">
                  <a16:creationId xmlns:a16="http://schemas.microsoft.com/office/drawing/2014/main" id="{503627D4-8CC5-A54D-B816-22498D4015DD}"/>
                </a:ext>
              </a:extLst>
            </p:cNvPr>
            <p:cNvCxnSpPr/>
            <p:nvPr/>
          </p:nvCxnSpPr>
          <p:spPr>
            <a:xfrm>
              <a:off x="9754358" y="5054601"/>
              <a:ext cx="524537"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7" name="Google Shape;1553;p25">
              <a:extLst>
                <a:ext uri="{FF2B5EF4-FFF2-40B4-BE49-F238E27FC236}">
                  <a16:creationId xmlns:a16="http://schemas.microsoft.com/office/drawing/2014/main" id="{C9584B16-7DA8-6C49-8F38-46C205D78770}"/>
                </a:ext>
              </a:extLst>
            </p:cNvPr>
            <p:cNvCxnSpPr/>
            <p:nvPr/>
          </p:nvCxnSpPr>
          <p:spPr>
            <a:xfrm rot="10800000" flipH="1">
              <a:off x="9872042" y="5039440"/>
              <a:ext cx="25317" cy="131521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28" name="Google Shape;1554;p25">
              <a:extLst>
                <a:ext uri="{FF2B5EF4-FFF2-40B4-BE49-F238E27FC236}">
                  <a16:creationId xmlns:a16="http://schemas.microsoft.com/office/drawing/2014/main" id="{D708C74B-FC91-644F-AF59-43A82CD2C3CE}"/>
                </a:ext>
              </a:extLst>
            </p:cNvPr>
            <p:cNvCxnSpPr/>
            <p:nvPr/>
          </p:nvCxnSpPr>
          <p:spPr>
            <a:xfrm rot="10800000" flipH="1">
              <a:off x="9872042" y="6354650"/>
              <a:ext cx="289168" cy="16036"/>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9" name="Google Shape;1555;p25">
              <a:extLst>
                <a:ext uri="{FF2B5EF4-FFF2-40B4-BE49-F238E27FC236}">
                  <a16:creationId xmlns:a16="http://schemas.microsoft.com/office/drawing/2014/main" id="{346DEE09-BF3D-7C4D-B9DE-819BBF38157D}"/>
                </a:ext>
              </a:extLst>
            </p:cNvPr>
            <p:cNvCxnSpPr/>
            <p:nvPr/>
          </p:nvCxnSpPr>
          <p:spPr>
            <a:xfrm>
              <a:off x="5452470" y="5031901"/>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0" name="Google Shape;1556;p25">
              <a:extLst>
                <a:ext uri="{FF2B5EF4-FFF2-40B4-BE49-F238E27FC236}">
                  <a16:creationId xmlns:a16="http://schemas.microsoft.com/office/drawing/2014/main" id="{A7A5068A-E6A5-544D-9826-BCB1D1EE25D6}"/>
                </a:ext>
              </a:extLst>
            </p:cNvPr>
            <p:cNvCxnSpPr/>
            <p:nvPr/>
          </p:nvCxnSpPr>
          <p:spPr>
            <a:xfrm>
              <a:off x="2820690" y="5052170"/>
              <a:ext cx="26995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1" name="Google Shape;1557;p25">
              <a:extLst>
                <a:ext uri="{FF2B5EF4-FFF2-40B4-BE49-F238E27FC236}">
                  <a16:creationId xmlns:a16="http://schemas.microsoft.com/office/drawing/2014/main" id="{01B52CDD-60E7-8F4F-A803-ACE5376DEDA8}"/>
                </a:ext>
              </a:extLst>
            </p:cNvPr>
            <p:cNvCxnSpPr/>
            <p:nvPr/>
          </p:nvCxnSpPr>
          <p:spPr>
            <a:xfrm>
              <a:off x="6845149" y="5054585"/>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2" name="Google Shape;1558;p25">
              <a:extLst>
                <a:ext uri="{FF2B5EF4-FFF2-40B4-BE49-F238E27FC236}">
                  <a16:creationId xmlns:a16="http://schemas.microsoft.com/office/drawing/2014/main" id="{58A6334C-C84D-3D46-9523-75129761B167}"/>
                </a:ext>
              </a:extLst>
            </p:cNvPr>
            <p:cNvCxnSpPr/>
            <p:nvPr/>
          </p:nvCxnSpPr>
          <p:spPr>
            <a:xfrm>
              <a:off x="8023151" y="5045339"/>
              <a:ext cx="342837"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33" name="Google Shape;1559;p25">
              <a:extLst>
                <a:ext uri="{FF2B5EF4-FFF2-40B4-BE49-F238E27FC236}">
                  <a16:creationId xmlns:a16="http://schemas.microsoft.com/office/drawing/2014/main" id="{FE62C551-3D36-6949-9AA2-33920F09E127}"/>
                </a:ext>
              </a:extLst>
            </p:cNvPr>
            <p:cNvSpPr/>
            <p:nvPr/>
          </p:nvSpPr>
          <p:spPr>
            <a:xfrm>
              <a:off x="205374" y="4384255"/>
              <a:ext cx="1161697" cy="1401344"/>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a:solidFill>
                    <a:srgbClr val="FFFFFF"/>
                  </a:solidFill>
                  <a:latin typeface="Calibri"/>
                  <a:ea typeface="Calibri"/>
                  <a:cs typeface="Calibri"/>
                  <a:sym typeface="Calibri"/>
                </a:rPr>
                <a:t>Start with Why</a:t>
              </a:r>
              <a:r>
                <a:rPr lang="en-US" sz="1334" kern="0">
                  <a:solidFill>
                    <a:srgbClr val="FFFFFF"/>
                  </a:solidFill>
                  <a:latin typeface="Calibri"/>
                  <a:ea typeface="Calibri"/>
                  <a:cs typeface="Calibri"/>
                  <a:sym typeface="Calibri"/>
                </a:rPr>
                <a:t>: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Align Programs</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With the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Business</a:t>
              </a:r>
              <a:endParaRPr sz="1750" kern="0">
                <a:solidFill>
                  <a:srgbClr val="000000"/>
                </a:solidFill>
                <a:latin typeface="Arial"/>
                <a:ea typeface="Arial"/>
                <a:cs typeface="Arial"/>
                <a:sym typeface="Arial"/>
              </a:endParaRPr>
            </a:p>
          </p:txBody>
        </p:sp>
        <p:sp>
          <p:nvSpPr>
            <p:cNvPr id="34" name="Google Shape;1560;p25">
              <a:extLst>
                <a:ext uri="{FF2B5EF4-FFF2-40B4-BE49-F238E27FC236}">
                  <a16:creationId xmlns:a16="http://schemas.microsoft.com/office/drawing/2014/main" id="{1EB0470B-39DB-8C49-9D0C-096D7CD6C45F}"/>
                </a:ext>
              </a:extLst>
            </p:cNvPr>
            <p:cNvSpPr/>
            <p:nvPr/>
          </p:nvSpPr>
          <p:spPr>
            <a:xfrm>
              <a:off x="1581005" y="4412349"/>
              <a:ext cx="1321065" cy="13853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Feasible</a:t>
              </a:r>
              <a:r>
                <a:rPr lang="en-US" sz="1312" kern="0">
                  <a:solidFill>
                    <a:srgbClr val="FFFFFF"/>
                  </a:solidFill>
                  <a:latin typeface="Calibri"/>
                  <a:ea typeface="Calibri"/>
                  <a:cs typeface="Calibri"/>
                  <a:sym typeface="Calibri"/>
                </a:rPr>
                <a: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Select the Right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Solution</a:t>
              </a:r>
              <a:endParaRPr sz="1750" kern="0">
                <a:solidFill>
                  <a:srgbClr val="000000"/>
                </a:solidFill>
                <a:latin typeface="Arial"/>
                <a:ea typeface="Arial"/>
                <a:cs typeface="Arial"/>
                <a:sym typeface="Arial"/>
              </a:endParaRPr>
            </a:p>
          </p:txBody>
        </p:sp>
        <p:sp>
          <p:nvSpPr>
            <p:cNvPr id="35" name="Google Shape;1561;p25">
              <a:extLst>
                <a:ext uri="{FF2B5EF4-FFF2-40B4-BE49-F238E27FC236}">
                  <a16:creationId xmlns:a16="http://schemas.microsoft.com/office/drawing/2014/main" id="{8DCC5647-57D2-AA43-AD39-3938393FB7BA}"/>
                </a:ext>
              </a:extLst>
            </p:cNvPr>
            <p:cNvSpPr/>
            <p:nvPr/>
          </p:nvSpPr>
          <p:spPr>
            <a:xfrm>
              <a:off x="4265215" y="4429081"/>
              <a:ext cx="1187255" cy="1401344"/>
            </a:xfrm>
            <a:prstGeom prst="roundRect">
              <a:avLst>
                <a:gd name="adj" fmla="val 16667"/>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Matter:</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Design for Input, </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Reaction and</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 Learning</a:t>
              </a:r>
              <a:endParaRPr sz="1750" kern="0" dirty="0">
                <a:solidFill>
                  <a:srgbClr val="000000"/>
                </a:solidFill>
                <a:latin typeface="Arial"/>
                <a:ea typeface="Arial"/>
                <a:cs typeface="Arial"/>
                <a:sym typeface="Arial"/>
              </a:endParaRPr>
            </a:p>
          </p:txBody>
        </p:sp>
        <p:sp>
          <p:nvSpPr>
            <p:cNvPr id="36" name="Google Shape;1562;p25">
              <a:extLst>
                <a:ext uri="{FF2B5EF4-FFF2-40B4-BE49-F238E27FC236}">
                  <a16:creationId xmlns:a16="http://schemas.microsoft.com/office/drawing/2014/main" id="{856796AF-674D-CE4F-B795-C6B9217FE338}"/>
                </a:ext>
              </a:extLst>
            </p:cNvPr>
            <p:cNvSpPr/>
            <p:nvPr/>
          </p:nvSpPr>
          <p:spPr>
            <a:xfrm>
              <a:off x="7115038" y="4405465"/>
              <a:ext cx="1070877" cy="1385308"/>
            </a:xfrm>
            <a:prstGeom prst="roundRect">
              <a:avLst>
                <a:gd name="adj" fmla="val 16667"/>
              </a:avLst>
            </a:prstGeom>
            <a:solidFill>
              <a:srgbClr val="820E2E"/>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dirty="0">
                  <a:solidFill>
                    <a:srgbClr val="FFFFFF"/>
                  </a:solidFill>
                  <a:latin typeface="Calibri"/>
                  <a:ea typeface="Calibri"/>
                  <a:cs typeface="Calibri"/>
                  <a:sym typeface="Calibri"/>
                </a:rPr>
                <a:t>Make it</a:t>
              </a:r>
              <a:endParaRPr sz="1750" kern="0" dirty="0">
                <a:solidFill>
                  <a:srgbClr val="000000"/>
                </a:solidFill>
                <a:latin typeface="Arial"/>
                <a:ea typeface="Arial"/>
                <a:cs typeface="Arial"/>
                <a:sym typeface="Arial"/>
              </a:endParaRPr>
            </a:p>
            <a:p>
              <a:pPr algn="ctr" defTabSz="1142817">
                <a:buClr>
                  <a:srgbClr val="FFFFFF"/>
                </a:buClr>
                <a:buSzPts val="1050"/>
              </a:pPr>
              <a:r>
                <a:rPr lang="en-US" sz="1312" b="1" kern="0" dirty="0">
                  <a:solidFill>
                    <a:srgbClr val="FFFFFF"/>
                  </a:solidFill>
                  <a:latin typeface="Calibri"/>
                  <a:ea typeface="Calibri"/>
                  <a:cs typeface="Calibri"/>
                  <a:sym typeface="Calibri"/>
                </a:rPr>
                <a:t> Credible: </a:t>
              </a:r>
              <a:endParaRPr sz="1312"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Isolate the</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 Effects of the Program</a:t>
              </a:r>
              <a:endParaRPr sz="1750" kern="0" dirty="0">
                <a:solidFill>
                  <a:srgbClr val="000000"/>
                </a:solidFill>
                <a:latin typeface="Arial"/>
                <a:ea typeface="Arial"/>
                <a:cs typeface="Arial"/>
                <a:sym typeface="Arial"/>
              </a:endParaRPr>
            </a:p>
          </p:txBody>
        </p:sp>
        <p:sp>
          <p:nvSpPr>
            <p:cNvPr id="37" name="Google Shape;1563;p25">
              <a:extLst>
                <a:ext uri="{FF2B5EF4-FFF2-40B4-BE49-F238E27FC236}">
                  <a16:creationId xmlns:a16="http://schemas.microsoft.com/office/drawing/2014/main" id="{1F742A57-3812-074D-BCC9-410134C52859}"/>
                </a:ext>
              </a:extLst>
            </p:cNvPr>
            <p:cNvSpPr/>
            <p:nvPr/>
          </p:nvSpPr>
          <p:spPr>
            <a:xfrm>
              <a:off x="8359292" y="4384255"/>
              <a:ext cx="1461814" cy="1430265"/>
            </a:xfrm>
            <a:prstGeom prst="roundRect">
              <a:avLst>
                <a:gd name="adj" fmla="val 16667"/>
              </a:avLst>
            </a:prstGeom>
            <a:solidFill>
              <a:srgbClr val="820E2E"/>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Credible: </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Convert Data to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Monetary Value</a:t>
              </a:r>
              <a:endParaRPr sz="1750" kern="0">
                <a:solidFill>
                  <a:srgbClr val="000000"/>
                </a:solidFill>
                <a:latin typeface="Arial"/>
                <a:ea typeface="Arial"/>
                <a:cs typeface="Arial"/>
                <a:sym typeface="Arial"/>
              </a:endParaRPr>
            </a:p>
          </p:txBody>
        </p:sp>
        <p:sp>
          <p:nvSpPr>
            <p:cNvPr id="38" name="Google Shape;1564;p25">
              <a:extLst>
                <a:ext uri="{FF2B5EF4-FFF2-40B4-BE49-F238E27FC236}">
                  <a16:creationId xmlns:a16="http://schemas.microsoft.com/office/drawing/2014/main" id="{D52228C0-05EF-314F-88F3-5D709BAE2295}"/>
                </a:ext>
              </a:extLst>
            </p:cNvPr>
            <p:cNvSpPr/>
            <p:nvPr/>
          </p:nvSpPr>
          <p:spPr>
            <a:xfrm>
              <a:off x="9965962" y="3154140"/>
              <a:ext cx="1598478" cy="11654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Credible: </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Capture Costs of </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Program</a:t>
              </a:r>
              <a:endParaRPr sz="1750" kern="0" dirty="0">
                <a:solidFill>
                  <a:srgbClr val="000000"/>
                </a:solidFill>
                <a:latin typeface="Arial"/>
                <a:ea typeface="Arial"/>
                <a:cs typeface="Arial"/>
                <a:sym typeface="Arial"/>
              </a:endParaRPr>
            </a:p>
          </p:txBody>
        </p:sp>
        <p:sp>
          <p:nvSpPr>
            <p:cNvPr id="39" name="Google Shape;1565;p25">
              <a:extLst>
                <a:ext uri="{FF2B5EF4-FFF2-40B4-BE49-F238E27FC236}">
                  <a16:creationId xmlns:a16="http://schemas.microsoft.com/office/drawing/2014/main" id="{EC2D84E6-5637-1140-A351-25FC645DFDCD}"/>
                </a:ext>
              </a:extLst>
            </p:cNvPr>
            <p:cNvSpPr/>
            <p:nvPr/>
          </p:nvSpPr>
          <p:spPr>
            <a:xfrm>
              <a:off x="9977867" y="4512968"/>
              <a:ext cx="1586575" cy="890459"/>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Credible: </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Calculate ROI</a:t>
              </a:r>
              <a:endParaRPr sz="1750" kern="0">
                <a:solidFill>
                  <a:srgbClr val="000000"/>
                </a:solidFill>
                <a:latin typeface="Arial"/>
                <a:ea typeface="Arial"/>
                <a:cs typeface="Arial"/>
                <a:sym typeface="Arial"/>
              </a:endParaRPr>
            </a:p>
          </p:txBody>
        </p:sp>
        <p:sp>
          <p:nvSpPr>
            <p:cNvPr id="40" name="Google Shape;1566;p25">
              <a:extLst>
                <a:ext uri="{FF2B5EF4-FFF2-40B4-BE49-F238E27FC236}">
                  <a16:creationId xmlns:a16="http://schemas.microsoft.com/office/drawing/2014/main" id="{ACE1BB6B-55DC-CB40-888D-05643ACA1873}"/>
                </a:ext>
              </a:extLst>
            </p:cNvPr>
            <p:cNvSpPr/>
            <p:nvPr/>
          </p:nvSpPr>
          <p:spPr>
            <a:xfrm>
              <a:off x="9821106" y="5734527"/>
              <a:ext cx="1743336" cy="969052"/>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Credible: </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Identify Intangible Measures</a:t>
              </a:r>
              <a:endParaRPr sz="1750" kern="0" dirty="0">
                <a:solidFill>
                  <a:srgbClr val="000000"/>
                </a:solidFill>
                <a:latin typeface="Arial"/>
                <a:ea typeface="Arial"/>
                <a:cs typeface="Arial"/>
                <a:sym typeface="Arial"/>
              </a:endParaRPr>
            </a:p>
          </p:txBody>
        </p:sp>
        <p:sp>
          <p:nvSpPr>
            <p:cNvPr id="41" name="Google Shape;1567;p25">
              <a:extLst>
                <a:ext uri="{FF2B5EF4-FFF2-40B4-BE49-F238E27FC236}">
                  <a16:creationId xmlns:a16="http://schemas.microsoft.com/office/drawing/2014/main" id="{17F4C80C-29CA-8346-87F2-AD290F3AD467}"/>
                </a:ext>
              </a:extLst>
            </p:cNvPr>
            <p:cNvSpPr/>
            <p:nvPr/>
          </p:nvSpPr>
          <p:spPr>
            <a:xfrm>
              <a:off x="11685957" y="4290231"/>
              <a:ext cx="1559430" cy="1492041"/>
            </a:xfrm>
            <a:prstGeom prst="ellipse">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endParaRPr sz="1750" kern="0">
                <a:solidFill>
                  <a:srgbClr val="000000"/>
                </a:solidFill>
                <a:latin typeface="Arial"/>
                <a:ea typeface="Arial"/>
                <a:cs typeface="Arial"/>
                <a:sym typeface="Arial"/>
              </a:endParaRPr>
            </a:p>
          </p:txBody>
        </p:sp>
        <p:sp>
          <p:nvSpPr>
            <p:cNvPr id="42" name="Google Shape;1568;p25">
              <a:extLst>
                <a:ext uri="{FF2B5EF4-FFF2-40B4-BE49-F238E27FC236}">
                  <a16:creationId xmlns:a16="http://schemas.microsoft.com/office/drawing/2014/main" id="{3C56C5FD-0548-BE41-8C95-D23A32A24E8C}"/>
                </a:ext>
              </a:extLst>
            </p:cNvPr>
            <p:cNvSpPr/>
            <p:nvPr/>
          </p:nvSpPr>
          <p:spPr>
            <a:xfrm>
              <a:off x="3090640" y="4429211"/>
              <a:ext cx="947924" cy="13853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a:solidFill>
                    <a:srgbClr val="FFFFFF"/>
                  </a:solidFill>
                  <a:latin typeface="Calibri"/>
                  <a:ea typeface="Calibri"/>
                  <a:cs typeface="Calibri"/>
                  <a:sym typeface="Calibri"/>
                </a:rPr>
                <a:t>Expect </a:t>
              </a:r>
              <a:endParaRPr sz="1750" kern="0">
                <a:solidFill>
                  <a:srgbClr val="000000"/>
                </a:solidFill>
                <a:latin typeface="Arial"/>
                <a:ea typeface="Arial"/>
                <a:cs typeface="Arial"/>
                <a:sym typeface="Arial"/>
              </a:endParaRPr>
            </a:p>
            <a:p>
              <a:pPr algn="ctr" defTabSz="1142817">
                <a:buClr>
                  <a:srgbClr val="FFFFFF"/>
                </a:buClr>
                <a:buSzPts val="1067"/>
              </a:pPr>
              <a:r>
                <a:rPr lang="en-US" sz="1334" b="1" kern="0">
                  <a:solidFill>
                    <a:srgbClr val="FFFFFF"/>
                  </a:solidFill>
                  <a:latin typeface="Calibri"/>
                  <a:ea typeface="Calibri"/>
                  <a:cs typeface="Calibri"/>
                  <a:sym typeface="Calibri"/>
                </a:rPr>
                <a:t>Success</a:t>
              </a:r>
              <a:r>
                <a:rPr lang="en-US" sz="1334" kern="0">
                  <a:solidFill>
                    <a:srgbClr val="FFFFFF"/>
                  </a:solidFill>
                  <a:latin typeface="Calibri"/>
                  <a:ea typeface="Calibri"/>
                  <a:cs typeface="Calibri"/>
                  <a:sym typeface="Calibri"/>
                </a:rPr>
                <a: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Plan for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Results</a:t>
              </a:r>
              <a:endParaRPr sz="1750" kern="0">
                <a:solidFill>
                  <a:srgbClr val="000000"/>
                </a:solidFill>
                <a:latin typeface="Arial"/>
                <a:ea typeface="Arial"/>
                <a:cs typeface="Arial"/>
                <a:sym typeface="Arial"/>
              </a:endParaRPr>
            </a:p>
          </p:txBody>
        </p:sp>
        <p:sp>
          <p:nvSpPr>
            <p:cNvPr id="43" name="Google Shape;1569;p25">
              <a:extLst>
                <a:ext uri="{FF2B5EF4-FFF2-40B4-BE49-F238E27FC236}">
                  <a16:creationId xmlns:a16="http://schemas.microsoft.com/office/drawing/2014/main" id="{E2DD09A0-986E-BE44-940C-5652F758E09F}"/>
                </a:ext>
              </a:extLst>
            </p:cNvPr>
            <p:cNvSpPr/>
            <p:nvPr/>
          </p:nvSpPr>
          <p:spPr>
            <a:xfrm>
              <a:off x="5690126" y="4430279"/>
              <a:ext cx="1187255" cy="1401344"/>
            </a:xfrm>
            <a:prstGeom prst="roundRect">
              <a:avLst>
                <a:gd name="adj" fmla="val 16667"/>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Stick:</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Design for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Application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and Impact</a:t>
              </a:r>
              <a:endParaRPr sz="1750" kern="0">
                <a:solidFill>
                  <a:srgbClr val="000000"/>
                </a:solidFill>
                <a:latin typeface="Arial"/>
                <a:ea typeface="Arial"/>
                <a:cs typeface="Arial"/>
                <a:sym typeface="Arial"/>
              </a:endParaRPr>
            </a:p>
          </p:txBody>
        </p:sp>
        <p:cxnSp>
          <p:nvCxnSpPr>
            <p:cNvPr id="44" name="Google Shape;1570;p25">
              <a:extLst>
                <a:ext uri="{FF2B5EF4-FFF2-40B4-BE49-F238E27FC236}">
                  <a16:creationId xmlns:a16="http://schemas.microsoft.com/office/drawing/2014/main" id="{EF0E68E4-3261-EC42-81AF-250DC14691A8}"/>
                </a:ext>
              </a:extLst>
            </p:cNvPr>
            <p:cNvCxnSpPr/>
            <p:nvPr/>
          </p:nvCxnSpPr>
          <p:spPr>
            <a:xfrm>
              <a:off x="13245386" y="5054585"/>
              <a:ext cx="21739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45" name="Google Shape;1571;p25">
              <a:extLst>
                <a:ext uri="{FF2B5EF4-FFF2-40B4-BE49-F238E27FC236}">
                  <a16:creationId xmlns:a16="http://schemas.microsoft.com/office/drawing/2014/main" id="{B54997CB-1C62-9E4D-85B3-4739256DFA10}"/>
                </a:ext>
              </a:extLst>
            </p:cNvPr>
            <p:cNvSpPr/>
            <p:nvPr/>
          </p:nvSpPr>
          <p:spPr>
            <a:xfrm>
              <a:off x="13442040" y="4196936"/>
              <a:ext cx="1605518" cy="1684043"/>
            </a:xfrm>
            <a:prstGeom prst="diamond">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b" anchorCtr="0">
              <a:noAutofit/>
            </a:bodyPr>
            <a:lstStyle/>
            <a:p>
              <a:pPr algn="ctr" defTabSz="1142817">
                <a:buClr>
                  <a:srgbClr val="FFFFFF"/>
                </a:buClr>
                <a:buSzPts val="1067"/>
              </a:pPr>
              <a:endParaRPr sz="1750" kern="0">
                <a:solidFill>
                  <a:srgbClr val="000000"/>
                </a:solidFill>
                <a:latin typeface="Arial"/>
                <a:ea typeface="Arial"/>
                <a:cs typeface="Arial"/>
                <a:sym typeface="Arial"/>
              </a:endParaRPr>
            </a:p>
          </p:txBody>
        </p:sp>
        <p:sp>
          <p:nvSpPr>
            <p:cNvPr id="46" name="Google Shape;1572;p25">
              <a:extLst>
                <a:ext uri="{FF2B5EF4-FFF2-40B4-BE49-F238E27FC236}">
                  <a16:creationId xmlns:a16="http://schemas.microsoft.com/office/drawing/2014/main" id="{97D36EDB-BC21-5C4B-8577-E3AE7AA84B1A}"/>
                </a:ext>
              </a:extLst>
            </p:cNvPr>
            <p:cNvSpPr/>
            <p:nvPr/>
          </p:nvSpPr>
          <p:spPr>
            <a:xfrm>
              <a:off x="1150250" y="4117064"/>
              <a:ext cx="1894728" cy="288468"/>
            </a:xfrm>
            <a:prstGeom prst="rect">
              <a:avLst/>
            </a:prstGeom>
            <a:noFill/>
            <a:ln>
              <a:noFill/>
            </a:ln>
          </p:spPr>
          <p:txBody>
            <a:bodyPr spcFirstLastPara="1" wrap="square" lIns="114260" tIns="57114" rIns="114260" bIns="57114" anchor="t" anchorCtr="0">
              <a:spAutoFit/>
            </a:bodyPr>
            <a:lstStyle/>
            <a:p>
              <a:pPr defTabSz="1142817">
                <a:buClr>
                  <a:srgbClr val="595959"/>
                </a:buClr>
                <a:buSzPts val="900"/>
              </a:pPr>
              <a:r>
                <a:rPr lang="en-US" sz="1125" kern="0">
                  <a:solidFill>
                    <a:srgbClr val="595959"/>
                  </a:solidFill>
                  <a:latin typeface="Calibri"/>
                  <a:ea typeface="Calibri"/>
                  <a:cs typeface="Calibri"/>
                  <a:sym typeface="Calibri"/>
                </a:rPr>
                <a:t>LEVEL 0: INPUT</a:t>
              </a:r>
              <a:endParaRPr sz="1125" kern="0">
                <a:solidFill>
                  <a:srgbClr val="595959"/>
                </a:solidFill>
                <a:latin typeface="Calibri"/>
                <a:ea typeface="Calibri"/>
                <a:cs typeface="Calibri"/>
                <a:sym typeface="Calibri"/>
              </a:endParaRPr>
            </a:p>
          </p:txBody>
        </p:sp>
        <p:sp>
          <p:nvSpPr>
            <p:cNvPr id="47" name="Google Shape;1574;p25">
              <a:extLst>
                <a:ext uri="{FF2B5EF4-FFF2-40B4-BE49-F238E27FC236}">
                  <a16:creationId xmlns:a16="http://schemas.microsoft.com/office/drawing/2014/main" id="{91CE5AFC-E8C7-7F46-8236-4659B8FBCFAB}"/>
                </a:ext>
              </a:extLst>
            </p:cNvPr>
            <p:cNvSpPr txBox="1"/>
            <p:nvPr/>
          </p:nvSpPr>
          <p:spPr>
            <a:xfrm>
              <a:off x="30877" y="8216059"/>
              <a:ext cx="11774510" cy="307704"/>
            </a:xfrm>
            <a:prstGeom prst="rect">
              <a:avLst/>
            </a:prstGeom>
            <a:noFill/>
            <a:ln>
              <a:noFill/>
            </a:ln>
          </p:spPr>
          <p:txBody>
            <a:bodyPr spcFirstLastPara="1" wrap="square" lIns="114260" tIns="57114" rIns="114260" bIns="57114" anchor="t" anchorCtr="0">
              <a:spAutoFit/>
            </a:bodyPr>
            <a:lstStyle/>
            <a:p>
              <a:pPr defTabSz="1142817">
                <a:buClr>
                  <a:srgbClr val="000000"/>
                </a:buClr>
                <a:buSzPts val="1000"/>
              </a:pPr>
              <a:r>
                <a:rPr lang="en-US" sz="1250" kern="0" dirty="0">
                  <a:solidFill>
                    <a:srgbClr val="000000"/>
                  </a:solidFill>
                  <a:latin typeface="Calibri"/>
                  <a:ea typeface="Calibri"/>
                  <a:cs typeface="Calibri"/>
                  <a:sym typeface="Calibri"/>
                </a:rPr>
                <a:t>©2023 ROI Institute Inc. All Rights Reserved.</a:t>
              </a:r>
              <a:endParaRPr lang="en-US" sz="1750" kern="0" dirty="0">
                <a:solidFill>
                  <a:srgbClr val="000000"/>
                </a:solidFill>
                <a:latin typeface="Arial"/>
                <a:ea typeface="Arial"/>
                <a:cs typeface="Arial"/>
                <a:sym typeface="Arial"/>
              </a:endParaRPr>
            </a:p>
          </p:txBody>
        </p:sp>
        <p:pic>
          <p:nvPicPr>
            <p:cNvPr id="48" name="Google Shape;1575;p25" descr="INSTITI ">
              <a:extLst>
                <a:ext uri="{FF2B5EF4-FFF2-40B4-BE49-F238E27FC236}">
                  <a16:creationId xmlns:a16="http://schemas.microsoft.com/office/drawing/2014/main" id="{4387792C-EA0F-3E4F-A767-DC033B081680}"/>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2416643" y="7903829"/>
              <a:ext cx="2709627" cy="388098"/>
            </a:xfrm>
            <a:prstGeom prst="rect">
              <a:avLst/>
            </a:prstGeom>
            <a:noFill/>
            <a:ln>
              <a:noFill/>
            </a:ln>
          </p:spPr>
        </p:pic>
        <p:sp>
          <p:nvSpPr>
            <p:cNvPr id="49" name="Google Shape;1576;p25">
              <a:extLst>
                <a:ext uri="{FF2B5EF4-FFF2-40B4-BE49-F238E27FC236}">
                  <a16:creationId xmlns:a16="http://schemas.microsoft.com/office/drawing/2014/main" id="{CAB3ED3B-58B5-6348-8090-5F56F3FCB434}"/>
                </a:ext>
              </a:extLst>
            </p:cNvPr>
            <p:cNvSpPr txBox="1"/>
            <p:nvPr/>
          </p:nvSpPr>
          <p:spPr>
            <a:xfrm>
              <a:off x="13428105" y="4395349"/>
              <a:ext cx="1638244" cy="1292589"/>
            </a:xfrm>
            <a:prstGeom prst="rect">
              <a:avLst/>
            </a:prstGeom>
            <a:noFill/>
            <a:ln>
              <a:noFill/>
            </a:ln>
          </p:spPr>
          <p:txBody>
            <a:bodyPr spcFirstLastPara="1" wrap="square" lIns="114260" tIns="57114" rIns="114260" bIns="57114" anchor="t" anchorCtr="0">
              <a:spAutoFit/>
            </a:bodyPr>
            <a:lstStyle/>
            <a:p>
              <a:pPr algn="ctr" defTabSz="1142817">
                <a:buClr>
                  <a:srgbClr val="FFFFFF"/>
                </a:buClr>
                <a:buSzPts val="1067"/>
              </a:pPr>
              <a:r>
                <a:rPr lang="en-US" sz="1275" b="1" kern="0" dirty="0">
                  <a:solidFill>
                    <a:srgbClr val="FFFFFF"/>
                  </a:solidFill>
                  <a:latin typeface="Calibri"/>
                  <a:ea typeface="Calibri"/>
                  <a:cs typeface="Calibri"/>
                  <a:sym typeface="Calibri"/>
                </a:rPr>
                <a:t>Optimize </a:t>
              </a:r>
              <a:endParaRPr sz="1275" kern="0" dirty="0">
                <a:solidFill>
                  <a:srgbClr val="FFFFFF"/>
                </a:solidFill>
                <a:latin typeface="Arial"/>
                <a:ea typeface="Arial"/>
                <a:cs typeface="Arial"/>
                <a:sym typeface="Arial"/>
              </a:endParaRPr>
            </a:p>
            <a:p>
              <a:pPr algn="ctr" defTabSz="1142817">
                <a:buClr>
                  <a:srgbClr val="FFFFFF"/>
                </a:buClr>
                <a:buSzPts val="1050"/>
              </a:pPr>
              <a:r>
                <a:rPr lang="en-US" sz="1275" b="1" kern="0" dirty="0">
                  <a:solidFill>
                    <a:srgbClr val="FFFFFF"/>
                  </a:solidFill>
                  <a:latin typeface="Calibri"/>
                  <a:ea typeface="Calibri"/>
                  <a:cs typeface="Calibri"/>
                  <a:sym typeface="Calibri"/>
                </a:rPr>
                <a:t>Results:</a:t>
              </a:r>
              <a:endParaRPr sz="1275" kern="0" dirty="0">
                <a:solidFill>
                  <a:srgbClr val="FFFFFF"/>
                </a:solidFill>
                <a:latin typeface="Calibri"/>
                <a:ea typeface="Calibri"/>
                <a:cs typeface="Calibri"/>
                <a:sym typeface="Calibri"/>
              </a:endParaRPr>
            </a:p>
            <a:p>
              <a:pPr algn="ctr" defTabSz="1142817">
                <a:buClr>
                  <a:srgbClr val="FFFFFF"/>
                </a:buClr>
                <a:buSzPts val="900"/>
              </a:pPr>
              <a:r>
                <a:rPr lang="en-US" sz="1275" kern="0" dirty="0">
                  <a:solidFill>
                    <a:srgbClr val="FFFFFF"/>
                  </a:solidFill>
                  <a:latin typeface="Calibri"/>
                  <a:ea typeface="Calibri"/>
                  <a:cs typeface="Calibri"/>
                  <a:sym typeface="Calibri"/>
                </a:rPr>
                <a:t>Use Black Box </a:t>
              </a:r>
              <a:endParaRPr sz="1275" kern="0" dirty="0">
                <a:solidFill>
                  <a:srgbClr val="FFFFFF"/>
                </a:solidFill>
                <a:latin typeface="Arial"/>
                <a:ea typeface="Arial"/>
                <a:cs typeface="Arial"/>
                <a:sym typeface="Arial"/>
              </a:endParaRPr>
            </a:p>
            <a:p>
              <a:pPr algn="ctr" defTabSz="1142817">
                <a:buClr>
                  <a:srgbClr val="FFFFFF"/>
                </a:buClr>
                <a:buSzPts val="900"/>
              </a:pPr>
              <a:r>
                <a:rPr lang="en-US" sz="1275" kern="0" dirty="0">
                  <a:solidFill>
                    <a:srgbClr val="FFFFFF"/>
                  </a:solidFill>
                  <a:latin typeface="Calibri"/>
                  <a:ea typeface="Calibri"/>
                  <a:cs typeface="Calibri"/>
                  <a:sym typeface="Calibri"/>
                </a:rPr>
                <a:t>Thinking to</a:t>
              </a:r>
              <a:r>
                <a:rPr lang="en-US" sz="1275" kern="0" dirty="0">
                  <a:solidFill>
                    <a:srgbClr val="FFFFFF"/>
                  </a:solidFill>
                  <a:latin typeface="Arial"/>
                  <a:ea typeface="Arial"/>
                  <a:cs typeface="Arial"/>
                  <a:sym typeface="Arial"/>
                </a:rPr>
                <a:t> </a:t>
              </a:r>
              <a:br>
                <a:rPr lang="en-US" sz="1275" kern="0" dirty="0">
                  <a:solidFill>
                    <a:srgbClr val="FFFFFF"/>
                  </a:solidFill>
                  <a:latin typeface="Arial"/>
                  <a:ea typeface="Arial"/>
                  <a:cs typeface="Arial"/>
                  <a:sym typeface="Arial"/>
                </a:rPr>
              </a:br>
              <a:r>
                <a:rPr lang="en-US" sz="1275" kern="0" dirty="0">
                  <a:solidFill>
                    <a:srgbClr val="FFFFFF"/>
                  </a:solidFill>
                  <a:latin typeface="Calibri"/>
                  <a:ea typeface="Calibri"/>
                  <a:cs typeface="Calibri"/>
                  <a:sym typeface="Calibri"/>
                </a:rPr>
                <a:t>Increase </a:t>
              </a:r>
              <a:br>
                <a:rPr lang="en-US" sz="1275" kern="0" dirty="0">
                  <a:solidFill>
                    <a:srgbClr val="FFFFFF"/>
                  </a:solidFill>
                  <a:latin typeface="Calibri"/>
                  <a:ea typeface="Calibri"/>
                  <a:cs typeface="Calibri"/>
                  <a:sym typeface="Calibri"/>
                </a:rPr>
              </a:br>
              <a:r>
                <a:rPr lang="en-US" sz="1275" kern="0" dirty="0">
                  <a:solidFill>
                    <a:srgbClr val="FFFFFF"/>
                  </a:solidFill>
                  <a:latin typeface="Calibri"/>
                  <a:ea typeface="Calibri"/>
                  <a:cs typeface="Calibri"/>
                  <a:sym typeface="Calibri"/>
                </a:rPr>
                <a:t>Funding</a:t>
              </a:r>
              <a:endParaRPr sz="1275" kern="0" dirty="0">
                <a:solidFill>
                  <a:srgbClr val="FFFFFF"/>
                </a:solidFill>
                <a:latin typeface="Arial"/>
                <a:ea typeface="Arial"/>
                <a:cs typeface="Arial"/>
                <a:sym typeface="Arial"/>
              </a:endParaRPr>
            </a:p>
          </p:txBody>
        </p:sp>
        <p:sp>
          <p:nvSpPr>
            <p:cNvPr id="50" name="Google Shape;1577;p25">
              <a:extLst>
                <a:ext uri="{FF2B5EF4-FFF2-40B4-BE49-F238E27FC236}">
                  <a16:creationId xmlns:a16="http://schemas.microsoft.com/office/drawing/2014/main" id="{017CC89C-3B24-D84C-B26C-83E250F4EB29}"/>
                </a:ext>
              </a:extLst>
            </p:cNvPr>
            <p:cNvSpPr txBox="1"/>
            <p:nvPr/>
          </p:nvSpPr>
          <p:spPr>
            <a:xfrm>
              <a:off x="11624214" y="4582184"/>
              <a:ext cx="1691765" cy="923001"/>
            </a:xfrm>
            <a:prstGeom prst="rect">
              <a:avLst/>
            </a:prstGeom>
            <a:noFill/>
            <a:ln>
              <a:noFill/>
            </a:ln>
          </p:spPr>
          <p:txBody>
            <a:bodyPr spcFirstLastPara="1" wrap="square" lIns="114260" tIns="57114" rIns="114260" bIns="57114" anchor="t" anchorCtr="0">
              <a:spAutoFit/>
            </a:bodyPr>
            <a:lstStyle/>
            <a:p>
              <a:pPr algn="ctr" defTabSz="1142817">
                <a:buClr>
                  <a:srgbClr val="FFFFFF"/>
                </a:buClr>
                <a:buSzPts val="1050"/>
              </a:pPr>
              <a:r>
                <a:rPr lang="en-US" sz="1312" b="1" kern="0">
                  <a:solidFill>
                    <a:srgbClr val="FFFFFF"/>
                  </a:solidFill>
                  <a:latin typeface="Calibri"/>
                  <a:ea typeface="Calibri"/>
                  <a:cs typeface="Calibri"/>
                  <a:sym typeface="Calibri"/>
                </a:rPr>
                <a:t>Tell the Story:</a:t>
              </a:r>
              <a:endParaRPr sz="1750" kern="0">
                <a:solidFill>
                  <a:srgbClr val="000000"/>
                </a:solidFill>
                <a:latin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Communicate </a:t>
              </a:r>
              <a:endParaRPr sz="1312" kern="0">
                <a:solidFill>
                  <a:srgbClr val="FFFFFF"/>
                </a:solidFill>
                <a:latin typeface="Arial"/>
                <a:ea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Results to Key </a:t>
              </a:r>
              <a:endParaRPr sz="1312" kern="0">
                <a:solidFill>
                  <a:srgbClr val="FFFFFF"/>
                </a:solidFill>
                <a:latin typeface="Arial"/>
                <a:ea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Stakeholder</a:t>
              </a:r>
              <a:endParaRPr sz="1312" kern="0">
                <a:solidFill>
                  <a:srgbClr val="FFFFFF"/>
                </a:solidFill>
                <a:latin typeface="Arial"/>
                <a:ea typeface="Arial"/>
                <a:cs typeface="Arial"/>
                <a:sym typeface="Arial"/>
              </a:endParaRPr>
            </a:p>
          </p:txBody>
        </p:sp>
        <p:sp>
          <p:nvSpPr>
            <p:cNvPr id="51" name="Google Shape;1914;p38">
              <a:extLst>
                <a:ext uri="{FF2B5EF4-FFF2-40B4-BE49-F238E27FC236}">
                  <a16:creationId xmlns:a16="http://schemas.microsoft.com/office/drawing/2014/main" id="{7763FF30-E4EF-1E4F-870A-382F86135D82}"/>
                </a:ext>
              </a:extLst>
            </p:cNvPr>
            <p:cNvSpPr/>
            <p:nvPr/>
          </p:nvSpPr>
          <p:spPr>
            <a:xfrm>
              <a:off x="134125" y="3182868"/>
              <a:ext cx="3616930"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dirty="0">
                  <a:solidFill>
                    <a:srgbClr val="595959"/>
                  </a:solidFill>
                  <a:latin typeface="Calibri"/>
                  <a:ea typeface="Calibri"/>
                  <a:cs typeface="Calibri"/>
                  <a:sym typeface="Calibri"/>
                </a:rPr>
                <a:t>PLAN THE EVALUATION</a:t>
              </a:r>
              <a:endParaRPr sz="1750" kern="0" dirty="0">
                <a:solidFill>
                  <a:srgbClr val="000000"/>
                </a:solidFill>
                <a:latin typeface="Arial"/>
                <a:ea typeface="Arial"/>
                <a:cs typeface="Arial"/>
                <a:sym typeface="Arial"/>
              </a:endParaRPr>
            </a:p>
          </p:txBody>
        </p:sp>
        <p:sp>
          <p:nvSpPr>
            <p:cNvPr id="52" name="Google Shape;1915;p38">
              <a:extLst>
                <a:ext uri="{FF2B5EF4-FFF2-40B4-BE49-F238E27FC236}">
                  <a16:creationId xmlns:a16="http://schemas.microsoft.com/office/drawing/2014/main" id="{A6C8456C-F7FE-1547-99E2-CF6964EC623A}"/>
                </a:ext>
              </a:extLst>
            </p:cNvPr>
            <p:cNvSpPr/>
            <p:nvPr/>
          </p:nvSpPr>
          <p:spPr>
            <a:xfrm>
              <a:off x="3751056" y="3155833"/>
              <a:ext cx="3322652"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dirty="0">
                  <a:solidFill>
                    <a:srgbClr val="595959"/>
                  </a:solidFill>
                  <a:latin typeface="Calibri"/>
                  <a:ea typeface="Calibri"/>
                  <a:cs typeface="Calibri"/>
                  <a:sym typeface="Calibri"/>
                </a:rPr>
                <a:t>COLLECT DATA </a:t>
              </a:r>
              <a:endParaRPr sz="1750" kern="0" dirty="0">
                <a:solidFill>
                  <a:srgbClr val="000000"/>
                </a:solidFill>
                <a:latin typeface="Arial"/>
                <a:ea typeface="Arial"/>
                <a:cs typeface="Arial"/>
                <a:sym typeface="Arial"/>
              </a:endParaRPr>
            </a:p>
          </p:txBody>
        </p:sp>
      </p:grpSp>
      <p:sp>
        <p:nvSpPr>
          <p:cNvPr id="53" name="Slide Number Placeholder 20">
            <a:extLst>
              <a:ext uri="{FF2B5EF4-FFF2-40B4-BE49-F238E27FC236}">
                <a16:creationId xmlns:a16="http://schemas.microsoft.com/office/drawing/2014/main" id="{CD13A429-29EE-E440-9D3D-8FF55A336AFD}"/>
              </a:ext>
            </a:extLst>
          </p:cNvPr>
          <p:cNvSpPr txBox="1">
            <a:spLocks/>
          </p:cNvSpPr>
          <p:nvPr/>
        </p:nvSpPr>
        <p:spPr>
          <a:xfrm>
            <a:off x="14172793" y="9738941"/>
            <a:ext cx="4114467" cy="547643"/>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21" fontAlgn="base">
              <a:spcBef>
                <a:spcPct val="0"/>
              </a:spcBef>
              <a:spcAft>
                <a:spcPts val="900"/>
              </a:spcAft>
              <a:defRPr/>
            </a:pPr>
            <a:fld id="{5CAF2848-72F5-C442-96E7-D641D54052C2}" type="slidenum">
              <a:rPr lang="en-US" sz="2400">
                <a:solidFill>
                  <a:prstClr val="white"/>
                </a:solidFill>
                <a:latin typeface="Calibri" panose="020F0502020204030204" pitchFamily="34" charset="0"/>
                <a:cs typeface="Calibri" panose="020F0502020204030204" pitchFamily="34" charset="0"/>
              </a:rPr>
              <a:pPr defTabSz="1028621" fontAlgn="base">
                <a:spcBef>
                  <a:spcPct val="0"/>
                </a:spcBef>
                <a:spcAft>
                  <a:spcPts val="900"/>
                </a:spcAft>
                <a:defRPr/>
              </a:pPr>
              <a:t>15</a:t>
            </a:fld>
            <a:endParaRPr lang="en-US" sz="2400" dirty="0">
              <a:solidFill>
                <a:prstClr val="whit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953040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14400" y="0"/>
            <a:ext cx="16408400" cy="1358901"/>
          </a:xfrm>
        </p:spPr>
        <p:txBody>
          <a:bodyPr anchor="ctr">
            <a:normAutofit/>
          </a:bodyPr>
          <a:lstStyle/>
          <a:p>
            <a:r>
              <a:rPr lang="en-US" dirty="0">
                <a:latin typeface="Calibri" panose="020F0502020204030204" pitchFamily="34" charset="0"/>
                <a:cs typeface="Calibri" panose="020F0502020204030204" pitchFamily="34" charset="0"/>
              </a:rPr>
              <a:t>The ROI Methodology Process Model</a:t>
            </a:r>
          </a:p>
        </p:txBody>
      </p:sp>
      <p:grpSp>
        <p:nvGrpSpPr>
          <p:cNvPr id="6" name="Group 5">
            <a:extLst>
              <a:ext uri="{FF2B5EF4-FFF2-40B4-BE49-F238E27FC236}">
                <a16:creationId xmlns:a16="http://schemas.microsoft.com/office/drawing/2014/main" id="{6241C2C0-B5C5-834E-91CA-4B5E31A41D74}"/>
              </a:ext>
            </a:extLst>
          </p:cNvPr>
          <p:cNvGrpSpPr/>
          <p:nvPr/>
        </p:nvGrpSpPr>
        <p:grpSpPr>
          <a:xfrm>
            <a:off x="533400" y="2757616"/>
            <a:ext cx="17297400" cy="6691590"/>
            <a:chOff x="30877" y="2969218"/>
            <a:chExt cx="15095393" cy="5554545"/>
          </a:xfrm>
        </p:grpSpPr>
        <p:sp>
          <p:nvSpPr>
            <p:cNvPr id="7" name="Google Shape;1864;p37">
              <a:extLst>
                <a:ext uri="{FF2B5EF4-FFF2-40B4-BE49-F238E27FC236}">
                  <a16:creationId xmlns:a16="http://schemas.microsoft.com/office/drawing/2014/main" id="{E2A38444-7EE1-5741-AAA8-B482A8B00A75}"/>
                </a:ext>
              </a:extLst>
            </p:cNvPr>
            <p:cNvSpPr/>
            <p:nvPr/>
          </p:nvSpPr>
          <p:spPr>
            <a:xfrm rot="10800000">
              <a:off x="11694804" y="2976979"/>
              <a:ext cx="3352754" cy="4094992"/>
            </a:xfrm>
            <a:prstGeom prst="roundRect">
              <a:avLst>
                <a:gd name="adj" fmla="val 12184"/>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8" name="Google Shape;1529;p25">
              <a:extLst>
                <a:ext uri="{FF2B5EF4-FFF2-40B4-BE49-F238E27FC236}">
                  <a16:creationId xmlns:a16="http://schemas.microsoft.com/office/drawing/2014/main" id="{10214365-9AA5-D141-98ED-EB2DF11B5122}"/>
                </a:ext>
              </a:extLst>
            </p:cNvPr>
            <p:cNvSpPr/>
            <p:nvPr/>
          </p:nvSpPr>
          <p:spPr>
            <a:xfrm rot="10800000">
              <a:off x="3649806" y="2969658"/>
              <a:ext cx="3307620" cy="4094992"/>
            </a:xfrm>
            <a:prstGeom prst="roundRect">
              <a:avLst>
                <a:gd name="adj" fmla="val 9278"/>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cxnSp>
          <p:nvCxnSpPr>
            <p:cNvPr id="9" name="Google Shape;1530;p25">
              <a:extLst>
                <a:ext uri="{FF2B5EF4-FFF2-40B4-BE49-F238E27FC236}">
                  <a16:creationId xmlns:a16="http://schemas.microsoft.com/office/drawing/2014/main" id="{B456FD94-CA57-AD46-A357-67BC6C90F1B9}"/>
                </a:ext>
              </a:extLst>
            </p:cNvPr>
            <p:cNvCxnSpPr/>
            <p:nvPr/>
          </p:nvCxnSpPr>
          <p:spPr>
            <a:xfrm>
              <a:off x="4019318" y="5073626"/>
              <a:ext cx="26995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0" name="Google Shape;1534;p25">
              <a:extLst>
                <a:ext uri="{FF2B5EF4-FFF2-40B4-BE49-F238E27FC236}">
                  <a16:creationId xmlns:a16="http://schemas.microsoft.com/office/drawing/2014/main" id="{E277A682-41D2-984C-8DAD-AC913756D830}"/>
                </a:ext>
              </a:extLst>
            </p:cNvPr>
            <p:cNvSpPr/>
            <p:nvPr/>
          </p:nvSpPr>
          <p:spPr>
            <a:xfrm rot="10800000">
              <a:off x="92133" y="2969658"/>
              <a:ext cx="3432494" cy="4094992"/>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1" name="Google Shape;1535;p25">
              <a:extLst>
                <a:ext uri="{FF2B5EF4-FFF2-40B4-BE49-F238E27FC236}">
                  <a16:creationId xmlns:a16="http://schemas.microsoft.com/office/drawing/2014/main" id="{AF1C4112-319A-2943-9DCF-53825520E56E}"/>
                </a:ext>
              </a:extLst>
            </p:cNvPr>
            <p:cNvSpPr/>
            <p:nvPr/>
          </p:nvSpPr>
          <p:spPr>
            <a:xfrm rot="10800000">
              <a:off x="108593" y="3017941"/>
              <a:ext cx="3432494" cy="4094992"/>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76200" cap="flat" cmpd="sng">
              <a:solidFill>
                <a:srgbClr val="757070"/>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2" name="Google Shape;1538;p25">
              <a:extLst>
                <a:ext uri="{FF2B5EF4-FFF2-40B4-BE49-F238E27FC236}">
                  <a16:creationId xmlns:a16="http://schemas.microsoft.com/office/drawing/2014/main" id="{553DD2CF-8CA7-FE45-9816-2F7FA0905D0D}"/>
                </a:ext>
              </a:extLst>
            </p:cNvPr>
            <p:cNvSpPr/>
            <p:nvPr/>
          </p:nvSpPr>
          <p:spPr>
            <a:xfrm rot="10800000">
              <a:off x="7056550" y="2969218"/>
              <a:ext cx="4605837" cy="4094992"/>
            </a:xfrm>
            <a:prstGeom prst="roundRect">
              <a:avLst>
                <a:gd name="adj" fmla="val 7470"/>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3" name="Google Shape;1539;p25">
              <a:extLst>
                <a:ext uri="{FF2B5EF4-FFF2-40B4-BE49-F238E27FC236}">
                  <a16:creationId xmlns:a16="http://schemas.microsoft.com/office/drawing/2014/main" id="{091A7C93-6451-C341-B6D5-ADA8F1E68928}"/>
                </a:ext>
              </a:extLst>
            </p:cNvPr>
            <p:cNvSpPr/>
            <p:nvPr/>
          </p:nvSpPr>
          <p:spPr>
            <a:xfrm>
              <a:off x="7627648" y="3183146"/>
              <a:ext cx="2520996" cy="423120"/>
            </a:xfrm>
            <a:prstGeom prst="rect">
              <a:avLst/>
            </a:prstGeom>
            <a:noFill/>
            <a:ln>
              <a:noFill/>
            </a:ln>
          </p:spPr>
          <p:txBody>
            <a:bodyPr spcFirstLastPara="1" wrap="square" lIns="114260" tIns="57114" rIns="114260" bIns="57114" anchor="t" anchorCtr="0">
              <a:spAutoFit/>
            </a:bodyPr>
            <a:lstStyle/>
            <a:p>
              <a:pPr defTabSz="1142817">
                <a:buClr>
                  <a:srgbClr val="000000"/>
                </a:buClr>
                <a:buSzPts val="1600"/>
              </a:pPr>
              <a:r>
                <a:rPr lang="en-US" sz="2000" kern="0">
                  <a:solidFill>
                    <a:srgbClr val="595959"/>
                  </a:solidFill>
                  <a:latin typeface="Calibri"/>
                  <a:ea typeface="Calibri"/>
                  <a:cs typeface="Calibri"/>
                  <a:sym typeface="Calibri"/>
                </a:rPr>
                <a:t>ANALYZE DATA</a:t>
              </a:r>
              <a:endParaRPr sz="2000" kern="0">
                <a:solidFill>
                  <a:srgbClr val="595959"/>
                </a:solidFill>
                <a:latin typeface="Calibri"/>
                <a:ea typeface="Calibri"/>
                <a:cs typeface="Calibri"/>
                <a:sym typeface="Calibri"/>
              </a:endParaRPr>
            </a:p>
          </p:txBody>
        </p:sp>
        <p:sp>
          <p:nvSpPr>
            <p:cNvPr id="14" name="Google Shape;1540;p25">
              <a:extLst>
                <a:ext uri="{FF2B5EF4-FFF2-40B4-BE49-F238E27FC236}">
                  <a16:creationId xmlns:a16="http://schemas.microsoft.com/office/drawing/2014/main" id="{FA922FDB-9679-F44D-9CAF-C2B6FACDCE73}"/>
                </a:ext>
              </a:extLst>
            </p:cNvPr>
            <p:cNvSpPr/>
            <p:nvPr/>
          </p:nvSpPr>
          <p:spPr>
            <a:xfrm>
              <a:off x="11753511" y="3163844"/>
              <a:ext cx="3175881"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a:solidFill>
                    <a:srgbClr val="595959"/>
                  </a:solidFill>
                  <a:latin typeface="Calibri"/>
                  <a:ea typeface="Calibri"/>
                  <a:cs typeface="Calibri"/>
                  <a:sym typeface="Calibri"/>
                </a:rPr>
                <a:t>OPTIMIZE RESULTS</a:t>
              </a:r>
              <a:endParaRPr sz="2000" kern="0">
                <a:solidFill>
                  <a:srgbClr val="595959"/>
                </a:solidFill>
                <a:latin typeface="Calibri"/>
                <a:ea typeface="Calibri"/>
                <a:cs typeface="Calibri"/>
                <a:sym typeface="Calibri"/>
              </a:endParaRPr>
            </a:p>
          </p:txBody>
        </p:sp>
        <p:sp>
          <p:nvSpPr>
            <p:cNvPr id="15" name="Google Shape;1541;p25">
              <a:extLst>
                <a:ext uri="{FF2B5EF4-FFF2-40B4-BE49-F238E27FC236}">
                  <a16:creationId xmlns:a16="http://schemas.microsoft.com/office/drawing/2014/main" id="{381650F7-F8F4-E843-8A67-4062D08752DF}"/>
                </a:ext>
              </a:extLst>
            </p:cNvPr>
            <p:cNvSpPr/>
            <p:nvPr/>
          </p:nvSpPr>
          <p:spPr>
            <a:xfrm>
              <a:off x="10017366" y="5419440"/>
              <a:ext cx="1493163"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5: ROI</a:t>
              </a:r>
              <a:endParaRPr sz="2250" kern="0">
                <a:solidFill>
                  <a:srgbClr val="000000"/>
                </a:solidFill>
                <a:latin typeface="Calibri"/>
                <a:ea typeface="Calibri"/>
                <a:cs typeface="Calibri"/>
                <a:sym typeface="Calibri"/>
              </a:endParaRPr>
            </a:p>
          </p:txBody>
        </p:sp>
        <p:sp>
          <p:nvSpPr>
            <p:cNvPr id="16" name="Google Shape;1542;p25">
              <a:extLst>
                <a:ext uri="{FF2B5EF4-FFF2-40B4-BE49-F238E27FC236}">
                  <a16:creationId xmlns:a16="http://schemas.microsoft.com/office/drawing/2014/main" id="{4626890D-23A3-954D-8230-E42B41D0C0B5}"/>
                </a:ext>
              </a:extLst>
            </p:cNvPr>
            <p:cNvSpPr/>
            <p:nvPr/>
          </p:nvSpPr>
          <p:spPr>
            <a:xfrm>
              <a:off x="3905639" y="3951994"/>
              <a:ext cx="1894728" cy="461592"/>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1: REACTION AND PLANNED ACTION</a:t>
              </a:r>
              <a:endParaRPr sz="1750" kern="0">
                <a:solidFill>
                  <a:srgbClr val="000000"/>
                </a:solidFill>
                <a:latin typeface="Arial"/>
                <a:ea typeface="Arial"/>
                <a:cs typeface="Arial"/>
                <a:sym typeface="Arial"/>
              </a:endParaRPr>
            </a:p>
          </p:txBody>
        </p:sp>
        <p:sp>
          <p:nvSpPr>
            <p:cNvPr id="17" name="Google Shape;1543;p25">
              <a:extLst>
                <a:ext uri="{FF2B5EF4-FFF2-40B4-BE49-F238E27FC236}">
                  <a16:creationId xmlns:a16="http://schemas.microsoft.com/office/drawing/2014/main" id="{A556E245-A86D-CF4A-8E3D-BE646099479C}"/>
                </a:ext>
              </a:extLst>
            </p:cNvPr>
            <p:cNvSpPr/>
            <p:nvPr/>
          </p:nvSpPr>
          <p:spPr>
            <a:xfrm>
              <a:off x="5711390" y="3953152"/>
              <a:ext cx="1282068" cy="467876"/>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3:</a:t>
              </a:r>
              <a:endParaRPr sz="1166" kern="0">
                <a:solidFill>
                  <a:srgbClr val="595959"/>
                </a:solidFill>
                <a:latin typeface="Calibri"/>
                <a:ea typeface="Calibri"/>
                <a:cs typeface="Calibri"/>
                <a:sym typeface="Calibri"/>
              </a:endParaRPr>
            </a:p>
            <a:p>
              <a:pPr algn="ctr" defTabSz="1142817">
                <a:buClr>
                  <a:srgbClr val="595959"/>
                </a:buClr>
                <a:buSzPts val="933"/>
              </a:pPr>
              <a:r>
                <a:rPr lang="en-US" sz="1166" kern="0">
                  <a:solidFill>
                    <a:srgbClr val="595959"/>
                  </a:solidFill>
                  <a:latin typeface="Calibri"/>
                  <a:ea typeface="Calibri"/>
                  <a:cs typeface="Calibri"/>
                  <a:sym typeface="Calibri"/>
                </a:rPr>
                <a:t>APPLICATION</a:t>
              </a:r>
              <a:endParaRPr sz="1750" kern="0">
                <a:solidFill>
                  <a:srgbClr val="000000"/>
                </a:solidFill>
                <a:latin typeface="Arial"/>
                <a:ea typeface="Arial"/>
                <a:cs typeface="Arial"/>
                <a:sym typeface="Arial"/>
              </a:endParaRPr>
            </a:p>
          </p:txBody>
        </p:sp>
        <p:sp>
          <p:nvSpPr>
            <p:cNvPr id="18" name="Google Shape;1544;p25">
              <a:extLst>
                <a:ext uri="{FF2B5EF4-FFF2-40B4-BE49-F238E27FC236}">
                  <a16:creationId xmlns:a16="http://schemas.microsoft.com/office/drawing/2014/main" id="{4107272A-4934-ED4A-A459-4C3813552567}"/>
                </a:ext>
              </a:extLst>
            </p:cNvPr>
            <p:cNvSpPr/>
            <p:nvPr/>
          </p:nvSpPr>
          <p:spPr>
            <a:xfrm>
              <a:off x="3907729" y="5876928"/>
              <a:ext cx="1745927"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2: LEARNING</a:t>
              </a:r>
              <a:endParaRPr sz="1750" kern="0">
                <a:solidFill>
                  <a:srgbClr val="000000"/>
                </a:solidFill>
                <a:latin typeface="Arial"/>
                <a:ea typeface="Arial"/>
                <a:cs typeface="Arial"/>
                <a:sym typeface="Arial"/>
              </a:endParaRPr>
            </a:p>
          </p:txBody>
        </p:sp>
        <p:sp>
          <p:nvSpPr>
            <p:cNvPr id="19" name="Google Shape;1545;p25">
              <a:extLst>
                <a:ext uri="{FF2B5EF4-FFF2-40B4-BE49-F238E27FC236}">
                  <a16:creationId xmlns:a16="http://schemas.microsoft.com/office/drawing/2014/main" id="{0219F611-A7AE-E14E-8074-02CD770FE01D}"/>
                </a:ext>
              </a:extLst>
            </p:cNvPr>
            <p:cNvSpPr/>
            <p:nvPr/>
          </p:nvSpPr>
          <p:spPr>
            <a:xfrm>
              <a:off x="5637386" y="5872139"/>
              <a:ext cx="1479276"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4: IMPACT</a:t>
              </a:r>
              <a:endParaRPr sz="1166" kern="0">
                <a:solidFill>
                  <a:srgbClr val="595959"/>
                </a:solidFill>
                <a:latin typeface="Calibri"/>
                <a:ea typeface="Calibri"/>
                <a:cs typeface="Calibri"/>
                <a:sym typeface="Calibri"/>
              </a:endParaRPr>
            </a:p>
          </p:txBody>
        </p:sp>
        <p:sp>
          <p:nvSpPr>
            <p:cNvPr id="20" name="Google Shape;1546;p25">
              <a:extLst>
                <a:ext uri="{FF2B5EF4-FFF2-40B4-BE49-F238E27FC236}">
                  <a16:creationId xmlns:a16="http://schemas.microsoft.com/office/drawing/2014/main" id="{2100A262-31E3-CD47-B480-EE30F7F6CB8C}"/>
                </a:ext>
              </a:extLst>
            </p:cNvPr>
            <p:cNvSpPr/>
            <p:nvPr/>
          </p:nvSpPr>
          <p:spPr>
            <a:xfrm>
              <a:off x="9808950" y="6765252"/>
              <a:ext cx="2047527" cy="294752"/>
            </a:xfrm>
            <a:prstGeom prst="rect">
              <a:avLst/>
            </a:prstGeom>
            <a:noFill/>
            <a:ln>
              <a:noFill/>
            </a:ln>
          </p:spPr>
          <p:txBody>
            <a:bodyPr spcFirstLastPara="1" wrap="square" lIns="114260" tIns="57114" rIns="114260" bIns="57114" anchor="t" anchorCtr="0">
              <a:spAutoFit/>
            </a:bodyPr>
            <a:lstStyle/>
            <a:p>
              <a:pPr defTabSz="1142817">
                <a:buClr>
                  <a:srgbClr val="595959"/>
                </a:buClr>
                <a:buSzPts val="933"/>
              </a:pPr>
              <a:r>
                <a:rPr lang="en-US" sz="1166" kern="0">
                  <a:solidFill>
                    <a:srgbClr val="595959"/>
                  </a:solidFill>
                  <a:latin typeface="Calibri"/>
                  <a:ea typeface="Calibri"/>
                  <a:cs typeface="Calibri"/>
                  <a:sym typeface="Calibri"/>
                </a:rPr>
                <a:t>INTANGIBLE BENEFITS</a:t>
              </a:r>
              <a:endParaRPr sz="1750" kern="0">
                <a:solidFill>
                  <a:srgbClr val="000000"/>
                </a:solidFill>
                <a:latin typeface="Arial"/>
                <a:ea typeface="Arial"/>
                <a:cs typeface="Arial"/>
                <a:sym typeface="Arial"/>
              </a:endParaRPr>
            </a:p>
          </p:txBody>
        </p:sp>
        <p:cxnSp>
          <p:nvCxnSpPr>
            <p:cNvPr id="21" name="Google Shape;1547;p25">
              <a:extLst>
                <a:ext uri="{FF2B5EF4-FFF2-40B4-BE49-F238E27FC236}">
                  <a16:creationId xmlns:a16="http://schemas.microsoft.com/office/drawing/2014/main" id="{1A497B46-DE75-B547-8A92-DFF1DC01E087}"/>
                </a:ext>
              </a:extLst>
            </p:cNvPr>
            <p:cNvCxnSpPr/>
            <p:nvPr/>
          </p:nvCxnSpPr>
          <p:spPr>
            <a:xfrm>
              <a:off x="1360960" y="5052170"/>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2" name="Google Shape;1548;p25">
              <a:extLst>
                <a:ext uri="{FF2B5EF4-FFF2-40B4-BE49-F238E27FC236}">
                  <a16:creationId xmlns:a16="http://schemas.microsoft.com/office/drawing/2014/main" id="{B9D67BAA-A799-B445-8BF4-C42D733BFB63}"/>
                </a:ext>
              </a:extLst>
            </p:cNvPr>
            <p:cNvCxnSpPr/>
            <p:nvPr/>
          </p:nvCxnSpPr>
          <p:spPr>
            <a:xfrm>
              <a:off x="10697355" y="4212835"/>
              <a:ext cx="0" cy="342837"/>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3" name="Google Shape;1549;p25">
              <a:extLst>
                <a:ext uri="{FF2B5EF4-FFF2-40B4-BE49-F238E27FC236}">
                  <a16:creationId xmlns:a16="http://schemas.microsoft.com/office/drawing/2014/main" id="{C220B553-270C-264E-9662-2931DE59DD45}"/>
                </a:ext>
              </a:extLst>
            </p:cNvPr>
            <p:cNvCxnSpPr/>
            <p:nvPr/>
          </p:nvCxnSpPr>
          <p:spPr>
            <a:xfrm rot="10800000" flipH="1">
              <a:off x="10987307" y="5065437"/>
              <a:ext cx="767589" cy="16378"/>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4" name="Google Shape;1550;p25">
              <a:extLst>
                <a:ext uri="{FF2B5EF4-FFF2-40B4-BE49-F238E27FC236}">
                  <a16:creationId xmlns:a16="http://schemas.microsoft.com/office/drawing/2014/main" id="{4E0C5423-49D2-2247-BDBE-3F2799F83F5E}"/>
                </a:ext>
              </a:extLst>
            </p:cNvPr>
            <p:cNvCxnSpPr/>
            <p:nvPr/>
          </p:nvCxnSpPr>
          <p:spPr>
            <a:xfrm rot="10800000">
              <a:off x="11638459" y="5769369"/>
              <a:ext cx="0" cy="666625"/>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5" name="Google Shape;1551;p25">
              <a:extLst>
                <a:ext uri="{FF2B5EF4-FFF2-40B4-BE49-F238E27FC236}">
                  <a16:creationId xmlns:a16="http://schemas.microsoft.com/office/drawing/2014/main" id="{712E5496-A0DE-5248-A660-5B114EF26A64}"/>
                </a:ext>
              </a:extLst>
            </p:cNvPr>
            <p:cNvCxnSpPr/>
            <p:nvPr/>
          </p:nvCxnSpPr>
          <p:spPr>
            <a:xfrm rot="10800000">
              <a:off x="10457930" y="6416250"/>
              <a:ext cx="1183727" cy="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26" name="Google Shape;1552;p25">
              <a:extLst>
                <a:ext uri="{FF2B5EF4-FFF2-40B4-BE49-F238E27FC236}">
                  <a16:creationId xmlns:a16="http://schemas.microsoft.com/office/drawing/2014/main" id="{503627D4-8CC5-A54D-B816-22498D4015DD}"/>
                </a:ext>
              </a:extLst>
            </p:cNvPr>
            <p:cNvCxnSpPr/>
            <p:nvPr/>
          </p:nvCxnSpPr>
          <p:spPr>
            <a:xfrm>
              <a:off x="9754358" y="5054601"/>
              <a:ext cx="524537"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7" name="Google Shape;1553;p25">
              <a:extLst>
                <a:ext uri="{FF2B5EF4-FFF2-40B4-BE49-F238E27FC236}">
                  <a16:creationId xmlns:a16="http://schemas.microsoft.com/office/drawing/2014/main" id="{C9584B16-7DA8-6C49-8F38-46C205D78770}"/>
                </a:ext>
              </a:extLst>
            </p:cNvPr>
            <p:cNvCxnSpPr/>
            <p:nvPr/>
          </p:nvCxnSpPr>
          <p:spPr>
            <a:xfrm rot="10800000" flipH="1">
              <a:off x="9872042" y="5039440"/>
              <a:ext cx="25317" cy="131521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28" name="Google Shape;1554;p25">
              <a:extLst>
                <a:ext uri="{FF2B5EF4-FFF2-40B4-BE49-F238E27FC236}">
                  <a16:creationId xmlns:a16="http://schemas.microsoft.com/office/drawing/2014/main" id="{D708C74B-FC91-644F-AF59-43A82CD2C3CE}"/>
                </a:ext>
              </a:extLst>
            </p:cNvPr>
            <p:cNvCxnSpPr/>
            <p:nvPr/>
          </p:nvCxnSpPr>
          <p:spPr>
            <a:xfrm rot="10800000" flipH="1">
              <a:off x="9872042" y="6354650"/>
              <a:ext cx="289168" cy="16036"/>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9" name="Google Shape;1555;p25">
              <a:extLst>
                <a:ext uri="{FF2B5EF4-FFF2-40B4-BE49-F238E27FC236}">
                  <a16:creationId xmlns:a16="http://schemas.microsoft.com/office/drawing/2014/main" id="{346DEE09-BF3D-7C4D-B9DE-819BBF38157D}"/>
                </a:ext>
              </a:extLst>
            </p:cNvPr>
            <p:cNvCxnSpPr/>
            <p:nvPr/>
          </p:nvCxnSpPr>
          <p:spPr>
            <a:xfrm>
              <a:off x="5452470" y="5031901"/>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0" name="Google Shape;1556;p25">
              <a:extLst>
                <a:ext uri="{FF2B5EF4-FFF2-40B4-BE49-F238E27FC236}">
                  <a16:creationId xmlns:a16="http://schemas.microsoft.com/office/drawing/2014/main" id="{A7A5068A-E6A5-544D-9826-BCB1D1EE25D6}"/>
                </a:ext>
              </a:extLst>
            </p:cNvPr>
            <p:cNvCxnSpPr/>
            <p:nvPr/>
          </p:nvCxnSpPr>
          <p:spPr>
            <a:xfrm>
              <a:off x="2820690" y="5052170"/>
              <a:ext cx="26995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1" name="Google Shape;1557;p25">
              <a:extLst>
                <a:ext uri="{FF2B5EF4-FFF2-40B4-BE49-F238E27FC236}">
                  <a16:creationId xmlns:a16="http://schemas.microsoft.com/office/drawing/2014/main" id="{01B52CDD-60E7-8F4F-A803-ACE5376DEDA8}"/>
                </a:ext>
              </a:extLst>
            </p:cNvPr>
            <p:cNvCxnSpPr/>
            <p:nvPr/>
          </p:nvCxnSpPr>
          <p:spPr>
            <a:xfrm>
              <a:off x="6845149" y="5054585"/>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2" name="Google Shape;1558;p25">
              <a:extLst>
                <a:ext uri="{FF2B5EF4-FFF2-40B4-BE49-F238E27FC236}">
                  <a16:creationId xmlns:a16="http://schemas.microsoft.com/office/drawing/2014/main" id="{58A6334C-C84D-3D46-9523-75129761B167}"/>
                </a:ext>
              </a:extLst>
            </p:cNvPr>
            <p:cNvCxnSpPr/>
            <p:nvPr/>
          </p:nvCxnSpPr>
          <p:spPr>
            <a:xfrm>
              <a:off x="8023151" y="5045339"/>
              <a:ext cx="342837"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33" name="Google Shape;1559;p25">
              <a:extLst>
                <a:ext uri="{FF2B5EF4-FFF2-40B4-BE49-F238E27FC236}">
                  <a16:creationId xmlns:a16="http://schemas.microsoft.com/office/drawing/2014/main" id="{FE62C551-3D36-6949-9AA2-33920F09E127}"/>
                </a:ext>
              </a:extLst>
            </p:cNvPr>
            <p:cNvSpPr/>
            <p:nvPr/>
          </p:nvSpPr>
          <p:spPr>
            <a:xfrm>
              <a:off x="205374" y="4384255"/>
              <a:ext cx="1161697" cy="1401344"/>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a:solidFill>
                    <a:srgbClr val="FFFFFF"/>
                  </a:solidFill>
                  <a:latin typeface="Calibri"/>
                  <a:ea typeface="Calibri"/>
                  <a:cs typeface="Calibri"/>
                  <a:sym typeface="Calibri"/>
                </a:rPr>
                <a:t>Start with Why</a:t>
              </a:r>
              <a:r>
                <a:rPr lang="en-US" sz="1334" kern="0">
                  <a:solidFill>
                    <a:srgbClr val="FFFFFF"/>
                  </a:solidFill>
                  <a:latin typeface="Calibri"/>
                  <a:ea typeface="Calibri"/>
                  <a:cs typeface="Calibri"/>
                  <a:sym typeface="Calibri"/>
                </a:rPr>
                <a:t>: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Align Programs</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With the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Business</a:t>
              </a:r>
              <a:endParaRPr sz="1750" kern="0">
                <a:solidFill>
                  <a:srgbClr val="000000"/>
                </a:solidFill>
                <a:latin typeface="Arial"/>
                <a:ea typeface="Arial"/>
                <a:cs typeface="Arial"/>
                <a:sym typeface="Arial"/>
              </a:endParaRPr>
            </a:p>
          </p:txBody>
        </p:sp>
        <p:sp>
          <p:nvSpPr>
            <p:cNvPr id="34" name="Google Shape;1560;p25">
              <a:extLst>
                <a:ext uri="{FF2B5EF4-FFF2-40B4-BE49-F238E27FC236}">
                  <a16:creationId xmlns:a16="http://schemas.microsoft.com/office/drawing/2014/main" id="{1EB0470B-39DB-8C49-9D0C-096D7CD6C45F}"/>
                </a:ext>
              </a:extLst>
            </p:cNvPr>
            <p:cNvSpPr/>
            <p:nvPr/>
          </p:nvSpPr>
          <p:spPr>
            <a:xfrm>
              <a:off x="1581005" y="4412349"/>
              <a:ext cx="1321065" cy="13853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Feasible</a:t>
              </a:r>
              <a:r>
                <a:rPr lang="en-US" sz="1312" kern="0">
                  <a:solidFill>
                    <a:srgbClr val="FFFFFF"/>
                  </a:solidFill>
                  <a:latin typeface="Calibri"/>
                  <a:ea typeface="Calibri"/>
                  <a:cs typeface="Calibri"/>
                  <a:sym typeface="Calibri"/>
                </a:rPr>
                <a: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Select the Right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Solution</a:t>
              </a:r>
              <a:endParaRPr sz="1750" kern="0">
                <a:solidFill>
                  <a:srgbClr val="000000"/>
                </a:solidFill>
                <a:latin typeface="Arial"/>
                <a:ea typeface="Arial"/>
                <a:cs typeface="Arial"/>
                <a:sym typeface="Arial"/>
              </a:endParaRPr>
            </a:p>
          </p:txBody>
        </p:sp>
        <p:sp>
          <p:nvSpPr>
            <p:cNvPr id="35" name="Google Shape;1561;p25">
              <a:extLst>
                <a:ext uri="{FF2B5EF4-FFF2-40B4-BE49-F238E27FC236}">
                  <a16:creationId xmlns:a16="http://schemas.microsoft.com/office/drawing/2014/main" id="{8DCC5647-57D2-AA43-AD39-3938393FB7BA}"/>
                </a:ext>
              </a:extLst>
            </p:cNvPr>
            <p:cNvSpPr/>
            <p:nvPr/>
          </p:nvSpPr>
          <p:spPr>
            <a:xfrm>
              <a:off x="4265215" y="4429081"/>
              <a:ext cx="1187255" cy="1401344"/>
            </a:xfrm>
            <a:prstGeom prst="roundRect">
              <a:avLst>
                <a:gd name="adj" fmla="val 16667"/>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Matter:</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Design for Input, </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Reaction and</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 Learning</a:t>
              </a:r>
              <a:endParaRPr sz="1750" kern="0" dirty="0">
                <a:solidFill>
                  <a:srgbClr val="000000"/>
                </a:solidFill>
                <a:latin typeface="Arial"/>
                <a:ea typeface="Arial"/>
                <a:cs typeface="Arial"/>
                <a:sym typeface="Arial"/>
              </a:endParaRPr>
            </a:p>
          </p:txBody>
        </p:sp>
        <p:sp>
          <p:nvSpPr>
            <p:cNvPr id="36" name="Google Shape;1562;p25">
              <a:extLst>
                <a:ext uri="{FF2B5EF4-FFF2-40B4-BE49-F238E27FC236}">
                  <a16:creationId xmlns:a16="http://schemas.microsoft.com/office/drawing/2014/main" id="{856796AF-674D-CE4F-B795-C6B9217FE338}"/>
                </a:ext>
              </a:extLst>
            </p:cNvPr>
            <p:cNvSpPr/>
            <p:nvPr/>
          </p:nvSpPr>
          <p:spPr>
            <a:xfrm>
              <a:off x="7115038" y="4405465"/>
              <a:ext cx="1070877" cy="1385308"/>
            </a:xfrm>
            <a:prstGeom prst="roundRect">
              <a:avLst>
                <a:gd name="adj" fmla="val 16667"/>
              </a:avLst>
            </a:prstGeom>
            <a:solidFill>
              <a:srgbClr val="820E2E"/>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dirty="0">
                  <a:solidFill>
                    <a:srgbClr val="FFFFFF"/>
                  </a:solidFill>
                  <a:latin typeface="Calibri"/>
                  <a:ea typeface="Calibri"/>
                  <a:cs typeface="Calibri"/>
                  <a:sym typeface="Calibri"/>
                </a:rPr>
                <a:t>Make it</a:t>
              </a:r>
              <a:endParaRPr sz="1750" kern="0" dirty="0">
                <a:solidFill>
                  <a:srgbClr val="000000"/>
                </a:solidFill>
                <a:latin typeface="Arial"/>
                <a:ea typeface="Arial"/>
                <a:cs typeface="Arial"/>
                <a:sym typeface="Arial"/>
              </a:endParaRPr>
            </a:p>
            <a:p>
              <a:pPr algn="ctr" defTabSz="1142817">
                <a:buClr>
                  <a:srgbClr val="FFFFFF"/>
                </a:buClr>
                <a:buSzPts val="1050"/>
              </a:pPr>
              <a:r>
                <a:rPr lang="en-US" sz="1312" b="1" kern="0" dirty="0">
                  <a:solidFill>
                    <a:srgbClr val="FFFFFF"/>
                  </a:solidFill>
                  <a:latin typeface="Calibri"/>
                  <a:ea typeface="Calibri"/>
                  <a:cs typeface="Calibri"/>
                  <a:sym typeface="Calibri"/>
                </a:rPr>
                <a:t> Credible: </a:t>
              </a:r>
              <a:endParaRPr sz="1312"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Isolate the</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 Effects of the Program</a:t>
              </a:r>
              <a:endParaRPr sz="1750" kern="0" dirty="0">
                <a:solidFill>
                  <a:srgbClr val="000000"/>
                </a:solidFill>
                <a:latin typeface="Arial"/>
                <a:ea typeface="Arial"/>
                <a:cs typeface="Arial"/>
                <a:sym typeface="Arial"/>
              </a:endParaRPr>
            </a:p>
          </p:txBody>
        </p:sp>
        <p:sp>
          <p:nvSpPr>
            <p:cNvPr id="37" name="Google Shape;1563;p25">
              <a:extLst>
                <a:ext uri="{FF2B5EF4-FFF2-40B4-BE49-F238E27FC236}">
                  <a16:creationId xmlns:a16="http://schemas.microsoft.com/office/drawing/2014/main" id="{1F742A57-3812-074D-BCC9-410134C52859}"/>
                </a:ext>
              </a:extLst>
            </p:cNvPr>
            <p:cNvSpPr/>
            <p:nvPr/>
          </p:nvSpPr>
          <p:spPr>
            <a:xfrm>
              <a:off x="8359292" y="4384255"/>
              <a:ext cx="1461814" cy="1430265"/>
            </a:xfrm>
            <a:prstGeom prst="roundRect">
              <a:avLst>
                <a:gd name="adj" fmla="val 16667"/>
              </a:avLst>
            </a:prstGeom>
            <a:solidFill>
              <a:srgbClr val="820E2E"/>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Credible: </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Convert Data to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Monetary Value</a:t>
              </a:r>
              <a:endParaRPr sz="1750" kern="0">
                <a:solidFill>
                  <a:srgbClr val="000000"/>
                </a:solidFill>
                <a:latin typeface="Arial"/>
                <a:ea typeface="Arial"/>
                <a:cs typeface="Arial"/>
                <a:sym typeface="Arial"/>
              </a:endParaRPr>
            </a:p>
          </p:txBody>
        </p:sp>
        <p:sp>
          <p:nvSpPr>
            <p:cNvPr id="38" name="Google Shape;1564;p25">
              <a:extLst>
                <a:ext uri="{FF2B5EF4-FFF2-40B4-BE49-F238E27FC236}">
                  <a16:creationId xmlns:a16="http://schemas.microsoft.com/office/drawing/2014/main" id="{D52228C0-05EF-314F-88F3-5D709BAE2295}"/>
                </a:ext>
              </a:extLst>
            </p:cNvPr>
            <p:cNvSpPr/>
            <p:nvPr/>
          </p:nvSpPr>
          <p:spPr>
            <a:xfrm>
              <a:off x="9965962" y="3154140"/>
              <a:ext cx="1598478" cy="11654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Credible: </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Capture Costs of </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Program</a:t>
              </a:r>
              <a:endParaRPr sz="1750" kern="0" dirty="0">
                <a:solidFill>
                  <a:srgbClr val="000000"/>
                </a:solidFill>
                <a:latin typeface="Arial"/>
                <a:ea typeface="Arial"/>
                <a:cs typeface="Arial"/>
                <a:sym typeface="Arial"/>
              </a:endParaRPr>
            </a:p>
          </p:txBody>
        </p:sp>
        <p:sp>
          <p:nvSpPr>
            <p:cNvPr id="39" name="Google Shape;1565;p25">
              <a:extLst>
                <a:ext uri="{FF2B5EF4-FFF2-40B4-BE49-F238E27FC236}">
                  <a16:creationId xmlns:a16="http://schemas.microsoft.com/office/drawing/2014/main" id="{EC2D84E6-5637-1140-A351-25FC645DFDCD}"/>
                </a:ext>
              </a:extLst>
            </p:cNvPr>
            <p:cNvSpPr/>
            <p:nvPr/>
          </p:nvSpPr>
          <p:spPr>
            <a:xfrm>
              <a:off x="9977867" y="4512968"/>
              <a:ext cx="1586575" cy="890459"/>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Credible: </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Calculate ROI</a:t>
              </a:r>
              <a:endParaRPr sz="1750" kern="0">
                <a:solidFill>
                  <a:srgbClr val="000000"/>
                </a:solidFill>
                <a:latin typeface="Arial"/>
                <a:ea typeface="Arial"/>
                <a:cs typeface="Arial"/>
                <a:sym typeface="Arial"/>
              </a:endParaRPr>
            </a:p>
          </p:txBody>
        </p:sp>
        <p:sp>
          <p:nvSpPr>
            <p:cNvPr id="40" name="Google Shape;1566;p25">
              <a:extLst>
                <a:ext uri="{FF2B5EF4-FFF2-40B4-BE49-F238E27FC236}">
                  <a16:creationId xmlns:a16="http://schemas.microsoft.com/office/drawing/2014/main" id="{ACE1BB6B-55DC-CB40-888D-05643ACA1873}"/>
                </a:ext>
              </a:extLst>
            </p:cNvPr>
            <p:cNvSpPr/>
            <p:nvPr/>
          </p:nvSpPr>
          <p:spPr>
            <a:xfrm>
              <a:off x="9821106" y="5734527"/>
              <a:ext cx="1743336" cy="969052"/>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Credible: </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Identify Intangible Measures</a:t>
              </a:r>
              <a:endParaRPr sz="1750" kern="0" dirty="0">
                <a:solidFill>
                  <a:srgbClr val="000000"/>
                </a:solidFill>
                <a:latin typeface="Arial"/>
                <a:ea typeface="Arial"/>
                <a:cs typeface="Arial"/>
                <a:sym typeface="Arial"/>
              </a:endParaRPr>
            </a:p>
          </p:txBody>
        </p:sp>
        <p:sp>
          <p:nvSpPr>
            <p:cNvPr id="41" name="Google Shape;1567;p25">
              <a:extLst>
                <a:ext uri="{FF2B5EF4-FFF2-40B4-BE49-F238E27FC236}">
                  <a16:creationId xmlns:a16="http://schemas.microsoft.com/office/drawing/2014/main" id="{17F4C80C-29CA-8346-87F2-AD290F3AD467}"/>
                </a:ext>
              </a:extLst>
            </p:cNvPr>
            <p:cNvSpPr/>
            <p:nvPr/>
          </p:nvSpPr>
          <p:spPr>
            <a:xfrm>
              <a:off x="11685957" y="4290231"/>
              <a:ext cx="1559430" cy="1492041"/>
            </a:xfrm>
            <a:prstGeom prst="ellipse">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endParaRPr sz="1750" kern="0">
                <a:solidFill>
                  <a:srgbClr val="000000"/>
                </a:solidFill>
                <a:latin typeface="Arial"/>
                <a:ea typeface="Arial"/>
                <a:cs typeface="Arial"/>
                <a:sym typeface="Arial"/>
              </a:endParaRPr>
            </a:p>
          </p:txBody>
        </p:sp>
        <p:sp>
          <p:nvSpPr>
            <p:cNvPr id="42" name="Google Shape;1568;p25">
              <a:extLst>
                <a:ext uri="{FF2B5EF4-FFF2-40B4-BE49-F238E27FC236}">
                  <a16:creationId xmlns:a16="http://schemas.microsoft.com/office/drawing/2014/main" id="{3C56C5FD-0548-BE41-8C95-D23A32A24E8C}"/>
                </a:ext>
              </a:extLst>
            </p:cNvPr>
            <p:cNvSpPr/>
            <p:nvPr/>
          </p:nvSpPr>
          <p:spPr>
            <a:xfrm>
              <a:off x="3090640" y="4429211"/>
              <a:ext cx="947924" cy="13853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a:solidFill>
                    <a:srgbClr val="FFFFFF"/>
                  </a:solidFill>
                  <a:latin typeface="Calibri"/>
                  <a:ea typeface="Calibri"/>
                  <a:cs typeface="Calibri"/>
                  <a:sym typeface="Calibri"/>
                </a:rPr>
                <a:t>Expect </a:t>
              </a:r>
              <a:endParaRPr sz="1750" kern="0">
                <a:solidFill>
                  <a:srgbClr val="000000"/>
                </a:solidFill>
                <a:latin typeface="Arial"/>
                <a:ea typeface="Arial"/>
                <a:cs typeface="Arial"/>
                <a:sym typeface="Arial"/>
              </a:endParaRPr>
            </a:p>
            <a:p>
              <a:pPr algn="ctr" defTabSz="1142817">
                <a:buClr>
                  <a:srgbClr val="FFFFFF"/>
                </a:buClr>
                <a:buSzPts val="1067"/>
              </a:pPr>
              <a:r>
                <a:rPr lang="en-US" sz="1334" b="1" kern="0">
                  <a:solidFill>
                    <a:srgbClr val="FFFFFF"/>
                  </a:solidFill>
                  <a:latin typeface="Calibri"/>
                  <a:ea typeface="Calibri"/>
                  <a:cs typeface="Calibri"/>
                  <a:sym typeface="Calibri"/>
                </a:rPr>
                <a:t>Success</a:t>
              </a:r>
              <a:r>
                <a:rPr lang="en-US" sz="1334" kern="0">
                  <a:solidFill>
                    <a:srgbClr val="FFFFFF"/>
                  </a:solidFill>
                  <a:latin typeface="Calibri"/>
                  <a:ea typeface="Calibri"/>
                  <a:cs typeface="Calibri"/>
                  <a:sym typeface="Calibri"/>
                </a:rPr>
                <a: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Plan for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Results</a:t>
              </a:r>
              <a:endParaRPr sz="1750" kern="0">
                <a:solidFill>
                  <a:srgbClr val="000000"/>
                </a:solidFill>
                <a:latin typeface="Arial"/>
                <a:ea typeface="Arial"/>
                <a:cs typeface="Arial"/>
                <a:sym typeface="Arial"/>
              </a:endParaRPr>
            </a:p>
          </p:txBody>
        </p:sp>
        <p:sp>
          <p:nvSpPr>
            <p:cNvPr id="43" name="Google Shape;1569;p25">
              <a:extLst>
                <a:ext uri="{FF2B5EF4-FFF2-40B4-BE49-F238E27FC236}">
                  <a16:creationId xmlns:a16="http://schemas.microsoft.com/office/drawing/2014/main" id="{E2DD09A0-986E-BE44-940C-5652F758E09F}"/>
                </a:ext>
              </a:extLst>
            </p:cNvPr>
            <p:cNvSpPr/>
            <p:nvPr/>
          </p:nvSpPr>
          <p:spPr>
            <a:xfrm>
              <a:off x="5690126" y="4430279"/>
              <a:ext cx="1187255" cy="1401344"/>
            </a:xfrm>
            <a:prstGeom prst="roundRect">
              <a:avLst>
                <a:gd name="adj" fmla="val 16667"/>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Stick:</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Design for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Application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and Impact</a:t>
              </a:r>
              <a:endParaRPr sz="1750" kern="0">
                <a:solidFill>
                  <a:srgbClr val="000000"/>
                </a:solidFill>
                <a:latin typeface="Arial"/>
                <a:ea typeface="Arial"/>
                <a:cs typeface="Arial"/>
                <a:sym typeface="Arial"/>
              </a:endParaRPr>
            </a:p>
          </p:txBody>
        </p:sp>
        <p:cxnSp>
          <p:nvCxnSpPr>
            <p:cNvPr id="44" name="Google Shape;1570;p25">
              <a:extLst>
                <a:ext uri="{FF2B5EF4-FFF2-40B4-BE49-F238E27FC236}">
                  <a16:creationId xmlns:a16="http://schemas.microsoft.com/office/drawing/2014/main" id="{EF0E68E4-3261-EC42-81AF-250DC14691A8}"/>
                </a:ext>
              </a:extLst>
            </p:cNvPr>
            <p:cNvCxnSpPr/>
            <p:nvPr/>
          </p:nvCxnSpPr>
          <p:spPr>
            <a:xfrm>
              <a:off x="13245386" y="5054585"/>
              <a:ext cx="21739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45" name="Google Shape;1571;p25">
              <a:extLst>
                <a:ext uri="{FF2B5EF4-FFF2-40B4-BE49-F238E27FC236}">
                  <a16:creationId xmlns:a16="http://schemas.microsoft.com/office/drawing/2014/main" id="{B54997CB-1C62-9E4D-85B3-4739256DFA10}"/>
                </a:ext>
              </a:extLst>
            </p:cNvPr>
            <p:cNvSpPr/>
            <p:nvPr/>
          </p:nvSpPr>
          <p:spPr>
            <a:xfrm>
              <a:off x="13442040" y="4196936"/>
              <a:ext cx="1605518" cy="1684043"/>
            </a:xfrm>
            <a:prstGeom prst="diamond">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b" anchorCtr="0">
              <a:noAutofit/>
            </a:bodyPr>
            <a:lstStyle/>
            <a:p>
              <a:pPr algn="ctr" defTabSz="1142817">
                <a:buClr>
                  <a:srgbClr val="FFFFFF"/>
                </a:buClr>
                <a:buSzPts val="1067"/>
              </a:pPr>
              <a:endParaRPr sz="1750" kern="0">
                <a:solidFill>
                  <a:srgbClr val="000000"/>
                </a:solidFill>
                <a:latin typeface="Arial"/>
                <a:ea typeface="Arial"/>
                <a:cs typeface="Arial"/>
                <a:sym typeface="Arial"/>
              </a:endParaRPr>
            </a:p>
          </p:txBody>
        </p:sp>
        <p:sp>
          <p:nvSpPr>
            <p:cNvPr id="46" name="Google Shape;1572;p25">
              <a:extLst>
                <a:ext uri="{FF2B5EF4-FFF2-40B4-BE49-F238E27FC236}">
                  <a16:creationId xmlns:a16="http://schemas.microsoft.com/office/drawing/2014/main" id="{97D36EDB-BC21-5C4B-8577-E3AE7AA84B1A}"/>
                </a:ext>
              </a:extLst>
            </p:cNvPr>
            <p:cNvSpPr/>
            <p:nvPr/>
          </p:nvSpPr>
          <p:spPr>
            <a:xfrm>
              <a:off x="1150250" y="4117064"/>
              <a:ext cx="1894728" cy="288468"/>
            </a:xfrm>
            <a:prstGeom prst="rect">
              <a:avLst/>
            </a:prstGeom>
            <a:noFill/>
            <a:ln>
              <a:noFill/>
            </a:ln>
          </p:spPr>
          <p:txBody>
            <a:bodyPr spcFirstLastPara="1" wrap="square" lIns="114260" tIns="57114" rIns="114260" bIns="57114" anchor="t" anchorCtr="0">
              <a:spAutoFit/>
            </a:bodyPr>
            <a:lstStyle/>
            <a:p>
              <a:pPr defTabSz="1142817">
                <a:buClr>
                  <a:srgbClr val="595959"/>
                </a:buClr>
                <a:buSzPts val="900"/>
              </a:pPr>
              <a:r>
                <a:rPr lang="en-US" sz="1125" kern="0">
                  <a:solidFill>
                    <a:srgbClr val="595959"/>
                  </a:solidFill>
                  <a:latin typeface="Calibri"/>
                  <a:ea typeface="Calibri"/>
                  <a:cs typeface="Calibri"/>
                  <a:sym typeface="Calibri"/>
                </a:rPr>
                <a:t>LEVEL 0: INPUT</a:t>
              </a:r>
              <a:endParaRPr sz="1125" kern="0">
                <a:solidFill>
                  <a:srgbClr val="595959"/>
                </a:solidFill>
                <a:latin typeface="Calibri"/>
                <a:ea typeface="Calibri"/>
                <a:cs typeface="Calibri"/>
                <a:sym typeface="Calibri"/>
              </a:endParaRPr>
            </a:p>
          </p:txBody>
        </p:sp>
        <p:sp>
          <p:nvSpPr>
            <p:cNvPr id="47" name="Google Shape;1574;p25">
              <a:extLst>
                <a:ext uri="{FF2B5EF4-FFF2-40B4-BE49-F238E27FC236}">
                  <a16:creationId xmlns:a16="http://schemas.microsoft.com/office/drawing/2014/main" id="{91CE5AFC-E8C7-7F46-8236-4659B8FBCFAB}"/>
                </a:ext>
              </a:extLst>
            </p:cNvPr>
            <p:cNvSpPr txBox="1"/>
            <p:nvPr/>
          </p:nvSpPr>
          <p:spPr>
            <a:xfrm>
              <a:off x="30877" y="8216059"/>
              <a:ext cx="11774510" cy="307704"/>
            </a:xfrm>
            <a:prstGeom prst="rect">
              <a:avLst/>
            </a:prstGeom>
            <a:noFill/>
            <a:ln>
              <a:noFill/>
            </a:ln>
          </p:spPr>
          <p:txBody>
            <a:bodyPr spcFirstLastPara="1" wrap="square" lIns="114260" tIns="57114" rIns="114260" bIns="57114" anchor="t" anchorCtr="0">
              <a:spAutoFit/>
            </a:bodyPr>
            <a:lstStyle/>
            <a:p>
              <a:pPr defTabSz="1142817">
                <a:buClr>
                  <a:srgbClr val="000000"/>
                </a:buClr>
                <a:buSzPts val="1000"/>
              </a:pPr>
              <a:r>
                <a:rPr lang="en-US" sz="1250" kern="0" dirty="0">
                  <a:solidFill>
                    <a:srgbClr val="000000"/>
                  </a:solidFill>
                  <a:latin typeface="Calibri"/>
                  <a:ea typeface="Calibri"/>
                  <a:cs typeface="Calibri"/>
                  <a:sym typeface="Calibri"/>
                </a:rPr>
                <a:t>©2023 ROI Institute Inc. All Rights Reserved.</a:t>
              </a:r>
              <a:endParaRPr lang="en-US" sz="1750" kern="0" dirty="0">
                <a:solidFill>
                  <a:srgbClr val="000000"/>
                </a:solidFill>
                <a:latin typeface="Arial"/>
                <a:ea typeface="Arial"/>
                <a:cs typeface="Arial"/>
                <a:sym typeface="Arial"/>
              </a:endParaRPr>
            </a:p>
          </p:txBody>
        </p:sp>
        <p:pic>
          <p:nvPicPr>
            <p:cNvPr id="48" name="Google Shape;1575;p25" descr="INSTITI ">
              <a:extLst>
                <a:ext uri="{FF2B5EF4-FFF2-40B4-BE49-F238E27FC236}">
                  <a16:creationId xmlns:a16="http://schemas.microsoft.com/office/drawing/2014/main" id="{4387792C-EA0F-3E4F-A767-DC033B081680}"/>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2416643" y="7903829"/>
              <a:ext cx="2709627" cy="388098"/>
            </a:xfrm>
            <a:prstGeom prst="rect">
              <a:avLst/>
            </a:prstGeom>
            <a:noFill/>
            <a:ln>
              <a:noFill/>
            </a:ln>
          </p:spPr>
        </p:pic>
        <p:sp>
          <p:nvSpPr>
            <p:cNvPr id="49" name="Google Shape;1576;p25">
              <a:extLst>
                <a:ext uri="{FF2B5EF4-FFF2-40B4-BE49-F238E27FC236}">
                  <a16:creationId xmlns:a16="http://schemas.microsoft.com/office/drawing/2014/main" id="{CAB3ED3B-58B5-6348-8090-5F56F3FCB434}"/>
                </a:ext>
              </a:extLst>
            </p:cNvPr>
            <p:cNvSpPr txBox="1"/>
            <p:nvPr/>
          </p:nvSpPr>
          <p:spPr>
            <a:xfrm>
              <a:off x="13428105" y="4395349"/>
              <a:ext cx="1638244" cy="1292589"/>
            </a:xfrm>
            <a:prstGeom prst="rect">
              <a:avLst/>
            </a:prstGeom>
            <a:noFill/>
            <a:ln>
              <a:noFill/>
            </a:ln>
          </p:spPr>
          <p:txBody>
            <a:bodyPr spcFirstLastPara="1" wrap="square" lIns="114260" tIns="57114" rIns="114260" bIns="57114" anchor="t" anchorCtr="0">
              <a:spAutoFit/>
            </a:bodyPr>
            <a:lstStyle/>
            <a:p>
              <a:pPr algn="ctr" defTabSz="1142817">
                <a:buClr>
                  <a:srgbClr val="FFFFFF"/>
                </a:buClr>
                <a:buSzPts val="1067"/>
              </a:pPr>
              <a:r>
                <a:rPr lang="en-US" sz="1275" b="1" kern="0" dirty="0">
                  <a:solidFill>
                    <a:srgbClr val="FFFFFF"/>
                  </a:solidFill>
                  <a:latin typeface="Calibri"/>
                  <a:ea typeface="Calibri"/>
                  <a:cs typeface="Calibri"/>
                  <a:sym typeface="Calibri"/>
                </a:rPr>
                <a:t>Optimize </a:t>
              </a:r>
              <a:endParaRPr sz="1275" kern="0" dirty="0">
                <a:solidFill>
                  <a:srgbClr val="FFFFFF"/>
                </a:solidFill>
                <a:latin typeface="Arial"/>
                <a:ea typeface="Arial"/>
                <a:cs typeface="Arial"/>
                <a:sym typeface="Arial"/>
              </a:endParaRPr>
            </a:p>
            <a:p>
              <a:pPr algn="ctr" defTabSz="1142817">
                <a:buClr>
                  <a:srgbClr val="FFFFFF"/>
                </a:buClr>
                <a:buSzPts val="1050"/>
              </a:pPr>
              <a:r>
                <a:rPr lang="en-US" sz="1275" b="1" kern="0" dirty="0">
                  <a:solidFill>
                    <a:srgbClr val="FFFFFF"/>
                  </a:solidFill>
                  <a:latin typeface="Calibri"/>
                  <a:ea typeface="Calibri"/>
                  <a:cs typeface="Calibri"/>
                  <a:sym typeface="Calibri"/>
                </a:rPr>
                <a:t>Results:</a:t>
              </a:r>
              <a:endParaRPr sz="1275" kern="0" dirty="0">
                <a:solidFill>
                  <a:srgbClr val="FFFFFF"/>
                </a:solidFill>
                <a:latin typeface="Calibri"/>
                <a:ea typeface="Calibri"/>
                <a:cs typeface="Calibri"/>
                <a:sym typeface="Calibri"/>
              </a:endParaRPr>
            </a:p>
            <a:p>
              <a:pPr algn="ctr" defTabSz="1142817">
                <a:buClr>
                  <a:srgbClr val="FFFFFF"/>
                </a:buClr>
                <a:buSzPts val="900"/>
              </a:pPr>
              <a:r>
                <a:rPr lang="en-US" sz="1275" kern="0" dirty="0">
                  <a:solidFill>
                    <a:srgbClr val="FFFFFF"/>
                  </a:solidFill>
                  <a:latin typeface="Calibri"/>
                  <a:ea typeface="Calibri"/>
                  <a:cs typeface="Calibri"/>
                  <a:sym typeface="Calibri"/>
                </a:rPr>
                <a:t>Use Black Box </a:t>
              </a:r>
              <a:endParaRPr sz="1275" kern="0" dirty="0">
                <a:solidFill>
                  <a:srgbClr val="FFFFFF"/>
                </a:solidFill>
                <a:latin typeface="Arial"/>
                <a:ea typeface="Arial"/>
                <a:cs typeface="Arial"/>
                <a:sym typeface="Arial"/>
              </a:endParaRPr>
            </a:p>
            <a:p>
              <a:pPr algn="ctr" defTabSz="1142817">
                <a:buClr>
                  <a:srgbClr val="FFFFFF"/>
                </a:buClr>
                <a:buSzPts val="900"/>
              </a:pPr>
              <a:r>
                <a:rPr lang="en-US" sz="1275" kern="0" dirty="0">
                  <a:solidFill>
                    <a:srgbClr val="FFFFFF"/>
                  </a:solidFill>
                  <a:latin typeface="Calibri"/>
                  <a:ea typeface="Calibri"/>
                  <a:cs typeface="Calibri"/>
                  <a:sym typeface="Calibri"/>
                </a:rPr>
                <a:t>Thinking to</a:t>
              </a:r>
              <a:r>
                <a:rPr lang="en-US" sz="1275" kern="0" dirty="0">
                  <a:solidFill>
                    <a:srgbClr val="FFFFFF"/>
                  </a:solidFill>
                  <a:latin typeface="Arial"/>
                  <a:ea typeface="Arial"/>
                  <a:cs typeface="Arial"/>
                  <a:sym typeface="Arial"/>
                </a:rPr>
                <a:t> </a:t>
              </a:r>
              <a:br>
                <a:rPr lang="en-US" sz="1275" kern="0" dirty="0">
                  <a:solidFill>
                    <a:srgbClr val="FFFFFF"/>
                  </a:solidFill>
                  <a:latin typeface="Arial"/>
                  <a:ea typeface="Arial"/>
                  <a:cs typeface="Arial"/>
                  <a:sym typeface="Arial"/>
                </a:rPr>
              </a:br>
              <a:r>
                <a:rPr lang="en-US" sz="1275" kern="0" dirty="0">
                  <a:solidFill>
                    <a:srgbClr val="FFFFFF"/>
                  </a:solidFill>
                  <a:latin typeface="Calibri"/>
                  <a:ea typeface="Calibri"/>
                  <a:cs typeface="Calibri"/>
                  <a:sym typeface="Calibri"/>
                </a:rPr>
                <a:t>Increase </a:t>
              </a:r>
              <a:br>
                <a:rPr lang="en-US" sz="1275" kern="0" dirty="0">
                  <a:solidFill>
                    <a:srgbClr val="FFFFFF"/>
                  </a:solidFill>
                  <a:latin typeface="Calibri"/>
                  <a:ea typeface="Calibri"/>
                  <a:cs typeface="Calibri"/>
                  <a:sym typeface="Calibri"/>
                </a:rPr>
              </a:br>
              <a:r>
                <a:rPr lang="en-US" sz="1275" kern="0" dirty="0">
                  <a:solidFill>
                    <a:srgbClr val="FFFFFF"/>
                  </a:solidFill>
                  <a:latin typeface="Calibri"/>
                  <a:ea typeface="Calibri"/>
                  <a:cs typeface="Calibri"/>
                  <a:sym typeface="Calibri"/>
                </a:rPr>
                <a:t>Funding</a:t>
              </a:r>
              <a:endParaRPr sz="1275" kern="0" dirty="0">
                <a:solidFill>
                  <a:srgbClr val="FFFFFF"/>
                </a:solidFill>
                <a:latin typeface="Arial"/>
                <a:ea typeface="Arial"/>
                <a:cs typeface="Arial"/>
                <a:sym typeface="Arial"/>
              </a:endParaRPr>
            </a:p>
          </p:txBody>
        </p:sp>
        <p:sp>
          <p:nvSpPr>
            <p:cNvPr id="50" name="Google Shape;1577;p25">
              <a:extLst>
                <a:ext uri="{FF2B5EF4-FFF2-40B4-BE49-F238E27FC236}">
                  <a16:creationId xmlns:a16="http://schemas.microsoft.com/office/drawing/2014/main" id="{017CC89C-3B24-D84C-B26C-83E250F4EB29}"/>
                </a:ext>
              </a:extLst>
            </p:cNvPr>
            <p:cNvSpPr txBox="1"/>
            <p:nvPr/>
          </p:nvSpPr>
          <p:spPr>
            <a:xfrm>
              <a:off x="11624214" y="4582184"/>
              <a:ext cx="1691765" cy="923001"/>
            </a:xfrm>
            <a:prstGeom prst="rect">
              <a:avLst/>
            </a:prstGeom>
            <a:noFill/>
            <a:ln>
              <a:noFill/>
            </a:ln>
          </p:spPr>
          <p:txBody>
            <a:bodyPr spcFirstLastPara="1" wrap="square" lIns="114260" tIns="57114" rIns="114260" bIns="57114" anchor="t" anchorCtr="0">
              <a:spAutoFit/>
            </a:bodyPr>
            <a:lstStyle/>
            <a:p>
              <a:pPr algn="ctr" defTabSz="1142817">
                <a:buClr>
                  <a:srgbClr val="FFFFFF"/>
                </a:buClr>
                <a:buSzPts val="1050"/>
              </a:pPr>
              <a:r>
                <a:rPr lang="en-US" sz="1312" b="1" kern="0">
                  <a:solidFill>
                    <a:srgbClr val="FFFFFF"/>
                  </a:solidFill>
                  <a:latin typeface="Calibri"/>
                  <a:ea typeface="Calibri"/>
                  <a:cs typeface="Calibri"/>
                  <a:sym typeface="Calibri"/>
                </a:rPr>
                <a:t>Tell the Story:</a:t>
              </a:r>
              <a:endParaRPr sz="1750" kern="0">
                <a:solidFill>
                  <a:srgbClr val="000000"/>
                </a:solidFill>
                <a:latin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Communicate </a:t>
              </a:r>
              <a:endParaRPr sz="1312" kern="0">
                <a:solidFill>
                  <a:srgbClr val="FFFFFF"/>
                </a:solidFill>
                <a:latin typeface="Arial"/>
                <a:ea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Results to Key </a:t>
              </a:r>
              <a:endParaRPr sz="1312" kern="0">
                <a:solidFill>
                  <a:srgbClr val="FFFFFF"/>
                </a:solidFill>
                <a:latin typeface="Arial"/>
                <a:ea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Stakeholder</a:t>
              </a:r>
              <a:endParaRPr sz="1312" kern="0">
                <a:solidFill>
                  <a:srgbClr val="FFFFFF"/>
                </a:solidFill>
                <a:latin typeface="Arial"/>
                <a:ea typeface="Arial"/>
                <a:cs typeface="Arial"/>
                <a:sym typeface="Arial"/>
              </a:endParaRPr>
            </a:p>
          </p:txBody>
        </p:sp>
        <p:sp>
          <p:nvSpPr>
            <p:cNvPr id="51" name="Google Shape;1914;p38">
              <a:extLst>
                <a:ext uri="{FF2B5EF4-FFF2-40B4-BE49-F238E27FC236}">
                  <a16:creationId xmlns:a16="http://schemas.microsoft.com/office/drawing/2014/main" id="{7763FF30-E4EF-1E4F-870A-382F86135D82}"/>
                </a:ext>
              </a:extLst>
            </p:cNvPr>
            <p:cNvSpPr/>
            <p:nvPr/>
          </p:nvSpPr>
          <p:spPr>
            <a:xfrm>
              <a:off x="134125" y="3182868"/>
              <a:ext cx="3616930"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dirty="0">
                  <a:solidFill>
                    <a:srgbClr val="595959"/>
                  </a:solidFill>
                  <a:latin typeface="Calibri"/>
                  <a:ea typeface="Calibri"/>
                  <a:cs typeface="Calibri"/>
                  <a:sym typeface="Calibri"/>
                </a:rPr>
                <a:t>PLAN THE EVALUATION</a:t>
              </a:r>
              <a:endParaRPr sz="1750" kern="0" dirty="0">
                <a:solidFill>
                  <a:srgbClr val="000000"/>
                </a:solidFill>
                <a:latin typeface="Arial"/>
                <a:ea typeface="Arial"/>
                <a:cs typeface="Arial"/>
                <a:sym typeface="Arial"/>
              </a:endParaRPr>
            </a:p>
          </p:txBody>
        </p:sp>
        <p:sp>
          <p:nvSpPr>
            <p:cNvPr id="52" name="Google Shape;1915;p38">
              <a:extLst>
                <a:ext uri="{FF2B5EF4-FFF2-40B4-BE49-F238E27FC236}">
                  <a16:creationId xmlns:a16="http://schemas.microsoft.com/office/drawing/2014/main" id="{A6C8456C-F7FE-1547-99E2-CF6964EC623A}"/>
                </a:ext>
              </a:extLst>
            </p:cNvPr>
            <p:cNvSpPr/>
            <p:nvPr/>
          </p:nvSpPr>
          <p:spPr>
            <a:xfrm>
              <a:off x="3751056" y="3155833"/>
              <a:ext cx="3322652"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dirty="0">
                  <a:solidFill>
                    <a:srgbClr val="595959"/>
                  </a:solidFill>
                  <a:latin typeface="Calibri"/>
                  <a:ea typeface="Calibri"/>
                  <a:cs typeface="Calibri"/>
                  <a:sym typeface="Calibri"/>
                </a:rPr>
                <a:t>COLLECT DATA </a:t>
              </a:r>
              <a:endParaRPr sz="1750" kern="0" dirty="0">
                <a:solidFill>
                  <a:srgbClr val="000000"/>
                </a:solidFill>
                <a:latin typeface="Arial"/>
                <a:ea typeface="Arial"/>
                <a:cs typeface="Arial"/>
                <a:sym typeface="Arial"/>
              </a:endParaRPr>
            </a:p>
          </p:txBody>
        </p:sp>
      </p:grpSp>
      <p:sp>
        <p:nvSpPr>
          <p:cNvPr id="53" name="Slide Number Placeholder 20">
            <a:extLst>
              <a:ext uri="{FF2B5EF4-FFF2-40B4-BE49-F238E27FC236}">
                <a16:creationId xmlns:a16="http://schemas.microsoft.com/office/drawing/2014/main" id="{73EE5CBD-B15A-8045-9E54-598475C00D52}"/>
              </a:ext>
            </a:extLst>
          </p:cNvPr>
          <p:cNvSpPr txBox="1">
            <a:spLocks/>
          </p:cNvSpPr>
          <p:nvPr/>
        </p:nvSpPr>
        <p:spPr>
          <a:xfrm>
            <a:off x="14172793" y="9738941"/>
            <a:ext cx="4114467" cy="547643"/>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21" fontAlgn="base">
              <a:spcBef>
                <a:spcPct val="0"/>
              </a:spcBef>
              <a:spcAft>
                <a:spcPts val="900"/>
              </a:spcAft>
              <a:defRPr/>
            </a:pPr>
            <a:fld id="{5CAF2848-72F5-C442-96E7-D641D54052C2}" type="slidenum">
              <a:rPr lang="en-US" sz="2400">
                <a:solidFill>
                  <a:prstClr val="white"/>
                </a:solidFill>
                <a:latin typeface="Calibri" panose="020F0502020204030204" pitchFamily="34" charset="0"/>
                <a:cs typeface="Calibri" panose="020F0502020204030204" pitchFamily="34" charset="0"/>
              </a:rPr>
              <a:pPr defTabSz="1028621" fontAlgn="base">
                <a:spcBef>
                  <a:spcPct val="0"/>
                </a:spcBef>
                <a:spcAft>
                  <a:spcPts val="900"/>
                </a:spcAft>
                <a:defRPr/>
              </a:pPr>
              <a:t>16</a:t>
            </a:fld>
            <a:endParaRPr lang="en-US" sz="2400" dirty="0">
              <a:solidFill>
                <a:prstClr val="whit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805774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14400" y="4353"/>
            <a:ext cx="16408400" cy="1339155"/>
          </a:xfrm>
        </p:spPr>
        <p:txBody>
          <a:bodyPr>
            <a:normAutofit/>
          </a:bodyPr>
          <a:lstStyle/>
          <a:p>
            <a:r>
              <a:rPr lang="en-US" dirty="0">
                <a:latin typeface="Calibri" panose="020F0502020204030204" pitchFamily="34" charset="0"/>
                <a:cs typeface="Calibri" panose="020F0502020204030204" pitchFamily="34" charset="0"/>
              </a:rPr>
              <a:t>The ROI Methodology Process Model</a:t>
            </a:r>
          </a:p>
        </p:txBody>
      </p:sp>
      <p:grpSp>
        <p:nvGrpSpPr>
          <p:cNvPr id="6" name="Group 5">
            <a:extLst>
              <a:ext uri="{FF2B5EF4-FFF2-40B4-BE49-F238E27FC236}">
                <a16:creationId xmlns:a16="http://schemas.microsoft.com/office/drawing/2014/main" id="{6241C2C0-B5C5-834E-91CA-4B5E31A41D74}"/>
              </a:ext>
            </a:extLst>
          </p:cNvPr>
          <p:cNvGrpSpPr/>
          <p:nvPr/>
        </p:nvGrpSpPr>
        <p:grpSpPr>
          <a:xfrm>
            <a:off x="533400" y="2757616"/>
            <a:ext cx="17297400" cy="6691590"/>
            <a:chOff x="30877" y="2969218"/>
            <a:chExt cx="15095393" cy="5554545"/>
          </a:xfrm>
        </p:grpSpPr>
        <p:sp>
          <p:nvSpPr>
            <p:cNvPr id="7" name="Google Shape;1864;p37">
              <a:extLst>
                <a:ext uri="{FF2B5EF4-FFF2-40B4-BE49-F238E27FC236}">
                  <a16:creationId xmlns:a16="http://schemas.microsoft.com/office/drawing/2014/main" id="{E2A38444-7EE1-5741-AAA8-B482A8B00A75}"/>
                </a:ext>
              </a:extLst>
            </p:cNvPr>
            <p:cNvSpPr/>
            <p:nvPr/>
          </p:nvSpPr>
          <p:spPr>
            <a:xfrm rot="10800000">
              <a:off x="11694804" y="2976979"/>
              <a:ext cx="3352754" cy="4094992"/>
            </a:xfrm>
            <a:prstGeom prst="roundRect">
              <a:avLst>
                <a:gd name="adj" fmla="val 12184"/>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8" name="Google Shape;1529;p25">
              <a:extLst>
                <a:ext uri="{FF2B5EF4-FFF2-40B4-BE49-F238E27FC236}">
                  <a16:creationId xmlns:a16="http://schemas.microsoft.com/office/drawing/2014/main" id="{10214365-9AA5-D141-98ED-EB2DF11B5122}"/>
                </a:ext>
              </a:extLst>
            </p:cNvPr>
            <p:cNvSpPr/>
            <p:nvPr/>
          </p:nvSpPr>
          <p:spPr>
            <a:xfrm rot="10800000">
              <a:off x="3649806" y="2969658"/>
              <a:ext cx="3307620" cy="4094992"/>
            </a:xfrm>
            <a:prstGeom prst="roundRect">
              <a:avLst>
                <a:gd name="adj" fmla="val 9278"/>
              </a:avLst>
            </a:prstGeom>
            <a:gradFill>
              <a:gsLst>
                <a:gs pos="0">
                  <a:schemeClr val="lt1"/>
                </a:gs>
                <a:gs pos="1000">
                  <a:schemeClr val="lt1"/>
                </a:gs>
                <a:gs pos="16000">
                  <a:schemeClr val="lt1"/>
                </a:gs>
                <a:gs pos="83000">
                  <a:srgbClr val="F2F2F2"/>
                </a:gs>
                <a:gs pos="100000">
                  <a:srgbClr val="D8D8D8"/>
                </a:gs>
              </a:gsLst>
              <a:lin ang="0" scaled="0"/>
            </a:gradFill>
            <a:ln w="76200" cap="flat" cmpd="sng">
              <a:solidFill>
                <a:schemeClr val="tx1">
                  <a:lumMod val="50000"/>
                  <a:lumOff val="50000"/>
                </a:schemeClr>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cxnSp>
          <p:nvCxnSpPr>
            <p:cNvPr id="9" name="Google Shape;1530;p25">
              <a:extLst>
                <a:ext uri="{FF2B5EF4-FFF2-40B4-BE49-F238E27FC236}">
                  <a16:creationId xmlns:a16="http://schemas.microsoft.com/office/drawing/2014/main" id="{B456FD94-CA57-AD46-A357-67BC6C90F1B9}"/>
                </a:ext>
              </a:extLst>
            </p:cNvPr>
            <p:cNvCxnSpPr/>
            <p:nvPr/>
          </p:nvCxnSpPr>
          <p:spPr>
            <a:xfrm>
              <a:off x="4019318" y="5073626"/>
              <a:ext cx="26995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0" name="Google Shape;1534;p25">
              <a:extLst>
                <a:ext uri="{FF2B5EF4-FFF2-40B4-BE49-F238E27FC236}">
                  <a16:creationId xmlns:a16="http://schemas.microsoft.com/office/drawing/2014/main" id="{E277A682-41D2-984C-8DAD-AC913756D830}"/>
                </a:ext>
              </a:extLst>
            </p:cNvPr>
            <p:cNvSpPr/>
            <p:nvPr/>
          </p:nvSpPr>
          <p:spPr>
            <a:xfrm rot="10800000">
              <a:off x="92133" y="2969658"/>
              <a:ext cx="3432494" cy="4094992"/>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1" name="Google Shape;1535;p25">
              <a:extLst>
                <a:ext uri="{FF2B5EF4-FFF2-40B4-BE49-F238E27FC236}">
                  <a16:creationId xmlns:a16="http://schemas.microsoft.com/office/drawing/2014/main" id="{AF1C4112-319A-2943-9DCF-53825520E56E}"/>
                </a:ext>
              </a:extLst>
            </p:cNvPr>
            <p:cNvSpPr/>
            <p:nvPr/>
          </p:nvSpPr>
          <p:spPr>
            <a:xfrm rot="10800000">
              <a:off x="108593" y="3017941"/>
              <a:ext cx="3432494" cy="4094992"/>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76200" cap="flat" cmpd="sng">
              <a:no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2" name="Google Shape;1538;p25">
              <a:extLst>
                <a:ext uri="{FF2B5EF4-FFF2-40B4-BE49-F238E27FC236}">
                  <a16:creationId xmlns:a16="http://schemas.microsoft.com/office/drawing/2014/main" id="{553DD2CF-8CA7-FE45-9816-2F7FA0905D0D}"/>
                </a:ext>
              </a:extLst>
            </p:cNvPr>
            <p:cNvSpPr/>
            <p:nvPr/>
          </p:nvSpPr>
          <p:spPr>
            <a:xfrm rot="10800000">
              <a:off x="7056550" y="2969218"/>
              <a:ext cx="4605837" cy="4094992"/>
            </a:xfrm>
            <a:prstGeom prst="roundRect">
              <a:avLst>
                <a:gd name="adj" fmla="val 7470"/>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3" name="Google Shape;1539;p25">
              <a:extLst>
                <a:ext uri="{FF2B5EF4-FFF2-40B4-BE49-F238E27FC236}">
                  <a16:creationId xmlns:a16="http://schemas.microsoft.com/office/drawing/2014/main" id="{091A7C93-6451-C341-B6D5-ADA8F1E68928}"/>
                </a:ext>
              </a:extLst>
            </p:cNvPr>
            <p:cNvSpPr/>
            <p:nvPr/>
          </p:nvSpPr>
          <p:spPr>
            <a:xfrm>
              <a:off x="7627648" y="3183146"/>
              <a:ext cx="2520996" cy="423120"/>
            </a:xfrm>
            <a:prstGeom prst="rect">
              <a:avLst/>
            </a:prstGeom>
            <a:noFill/>
            <a:ln>
              <a:noFill/>
            </a:ln>
          </p:spPr>
          <p:txBody>
            <a:bodyPr spcFirstLastPara="1" wrap="square" lIns="114260" tIns="57114" rIns="114260" bIns="57114" anchor="t" anchorCtr="0">
              <a:spAutoFit/>
            </a:bodyPr>
            <a:lstStyle/>
            <a:p>
              <a:pPr defTabSz="1142817">
                <a:buClr>
                  <a:srgbClr val="000000"/>
                </a:buClr>
                <a:buSzPts val="1600"/>
              </a:pPr>
              <a:r>
                <a:rPr lang="en-US" sz="2000" kern="0">
                  <a:solidFill>
                    <a:srgbClr val="595959"/>
                  </a:solidFill>
                  <a:latin typeface="Calibri"/>
                  <a:ea typeface="Calibri"/>
                  <a:cs typeface="Calibri"/>
                  <a:sym typeface="Calibri"/>
                </a:rPr>
                <a:t>ANALYZE DATA</a:t>
              </a:r>
              <a:endParaRPr sz="2000" kern="0">
                <a:solidFill>
                  <a:srgbClr val="595959"/>
                </a:solidFill>
                <a:latin typeface="Calibri"/>
                <a:ea typeface="Calibri"/>
                <a:cs typeface="Calibri"/>
                <a:sym typeface="Calibri"/>
              </a:endParaRPr>
            </a:p>
          </p:txBody>
        </p:sp>
        <p:sp>
          <p:nvSpPr>
            <p:cNvPr id="14" name="Google Shape;1540;p25">
              <a:extLst>
                <a:ext uri="{FF2B5EF4-FFF2-40B4-BE49-F238E27FC236}">
                  <a16:creationId xmlns:a16="http://schemas.microsoft.com/office/drawing/2014/main" id="{FA922FDB-9679-F44D-9CAF-C2B6FACDCE73}"/>
                </a:ext>
              </a:extLst>
            </p:cNvPr>
            <p:cNvSpPr/>
            <p:nvPr/>
          </p:nvSpPr>
          <p:spPr>
            <a:xfrm>
              <a:off x="11753511" y="3163844"/>
              <a:ext cx="3175881"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a:solidFill>
                    <a:srgbClr val="595959"/>
                  </a:solidFill>
                  <a:latin typeface="Calibri"/>
                  <a:ea typeface="Calibri"/>
                  <a:cs typeface="Calibri"/>
                  <a:sym typeface="Calibri"/>
                </a:rPr>
                <a:t>OPTIMIZE RESULTS</a:t>
              </a:r>
              <a:endParaRPr sz="2000" kern="0">
                <a:solidFill>
                  <a:srgbClr val="595959"/>
                </a:solidFill>
                <a:latin typeface="Calibri"/>
                <a:ea typeface="Calibri"/>
                <a:cs typeface="Calibri"/>
                <a:sym typeface="Calibri"/>
              </a:endParaRPr>
            </a:p>
          </p:txBody>
        </p:sp>
        <p:sp>
          <p:nvSpPr>
            <p:cNvPr id="15" name="Google Shape;1541;p25">
              <a:extLst>
                <a:ext uri="{FF2B5EF4-FFF2-40B4-BE49-F238E27FC236}">
                  <a16:creationId xmlns:a16="http://schemas.microsoft.com/office/drawing/2014/main" id="{381650F7-F8F4-E843-8A67-4062D08752DF}"/>
                </a:ext>
              </a:extLst>
            </p:cNvPr>
            <p:cNvSpPr/>
            <p:nvPr/>
          </p:nvSpPr>
          <p:spPr>
            <a:xfrm>
              <a:off x="10017366" y="5419440"/>
              <a:ext cx="1493163"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5: ROI</a:t>
              </a:r>
              <a:endParaRPr sz="2250" kern="0">
                <a:solidFill>
                  <a:srgbClr val="000000"/>
                </a:solidFill>
                <a:latin typeface="Calibri"/>
                <a:ea typeface="Calibri"/>
                <a:cs typeface="Calibri"/>
                <a:sym typeface="Calibri"/>
              </a:endParaRPr>
            </a:p>
          </p:txBody>
        </p:sp>
        <p:sp>
          <p:nvSpPr>
            <p:cNvPr id="16" name="Google Shape;1542;p25">
              <a:extLst>
                <a:ext uri="{FF2B5EF4-FFF2-40B4-BE49-F238E27FC236}">
                  <a16:creationId xmlns:a16="http://schemas.microsoft.com/office/drawing/2014/main" id="{4626890D-23A3-954D-8230-E42B41D0C0B5}"/>
                </a:ext>
              </a:extLst>
            </p:cNvPr>
            <p:cNvSpPr/>
            <p:nvPr/>
          </p:nvSpPr>
          <p:spPr>
            <a:xfrm>
              <a:off x="3905639" y="3951994"/>
              <a:ext cx="1894728" cy="461592"/>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1: REACTION AND PLANNED ACTION</a:t>
              </a:r>
              <a:endParaRPr sz="1750" kern="0">
                <a:solidFill>
                  <a:srgbClr val="000000"/>
                </a:solidFill>
                <a:latin typeface="Arial"/>
                <a:ea typeface="Arial"/>
                <a:cs typeface="Arial"/>
                <a:sym typeface="Arial"/>
              </a:endParaRPr>
            </a:p>
          </p:txBody>
        </p:sp>
        <p:sp>
          <p:nvSpPr>
            <p:cNvPr id="17" name="Google Shape;1543;p25">
              <a:extLst>
                <a:ext uri="{FF2B5EF4-FFF2-40B4-BE49-F238E27FC236}">
                  <a16:creationId xmlns:a16="http://schemas.microsoft.com/office/drawing/2014/main" id="{A556E245-A86D-CF4A-8E3D-BE646099479C}"/>
                </a:ext>
              </a:extLst>
            </p:cNvPr>
            <p:cNvSpPr/>
            <p:nvPr/>
          </p:nvSpPr>
          <p:spPr>
            <a:xfrm>
              <a:off x="5711390" y="3953152"/>
              <a:ext cx="1282068" cy="467876"/>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3:</a:t>
              </a:r>
              <a:endParaRPr sz="1166" kern="0">
                <a:solidFill>
                  <a:srgbClr val="595959"/>
                </a:solidFill>
                <a:latin typeface="Calibri"/>
                <a:ea typeface="Calibri"/>
                <a:cs typeface="Calibri"/>
                <a:sym typeface="Calibri"/>
              </a:endParaRPr>
            </a:p>
            <a:p>
              <a:pPr algn="ctr" defTabSz="1142817">
                <a:buClr>
                  <a:srgbClr val="595959"/>
                </a:buClr>
                <a:buSzPts val="933"/>
              </a:pPr>
              <a:r>
                <a:rPr lang="en-US" sz="1166" kern="0">
                  <a:solidFill>
                    <a:srgbClr val="595959"/>
                  </a:solidFill>
                  <a:latin typeface="Calibri"/>
                  <a:ea typeface="Calibri"/>
                  <a:cs typeface="Calibri"/>
                  <a:sym typeface="Calibri"/>
                </a:rPr>
                <a:t>APPLICATION</a:t>
              </a:r>
              <a:endParaRPr sz="1750" kern="0">
                <a:solidFill>
                  <a:srgbClr val="000000"/>
                </a:solidFill>
                <a:latin typeface="Arial"/>
                <a:ea typeface="Arial"/>
                <a:cs typeface="Arial"/>
                <a:sym typeface="Arial"/>
              </a:endParaRPr>
            </a:p>
          </p:txBody>
        </p:sp>
        <p:sp>
          <p:nvSpPr>
            <p:cNvPr id="18" name="Google Shape;1544;p25">
              <a:extLst>
                <a:ext uri="{FF2B5EF4-FFF2-40B4-BE49-F238E27FC236}">
                  <a16:creationId xmlns:a16="http://schemas.microsoft.com/office/drawing/2014/main" id="{4107272A-4934-ED4A-A459-4C3813552567}"/>
                </a:ext>
              </a:extLst>
            </p:cNvPr>
            <p:cNvSpPr/>
            <p:nvPr/>
          </p:nvSpPr>
          <p:spPr>
            <a:xfrm>
              <a:off x="3907729" y="5876928"/>
              <a:ext cx="1745927"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2: LEARNING</a:t>
              </a:r>
              <a:endParaRPr sz="1750" kern="0">
                <a:solidFill>
                  <a:srgbClr val="000000"/>
                </a:solidFill>
                <a:latin typeface="Arial"/>
                <a:ea typeface="Arial"/>
                <a:cs typeface="Arial"/>
                <a:sym typeface="Arial"/>
              </a:endParaRPr>
            </a:p>
          </p:txBody>
        </p:sp>
        <p:sp>
          <p:nvSpPr>
            <p:cNvPr id="19" name="Google Shape;1545;p25">
              <a:extLst>
                <a:ext uri="{FF2B5EF4-FFF2-40B4-BE49-F238E27FC236}">
                  <a16:creationId xmlns:a16="http://schemas.microsoft.com/office/drawing/2014/main" id="{0219F611-A7AE-E14E-8074-02CD770FE01D}"/>
                </a:ext>
              </a:extLst>
            </p:cNvPr>
            <p:cNvSpPr/>
            <p:nvPr/>
          </p:nvSpPr>
          <p:spPr>
            <a:xfrm>
              <a:off x="5637386" y="5872139"/>
              <a:ext cx="1479276"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4: IMPACT</a:t>
              </a:r>
              <a:endParaRPr sz="1166" kern="0">
                <a:solidFill>
                  <a:srgbClr val="595959"/>
                </a:solidFill>
                <a:latin typeface="Calibri"/>
                <a:ea typeface="Calibri"/>
                <a:cs typeface="Calibri"/>
                <a:sym typeface="Calibri"/>
              </a:endParaRPr>
            </a:p>
          </p:txBody>
        </p:sp>
        <p:sp>
          <p:nvSpPr>
            <p:cNvPr id="20" name="Google Shape;1546;p25">
              <a:extLst>
                <a:ext uri="{FF2B5EF4-FFF2-40B4-BE49-F238E27FC236}">
                  <a16:creationId xmlns:a16="http://schemas.microsoft.com/office/drawing/2014/main" id="{2100A262-31E3-CD47-B480-EE30F7F6CB8C}"/>
                </a:ext>
              </a:extLst>
            </p:cNvPr>
            <p:cNvSpPr/>
            <p:nvPr/>
          </p:nvSpPr>
          <p:spPr>
            <a:xfrm>
              <a:off x="9808950" y="6765252"/>
              <a:ext cx="2047527" cy="294752"/>
            </a:xfrm>
            <a:prstGeom prst="rect">
              <a:avLst/>
            </a:prstGeom>
            <a:noFill/>
            <a:ln>
              <a:noFill/>
            </a:ln>
          </p:spPr>
          <p:txBody>
            <a:bodyPr spcFirstLastPara="1" wrap="square" lIns="114260" tIns="57114" rIns="114260" bIns="57114" anchor="t" anchorCtr="0">
              <a:spAutoFit/>
            </a:bodyPr>
            <a:lstStyle/>
            <a:p>
              <a:pPr defTabSz="1142817">
                <a:buClr>
                  <a:srgbClr val="595959"/>
                </a:buClr>
                <a:buSzPts val="933"/>
              </a:pPr>
              <a:r>
                <a:rPr lang="en-US" sz="1166" kern="0">
                  <a:solidFill>
                    <a:srgbClr val="595959"/>
                  </a:solidFill>
                  <a:latin typeface="Calibri"/>
                  <a:ea typeface="Calibri"/>
                  <a:cs typeface="Calibri"/>
                  <a:sym typeface="Calibri"/>
                </a:rPr>
                <a:t>INTANGIBLE BENEFITS</a:t>
              </a:r>
              <a:endParaRPr sz="1750" kern="0">
                <a:solidFill>
                  <a:srgbClr val="000000"/>
                </a:solidFill>
                <a:latin typeface="Arial"/>
                <a:ea typeface="Arial"/>
                <a:cs typeface="Arial"/>
                <a:sym typeface="Arial"/>
              </a:endParaRPr>
            </a:p>
          </p:txBody>
        </p:sp>
        <p:cxnSp>
          <p:nvCxnSpPr>
            <p:cNvPr id="21" name="Google Shape;1547;p25">
              <a:extLst>
                <a:ext uri="{FF2B5EF4-FFF2-40B4-BE49-F238E27FC236}">
                  <a16:creationId xmlns:a16="http://schemas.microsoft.com/office/drawing/2014/main" id="{1A497B46-DE75-B547-8A92-DFF1DC01E087}"/>
                </a:ext>
              </a:extLst>
            </p:cNvPr>
            <p:cNvCxnSpPr/>
            <p:nvPr/>
          </p:nvCxnSpPr>
          <p:spPr>
            <a:xfrm>
              <a:off x="1360960" y="5052170"/>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2" name="Google Shape;1548;p25">
              <a:extLst>
                <a:ext uri="{FF2B5EF4-FFF2-40B4-BE49-F238E27FC236}">
                  <a16:creationId xmlns:a16="http://schemas.microsoft.com/office/drawing/2014/main" id="{B9D67BAA-A799-B445-8BF4-C42D733BFB63}"/>
                </a:ext>
              </a:extLst>
            </p:cNvPr>
            <p:cNvCxnSpPr/>
            <p:nvPr/>
          </p:nvCxnSpPr>
          <p:spPr>
            <a:xfrm>
              <a:off x="10697355" y="4212835"/>
              <a:ext cx="0" cy="342837"/>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3" name="Google Shape;1549;p25">
              <a:extLst>
                <a:ext uri="{FF2B5EF4-FFF2-40B4-BE49-F238E27FC236}">
                  <a16:creationId xmlns:a16="http://schemas.microsoft.com/office/drawing/2014/main" id="{C220B553-270C-264E-9662-2931DE59DD45}"/>
                </a:ext>
              </a:extLst>
            </p:cNvPr>
            <p:cNvCxnSpPr/>
            <p:nvPr/>
          </p:nvCxnSpPr>
          <p:spPr>
            <a:xfrm rot="10800000" flipH="1">
              <a:off x="10987307" y="5065437"/>
              <a:ext cx="767589" cy="16378"/>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4" name="Google Shape;1550;p25">
              <a:extLst>
                <a:ext uri="{FF2B5EF4-FFF2-40B4-BE49-F238E27FC236}">
                  <a16:creationId xmlns:a16="http://schemas.microsoft.com/office/drawing/2014/main" id="{4E0C5423-49D2-2247-BDBE-3F2799F83F5E}"/>
                </a:ext>
              </a:extLst>
            </p:cNvPr>
            <p:cNvCxnSpPr/>
            <p:nvPr/>
          </p:nvCxnSpPr>
          <p:spPr>
            <a:xfrm rot="10800000">
              <a:off x="11638459" y="5769369"/>
              <a:ext cx="0" cy="666625"/>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5" name="Google Shape;1551;p25">
              <a:extLst>
                <a:ext uri="{FF2B5EF4-FFF2-40B4-BE49-F238E27FC236}">
                  <a16:creationId xmlns:a16="http://schemas.microsoft.com/office/drawing/2014/main" id="{712E5496-A0DE-5248-A660-5B114EF26A64}"/>
                </a:ext>
              </a:extLst>
            </p:cNvPr>
            <p:cNvCxnSpPr/>
            <p:nvPr/>
          </p:nvCxnSpPr>
          <p:spPr>
            <a:xfrm rot="10800000">
              <a:off x="10457930" y="6416250"/>
              <a:ext cx="1183727" cy="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26" name="Google Shape;1552;p25">
              <a:extLst>
                <a:ext uri="{FF2B5EF4-FFF2-40B4-BE49-F238E27FC236}">
                  <a16:creationId xmlns:a16="http://schemas.microsoft.com/office/drawing/2014/main" id="{503627D4-8CC5-A54D-B816-22498D4015DD}"/>
                </a:ext>
              </a:extLst>
            </p:cNvPr>
            <p:cNvCxnSpPr/>
            <p:nvPr/>
          </p:nvCxnSpPr>
          <p:spPr>
            <a:xfrm>
              <a:off x="9754358" y="5054601"/>
              <a:ext cx="524537"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7" name="Google Shape;1553;p25">
              <a:extLst>
                <a:ext uri="{FF2B5EF4-FFF2-40B4-BE49-F238E27FC236}">
                  <a16:creationId xmlns:a16="http://schemas.microsoft.com/office/drawing/2014/main" id="{C9584B16-7DA8-6C49-8F38-46C205D78770}"/>
                </a:ext>
              </a:extLst>
            </p:cNvPr>
            <p:cNvCxnSpPr/>
            <p:nvPr/>
          </p:nvCxnSpPr>
          <p:spPr>
            <a:xfrm rot="10800000" flipH="1">
              <a:off x="9872042" y="5039440"/>
              <a:ext cx="25317" cy="131521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28" name="Google Shape;1554;p25">
              <a:extLst>
                <a:ext uri="{FF2B5EF4-FFF2-40B4-BE49-F238E27FC236}">
                  <a16:creationId xmlns:a16="http://schemas.microsoft.com/office/drawing/2014/main" id="{D708C74B-FC91-644F-AF59-43A82CD2C3CE}"/>
                </a:ext>
              </a:extLst>
            </p:cNvPr>
            <p:cNvCxnSpPr/>
            <p:nvPr/>
          </p:nvCxnSpPr>
          <p:spPr>
            <a:xfrm rot="10800000" flipH="1">
              <a:off x="9872042" y="6354650"/>
              <a:ext cx="289168" cy="16036"/>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9" name="Google Shape;1555;p25">
              <a:extLst>
                <a:ext uri="{FF2B5EF4-FFF2-40B4-BE49-F238E27FC236}">
                  <a16:creationId xmlns:a16="http://schemas.microsoft.com/office/drawing/2014/main" id="{346DEE09-BF3D-7C4D-B9DE-819BBF38157D}"/>
                </a:ext>
              </a:extLst>
            </p:cNvPr>
            <p:cNvCxnSpPr/>
            <p:nvPr/>
          </p:nvCxnSpPr>
          <p:spPr>
            <a:xfrm>
              <a:off x="5452470" y="5031901"/>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0" name="Google Shape;1556;p25">
              <a:extLst>
                <a:ext uri="{FF2B5EF4-FFF2-40B4-BE49-F238E27FC236}">
                  <a16:creationId xmlns:a16="http://schemas.microsoft.com/office/drawing/2014/main" id="{A7A5068A-E6A5-544D-9826-BCB1D1EE25D6}"/>
                </a:ext>
              </a:extLst>
            </p:cNvPr>
            <p:cNvCxnSpPr/>
            <p:nvPr/>
          </p:nvCxnSpPr>
          <p:spPr>
            <a:xfrm>
              <a:off x="2820690" y="5052170"/>
              <a:ext cx="26995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1" name="Google Shape;1557;p25">
              <a:extLst>
                <a:ext uri="{FF2B5EF4-FFF2-40B4-BE49-F238E27FC236}">
                  <a16:creationId xmlns:a16="http://schemas.microsoft.com/office/drawing/2014/main" id="{01B52CDD-60E7-8F4F-A803-ACE5376DEDA8}"/>
                </a:ext>
              </a:extLst>
            </p:cNvPr>
            <p:cNvCxnSpPr/>
            <p:nvPr/>
          </p:nvCxnSpPr>
          <p:spPr>
            <a:xfrm>
              <a:off x="6845149" y="5054585"/>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2" name="Google Shape;1558;p25">
              <a:extLst>
                <a:ext uri="{FF2B5EF4-FFF2-40B4-BE49-F238E27FC236}">
                  <a16:creationId xmlns:a16="http://schemas.microsoft.com/office/drawing/2014/main" id="{58A6334C-C84D-3D46-9523-75129761B167}"/>
                </a:ext>
              </a:extLst>
            </p:cNvPr>
            <p:cNvCxnSpPr/>
            <p:nvPr/>
          </p:nvCxnSpPr>
          <p:spPr>
            <a:xfrm>
              <a:off x="8023151" y="5045339"/>
              <a:ext cx="342837"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33" name="Google Shape;1559;p25">
              <a:extLst>
                <a:ext uri="{FF2B5EF4-FFF2-40B4-BE49-F238E27FC236}">
                  <a16:creationId xmlns:a16="http://schemas.microsoft.com/office/drawing/2014/main" id="{FE62C551-3D36-6949-9AA2-33920F09E127}"/>
                </a:ext>
              </a:extLst>
            </p:cNvPr>
            <p:cNvSpPr/>
            <p:nvPr/>
          </p:nvSpPr>
          <p:spPr>
            <a:xfrm>
              <a:off x="205374" y="4384255"/>
              <a:ext cx="1161697" cy="1401344"/>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a:solidFill>
                    <a:srgbClr val="FFFFFF"/>
                  </a:solidFill>
                  <a:latin typeface="Calibri"/>
                  <a:ea typeface="Calibri"/>
                  <a:cs typeface="Calibri"/>
                  <a:sym typeface="Calibri"/>
                </a:rPr>
                <a:t>Start with Why</a:t>
              </a:r>
              <a:r>
                <a:rPr lang="en-US" sz="1334" kern="0">
                  <a:solidFill>
                    <a:srgbClr val="FFFFFF"/>
                  </a:solidFill>
                  <a:latin typeface="Calibri"/>
                  <a:ea typeface="Calibri"/>
                  <a:cs typeface="Calibri"/>
                  <a:sym typeface="Calibri"/>
                </a:rPr>
                <a:t>: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Align Programs</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With the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Business</a:t>
              </a:r>
              <a:endParaRPr sz="1750" kern="0">
                <a:solidFill>
                  <a:srgbClr val="000000"/>
                </a:solidFill>
                <a:latin typeface="Arial"/>
                <a:ea typeface="Arial"/>
                <a:cs typeface="Arial"/>
                <a:sym typeface="Arial"/>
              </a:endParaRPr>
            </a:p>
          </p:txBody>
        </p:sp>
        <p:sp>
          <p:nvSpPr>
            <p:cNvPr id="34" name="Google Shape;1560;p25">
              <a:extLst>
                <a:ext uri="{FF2B5EF4-FFF2-40B4-BE49-F238E27FC236}">
                  <a16:creationId xmlns:a16="http://schemas.microsoft.com/office/drawing/2014/main" id="{1EB0470B-39DB-8C49-9D0C-096D7CD6C45F}"/>
                </a:ext>
              </a:extLst>
            </p:cNvPr>
            <p:cNvSpPr/>
            <p:nvPr/>
          </p:nvSpPr>
          <p:spPr>
            <a:xfrm>
              <a:off x="1581005" y="4412349"/>
              <a:ext cx="1321065" cy="13853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Feasible</a:t>
              </a:r>
              <a:r>
                <a:rPr lang="en-US" sz="1312" kern="0">
                  <a:solidFill>
                    <a:srgbClr val="FFFFFF"/>
                  </a:solidFill>
                  <a:latin typeface="Calibri"/>
                  <a:ea typeface="Calibri"/>
                  <a:cs typeface="Calibri"/>
                  <a:sym typeface="Calibri"/>
                </a:rPr>
                <a: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Select the Right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Solution</a:t>
              </a:r>
              <a:endParaRPr sz="1750" kern="0">
                <a:solidFill>
                  <a:srgbClr val="000000"/>
                </a:solidFill>
                <a:latin typeface="Arial"/>
                <a:ea typeface="Arial"/>
                <a:cs typeface="Arial"/>
                <a:sym typeface="Arial"/>
              </a:endParaRPr>
            </a:p>
          </p:txBody>
        </p:sp>
        <p:sp>
          <p:nvSpPr>
            <p:cNvPr id="35" name="Google Shape;1561;p25">
              <a:extLst>
                <a:ext uri="{FF2B5EF4-FFF2-40B4-BE49-F238E27FC236}">
                  <a16:creationId xmlns:a16="http://schemas.microsoft.com/office/drawing/2014/main" id="{8DCC5647-57D2-AA43-AD39-3938393FB7BA}"/>
                </a:ext>
              </a:extLst>
            </p:cNvPr>
            <p:cNvSpPr/>
            <p:nvPr/>
          </p:nvSpPr>
          <p:spPr>
            <a:xfrm>
              <a:off x="4265215" y="4429081"/>
              <a:ext cx="1187255" cy="1401344"/>
            </a:xfrm>
            <a:prstGeom prst="roundRect">
              <a:avLst>
                <a:gd name="adj" fmla="val 16667"/>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Matter:</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Design for Input, </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Reaction and</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 Learning</a:t>
              </a:r>
              <a:endParaRPr sz="1750" kern="0" dirty="0">
                <a:solidFill>
                  <a:srgbClr val="000000"/>
                </a:solidFill>
                <a:latin typeface="Arial"/>
                <a:ea typeface="Arial"/>
                <a:cs typeface="Arial"/>
                <a:sym typeface="Arial"/>
              </a:endParaRPr>
            </a:p>
          </p:txBody>
        </p:sp>
        <p:sp>
          <p:nvSpPr>
            <p:cNvPr id="36" name="Google Shape;1562;p25">
              <a:extLst>
                <a:ext uri="{FF2B5EF4-FFF2-40B4-BE49-F238E27FC236}">
                  <a16:creationId xmlns:a16="http://schemas.microsoft.com/office/drawing/2014/main" id="{856796AF-674D-CE4F-B795-C6B9217FE338}"/>
                </a:ext>
              </a:extLst>
            </p:cNvPr>
            <p:cNvSpPr/>
            <p:nvPr/>
          </p:nvSpPr>
          <p:spPr>
            <a:xfrm>
              <a:off x="7115038" y="4405465"/>
              <a:ext cx="1070877" cy="1385308"/>
            </a:xfrm>
            <a:prstGeom prst="roundRect">
              <a:avLst>
                <a:gd name="adj" fmla="val 16667"/>
              </a:avLst>
            </a:prstGeom>
            <a:solidFill>
              <a:srgbClr val="820E2E"/>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dirty="0">
                  <a:solidFill>
                    <a:srgbClr val="FFFFFF"/>
                  </a:solidFill>
                  <a:latin typeface="Calibri"/>
                  <a:ea typeface="Calibri"/>
                  <a:cs typeface="Calibri"/>
                  <a:sym typeface="Calibri"/>
                </a:rPr>
                <a:t>Make it</a:t>
              </a:r>
              <a:endParaRPr sz="1750" kern="0" dirty="0">
                <a:solidFill>
                  <a:srgbClr val="000000"/>
                </a:solidFill>
                <a:latin typeface="Arial"/>
                <a:ea typeface="Arial"/>
                <a:cs typeface="Arial"/>
                <a:sym typeface="Arial"/>
              </a:endParaRPr>
            </a:p>
            <a:p>
              <a:pPr algn="ctr" defTabSz="1142817">
                <a:buClr>
                  <a:srgbClr val="FFFFFF"/>
                </a:buClr>
                <a:buSzPts val="1050"/>
              </a:pPr>
              <a:r>
                <a:rPr lang="en-US" sz="1312" b="1" kern="0" dirty="0">
                  <a:solidFill>
                    <a:srgbClr val="FFFFFF"/>
                  </a:solidFill>
                  <a:latin typeface="Calibri"/>
                  <a:ea typeface="Calibri"/>
                  <a:cs typeface="Calibri"/>
                  <a:sym typeface="Calibri"/>
                </a:rPr>
                <a:t> Credible: </a:t>
              </a:r>
              <a:endParaRPr sz="1312"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Isolate the</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 Effects of the Program</a:t>
              </a:r>
              <a:endParaRPr sz="1750" kern="0" dirty="0">
                <a:solidFill>
                  <a:srgbClr val="000000"/>
                </a:solidFill>
                <a:latin typeface="Arial"/>
                <a:ea typeface="Arial"/>
                <a:cs typeface="Arial"/>
                <a:sym typeface="Arial"/>
              </a:endParaRPr>
            </a:p>
          </p:txBody>
        </p:sp>
        <p:sp>
          <p:nvSpPr>
            <p:cNvPr id="37" name="Google Shape;1563;p25">
              <a:extLst>
                <a:ext uri="{FF2B5EF4-FFF2-40B4-BE49-F238E27FC236}">
                  <a16:creationId xmlns:a16="http://schemas.microsoft.com/office/drawing/2014/main" id="{1F742A57-3812-074D-BCC9-410134C52859}"/>
                </a:ext>
              </a:extLst>
            </p:cNvPr>
            <p:cNvSpPr/>
            <p:nvPr/>
          </p:nvSpPr>
          <p:spPr>
            <a:xfrm>
              <a:off x="8359292" y="4384255"/>
              <a:ext cx="1461814" cy="1430265"/>
            </a:xfrm>
            <a:prstGeom prst="roundRect">
              <a:avLst>
                <a:gd name="adj" fmla="val 16667"/>
              </a:avLst>
            </a:prstGeom>
            <a:solidFill>
              <a:srgbClr val="820E2E"/>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Credible: </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Convert Data to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Monetary Value</a:t>
              </a:r>
              <a:endParaRPr sz="1750" kern="0">
                <a:solidFill>
                  <a:srgbClr val="000000"/>
                </a:solidFill>
                <a:latin typeface="Arial"/>
                <a:ea typeface="Arial"/>
                <a:cs typeface="Arial"/>
                <a:sym typeface="Arial"/>
              </a:endParaRPr>
            </a:p>
          </p:txBody>
        </p:sp>
        <p:sp>
          <p:nvSpPr>
            <p:cNvPr id="38" name="Google Shape;1564;p25">
              <a:extLst>
                <a:ext uri="{FF2B5EF4-FFF2-40B4-BE49-F238E27FC236}">
                  <a16:creationId xmlns:a16="http://schemas.microsoft.com/office/drawing/2014/main" id="{D52228C0-05EF-314F-88F3-5D709BAE2295}"/>
                </a:ext>
              </a:extLst>
            </p:cNvPr>
            <p:cNvSpPr/>
            <p:nvPr/>
          </p:nvSpPr>
          <p:spPr>
            <a:xfrm>
              <a:off x="9965962" y="3154140"/>
              <a:ext cx="1598478" cy="11654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Credible: </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Capture Costs of </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Program</a:t>
              </a:r>
              <a:endParaRPr sz="1750" kern="0" dirty="0">
                <a:solidFill>
                  <a:srgbClr val="000000"/>
                </a:solidFill>
                <a:latin typeface="Arial"/>
                <a:ea typeface="Arial"/>
                <a:cs typeface="Arial"/>
                <a:sym typeface="Arial"/>
              </a:endParaRPr>
            </a:p>
          </p:txBody>
        </p:sp>
        <p:sp>
          <p:nvSpPr>
            <p:cNvPr id="39" name="Google Shape;1565;p25">
              <a:extLst>
                <a:ext uri="{FF2B5EF4-FFF2-40B4-BE49-F238E27FC236}">
                  <a16:creationId xmlns:a16="http://schemas.microsoft.com/office/drawing/2014/main" id="{EC2D84E6-5637-1140-A351-25FC645DFDCD}"/>
                </a:ext>
              </a:extLst>
            </p:cNvPr>
            <p:cNvSpPr/>
            <p:nvPr/>
          </p:nvSpPr>
          <p:spPr>
            <a:xfrm>
              <a:off x="9977867" y="4512968"/>
              <a:ext cx="1586575" cy="890459"/>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Credible: </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Calculate ROI</a:t>
              </a:r>
              <a:endParaRPr sz="1750" kern="0">
                <a:solidFill>
                  <a:srgbClr val="000000"/>
                </a:solidFill>
                <a:latin typeface="Arial"/>
                <a:ea typeface="Arial"/>
                <a:cs typeface="Arial"/>
                <a:sym typeface="Arial"/>
              </a:endParaRPr>
            </a:p>
          </p:txBody>
        </p:sp>
        <p:sp>
          <p:nvSpPr>
            <p:cNvPr id="40" name="Google Shape;1566;p25">
              <a:extLst>
                <a:ext uri="{FF2B5EF4-FFF2-40B4-BE49-F238E27FC236}">
                  <a16:creationId xmlns:a16="http://schemas.microsoft.com/office/drawing/2014/main" id="{ACE1BB6B-55DC-CB40-888D-05643ACA1873}"/>
                </a:ext>
              </a:extLst>
            </p:cNvPr>
            <p:cNvSpPr/>
            <p:nvPr/>
          </p:nvSpPr>
          <p:spPr>
            <a:xfrm>
              <a:off x="9821106" y="5734527"/>
              <a:ext cx="1743336" cy="969052"/>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Credible: </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Identify Intangible Measures</a:t>
              </a:r>
              <a:endParaRPr sz="1750" kern="0" dirty="0">
                <a:solidFill>
                  <a:srgbClr val="000000"/>
                </a:solidFill>
                <a:latin typeface="Arial"/>
                <a:ea typeface="Arial"/>
                <a:cs typeface="Arial"/>
                <a:sym typeface="Arial"/>
              </a:endParaRPr>
            </a:p>
          </p:txBody>
        </p:sp>
        <p:sp>
          <p:nvSpPr>
            <p:cNvPr id="41" name="Google Shape;1567;p25">
              <a:extLst>
                <a:ext uri="{FF2B5EF4-FFF2-40B4-BE49-F238E27FC236}">
                  <a16:creationId xmlns:a16="http://schemas.microsoft.com/office/drawing/2014/main" id="{17F4C80C-29CA-8346-87F2-AD290F3AD467}"/>
                </a:ext>
              </a:extLst>
            </p:cNvPr>
            <p:cNvSpPr/>
            <p:nvPr/>
          </p:nvSpPr>
          <p:spPr>
            <a:xfrm>
              <a:off x="11685957" y="4290231"/>
              <a:ext cx="1559430" cy="1492041"/>
            </a:xfrm>
            <a:prstGeom prst="ellipse">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endParaRPr sz="1750" kern="0">
                <a:solidFill>
                  <a:srgbClr val="000000"/>
                </a:solidFill>
                <a:latin typeface="Arial"/>
                <a:ea typeface="Arial"/>
                <a:cs typeface="Arial"/>
                <a:sym typeface="Arial"/>
              </a:endParaRPr>
            </a:p>
          </p:txBody>
        </p:sp>
        <p:sp>
          <p:nvSpPr>
            <p:cNvPr id="42" name="Google Shape;1568;p25">
              <a:extLst>
                <a:ext uri="{FF2B5EF4-FFF2-40B4-BE49-F238E27FC236}">
                  <a16:creationId xmlns:a16="http://schemas.microsoft.com/office/drawing/2014/main" id="{3C56C5FD-0548-BE41-8C95-D23A32A24E8C}"/>
                </a:ext>
              </a:extLst>
            </p:cNvPr>
            <p:cNvSpPr/>
            <p:nvPr/>
          </p:nvSpPr>
          <p:spPr>
            <a:xfrm>
              <a:off x="3090640" y="4429211"/>
              <a:ext cx="947924" cy="13853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a:solidFill>
                    <a:srgbClr val="FFFFFF"/>
                  </a:solidFill>
                  <a:latin typeface="Calibri"/>
                  <a:ea typeface="Calibri"/>
                  <a:cs typeface="Calibri"/>
                  <a:sym typeface="Calibri"/>
                </a:rPr>
                <a:t>Expect </a:t>
              </a:r>
              <a:endParaRPr sz="1750" kern="0">
                <a:solidFill>
                  <a:srgbClr val="000000"/>
                </a:solidFill>
                <a:latin typeface="Arial"/>
                <a:ea typeface="Arial"/>
                <a:cs typeface="Arial"/>
                <a:sym typeface="Arial"/>
              </a:endParaRPr>
            </a:p>
            <a:p>
              <a:pPr algn="ctr" defTabSz="1142817">
                <a:buClr>
                  <a:srgbClr val="FFFFFF"/>
                </a:buClr>
                <a:buSzPts val="1067"/>
              </a:pPr>
              <a:r>
                <a:rPr lang="en-US" sz="1334" b="1" kern="0">
                  <a:solidFill>
                    <a:srgbClr val="FFFFFF"/>
                  </a:solidFill>
                  <a:latin typeface="Calibri"/>
                  <a:ea typeface="Calibri"/>
                  <a:cs typeface="Calibri"/>
                  <a:sym typeface="Calibri"/>
                </a:rPr>
                <a:t>Success</a:t>
              </a:r>
              <a:r>
                <a:rPr lang="en-US" sz="1334" kern="0">
                  <a:solidFill>
                    <a:srgbClr val="FFFFFF"/>
                  </a:solidFill>
                  <a:latin typeface="Calibri"/>
                  <a:ea typeface="Calibri"/>
                  <a:cs typeface="Calibri"/>
                  <a:sym typeface="Calibri"/>
                </a:rPr>
                <a: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Plan for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Results</a:t>
              </a:r>
              <a:endParaRPr sz="1750" kern="0">
                <a:solidFill>
                  <a:srgbClr val="000000"/>
                </a:solidFill>
                <a:latin typeface="Arial"/>
                <a:ea typeface="Arial"/>
                <a:cs typeface="Arial"/>
                <a:sym typeface="Arial"/>
              </a:endParaRPr>
            </a:p>
          </p:txBody>
        </p:sp>
        <p:sp>
          <p:nvSpPr>
            <p:cNvPr id="43" name="Google Shape;1569;p25">
              <a:extLst>
                <a:ext uri="{FF2B5EF4-FFF2-40B4-BE49-F238E27FC236}">
                  <a16:creationId xmlns:a16="http://schemas.microsoft.com/office/drawing/2014/main" id="{E2DD09A0-986E-BE44-940C-5652F758E09F}"/>
                </a:ext>
              </a:extLst>
            </p:cNvPr>
            <p:cNvSpPr/>
            <p:nvPr/>
          </p:nvSpPr>
          <p:spPr>
            <a:xfrm>
              <a:off x="5690126" y="4430279"/>
              <a:ext cx="1187255" cy="1401344"/>
            </a:xfrm>
            <a:prstGeom prst="roundRect">
              <a:avLst>
                <a:gd name="adj" fmla="val 16667"/>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Stick:</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Design for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Application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and Impact</a:t>
              </a:r>
              <a:endParaRPr sz="1750" kern="0">
                <a:solidFill>
                  <a:srgbClr val="000000"/>
                </a:solidFill>
                <a:latin typeface="Arial"/>
                <a:ea typeface="Arial"/>
                <a:cs typeface="Arial"/>
                <a:sym typeface="Arial"/>
              </a:endParaRPr>
            </a:p>
          </p:txBody>
        </p:sp>
        <p:cxnSp>
          <p:nvCxnSpPr>
            <p:cNvPr id="44" name="Google Shape;1570;p25">
              <a:extLst>
                <a:ext uri="{FF2B5EF4-FFF2-40B4-BE49-F238E27FC236}">
                  <a16:creationId xmlns:a16="http://schemas.microsoft.com/office/drawing/2014/main" id="{EF0E68E4-3261-EC42-81AF-250DC14691A8}"/>
                </a:ext>
              </a:extLst>
            </p:cNvPr>
            <p:cNvCxnSpPr/>
            <p:nvPr/>
          </p:nvCxnSpPr>
          <p:spPr>
            <a:xfrm>
              <a:off x="13245386" y="5054585"/>
              <a:ext cx="21739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45" name="Google Shape;1571;p25">
              <a:extLst>
                <a:ext uri="{FF2B5EF4-FFF2-40B4-BE49-F238E27FC236}">
                  <a16:creationId xmlns:a16="http://schemas.microsoft.com/office/drawing/2014/main" id="{B54997CB-1C62-9E4D-85B3-4739256DFA10}"/>
                </a:ext>
              </a:extLst>
            </p:cNvPr>
            <p:cNvSpPr/>
            <p:nvPr/>
          </p:nvSpPr>
          <p:spPr>
            <a:xfrm>
              <a:off x="13442040" y="4196936"/>
              <a:ext cx="1605518" cy="1684043"/>
            </a:xfrm>
            <a:prstGeom prst="diamond">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b" anchorCtr="0">
              <a:noAutofit/>
            </a:bodyPr>
            <a:lstStyle/>
            <a:p>
              <a:pPr algn="ctr" defTabSz="1142817">
                <a:buClr>
                  <a:srgbClr val="FFFFFF"/>
                </a:buClr>
                <a:buSzPts val="1067"/>
              </a:pPr>
              <a:endParaRPr sz="1750" kern="0">
                <a:solidFill>
                  <a:srgbClr val="000000"/>
                </a:solidFill>
                <a:latin typeface="Arial"/>
                <a:ea typeface="Arial"/>
                <a:cs typeface="Arial"/>
                <a:sym typeface="Arial"/>
              </a:endParaRPr>
            </a:p>
          </p:txBody>
        </p:sp>
        <p:sp>
          <p:nvSpPr>
            <p:cNvPr id="46" name="Google Shape;1572;p25">
              <a:extLst>
                <a:ext uri="{FF2B5EF4-FFF2-40B4-BE49-F238E27FC236}">
                  <a16:creationId xmlns:a16="http://schemas.microsoft.com/office/drawing/2014/main" id="{97D36EDB-BC21-5C4B-8577-E3AE7AA84B1A}"/>
                </a:ext>
              </a:extLst>
            </p:cNvPr>
            <p:cNvSpPr/>
            <p:nvPr/>
          </p:nvSpPr>
          <p:spPr>
            <a:xfrm>
              <a:off x="1150250" y="4117064"/>
              <a:ext cx="1894728" cy="288468"/>
            </a:xfrm>
            <a:prstGeom prst="rect">
              <a:avLst/>
            </a:prstGeom>
            <a:noFill/>
            <a:ln>
              <a:noFill/>
            </a:ln>
          </p:spPr>
          <p:txBody>
            <a:bodyPr spcFirstLastPara="1" wrap="square" lIns="114260" tIns="57114" rIns="114260" bIns="57114" anchor="t" anchorCtr="0">
              <a:spAutoFit/>
            </a:bodyPr>
            <a:lstStyle/>
            <a:p>
              <a:pPr defTabSz="1142817">
                <a:buClr>
                  <a:srgbClr val="595959"/>
                </a:buClr>
                <a:buSzPts val="900"/>
              </a:pPr>
              <a:r>
                <a:rPr lang="en-US" sz="1125" kern="0">
                  <a:solidFill>
                    <a:srgbClr val="595959"/>
                  </a:solidFill>
                  <a:latin typeface="Calibri"/>
                  <a:ea typeface="Calibri"/>
                  <a:cs typeface="Calibri"/>
                  <a:sym typeface="Calibri"/>
                </a:rPr>
                <a:t>LEVEL 0: INPUT</a:t>
              </a:r>
              <a:endParaRPr sz="1125" kern="0">
                <a:solidFill>
                  <a:srgbClr val="595959"/>
                </a:solidFill>
                <a:latin typeface="Calibri"/>
                <a:ea typeface="Calibri"/>
                <a:cs typeface="Calibri"/>
                <a:sym typeface="Calibri"/>
              </a:endParaRPr>
            </a:p>
          </p:txBody>
        </p:sp>
        <p:sp>
          <p:nvSpPr>
            <p:cNvPr id="47" name="Google Shape;1574;p25">
              <a:extLst>
                <a:ext uri="{FF2B5EF4-FFF2-40B4-BE49-F238E27FC236}">
                  <a16:creationId xmlns:a16="http://schemas.microsoft.com/office/drawing/2014/main" id="{91CE5AFC-E8C7-7F46-8236-4659B8FBCFAB}"/>
                </a:ext>
              </a:extLst>
            </p:cNvPr>
            <p:cNvSpPr txBox="1"/>
            <p:nvPr/>
          </p:nvSpPr>
          <p:spPr>
            <a:xfrm>
              <a:off x="30877" y="8216059"/>
              <a:ext cx="11774510" cy="307704"/>
            </a:xfrm>
            <a:prstGeom prst="rect">
              <a:avLst/>
            </a:prstGeom>
            <a:noFill/>
            <a:ln>
              <a:noFill/>
            </a:ln>
          </p:spPr>
          <p:txBody>
            <a:bodyPr spcFirstLastPara="1" wrap="square" lIns="114260" tIns="57114" rIns="114260" bIns="57114" anchor="t" anchorCtr="0">
              <a:spAutoFit/>
            </a:bodyPr>
            <a:lstStyle/>
            <a:p>
              <a:pPr defTabSz="1142817">
                <a:buClr>
                  <a:srgbClr val="000000"/>
                </a:buClr>
                <a:buSzPts val="1000"/>
              </a:pPr>
              <a:r>
                <a:rPr lang="en-US" sz="1250" kern="0" dirty="0">
                  <a:solidFill>
                    <a:srgbClr val="000000"/>
                  </a:solidFill>
                  <a:latin typeface="Calibri"/>
                  <a:ea typeface="Calibri"/>
                  <a:cs typeface="Calibri"/>
                  <a:sym typeface="Calibri"/>
                </a:rPr>
                <a:t>©2023 ROI Institute Inc. All Rights Reserved.</a:t>
              </a:r>
              <a:endParaRPr lang="en-US" sz="1750" kern="0" dirty="0">
                <a:solidFill>
                  <a:srgbClr val="000000"/>
                </a:solidFill>
                <a:latin typeface="Arial"/>
                <a:ea typeface="Arial"/>
                <a:cs typeface="Arial"/>
                <a:sym typeface="Arial"/>
              </a:endParaRPr>
            </a:p>
          </p:txBody>
        </p:sp>
        <p:pic>
          <p:nvPicPr>
            <p:cNvPr id="48" name="Google Shape;1575;p25" descr="INSTITI ">
              <a:extLst>
                <a:ext uri="{FF2B5EF4-FFF2-40B4-BE49-F238E27FC236}">
                  <a16:creationId xmlns:a16="http://schemas.microsoft.com/office/drawing/2014/main" id="{4387792C-EA0F-3E4F-A767-DC033B081680}"/>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2416643" y="7903829"/>
              <a:ext cx="2709627" cy="388098"/>
            </a:xfrm>
            <a:prstGeom prst="rect">
              <a:avLst/>
            </a:prstGeom>
            <a:noFill/>
            <a:ln>
              <a:noFill/>
            </a:ln>
          </p:spPr>
        </p:pic>
        <p:sp>
          <p:nvSpPr>
            <p:cNvPr id="49" name="Google Shape;1576;p25">
              <a:extLst>
                <a:ext uri="{FF2B5EF4-FFF2-40B4-BE49-F238E27FC236}">
                  <a16:creationId xmlns:a16="http://schemas.microsoft.com/office/drawing/2014/main" id="{CAB3ED3B-58B5-6348-8090-5F56F3FCB434}"/>
                </a:ext>
              </a:extLst>
            </p:cNvPr>
            <p:cNvSpPr txBox="1"/>
            <p:nvPr/>
          </p:nvSpPr>
          <p:spPr>
            <a:xfrm>
              <a:off x="13428105" y="4395349"/>
              <a:ext cx="1638244" cy="1292589"/>
            </a:xfrm>
            <a:prstGeom prst="rect">
              <a:avLst/>
            </a:prstGeom>
            <a:noFill/>
            <a:ln>
              <a:noFill/>
            </a:ln>
          </p:spPr>
          <p:txBody>
            <a:bodyPr spcFirstLastPara="1" wrap="square" lIns="114260" tIns="57114" rIns="114260" bIns="57114" anchor="t" anchorCtr="0">
              <a:spAutoFit/>
            </a:bodyPr>
            <a:lstStyle/>
            <a:p>
              <a:pPr algn="ctr" defTabSz="1142817">
                <a:buClr>
                  <a:srgbClr val="FFFFFF"/>
                </a:buClr>
                <a:buSzPts val="1067"/>
              </a:pPr>
              <a:r>
                <a:rPr lang="en-US" sz="1275" b="1" kern="0" dirty="0">
                  <a:solidFill>
                    <a:srgbClr val="FFFFFF"/>
                  </a:solidFill>
                  <a:latin typeface="Calibri"/>
                  <a:ea typeface="Calibri"/>
                  <a:cs typeface="Calibri"/>
                  <a:sym typeface="Calibri"/>
                </a:rPr>
                <a:t>Optimize </a:t>
              </a:r>
              <a:endParaRPr sz="1275" kern="0" dirty="0">
                <a:solidFill>
                  <a:srgbClr val="FFFFFF"/>
                </a:solidFill>
                <a:latin typeface="Arial"/>
                <a:ea typeface="Arial"/>
                <a:cs typeface="Arial"/>
                <a:sym typeface="Arial"/>
              </a:endParaRPr>
            </a:p>
            <a:p>
              <a:pPr algn="ctr" defTabSz="1142817">
                <a:buClr>
                  <a:srgbClr val="FFFFFF"/>
                </a:buClr>
                <a:buSzPts val="1050"/>
              </a:pPr>
              <a:r>
                <a:rPr lang="en-US" sz="1275" b="1" kern="0" dirty="0">
                  <a:solidFill>
                    <a:srgbClr val="FFFFFF"/>
                  </a:solidFill>
                  <a:latin typeface="Calibri"/>
                  <a:ea typeface="Calibri"/>
                  <a:cs typeface="Calibri"/>
                  <a:sym typeface="Calibri"/>
                </a:rPr>
                <a:t>Results:</a:t>
              </a:r>
              <a:endParaRPr sz="1275" kern="0" dirty="0">
                <a:solidFill>
                  <a:srgbClr val="FFFFFF"/>
                </a:solidFill>
                <a:latin typeface="Calibri"/>
                <a:ea typeface="Calibri"/>
                <a:cs typeface="Calibri"/>
                <a:sym typeface="Calibri"/>
              </a:endParaRPr>
            </a:p>
            <a:p>
              <a:pPr algn="ctr" defTabSz="1142817">
                <a:buClr>
                  <a:srgbClr val="FFFFFF"/>
                </a:buClr>
                <a:buSzPts val="900"/>
              </a:pPr>
              <a:r>
                <a:rPr lang="en-US" sz="1275" kern="0" dirty="0">
                  <a:solidFill>
                    <a:srgbClr val="FFFFFF"/>
                  </a:solidFill>
                  <a:latin typeface="Calibri"/>
                  <a:ea typeface="Calibri"/>
                  <a:cs typeface="Calibri"/>
                  <a:sym typeface="Calibri"/>
                </a:rPr>
                <a:t>Use Black Box </a:t>
              </a:r>
              <a:endParaRPr sz="1275" kern="0" dirty="0">
                <a:solidFill>
                  <a:srgbClr val="FFFFFF"/>
                </a:solidFill>
                <a:latin typeface="Arial"/>
                <a:ea typeface="Arial"/>
                <a:cs typeface="Arial"/>
                <a:sym typeface="Arial"/>
              </a:endParaRPr>
            </a:p>
            <a:p>
              <a:pPr algn="ctr" defTabSz="1142817">
                <a:buClr>
                  <a:srgbClr val="FFFFFF"/>
                </a:buClr>
                <a:buSzPts val="900"/>
              </a:pPr>
              <a:r>
                <a:rPr lang="en-US" sz="1275" kern="0" dirty="0">
                  <a:solidFill>
                    <a:srgbClr val="FFFFFF"/>
                  </a:solidFill>
                  <a:latin typeface="Calibri"/>
                  <a:ea typeface="Calibri"/>
                  <a:cs typeface="Calibri"/>
                  <a:sym typeface="Calibri"/>
                </a:rPr>
                <a:t>Thinking to</a:t>
              </a:r>
              <a:r>
                <a:rPr lang="en-US" sz="1275" kern="0" dirty="0">
                  <a:solidFill>
                    <a:srgbClr val="FFFFFF"/>
                  </a:solidFill>
                  <a:latin typeface="Arial"/>
                  <a:ea typeface="Arial"/>
                  <a:cs typeface="Arial"/>
                  <a:sym typeface="Arial"/>
                </a:rPr>
                <a:t> </a:t>
              </a:r>
              <a:br>
                <a:rPr lang="en-US" sz="1275" kern="0" dirty="0">
                  <a:solidFill>
                    <a:srgbClr val="FFFFFF"/>
                  </a:solidFill>
                  <a:latin typeface="Arial"/>
                  <a:ea typeface="Arial"/>
                  <a:cs typeface="Arial"/>
                  <a:sym typeface="Arial"/>
                </a:rPr>
              </a:br>
              <a:r>
                <a:rPr lang="en-US" sz="1275" kern="0" dirty="0">
                  <a:solidFill>
                    <a:srgbClr val="FFFFFF"/>
                  </a:solidFill>
                  <a:latin typeface="Calibri"/>
                  <a:ea typeface="Calibri"/>
                  <a:cs typeface="Calibri"/>
                  <a:sym typeface="Calibri"/>
                </a:rPr>
                <a:t>Increase </a:t>
              </a:r>
              <a:br>
                <a:rPr lang="en-US" sz="1275" kern="0" dirty="0">
                  <a:solidFill>
                    <a:srgbClr val="FFFFFF"/>
                  </a:solidFill>
                  <a:latin typeface="Calibri"/>
                  <a:ea typeface="Calibri"/>
                  <a:cs typeface="Calibri"/>
                  <a:sym typeface="Calibri"/>
                </a:rPr>
              </a:br>
              <a:r>
                <a:rPr lang="en-US" sz="1275" kern="0" dirty="0">
                  <a:solidFill>
                    <a:srgbClr val="FFFFFF"/>
                  </a:solidFill>
                  <a:latin typeface="Calibri"/>
                  <a:ea typeface="Calibri"/>
                  <a:cs typeface="Calibri"/>
                  <a:sym typeface="Calibri"/>
                </a:rPr>
                <a:t>Funding</a:t>
              </a:r>
              <a:endParaRPr sz="1275" kern="0" dirty="0">
                <a:solidFill>
                  <a:srgbClr val="FFFFFF"/>
                </a:solidFill>
                <a:latin typeface="Arial"/>
                <a:ea typeface="Arial"/>
                <a:cs typeface="Arial"/>
                <a:sym typeface="Arial"/>
              </a:endParaRPr>
            </a:p>
          </p:txBody>
        </p:sp>
        <p:sp>
          <p:nvSpPr>
            <p:cNvPr id="50" name="Google Shape;1577;p25">
              <a:extLst>
                <a:ext uri="{FF2B5EF4-FFF2-40B4-BE49-F238E27FC236}">
                  <a16:creationId xmlns:a16="http://schemas.microsoft.com/office/drawing/2014/main" id="{017CC89C-3B24-D84C-B26C-83E250F4EB29}"/>
                </a:ext>
              </a:extLst>
            </p:cNvPr>
            <p:cNvSpPr txBox="1"/>
            <p:nvPr/>
          </p:nvSpPr>
          <p:spPr>
            <a:xfrm>
              <a:off x="11624214" y="4582184"/>
              <a:ext cx="1691765" cy="923001"/>
            </a:xfrm>
            <a:prstGeom prst="rect">
              <a:avLst/>
            </a:prstGeom>
            <a:noFill/>
            <a:ln>
              <a:noFill/>
            </a:ln>
          </p:spPr>
          <p:txBody>
            <a:bodyPr spcFirstLastPara="1" wrap="square" lIns="114260" tIns="57114" rIns="114260" bIns="57114" anchor="t" anchorCtr="0">
              <a:spAutoFit/>
            </a:bodyPr>
            <a:lstStyle/>
            <a:p>
              <a:pPr algn="ctr" defTabSz="1142817">
                <a:buClr>
                  <a:srgbClr val="FFFFFF"/>
                </a:buClr>
                <a:buSzPts val="1050"/>
              </a:pPr>
              <a:r>
                <a:rPr lang="en-US" sz="1312" b="1" kern="0">
                  <a:solidFill>
                    <a:srgbClr val="FFFFFF"/>
                  </a:solidFill>
                  <a:latin typeface="Calibri"/>
                  <a:ea typeface="Calibri"/>
                  <a:cs typeface="Calibri"/>
                  <a:sym typeface="Calibri"/>
                </a:rPr>
                <a:t>Tell the Story:</a:t>
              </a:r>
              <a:endParaRPr sz="1750" kern="0">
                <a:solidFill>
                  <a:srgbClr val="000000"/>
                </a:solidFill>
                <a:latin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Communicate </a:t>
              </a:r>
              <a:endParaRPr sz="1312" kern="0">
                <a:solidFill>
                  <a:srgbClr val="FFFFFF"/>
                </a:solidFill>
                <a:latin typeface="Arial"/>
                <a:ea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Results to Key </a:t>
              </a:r>
              <a:endParaRPr sz="1312" kern="0">
                <a:solidFill>
                  <a:srgbClr val="FFFFFF"/>
                </a:solidFill>
                <a:latin typeface="Arial"/>
                <a:ea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Stakeholder</a:t>
              </a:r>
              <a:endParaRPr sz="1312" kern="0">
                <a:solidFill>
                  <a:srgbClr val="FFFFFF"/>
                </a:solidFill>
                <a:latin typeface="Arial"/>
                <a:ea typeface="Arial"/>
                <a:cs typeface="Arial"/>
                <a:sym typeface="Arial"/>
              </a:endParaRPr>
            </a:p>
          </p:txBody>
        </p:sp>
        <p:sp>
          <p:nvSpPr>
            <p:cNvPr id="51" name="Google Shape;1914;p38">
              <a:extLst>
                <a:ext uri="{FF2B5EF4-FFF2-40B4-BE49-F238E27FC236}">
                  <a16:creationId xmlns:a16="http://schemas.microsoft.com/office/drawing/2014/main" id="{7763FF30-E4EF-1E4F-870A-382F86135D82}"/>
                </a:ext>
              </a:extLst>
            </p:cNvPr>
            <p:cNvSpPr/>
            <p:nvPr/>
          </p:nvSpPr>
          <p:spPr>
            <a:xfrm>
              <a:off x="134125" y="3182868"/>
              <a:ext cx="3616930"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dirty="0">
                  <a:solidFill>
                    <a:srgbClr val="595959"/>
                  </a:solidFill>
                  <a:latin typeface="Calibri"/>
                  <a:ea typeface="Calibri"/>
                  <a:cs typeface="Calibri"/>
                  <a:sym typeface="Calibri"/>
                </a:rPr>
                <a:t>PLAN THE EVALUATION</a:t>
              </a:r>
              <a:endParaRPr sz="1750" kern="0" dirty="0">
                <a:solidFill>
                  <a:srgbClr val="000000"/>
                </a:solidFill>
                <a:latin typeface="Arial"/>
                <a:ea typeface="Arial"/>
                <a:cs typeface="Arial"/>
                <a:sym typeface="Arial"/>
              </a:endParaRPr>
            </a:p>
          </p:txBody>
        </p:sp>
        <p:sp>
          <p:nvSpPr>
            <p:cNvPr id="52" name="Google Shape;1915;p38">
              <a:extLst>
                <a:ext uri="{FF2B5EF4-FFF2-40B4-BE49-F238E27FC236}">
                  <a16:creationId xmlns:a16="http://schemas.microsoft.com/office/drawing/2014/main" id="{A6C8456C-F7FE-1547-99E2-CF6964EC623A}"/>
                </a:ext>
              </a:extLst>
            </p:cNvPr>
            <p:cNvSpPr/>
            <p:nvPr/>
          </p:nvSpPr>
          <p:spPr>
            <a:xfrm>
              <a:off x="3751056" y="3155833"/>
              <a:ext cx="3322652"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dirty="0">
                  <a:solidFill>
                    <a:srgbClr val="595959"/>
                  </a:solidFill>
                  <a:latin typeface="Calibri"/>
                  <a:ea typeface="Calibri"/>
                  <a:cs typeface="Calibri"/>
                  <a:sym typeface="Calibri"/>
                </a:rPr>
                <a:t>COLLECT DATA </a:t>
              </a:r>
              <a:endParaRPr sz="1750" kern="0" dirty="0">
                <a:solidFill>
                  <a:srgbClr val="000000"/>
                </a:solidFill>
                <a:latin typeface="Arial"/>
                <a:ea typeface="Arial"/>
                <a:cs typeface="Arial"/>
                <a:sym typeface="Arial"/>
              </a:endParaRPr>
            </a:p>
          </p:txBody>
        </p:sp>
      </p:grpSp>
      <p:sp>
        <p:nvSpPr>
          <p:cNvPr id="53" name="Slide Number Placeholder 20">
            <a:extLst>
              <a:ext uri="{FF2B5EF4-FFF2-40B4-BE49-F238E27FC236}">
                <a16:creationId xmlns:a16="http://schemas.microsoft.com/office/drawing/2014/main" id="{3902487F-7DCF-6045-AB3D-6157F6AE34C1}"/>
              </a:ext>
            </a:extLst>
          </p:cNvPr>
          <p:cNvSpPr txBox="1">
            <a:spLocks/>
          </p:cNvSpPr>
          <p:nvPr/>
        </p:nvSpPr>
        <p:spPr>
          <a:xfrm>
            <a:off x="14172793" y="9738941"/>
            <a:ext cx="4114467" cy="547643"/>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21" fontAlgn="base">
              <a:spcBef>
                <a:spcPct val="0"/>
              </a:spcBef>
              <a:spcAft>
                <a:spcPts val="900"/>
              </a:spcAft>
              <a:defRPr/>
            </a:pPr>
            <a:fld id="{5CAF2848-72F5-C442-96E7-D641D54052C2}" type="slidenum">
              <a:rPr lang="en-US" sz="2400">
                <a:solidFill>
                  <a:prstClr val="white"/>
                </a:solidFill>
                <a:latin typeface="Calibri" panose="020F0502020204030204" pitchFamily="34" charset="0"/>
                <a:cs typeface="Calibri" panose="020F0502020204030204" pitchFamily="34" charset="0"/>
              </a:rPr>
              <a:pPr defTabSz="1028621" fontAlgn="base">
                <a:spcBef>
                  <a:spcPct val="0"/>
                </a:spcBef>
                <a:spcAft>
                  <a:spcPts val="900"/>
                </a:spcAft>
                <a:defRPr/>
              </a:pPr>
              <a:t>17</a:t>
            </a:fld>
            <a:endParaRPr lang="en-US" sz="2400" dirty="0">
              <a:solidFill>
                <a:prstClr val="whit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795680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14400" y="4353"/>
            <a:ext cx="16408400" cy="1320378"/>
          </a:xfrm>
        </p:spPr>
        <p:txBody>
          <a:bodyPr>
            <a:normAutofit/>
          </a:bodyPr>
          <a:lstStyle/>
          <a:p>
            <a:r>
              <a:rPr lang="en-US" dirty="0">
                <a:latin typeface="Calibri" panose="020F0502020204030204" pitchFamily="34" charset="0"/>
                <a:cs typeface="Calibri" panose="020F0502020204030204" pitchFamily="34" charset="0"/>
              </a:rPr>
              <a:t>The ROI Methodology Process Model</a:t>
            </a:r>
          </a:p>
        </p:txBody>
      </p:sp>
      <p:grpSp>
        <p:nvGrpSpPr>
          <p:cNvPr id="6" name="Group 5">
            <a:extLst>
              <a:ext uri="{FF2B5EF4-FFF2-40B4-BE49-F238E27FC236}">
                <a16:creationId xmlns:a16="http://schemas.microsoft.com/office/drawing/2014/main" id="{6241C2C0-B5C5-834E-91CA-4B5E31A41D74}"/>
              </a:ext>
            </a:extLst>
          </p:cNvPr>
          <p:cNvGrpSpPr/>
          <p:nvPr/>
        </p:nvGrpSpPr>
        <p:grpSpPr>
          <a:xfrm>
            <a:off x="533400" y="2757616"/>
            <a:ext cx="17297400" cy="6691590"/>
            <a:chOff x="30877" y="2969218"/>
            <a:chExt cx="15095393" cy="5554545"/>
          </a:xfrm>
        </p:grpSpPr>
        <p:sp>
          <p:nvSpPr>
            <p:cNvPr id="7" name="Google Shape;1864;p37">
              <a:extLst>
                <a:ext uri="{FF2B5EF4-FFF2-40B4-BE49-F238E27FC236}">
                  <a16:creationId xmlns:a16="http://schemas.microsoft.com/office/drawing/2014/main" id="{E2A38444-7EE1-5741-AAA8-B482A8B00A75}"/>
                </a:ext>
              </a:extLst>
            </p:cNvPr>
            <p:cNvSpPr/>
            <p:nvPr/>
          </p:nvSpPr>
          <p:spPr>
            <a:xfrm rot="10800000">
              <a:off x="11694804" y="2976979"/>
              <a:ext cx="3352754" cy="4094992"/>
            </a:xfrm>
            <a:prstGeom prst="roundRect">
              <a:avLst>
                <a:gd name="adj" fmla="val 12184"/>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8" name="Google Shape;1529;p25">
              <a:extLst>
                <a:ext uri="{FF2B5EF4-FFF2-40B4-BE49-F238E27FC236}">
                  <a16:creationId xmlns:a16="http://schemas.microsoft.com/office/drawing/2014/main" id="{10214365-9AA5-D141-98ED-EB2DF11B5122}"/>
                </a:ext>
              </a:extLst>
            </p:cNvPr>
            <p:cNvSpPr/>
            <p:nvPr/>
          </p:nvSpPr>
          <p:spPr>
            <a:xfrm rot="10800000">
              <a:off x="3649806" y="2969658"/>
              <a:ext cx="3307620" cy="4094992"/>
            </a:xfrm>
            <a:prstGeom prst="roundRect">
              <a:avLst>
                <a:gd name="adj" fmla="val 9278"/>
              </a:avLst>
            </a:prstGeom>
            <a:gradFill>
              <a:gsLst>
                <a:gs pos="0">
                  <a:schemeClr val="lt1"/>
                </a:gs>
                <a:gs pos="1000">
                  <a:schemeClr val="lt1"/>
                </a:gs>
                <a:gs pos="16000">
                  <a:schemeClr val="lt1"/>
                </a:gs>
                <a:gs pos="83000">
                  <a:srgbClr val="F2F2F2"/>
                </a:gs>
                <a:gs pos="100000">
                  <a:srgbClr val="D8D8D8"/>
                </a:gs>
              </a:gsLst>
              <a:lin ang="0" scaled="0"/>
            </a:gradFill>
            <a:ln w="76200" cap="flat" cmpd="sng">
              <a:no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cxnSp>
          <p:nvCxnSpPr>
            <p:cNvPr id="9" name="Google Shape;1530;p25">
              <a:extLst>
                <a:ext uri="{FF2B5EF4-FFF2-40B4-BE49-F238E27FC236}">
                  <a16:creationId xmlns:a16="http://schemas.microsoft.com/office/drawing/2014/main" id="{B456FD94-CA57-AD46-A357-67BC6C90F1B9}"/>
                </a:ext>
              </a:extLst>
            </p:cNvPr>
            <p:cNvCxnSpPr/>
            <p:nvPr/>
          </p:nvCxnSpPr>
          <p:spPr>
            <a:xfrm>
              <a:off x="4019318" y="5073626"/>
              <a:ext cx="26995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0" name="Google Shape;1534;p25">
              <a:extLst>
                <a:ext uri="{FF2B5EF4-FFF2-40B4-BE49-F238E27FC236}">
                  <a16:creationId xmlns:a16="http://schemas.microsoft.com/office/drawing/2014/main" id="{E277A682-41D2-984C-8DAD-AC913756D830}"/>
                </a:ext>
              </a:extLst>
            </p:cNvPr>
            <p:cNvSpPr/>
            <p:nvPr/>
          </p:nvSpPr>
          <p:spPr>
            <a:xfrm rot="10800000">
              <a:off x="92133" y="2969658"/>
              <a:ext cx="3432494" cy="4094992"/>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1" name="Google Shape;1535;p25">
              <a:extLst>
                <a:ext uri="{FF2B5EF4-FFF2-40B4-BE49-F238E27FC236}">
                  <a16:creationId xmlns:a16="http://schemas.microsoft.com/office/drawing/2014/main" id="{AF1C4112-319A-2943-9DCF-53825520E56E}"/>
                </a:ext>
              </a:extLst>
            </p:cNvPr>
            <p:cNvSpPr/>
            <p:nvPr/>
          </p:nvSpPr>
          <p:spPr>
            <a:xfrm rot="10800000">
              <a:off x="108593" y="3017941"/>
              <a:ext cx="3432494" cy="4094992"/>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76200" cap="flat" cmpd="sng">
              <a:no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2" name="Google Shape;1538;p25">
              <a:extLst>
                <a:ext uri="{FF2B5EF4-FFF2-40B4-BE49-F238E27FC236}">
                  <a16:creationId xmlns:a16="http://schemas.microsoft.com/office/drawing/2014/main" id="{553DD2CF-8CA7-FE45-9816-2F7FA0905D0D}"/>
                </a:ext>
              </a:extLst>
            </p:cNvPr>
            <p:cNvSpPr/>
            <p:nvPr/>
          </p:nvSpPr>
          <p:spPr>
            <a:xfrm rot="10800000">
              <a:off x="7056550" y="2969218"/>
              <a:ext cx="4605837" cy="4094992"/>
            </a:xfrm>
            <a:prstGeom prst="roundRect">
              <a:avLst>
                <a:gd name="adj" fmla="val 7470"/>
              </a:avLst>
            </a:prstGeom>
            <a:gradFill>
              <a:gsLst>
                <a:gs pos="0">
                  <a:schemeClr val="lt1"/>
                </a:gs>
                <a:gs pos="1000">
                  <a:schemeClr val="lt1"/>
                </a:gs>
                <a:gs pos="16000">
                  <a:schemeClr val="lt1"/>
                </a:gs>
                <a:gs pos="83000">
                  <a:srgbClr val="F2F2F2"/>
                </a:gs>
                <a:gs pos="100000">
                  <a:srgbClr val="D8D8D8"/>
                </a:gs>
              </a:gsLst>
              <a:lin ang="0" scaled="0"/>
            </a:gradFill>
            <a:ln w="76200" cap="flat" cmpd="sng">
              <a:solidFill>
                <a:schemeClr val="tx1">
                  <a:lumMod val="50000"/>
                  <a:lumOff val="50000"/>
                </a:schemeClr>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3" name="Google Shape;1539;p25">
              <a:extLst>
                <a:ext uri="{FF2B5EF4-FFF2-40B4-BE49-F238E27FC236}">
                  <a16:creationId xmlns:a16="http://schemas.microsoft.com/office/drawing/2014/main" id="{091A7C93-6451-C341-B6D5-ADA8F1E68928}"/>
                </a:ext>
              </a:extLst>
            </p:cNvPr>
            <p:cNvSpPr/>
            <p:nvPr/>
          </p:nvSpPr>
          <p:spPr>
            <a:xfrm>
              <a:off x="7627648" y="3183146"/>
              <a:ext cx="2520996" cy="423120"/>
            </a:xfrm>
            <a:prstGeom prst="rect">
              <a:avLst/>
            </a:prstGeom>
            <a:noFill/>
            <a:ln>
              <a:noFill/>
            </a:ln>
          </p:spPr>
          <p:txBody>
            <a:bodyPr spcFirstLastPara="1" wrap="square" lIns="114260" tIns="57114" rIns="114260" bIns="57114" anchor="t" anchorCtr="0">
              <a:spAutoFit/>
            </a:bodyPr>
            <a:lstStyle/>
            <a:p>
              <a:pPr defTabSz="1142817">
                <a:buClr>
                  <a:srgbClr val="000000"/>
                </a:buClr>
                <a:buSzPts val="1600"/>
              </a:pPr>
              <a:r>
                <a:rPr lang="en-US" sz="2000" kern="0">
                  <a:solidFill>
                    <a:srgbClr val="595959"/>
                  </a:solidFill>
                  <a:latin typeface="Calibri"/>
                  <a:ea typeface="Calibri"/>
                  <a:cs typeface="Calibri"/>
                  <a:sym typeface="Calibri"/>
                </a:rPr>
                <a:t>ANALYZE DATA</a:t>
              </a:r>
              <a:endParaRPr sz="2000" kern="0">
                <a:solidFill>
                  <a:srgbClr val="595959"/>
                </a:solidFill>
                <a:latin typeface="Calibri"/>
                <a:ea typeface="Calibri"/>
                <a:cs typeface="Calibri"/>
                <a:sym typeface="Calibri"/>
              </a:endParaRPr>
            </a:p>
          </p:txBody>
        </p:sp>
        <p:sp>
          <p:nvSpPr>
            <p:cNvPr id="14" name="Google Shape;1540;p25">
              <a:extLst>
                <a:ext uri="{FF2B5EF4-FFF2-40B4-BE49-F238E27FC236}">
                  <a16:creationId xmlns:a16="http://schemas.microsoft.com/office/drawing/2014/main" id="{FA922FDB-9679-F44D-9CAF-C2B6FACDCE73}"/>
                </a:ext>
              </a:extLst>
            </p:cNvPr>
            <p:cNvSpPr/>
            <p:nvPr/>
          </p:nvSpPr>
          <p:spPr>
            <a:xfrm>
              <a:off x="11753511" y="3163844"/>
              <a:ext cx="3175881"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a:solidFill>
                    <a:srgbClr val="595959"/>
                  </a:solidFill>
                  <a:latin typeface="Calibri"/>
                  <a:ea typeface="Calibri"/>
                  <a:cs typeface="Calibri"/>
                  <a:sym typeface="Calibri"/>
                </a:rPr>
                <a:t>OPTIMIZE RESULTS</a:t>
              </a:r>
              <a:endParaRPr sz="2000" kern="0">
                <a:solidFill>
                  <a:srgbClr val="595959"/>
                </a:solidFill>
                <a:latin typeface="Calibri"/>
                <a:ea typeface="Calibri"/>
                <a:cs typeface="Calibri"/>
                <a:sym typeface="Calibri"/>
              </a:endParaRPr>
            </a:p>
          </p:txBody>
        </p:sp>
        <p:sp>
          <p:nvSpPr>
            <p:cNvPr id="15" name="Google Shape;1541;p25">
              <a:extLst>
                <a:ext uri="{FF2B5EF4-FFF2-40B4-BE49-F238E27FC236}">
                  <a16:creationId xmlns:a16="http://schemas.microsoft.com/office/drawing/2014/main" id="{381650F7-F8F4-E843-8A67-4062D08752DF}"/>
                </a:ext>
              </a:extLst>
            </p:cNvPr>
            <p:cNvSpPr/>
            <p:nvPr/>
          </p:nvSpPr>
          <p:spPr>
            <a:xfrm>
              <a:off x="10017366" y="5419440"/>
              <a:ext cx="1493163"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5: ROI</a:t>
              </a:r>
              <a:endParaRPr sz="2250" kern="0">
                <a:solidFill>
                  <a:srgbClr val="000000"/>
                </a:solidFill>
                <a:latin typeface="Calibri"/>
                <a:ea typeface="Calibri"/>
                <a:cs typeface="Calibri"/>
                <a:sym typeface="Calibri"/>
              </a:endParaRPr>
            </a:p>
          </p:txBody>
        </p:sp>
        <p:sp>
          <p:nvSpPr>
            <p:cNvPr id="16" name="Google Shape;1542;p25">
              <a:extLst>
                <a:ext uri="{FF2B5EF4-FFF2-40B4-BE49-F238E27FC236}">
                  <a16:creationId xmlns:a16="http://schemas.microsoft.com/office/drawing/2014/main" id="{4626890D-23A3-954D-8230-E42B41D0C0B5}"/>
                </a:ext>
              </a:extLst>
            </p:cNvPr>
            <p:cNvSpPr/>
            <p:nvPr/>
          </p:nvSpPr>
          <p:spPr>
            <a:xfrm>
              <a:off x="3905639" y="3951994"/>
              <a:ext cx="1894728" cy="461592"/>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1: REACTION AND PLANNED ACTION</a:t>
              </a:r>
              <a:endParaRPr sz="1750" kern="0">
                <a:solidFill>
                  <a:srgbClr val="000000"/>
                </a:solidFill>
                <a:latin typeface="Arial"/>
                <a:ea typeface="Arial"/>
                <a:cs typeface="Arial"/>
                <a:sym typeface="Arial"/>
              </a:endParaRPr>
            </a:p>
          </p:txBody>
        </p:sp>
        <p:sp>
          <p:nvSpPr>
            <p:cNvPr id="17" name="Google Shape;1543;p25">
              <a:extLst>
                <a:ext uri="{FF2B5EF4-FFF2-40B4-BE49-F238E27FC236}">
                  <a16:creationId xmlns:a16="http://schemas.microsoft.com/office/drawing/2014/main" id="{A556E245-A86D-CF4A-8E3D-BE646099479C}"/>
                </a:ext>
              </a:extLst>
            </p:cNvPr>
            <p:cNvSpPr/>
            <p:nvPr/>
          </p:nvSpPr>
          <p:spPr>
            <a:xfrm>
              <a:off x="5711390" y="3953152"/>
              <a:ext cx="1282068" cy="467876"/>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3:</a:t>
              </a:r>
              <a:endParaRPr sz="1166" kern="0">
                <a:solidFill>
                  <a:srgbClr val="595959"/>
                </a:solidFill>
                <a:latin typeface="Calibri"/>
                <a:ea typeface="Calibri"/>
                <a:cs typeface="Calibri"/>
                <a:sym typeface="Calibri"/>
              </a:endParaRPr>
            </a:p>
            <a:p>
              <a:pPr algn="ctr" defTabSz="1142817">
                <a:buClr>
                  <a:srgbClr val="595959"/>
                </a:buClr>
                <a:buSzPts val="933"/>
              </a:pPr>
              <a:r>
                <a:rPr lang="en-US" sz="1166" kern="0">
                  <a:solidFill>
                    <a:srgbClr val="595959"/>
                  </a:solidFill>
                  <a:latin typeface="Calibri"/>
                  <a:ea typeface="Calibri"/>
                  <a:cs typeface="Calibri"/>
                  <a:sym typeface="Calibri"/>
                </a:rPr>
                <a:t>APPLICATION</a:t>
              </a:r>
              <a:endParaRPr sz="1750" kern="0">
                <a:solidFill>
                  <a:srgbClr val="000000"/>
                </a:solidFill>
                <a:latin typeface="Arial"/>
                <a:ea typeface="Arial"/>
                <a:cs typeface="Arial"/>
                <a:sym typeface="Arial"/>
              </a:endParaRPr>
            </a:p>
          </p:txBody>
        </p:sp>
        <p:sp>
          <p:nvSpPr>
            <p:cNvPr id="18" name="Google Shape;1544;p25">
              <a:extLst>
                <a:ext uri="{FF2B5EF4-FFF2-40B4-BE49-F238E27FC236}">
                  <a16:creationId xmlns:a16="http://schemas.microsoft.com/office/drawing/2014/main" id="{4107272A-4934-ED4A-A459-4C3813552567}"/>
                </a:ext>
              </a:extLst>
            </p:cNvPr>
            <p:cNvSpPr/>
            <p:nvPr/>
          </p:nvSpPr>
          <p:spPr>
            <a:xfrm>
              <a:off x="3907729" y="5876928"/>
              <a:ext cx="1745927"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2: LEARNING</a:t>
              </a:r>
              <a:endParaRPr sz="1750" kern="0">
                <a:solidFill>
                  <a:srgbClr val="000000"/>
                </a:solidFill>
                <a:latin typeface="Arial"/>
                <a:ea typeface="Arial"/>
                <a:cs typeface="Arial"/>
                <a:sym typeface="Arial"/>
              </a:endParaRPr>
            </a:p>
          </p:txBody>
        </p:sp>
        <p:sp>
          <p:nvSpPr>
            <p:cNvPr id="19" name="Google Shape;1545;p25">
              <a:extLst>
                <a:ext uri="{FF2B5EF4-FFF2-40B4-BE49-F238E27FC236}">
                  <a16:creationId xmlns:a16="http://schemas.microsoft.com/office/drawing/2014/main" id="{0219F611-A7AE-E14E-8074-02CD770FE01D}"/>
                </a:ext>
              </a:extLst>
            </p:cNvPr>
            <p:cNvSpPr/>
            <p:nvPr/>
          </p:nvSpPr>
          <p:spPr>
            <a:xfrm>
              <a:off x="5637386" y="5872139"/>
              <a:ext cx="1479276"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4: IMPACT</a:t>
              </a:r>
              <a:endParaRPr sz="1166" kern="0">
                <a:solidFill>
                  <a:srgbClr val="595959"/>
                </a:solidFill>
                <a:latin typeface="Calibri"/>
                <a:ea typeface="Calibri"/>
                <a:cs typeface="Calibri"/>
                <a:sym typeface="Calibri"/>
              </a:endParaRPr>
            </a:p>
          </p:txBody>
        </p:sp>
        <p:sp>
          <p:nvSpPr>
            <p:cNvPr id="20" name="Google Shape;1546;p25">
              <a:extLst>
                <a:ext uri="{FF2B5EF4-FFF2-40B4-BE49-F238E27FC236}">
                  <a16:creationId xmlns:a16="http://schemas.microsoft.com/office/drawing/2014/main" id="{2100A262-31E3-CD47-B480-EE30F7F6CB8C}"/>
                </a:ext>
              </a:extLst>
            </p:cNvPr>
            <p:cNvSpPr/>
            <p:nvPr/>
          </p:nvSpPr>
          <p:spPr>
            <a:xfrm>
              <a:off x="9808950" y="6765252"/>
              <a:ext cx="2047527" cy="294752"/>
            </a:xfrm>
            <a:prstGeom prst="rect">
              <a:avLst/>
            </a:prstGeom>
            <a:noFill/>
            <a:ln>
              <a:noFill/>
            </a:ln>
          </p:spPr>
          <p:txBody>
            <a:bodyPr spcFirstLastPara="1" wrap="square" lIns="114260" tIns="57114" rIns="114260" bIns="57114" anchor="t" anchorCtr="0">
              <a:spAutoFit/>
            </a:bodyPr>
            <a:lstStyle/>
            <a:p>
              <a:pPr defTabSz="1142817">
                <a:buClr>
                  <a:srgbClr val="595959"/>
                </a:buClr>
                <a:buSzPts val="933"/>
              </a:pPr>
              <a:r>
                <a:rPr lang="en-US" sz="1166" kern="0">
                  <a:solidFill>
                    <a:srgbClr val="595959"/>
                  </a:solidFill>
                  <a:latin typeface="Calibri"/>
                  <a:ea typeface="Calibri"/>
                  <a:cs typeface="Calibri"/>
                  <a:sym typeface="Calibri"/>
                </a:rPr>
                <a:t>INTANGIBLE BENEFITS</a:t>
              </a:r>
              <a:endParaRPr sz="1750" kern="0">
                <a:solidFill>
                  <a:srgbClr val="000000"/>
                </a:solidFill>
                <a:latin typeface="Arial"/>
                <a:ea typeface="Arial"/>
                <a:cs typeface="Arial"/>
                <a:sym typeface="Arial"/>
              </a:endParaRPr>
            </a:p>
          </p:txBody>
        </p:sp>
        <p:cxnSp>
          <p:nvCxnSpPr>
            <p:cNvPr id="21" name="Google Shape;1547;p25">
              <a:extLst>
                <a:ext uri="{FF2B5EF4-FFF2-40B4-BE49-F238E27FC236}">
                  <a16:creationId xmlns:a16="http://schemas.microsoft.com/office/drawing/2014/main" id="{1A497B46-DE75-B547-8A92-DFF1DC01E087}"/>
                </a:ext>
              </a:extLst>
            </p:cNvPr>
            <p:cNvCxnSpPr/>
            <p:nvPr/>
          </p:nvCxnSpPr>
          <p:spPr>
            <a:xfrm>
              <a:off x="1360960" y="5052170"/>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2" name="Google Shape;1548;p25">
              <a:extLst>
                <a:ext uri="{FF2B5EF4-FFF2-40B4-BE49-F238E27FC236}">
                  <a16:creationId xmlns:a16="http://schemas.microsoft.com/office/drawing/2014/main" id="{B9D67BAA-A799-B445-8BF4-C42D733BFB63}"/>
                </a:ext>
              </a:extLst>
            </p:cNvPr>
            <p:cNvCxnSpPr/>
            <p:nvPr/>
          </p:nvCxnSpPr>
          <p:spPr>
            <a:xfrm>
              <a:off x="10697355" y="4212835"/>
              <a:ext cx="0" cy="342837"/>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3" name="Google Shape;1549;p25">
              <a:extLst>
                <a:ext uri="{FF2B5EF4-FFF2-40B4-BE49-F238E27FC236}">
                  <a16:creationId xmlns:a16="http://schemas.microsoft.com/office/drawing/2014/main" id="{C220B553-270C-264E-9662-2931DE59DD45}"/>
                </a:ext>
              </a:extLst>
            </p:cNvPr>
            <p:cNvCxnSpPr/>
            <p:nvPr/>
          </p:nvCxnSpPr>
          <p:spPr>
            <a:xfrm rot="10800000" flipH="1">
              <a:off x="10987307" y="5065437"/>
              <a:ext cx="767589" cy="16378"/>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4" name="Google Shape;1550;p25">
              <a:extLst>
                <a:ext uri="{FF2B5EF4-FFF2-40B4-BE49-F238E27FC236}">
                  <a16:creationId xmlns:a16="http://schemas.microsoft.com/office/drawing/2014/main" id="{4E0C5423-49D2-2247-BDBE-3F2799F83F5E}"/>
                </a:ext>
              </a:extLst>
            </p:cNvPr>
            <p:cNvCxnSpPr/>
            <p:nvPr/>
          </p:nvCxnSpPr>
          <p:spPr>
            <a:xfrm rot="10800000">
              <a:off x="11638459" y="5769369"/>
              <a:ext cx="0" cy="666625"/>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5" name="Google Shape;1551;p25">
              <a:extLst>
                <a:ext uri="{FF2B5EF4-FFF2-40B4-BE49-F238E27FC236}">
                  <a16:creationId xmlns:a16="http://schemas.microsoft.com/office/drawing/2014/main" id="{712E5496-A0DE-5248-A660-5B114EF26A64}"/>
                </a:ext>
              </a:extLst>
            </p:cNvPr>
            <p:cNvCxnSpPr/>
            <p:nvPr/>
          </p:nvCxnSpPr>
          <p:spPr>
            <a:xfrm rot="10800000">
              <a:off x="10457930" y="6416250"/>
              <a:ext cx="1183727" cy="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26" name="Google Shape;1552;p25">
              <a:extLst>
                <a:ext uri="{FF2B5EF4-FFF2-40B4-BE49-F238E27FC236}">
                  <a16:creationId xmlns:a16="http://schemas.microsoft.com/office/drawing/2014/main" id="{503627D4-8CC5-A54D-B816-22498D4015DD}"/>
                </a:ext>
              </a:extLst>
            </p:cNvPr>
            <p:cNvCxnSpPr/>
            <p:nvPr/>
          </p:nvCxnSpPr>
          <p:spPr>
            <a:xfrm>
              <a:off x="9754358" y="5054601"/>
              <a:ext cx="524537"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7" name="Google Shape;1553;p25">
              <a:extLst>
                <a:ext uri="{FF2B5EF4-FFF2-40B4-BE49-F238E27FC236}">
                  <a16:creationId xmlns:a16="http://schemas.microsoft.com/office/drawing/2014/main" id="{C9584B16-7DA8-6C49-8F38-46C205D78770}"/>
                </a:ext>
              </a:extLst>
            </p:cNvPr>
            <p:cNvCxnSpPr/>
            <p:nvPr/>
          </p:nvCxnSpPr>
          <p:spPr>
            <a:xfrm rot="10800000" flipH="1">
              <a:off x="9872042" y="5039440"/>
              <a:ext cx="25317" cy="131521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28" name="Google Shape;1554;p25">
              <a:extLst>
                <a:ext uri="{FF2B5EF4-FFF2-40B4-BE49-F238E27FC236}">
                  <a16:creationId xmlns:a16="http://schemas.microsoft.com/office/drawing/2014/main" id="{D708C74B-FC91-644F-AF59-43A82CD2C3CE}"/>
                </a:ext>
              </a:extLst>
            </p:cNvPr>
            <p:cNvCxnSpPr/>
            <p:nvPr/>
          </p:nvCxnSpPr>
          <p:spPr>
            <a:xfrm rot="10800000" flipH="1">
              <a:off x="9872042" y="6354650"/>
              <a:ext cx="289168" cy="16036"/>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9" name="Google Shape;1555;p25">
              <a:extLst>
                <a:ext uri="{FF2B5EF4-FFF2-40B4-BE49-F238E27FC236}">
                  <a16:creationId xmlns:a16="http://schemas.microsoft.com/office/drawing/2014/main" id="{346DEE09-BF3D-7C4D-B9DE-819BBF38157D}"/>
                </a:ext>
              </a:extLst>
            </p:cNvPr>
            <p:cNvCxnSpPr/>
            <p:nvPr/>
          </p:nvCxnSpPr>
          <p:spPr>
            <a:xfrm>
              <a:off x="5452470" y="5031901"/>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0" name="Google Shape;1556;p25">
              <a:extLst>
                <a:ext uri="{FF2B5EF4-FFF2-40B4-BE49-F238E27FC236}">
                  <a16:creationId xmlns:a16="http://schemas.microsoft.com/office/drawing/2014/main" id="{A7A5068A-E6A5-544D-9826-BCB1D1EE25D6}"/>
                </a:ext>
              </a:extLst>
            </p:cNvPr>
            <p:cNvCxnSpPr/>
            <p:nvPr/>
          </p:nvCxnSpPr>
          <p:spPr>
            <a:xfrm>
              <a:off x="2820690" y="5052170"/>
              <a:ext cx="26995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1" name="Google Shape;1557;p25">
              <a:extLst>
                <a:ext uri="{FF2B5EF4-FFF2-40B4-BE49-F238E27FC236}">
                  <a16:creationId xmlns:a16="http://schemas.microsoft.com/office/drawing/2014/main" id="{01B52CDD-60E7-8F4F-A803-ACE5376DEDA8}"/>
                </a:ext>
              </a:extLst>
            </p:cNvPr>
            <p:cNvCxnSpPr/>
            <p:nvPr/>
          </p:nvCxnSpPr>
          <p:spPr>
            <a:xfrm>
              <a:off x="6845149" y="5054585"/>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2" name="Google Shape;1558;p25">
              <a:extLst>
                <a:ext uri="{FF2B5EF4-FFF2-40B4-BE49-F238E27FC236}">
                  <a16:creationId xmlns:a16="http://schemas.microsoft.com/office/drawing/2014/main" id="{58A6334C-C84D-3D46-9523-75129761B167}"/>
                </a:ext>
              </a:extLst>
            </p:cNvPr>
            <p:cNvCxnSpPr/>
            <p:nvPr/>
          </p:nvCxnSpPr>
          <p:spPr>
            <a:xfrm>
              <a:off x="8023151" y="5045339"/>
              <a:ext cx="342837"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33" name="Google Shape;1559;p25">
              <a:extLst>
                <a:ext uri="{FF2B5EF4-FFF2-40B4-BE49-F238E27FC236}">
                  <a16:creationId xmlns:a16="http://schemas.microsoft.com/office/drawing/2014/main" id="{FE62C551-3D36-6949-9AA2-33920F09E127}"/>
                </a:ext>
              </a:extLst>
            </p:cNvPr>
            <p:cNvSpPr/>
            <p:nvPr/>
          </p:nvSpPr>
          <p:spPr>
            <a:xfrm>
              <a:off x="205374" y="4384255"/>
              <a:ext cx="1161697" cy="1401344"/>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a:solidFill>
                    <a:srgbClr val="FFFFFF"/>
                  </a:solidFill>
                  <a:latin typeface="Calibri"/>
                  <a:ea typeface="Calibri"/>
                  <a:cs typeface="Calibri"/>
                  <a:sym typeface="Calibri"/>
                </a:rPr>
                <a:t>Start with Why</a:t>
              </a:r>
              <a:r>
                <a:rPr lang="en-US" sz="1334" kern="0">
                  <a:solidFill>
                    <a:srgbClr val="FFFFFF"/>
                  </a:solidFill>
                  <a:latin typeface="Calibri"/>
                  <a:ea typeface="Calibri"/>
                  <a:cs typeface="Calibri"/>
                  <a:sym typeface="Calibri"/>
                </a:rPr>
                <a:t>: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Align Programs</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With the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Business</a:t>
              </a:r>
              <a:endParaRPr sz="1750" kern="0">
                <a:solidFill>
                  <a:srgbClr val="000000"/>
                </a:solidFill>
                <a:latin typeface="Arial"/>
                <a:ea typeface="Arial"/>
                <a:cs typeface="Arial"/>
                <a:sym typeface="Arial"/>
              </a:endParaRPr>
            </a:p>
          </p:txBody>
        </p:sp>
        <p:sp>
          <p:nvSpPr>
            <p:cNvPr id="34" name="Google Shape;1560;p25">
              <a:extLst>
                <a:ext uri="{FF2B5EF4-FFF2-40B4-BE49-F238E27FC236}">
                  <a16:creationId xmlns:a16="http://schemas.microsoft.com/office/drawing/2014/main" id="{1EB0470B-39DB-8C49-9D0C-096D7CD6C45F}"/>
                </a:ext>
              </a:extLst>
            </p:cNvPr>
            <p:cNvSpPr/>
            <p:nvPr/>
          </p:nvSpPr>
          <p:spPr>
            <a:xfrm>
              <a:off x="1581005" y="4412349"/>
              <a:ext cx="1321065" cy="13853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Feasible</a:t>
              </a:r>
              <a:r>
                <a:rPr lang="en-US" sz="1312" kern="0">
                  <a:solidFill>
                    <a:srgbClr val="FFFFFF"/>
                  </a:solidFill>
                  <a:latin typeface="Calibri"/>
                  <a:ea typeface="Calibri"/>
                  <a:cs typeface="Calibri"/>
                  <a:sym typeface="Calibri"/>
                </a:rPr>
                <a: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Select the Right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Solution</a:t>
              </a:r>
              <a:endParaRPr sz="1750" kern="0">
                <a:solidFill>
                  <a:srgbClr val="000000"/>
                </a:solidFill>
                <a:latin typeface="Arial"/>
                <a:ea typeface="Arial"/>
                <a:cs typeface="Arial"/>
                <a:sym typeface="Arial"/>
              </a:endParaRPr>
            </a:p>
          </p:txBody>
        </p:sp>
        <p:sp>
          <p:nvSpPr>
            <p:cNvPr id="35" name="Google Shape;1561;p25">
              <a:extLst>
                <a:ext uri="{FF2B5EF4-FFF2-40B4-BE49-F238E27FC236}">
                  <a16:creationId xmlns:a16="http://schemas.microsoft.com/office/drawing/2014/main" id="{8DCC5647-57D2-AA43-AD39-3938393FB7BA}"/>
                </a:ext>
              </a:extLst>
            </p:cNvPr>
            <p:cNvSpPr/>
            <p:nvPr/>
          </p:nvSpPr>
          <p:spPr>
            <a:xfrm>
              <a:off x="4265215" y="4429081"/>
              <a:ext cx="1187255" cy="1401344"/>
            </a:xfrm>
            <a:prstGeom prst="roundRect">
              <a:avLst>
                <a:gd name="adj" fmla="val 16667"/>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Matter:</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Design for Input, </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Reaction and</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 Learning</a:t>
              </a:r>
              <a:endParaRPr sz="1750" kern="0" dirty="0">
                <a:solidFill>
                  <a:srgbClr val="000000"/>
                </a:solidFill>
                <a:latin typeface="Arial"/>
                <a:ea typeface="Arial"/>
                <a:cs typeface="Arial"/>
                <a:sym typeface="Arial"/>
              </a:endParaRPr>
            </a:p>
          </p:txBody>
        </p:sp>
        <p:sp>
          <p:nvSpPr>
            <p:cNvPr id="36" name="Google Shape;1562;p25">
              <a:extLst>
                <a:ext uri="{FF2B5EF4-FFF2-40B4-BE49-F238E27FC236}">
                  <a16:creationId xmlns:a16="http://schemas.microsoft.com/office/drawing/2014/main" id="{856796AF-674D-CE4F-B795-C6B9217FE338}"/>
                </a:ext>
              </a:extLst>
            </p:cNvPr>
            <p:cNvSpPr/>
            <p:nvPr/>
          </p:nvSpPr>
          <p:spPr>
            <a:xfrm>
              <a:off x="7115038" y="4405465"/>
              <a:ext cx="1070877" cy="1385308"/>
            </a:xfrm>
            <a:prstGeom prst="roundRect">
              <a:avLst>
                <a:gd name="adj" fmla="val 16667"/>
              </a:avLst>
            </a:prstGeom>
            <a:solidFill>
              <a:srgbClr val="820E2E"/>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dirty="0">
                  <a:solidFill>
                    <a:srgbClr val="FFFFFF"/>
                  </a:solidFill>
                  <a:latin typeface="Calibri"/>
                  <a:ea typeface="Calibri"/>
                  <a:cs typeface="Calibri"/>
                  <a:sym typeface="Calibri"/>
                </a:rPr>
                <a:t>Make it</a:t>
              </a:r>
              <a:endParaRPr sz="1750" kern="0" dirty="0">
                <a:solidFill>
                  <a:srgbClr val="000000"/>
                </a:solidFill>
                <a:latin typeface="Arial"/>
                <a:ea typeface="Arial"/>
                <a:cs typeface="Arial"/>
                <a:sym typeface="Arial"/>
              </a:endParaRPr>
            </a:p>
            <a:p>
              <a:pPr algn="ctr" defTabSz="1142817">
                <a:buClr>
                  <a:srgbClr val="FFFFFF"/>
                </a:buClr>
                <a:buSzPts val="1050"/>
              </a:pPr>
              <a:r>
                <a:rPr lang="en-US" sz="1312" b="1" kern="0" dirty="0">
                  <a:solidFill>
                    <a:srgbClr val="FFFFFF"/>
                  </a:solidFill>
                  <a:latin typeface="Calibri"/>
                  <a:ea typeface="Calibri"/>
                  <a:cs typeface="Calibri"/>
                  <a:sym typeface="Calibri"/>
                </a:rPr>
                <a:t> Credible: </a:t>
              </a:r>
              <a:endParaRPr sz="1312"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Isolate the</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 Effects of the Program</a:t>
              </a:r>
              <a:endParaRPr sz="1750" kern="0" dirty="0">
                <a:solidFill>
                  <a:srgbClr val="000000"/>
                </a:solidFill>
                <a:latin typeface="Arial"/>
                <a:ea typeface="Arial"/>
                <a:cs typeface="Arial"/>
                <a:sym typeface="Arial"/>
              </a:endParaRPr>
            </a:p>
          </p:txBody>
        </p:sp>
        <p:sp>
          <p:nvSpPr>
            <p:cNvPr id="37" name="Google Shape;1563;p25">
              <a:extLst>
                <a:ext uri="{FF2B5EF4-FFF2-40B4-BE49-F238E27FC236}">
                  <a16:creationId xmlns:a16="http://schemas.microsoft.com/office/drawing/2014/main" id="{1F742A57-3812-074D-BCC9-410134C52859}"/>
                </a:ext>
              </a:extLst>
            </p:cNvPr>
            <p:cNvSpPr/>
            <p:nvPr/>
          </p:nvSpPr>
          <p:spPr>
            <a:xfrm>
              <a:off x="8359292" y="4384255"/>
              <a:ext cx="1461814" cy="1430265"/>
            </a:xfrm>
            <a:prstGeom prst="roundRect">
              <a:avLst>
                <a:gd name="adj" fmla="val 16667"/>
              </a:avLst>
            </a:prstGeom>
            <a:solidFill>
              <a:srgbClr val="820E2E"/>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Credible: </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Convert Data to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Monetary Value</a:t>
              </a:r>
              <a:endParaRPr sz="1750" kern="0">
                <a:solidFill>
                  <a:srgbClr val="000000"/>
                </a:solidFill>
                <a:latin typeface="Arial"/>
                <a:ea typeface="Arial"/>
                <a:cs typeface="Arial"/>
                <a:sym typeface="Arial"/>
              </a:endParaRPr>
            </a:p>
          </p:txBody>
        </p:sp>
        <p:sp>
          <p:nvSpPr>
            <p:cNvPr id="38" name="Google Shape;1564;p25">
              <a:extLst>
                <a:ext uri="{FF2B5EF4-FFF2-40B4-BE49-F238E27FC236}">
                  <a16:creationId xmlns:a16="http://schemas.microsoft.com/office/drawing/2014/main" id="{D52228C0-05EF-314F-88F3-5D709BAE2295}"/>
                </a:ext>
              </a:extLst>
            </p:cNvPr>
            <p:cNvSpPr/>
            <p:nvPr/>
          </p:nvSpPr>
          <p:spPr>
            <a:xfrm>
              <a:off x="9965962" y="3154140"/>
              <a:ext cx="1598478" cy="11654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Credible: </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Capture Costs of </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Program</a:t>
              </a:r>
              <a:endParaRPr sz="1750" kern="0" dirty="0">
                <a:solidFill>
                  <a:srgbClr val="000000"/>
                </a:solidFill>
                <a:latin typeface="Arial"/>
                <a:ea typeface="Arial"/>
                <a:cs typeface="Arial"/>
                <a:sym typeface="Arial"/>
              </a:endParaRPr>
            </a:p>
          </p:txBody>
        </p:sp>
        <p:sp>
          <p:nvSpPr>
            <p:cNvPr id="39" name="Google Shape;1565;p25">
              <a:extLst>
                <a:ext uri="{FF2B5EF4-FFF2-40B4-BE49-F238E27FC236}">
                  <a16:creationId xmlns:a16="http://schemas.microsoft.com/office/drawing/2014/main" id="{EC2D84E6-5637-1140-A351-25FC645DFDCD}"/>
                </a:ext>
              </a:extLst>
            </p:cNvPr>
            <p:cNvSpPr/>
            <p:nvPr/>
          </p:nvSpPr>
          <p:spPr>
            <a:xfrm>
              <a:off x="9977867" y="4512968"/>
              <a:ext cx="1586575" cy="890459"/>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Credible: </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Calculate ROI</a:t>
              </a:r>
              <a:endParaRPr sz="1750" kern="0">
                <a:solidFill>
                  <a:srgbClr val="000000"/>
                </a:solidFill>
                <a:latin typeface="Arial"/>
                <a:ea typeface="Arial"/>
                <a:cs typeface="Arial"/>
                <a:sym typeface="Arial"/>
              </a:endParaRPr>
            </a:p>
          </p:txBody>
        </p:sp>
        <p:sp>
          <p:nvSpPr>
            <p:cNvPr id="40" name="Google Shape;1566;p25">
              <a:extLst>
                <a:ext uri="{FF2B5EF4-FFF2-40B4-BE49-F238E27FC236}">
                  <a16:creationId xmlns:a16="http://schemas.microsoft.com/office/drawing/2014/main" id="{ACE1BB6B-55DC-CB40-888D-05643ACA1873}"/>
                </a:ext>
              </a:extLst>
            </p:cNvPr>
            <p:cNvSpPr/>
            <p:nvPr/>
          </p:nvSpPr>
          <p:spPr>
            <a:xfrm>
              <a:off x="9821106" y="5734527"/>
              <a:ext cx="1743336" cy="969052"/>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Credible: </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Identify Intangible Measures</a:t>
              </a:r>
              <a:endParaRPr sz="1750" kern="0" dirty="0">
                <a:solidFill>
                  <a:srgbClr val="000000"/>
                </a:solidFill>
                <a:latin typeface="Arial"/>
                <a:ea typeface="Arial"/>
                <a:cs typeface="Arial"/>
                <a:sym typeface="Arial"/>
              </a:endParaRPr>
            </a:p>
          </p:txBody>
        </p:sp>
        <p:sp>
          <p:nvSpPr>
            <p:cNvPr id="41" name="Google Shape;1567;p25">
              <a:extLst>
                <a:ext uri="{FF2B5EF4-FFF2-40B4-BE49-F238E27FC236}">
                  <a16:creationId xmlns:a16="http://schemas.microsoft.com/office/drawing/2014/main" id="{17F4C80C-29CA-8346-87F2-AD290F3AD467}"/>
                </a:ext>
              </a:extLst>
            </p:cNvPr>
            <p:cNvSpPr/>
            <p:nvPr/>
          </p:nvSpPr>
          <p:spPr>
            <a:xfrm>
              <a:off x="11685957" y="4290231"/>
              <a:ext cx="1559430" cy="1492041"/>
            </a:xfrm>
            <a:prstGeom prst="ellipse">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endParaRPr sz="1750" kern="0">
                <a:solidFill>
                  <a:srgbClr val="000000"/>
                </a:solidFill>
                <a:latin typeface="Arial"/>
                <a:ea typeface="Arial"/>
                <a:cs typeface="Arial"/>
                <a:sym typeface="Arial"/>
              </a:endParaRPr>
            </a:p>
          </p:txBody>
        </p:sp>
        <p:sp>
          <p:nvSpPr>
            <p:cNvPr id="42" name="Google Shape;1568;p25">
              <a:extLst>
                <a:ext uri="{FF2B5EF4-FFF2-40B4-BE49-F238E27FC236}">
                  <a16:creationId xmlns:a16="http://schemas.microsoft.com/office/drawing/2014/main" id="{3C56C5FD-0548-BE41-8C95-D23A32A24E8C}"/>
                </a:ext>
              </a:extLst>
            </p:cNvPr>
            <p:cNvSpPr/>
            <p:nvPr/>
          </p:nvSpPr>
          <p:spPr>
            <a:xfrm>
              <a:off x="3090640" y="4429211"/>
              <a:ext cx="947924" cy="13853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a:solidFill>
                    <a:srgbClr val="FFFFFF"/>
                  </a:solidFill>
                  <a:latin typeface="Calibri"/>
                  <a:ea typeface="Calibri"/>
                  <a:cs typeface="Calibri"/>
                  <a:sym typeface="Calibri"/>
                </a:rPr>
                <a:t>Expect </a:t>
              </a:r>
              <a:endParaRPr sz="1750" kern="0">
                <a:solidFill>
                  <a:srgbClr val="000000"/>
                </a:solidFill>
                <a:latin typeface="Arial"/>
                <a:ea typeface="Arial"/>
                <a:cs typeface="Arial"/>
                <a:sym typeface="Arial"/>
              </a:endParaRPr>
            </a:p>
            <a:p>
              <a:pPr algn="ctr" defTabSz="1142817">
                <a:buClr>
                  <a:srgbClr val="FFFFFF"/>
                </a:buClr>
                <a:buSzPts val="1067"/>
              </a:pPr>
              <a:r>
                <a:rPr lang="en-US" sz="1334" b="1" kern="0">
                  <a:solidFill>
                    <a:srgbClr val="FFFFFF"/>
                  </a:solidFill>
                  <a:latin typeface="Calibri"/>
                  <a:ea typeface="Calibri"/>
                  <a:cs typeface="Calibri"/>
                  <a:sym typeface="Calibri"/>
                </a:rPr>
                <a:t>Success</a:t>
              </a:r>
              <a:r>
                <a:rPr lang="en-US" sz="1334" kern="0">
                  <a:solidFill>
                    <a:srgbClr val="FFFFFF"/>
                  </a:solidFill>
                  <a:latin typeface="Calibri"/>
                  <a:ea typeface="Calibri"/>
                  <a:cs typeface="Calibri"/>
                  <a:sym typeface="Calibri"/>
                </a:rPr>
                <a: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Plan for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Results</a:t>
              </a:r>
              <a:endParaRPr sz="1750" kern="0">
                <a:solidFill>
                  <a:srgbClr val="000000"/>
                </a:solidFill>
                <a:latin typeface="Arial"/>
                <a:ea typeface="Arial"/>
                <a:cs typeface="Arial"/>
                <a:sym typeface="Arial"/>
              </a:endParaRPr>
            </a:p>
          </p:txBody>
        </p:sp>
        <p:sp>
          <p:nvSpPr>
            <p:cNvPr id="43" name="Google Shape;1569;p25">
              <a:extLst>
                <a:ext uri="{FF2B5EF4-FFF2-40B4-BE49-F238E27FC236}">
                  <a16:creationId xmlns:a16="http://schemas.microsoft.com/office/drawing/2014/main" id="{E2DD09A0-986E-BE44-940C-5652F758E09F}"/>
                </a:ext>
              </a:extLst>
            </p:cNvPr>
            <p:cNvSpPr/>
            <p:nvPr/>
          </p:nvSpPr>
          <p:spPr>
            <a:xfrm>
              <a:off x="5690126" y="4430279"/>
              <a:ext cx="1187255" cy="1401344"/>
            </a:xfrm>
            <a:prstGeom prst="roundRect">
              <a:avLst>
                <a:gd name="adj" fmla="val 16667"/>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Stick:</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Design for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Application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and Impact</a:t>
              </a:r>
              <a:endParaRPr sz="1750" kern="0">
                <a:solidFill>
                  <a:srgbClr val="000000"/>
                </a:solidFill>
                <a:latin typeface="Arial"/>
                <a:ea typeface="Arial"/>
                <a:cs typeface="Arial"/>
                <a:sym typeface="Arial"/>
              </a:endParaRPr>
            </a:p>
          </p:txBody>
        </p:sp>
        <p:cxnSp>
          <p:nvCxnSpPr>
            <p:cNvPr id="44" name="Google Shape;1570;p25">
              <a:extLst>
                <a:ext uri="{FF2B5EF4-FFF2-40B4-BE49-F238E27FC236}">
                  <a16:creationId xmlns:a16="http://schemas.microsoft.com/office/drawing/2014/main" id="{EF0E68E4-3261-EC42-81AF-250DC14691A8}"/>
                </a:ext>
              </a:extLst>
            </p:cNvPr>
            <p:cNvCxnSpPr/>
            <p:nvPr/>
          </p:nvCxnSpPr>
          <p:spPr>
            <a:xfrm>
              <a:off x="13245386" y="5054585"/>
              <a:ext cx="21739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45" name="Google Shape;1571;p25">
              <a:extLst>
                <a:ext uri="{FF2B5EF4-FFF2-40B4-BE49-F238E27FC236}">
                  <a16:creationId xmlns:a16="http://schemas.microsoft.com/office/drawing/2014/main" id="{B54997CB-1C62-9E4D-85B3-4739256DFA10}"/>
                </a:ext>
              </a:extLst>
            </p:cNvPr>
            <p:cNvSpPr/>
            <p:nvPr/>
          </p:nvSpPr>
          <p:spPr>
            <a:xfrm>
              <a:off x="13442040" y="4196936"/>
              <a:ext cx="1605518" cy="1684043"/>
            </a:xfrm>
            <a:prstGeom prst="diamond">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b" anchorCtr="0">
              <a:noAutofit/>
            </a:bodyPr>
            <a:lstStyle/>
            <a:p>
              <a:pPr algn="ctr" defTabSz="1142817">
                <a:buClr>
                  <a:srgbClr val="FFFFFF"/>
                </a:buClr>
                <a:buSzPts val="1067"/>
              </a:pPr>
              <a:endParaRPr sz="1750" kern="0">
                <a:solidFill>
                  <a:srgbClr val="000000"/>
                </a:solidFill>
                <a:latin typeface="Arial"/>
                <a:ea typeface="Arial"/>
                <a:cs typeface="Arial"/>
                <a:sym typeface="Arial"/>
              </a:endParaRPr>
            </a:p>
          </p:txBody>
        </p:sp>
        <p:sp>
          <p:nvSpPr>
            <p:cNvPr id="46" name="Google Shape;1572;p25">
              <a:extLst>
                <a:ext uri="{FF2B5EF4-FFF2-40B4-BE49-F238E27FC236}">
                  <a16:creationId xmlns:a16="http://schemas.microsoft.com/office/drawing/2014/main" id="{97D36EDB-BC21-5C4B-8577-E3AE7AA84B1A}"/>
                </a:ext>
              </a:extLst>
            </p:cNvPr>
            <p:cNvSpPr/>
            <p:nvPr/>
          </p:nvSpPr>
          <p:spPr>
            <a:xfrm>
              <a:off x="1150250" y="4117064"/>
              <a:ext cx="1894728" cy="288468"/>
            </a:xfrm>
            <a:prstGeom prst="rect">
              <a:avLst/>
            </a:prstGeom>
            <a:noFill/>
            <a:ln>
              <a:noFill/>
            </a:ln>
          </p:spPr>
          <p:txBody>
            <a:bodyPr spcFirstLastPara="1" wrap="square" lIns="114260" tIns="57114" rIns="114260" bIns="57114" anchor="t" anchorCtr="0">
              <a:spAutoFit/>
            </a:bodyPr>
            <a:lstStyle/>
            <a:p>
              <a:pPr defTabSz="1142817">
                <a:buClr>
                  <a:srgbClr val="595959"/>
                </a:buClr>
                <a:buSzPts val="900"/>
              </a:pPr>
              <a:r>
                <a:rPr lang="en-US" sz="1125" kern="0">
                  <a:solidFill>
                    <a:srgbClr val="595959"/>
                  </a:solidFill>
                  <a:latin typeface="Calibri"/>
                  <a:ea typeface="Calibri"/>
                  <a:cs typeface="Calibri"/>
                  <a:sym typeface="Calibri"/>
                </a:rPr>
                <a:t>LEVEL 0: INPUT</a:t>
              </a:r>
              <a:endParaRPr sz="1125" kern="0">
                <a:solidFill>
                  <a:srgbClr val="595959"/>
                </a:solidFill>
                <a:latin typeface="Calibri"/>
                <a:ea typeface="Calibri"/>
                <a:cs typeface="Calibri"/>
                <a:sym typeface="Calibri"/>
              </a:endParaRPr>
            </a:p>
          </p:txBody>
        </p:sp>
        <p:sp>
          <p:nvSpPr>
            <p:cNvPr id="47" name="Google Shape;1574;p25">
              <a:extLst>
                <a:ext uri="{FF2B5EF4-FFF2-40B4-BE49-F238E27FC236}">
                  <a16:creationId xmlns:a16="http://schemas.microsoft.com/office/drawing/2014/main" id="{91CE5AFC-E8C7-7F46-8236-4659B8FBCFAB}"/>
                </a:ext>
              </a:extLst>
            </p:cNvPr>
            <p:cNvSpPr txBox="1"/>
            <p:nvPr/>
          </p:nvSpPr>
          <p:spPr>
            <a:xfrm>
              <a:off x="30877" y="8216059"/>
              <a:ext cx="11774510" cy="307704"/>
            </a:xfrm>
            <a:prstGeom prst="rect">
              <a:avLst/>
            </a:prstGeom>
            <a:noFill/>
            <a:ln>
              <a:noFill/>
            </a:ln>
          </p:spPr>
          <p:txBody>
            <a:bodyPr spcFirstLastPara="1" wrap="square" lIns="114260" tIns="57114" rIns="114260" bIns="57114" anchor="t" anchorCtr="0">
              <a:spAutoFit/>
            </a:bodyPr>
            <a:lstStyle/>
            <a:p>
              <a:pPr defTabSz="1142817">
                <a:buClr>
                  <a:srgbClr val="000000"/>
                </a:buClr>
                <a:buSzPts val="1000"/>
              </a:pPr>
              <a:r>
                <a:rPr lang="en-US" sz="1250" kern="0" dirty="0">
                  <a:solidFill>
                    <a:srgbClr val="000000"/>
                  </a:solidFill>
                  <a:latin typeface="Calibri"/>
                  <a:ea typeface="Calibri"/>
                  <a:cs typeface="Calibri"/>
                  <a:sym typeface="Calibri"/>
                </a:rPr>
                <a:t>©2023 ROI Institute Inc. All Rights Reserved.</a:t>
              </a:r>
              <a:endParaRPr lang="en-US" sz="1750" kern="0" dirty="0">
                <a:solidFill>
                  <a:srgbClr val="000000"/>
                </a:solidFill>
                <a:latin typeface="Arial"/>
                <a:ea typeface="Arial"/>
                <a:cs typeface="Arial"/>
                <a:sym typeface="Arial"/>
              </a:endParaRPr>
            </a:p>
          </p:txBody>
        </p:sp>
        <p:pic>
          <p:nvPicPr>
            <p:cNvPr id="48" name="Google Shape;1575;p25" descr="INSTITI ">
              <a:extLst>
                <a:ext uri="{FF2B5EF4-FFF2-40B4-BE49-F238E27FC236}">
                  <a16:creationId xmlns:a16="http://schemas.microsoft.com/office/drawing/2014/main" id="{4387792C-EA0F-3E4F-A767-DC033B081680}"/>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2416643" y="7903829"/>
              <a:ext cx="2709627" cy="388098"/>
            </a:xfrm>
            <a:prstGeom prst="rect">
              <a:avLst/>
            </a:prstGeom>
            <a:noFill/>
            <a:ln>
              <a:noFill/>
            </a:ln>
          </p:spPr>
        </p:pic>
        <p:sp>
          <p:nvSpPr>
            <p:cNvPr id="49" name="Google Shape;1576;p25">
              <a:extLst>
                <a:ext uri="{FF2B5EF4-FFF2-40B4-BE49-F238E27FC236}">
                  <a16:creationId xmlns:a16="http://schemas.microsoft.com/office/drawing/2014/main" id="{CAB3ED3B-58B5-6348-8090-5F56F3FCB434}"/>
                </a:ext>
              </a:extLst>
            </p:cNvPr>
            <p:cNvSpPr txBox="1"/>
            <p:nvPr/>
          </p:nvSpPr>
          <p:spPr>
            <a:xfrm>
              <a:off x="13428105" y="4395349"/>
              <a:ext cx="1638244" cy="1292589"/>
            </a:xfrm>
            <a:prstGeom prst="rect">
              <a:avLst/>
            </a:prstGeom>
            <a:noFill/>
            <a:ln>
              <a:noFill/>
            </a:ln>
          </p:spPr>
          <p:txBody>
            <a:bodyPr spcFirstLastPara="1" wrap="square" lIns="114260" tIns="57114" rIns="114260" bIns="57114" anchor="t" anchorCtr="0">
              <a:spAutoFit/>
            </a:bodyPr>
            <a:lstStyle/>
            <a:p>
              <a:pPr algn="ctr" defTabSz="1142817">
                <a:buClr>
                  <a:srgbClr val="FFFFFF"/>
                </a:buClr>
                <a:buSzPts val="1067"/>
              </a:pPr>
              <a:r>
                <a:rPr lang="en-US" sz="1275" b="1" kern="0" dirty="0">
                  <a:solidFill>
                    <a:srgbClr val="FFFFFF"/>
                  </a:solidFill>
                  <a:latin typeface="Calibri"/>
                  <a:ea typeface="Calibri"/>
                  <a:cs typeface="Calibri"/>
                  <a:sym typeface="Calibri"/>
                </a:rPr>
                <a:t>Optimize </a:t>
              </a:r>
              <a:endParaRPr sz="1275" kern="0" dirty="0">
                <a:solidFill>
                  <a:srgbClr val="FFFFFF"/>
                </a:solidFill>
                <a:latin typeface="Arial"/>
                <a:ea typeface="Arial"/>
                <a:cs typeface="Arial"/>
                <a:sym typeface="Arial"/>
              </a:endParaRPr>
            </a:p>
            <a:p>
              <a:pPr algn="ctr" defTabSz="1142817">
                <a:buClr>
                  <a:srgbClr val="FFFFFF"/>
                </a:buClr>
                <a:buSzPts val="1050"/>
              </a:pPr>
              <a:r>
                <a:rPr lang="en-US" sz="1275" b="1" kern="0" dirty="0">
                  <a:solidFill>
                    <a:srgbClr val="FFFFFF"/>
                  </a:solidFill>
                  <a:latin typeface="Calibri"/>
                  <a:ea typeface="Calibri"/>
                  <a:cs typeface="Calibri"/>
                  <a:sym typeface="Calibri"/>
                </a:rPr>
                <a:t>Results:</a:t>
              </a:r>
              <a:endParaRPr sz="1275" kern="0" dirty="0">
                <a:solidFill>
                  <a:srgbClr val="FFFFFF"/>
                </a:solidFill>
                <a:latin typeface="Calibri"/>
                <a:ea typeface="Calibri"/>
                <a:cs typeface="Calibri"/>
                <a:sym typeface="Calibri"/>
              </a:endParaRPr>
            </a:p>
            <a:p>
              <a:pPr algn="ctr" defTabSz="1142817">
                <a:buClr>
                  <a:srgbClr val="FFFFFF"/>
                </a:buClr>
                <a:buSzPts val="900"/>
              </a:pPr>
              <a:r>
                <a:rPr lang="en-US" sz="1275" kern="0" dirty="0">
                  <a:solidFill>
                    <a:srgbClr val="FFFFFF"/>
                  </a:solidFill>
                  <a:latin typeface="Calibri"/>
                  <a:ea typeface="Calibri"/>
                  <a:cs typeface="Calibri"/>
                  <a:sym typeface="Calibri"/>
                </a:rPr>
                <a:t>Use Black Box </a:t>
              </a:r>
              <a:endParaRPr sz="1275" kern="0" dirty="0">
                <a:solidFill>
                  <a:srgbClr val="FFFFFF"/>
                </a:solidFill>
                <a:latin typeface="Arial"/>
                <a:ea typeface="Arial"/>
                <a:cs typeface="Arial"/>
                <a:sym typeface="Arial"/>
              </a:endParaRPr>
            </a:p>
            <a:p>
              <a:pPr algn="ctr" defTabSz="1142817">
                <a:buClr>
                  <a:srgbClr val="FFFFFF"/>
                </a:buClr>
                <a:buSzPts val="900"/>
              </a:pPr>
              <a:r>
                <a:rPr lang="en-US" sz="1275" kern="0" dirty="0">
                  <a:solidFill>
                    <a:srgbClr val="FFFFFF"/>
                  </a:solidFill>
                  <a:latin typeface="Calibri"/>
                  <a:ea typeface="Calibri"/>
                  <a:cs typeface="Calibri"/>
                  <a:sym typeface="Calibri"/>
                </a:rPr>
                <a:t>Thinking to</a:t>
              </a:r>
              <a:r>
                <a:rPr lang="en-US" sz="1275" kern="0" dirty="0">
                  <a:solidFill>
                    <a:srgbClr val="FFFFFF"/>
                  </a:solidFill>
                  <a:latin typeface="Arial"/>
                  <a:ea typeface="Arial"/>
                  <a:cs typeface="Arial"/>
                  <a:sym typeface="Arial"/>
                </a:rPr>
                <a:t> </a:t>
              </a:r>
              <a:br>
                <a:rPr lang="en-US" sz="1275" kern="0" dirty="0">
                  <a:solidFill>
                    <a:srgbClr val="FFFFFF"/>
                  </a:solidFill>
                  <a:latin typeface="Arial"/>
                  <a:ea typeface="Arial"/>
                  <a:cs typeface="Arial"/>
                  <a:sym typeface="Arial"/>
                </a:rPr>
              </a:br>
              <a:r>
                <a:rPr lang="en-US" sz="1275" kern="0" dirty="0">
                  <a:solidFill>
                    <a:srgbClr val="FFFFFF"/>
                  </a:solidFill>
                  <a:latin typeface="Calibri"/>
                  <a:ea typeface="Calibri"/>
                  <a:cs typeface="Calibri"/>
                  <a:sym typeface="Calibri"/>
                </a:rPr>
                <a:t>Increase </a:t>
              </a:r>
              <a:br>
                <a:rPr lang="en-US" sz="1275" kern="0" dirty="0">
                  <a:solidFill>
                    <a:srgbClr val="FFFFFF"/>
                  </a:solidFill>
                  <a:latin typeface="Calibri"/>
                  <a:ea typeface="Calibri"/>
                  <a:cs typeface="Calibri"/>
                  <a:sym typeface="Calibri"/>
                </a:rPr>
              </a:br>
              <a:r>
                <a:rPr lang="en-US" sz="1275" kern="0" dirty="0">
                  <a:solidFill>
                    <a:srgbClr val="FFFFFF"/>
                  </a:solidFill>
                  <a:latin typeface="Calibri"/>
                  <a:ea typeface="Calibri"/>
                  <a:cs typeface="Calibri"/>
                  <a:sym typeface="Calibri"/>
                </a:rPr>
                <a:t>Funding</a:t>
              </a:r>
              <a:endParaRPr sz="1275" kern="0" dirty="0">
                <a:solidFill>
                  <a:srgbClr val="FFFFFF"/>
                </a:solidFill>
                <a:latin typeface="Arial"/>
                <a:ea typeface="Arial"/>
                <a:cs typeface="Arial"/>
                <a:sym typeface="Arial"/>
              </a:endParaRPr>
            </a:p>
          </p:txBody>
        </p:sp>
        <p:sp>
          <p:nvSpPr>
            <p:cNvPr id="50" name="Google Shape;1577;p25">
              <a:extLst>
                <a:ext uri="{FF2B5EF4-FFF2-40B4-BE49-F238E27FC236}">
                  <a16:creationId xmlns:a16="http://schemas.microsoft.com/office/drawing/2014/main" id="{017CC89C-3B24-D84C-B26C-83E250F4EB29}"/>
                </a:ext>
              </a:extLst>
            </p:cNvPr>
            <p:cNvSpPr txBox="1"/>
            <p:nvPr/>
          </p:nvSpPr>
          <p:spPr>
            <a:xfrm>
              <a:off x="11624214" y="4582184"/>
              <a:ext cx="1691765" cy="923001"/>
            </a:xfrm>
            <a:prstGeom prst="rect">
              <a:avLst/>
            </a:prstGeom>
            <a:noFill/>
            <a:ln>
              <a:noFill/>
            </a:ln>
          </p:spPr>
          <p:txBody>
            <a:bodyPr spcFirstLastPara="1" wrap="square" lIns="114260" tIns="57114" rIns="114260" bIns="57114" anchor="t" anchorCtr="0">
              <a:spAutoFit/>
            </a:bodyPr>
            <a:lstStyle/>
            <a:p>
              <a:pPr algn="ctr" defTabSz="1142817">
                <a:buClr>
                  <a:srgbClr val="FFFFFF"/>
                </a:buClr>
                <a:buSzPts val="1050"/>
              </a:pPr>
              <a:r>
                <a:rPr lang="en-US" sz="1312" b="1" kern="0">
                  <a:solidFill>
                    <a:srgbClr val="FFFFFF"/>
                  </a:solidFill>
                  <a:latin typeface="Calibri"/>
                  <a:ea typeface="Calibri"/>
                  <a:cs typeface="Calibri"/>
                  <a:sym typeface="Calibri"/>
                </a:rPr>
                <a:t>Tell the Story:</a:t>
              </a:r>
              <a:endParaRPr sz="1750" kern="0">
                <a:solidFill>
                  <a:srgbClr val="000000"/>
                </a:solidFill>
                <a:latin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Communicate </a:t>
              </a:r>
              <a:endParaRPr sz="1312" kern="0">
                <a:solidFill>
                  <a:srgbClr val="FFFFFF"/>
                </a:solidFill>
                <a:latin typeface="Arial"/>
                <a:ea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Results to Key </a:t>
              </a:r>
              <a:endParaRPr sz="1312" kern="0">
                <a:solidFill>
                  <a:srgbClr val="FFFFFF"/>
                </a:solidFill>
                <a:latin typeface="Arial"/>
                <a:ea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Stakeholder</a:t>
              </a:r>
              <a:endParaRPr sz="1312" kern="0">
                <a:solidFill>
                  <a:srgbClr val="FFFFFF"/>
                </a:solidFill>
                <a:latin typeface="Arial"/>
                <a:ea typeface="Arial"/>
                <a:cs typeface="Arial"/>
                <a:sym typeface="Arial"/>
              </a:endParaRPr>
            </a:p>
          </p:txBody>
        </p:sp>
        <p:sp>
          <p:nvSpPr>
            <p:cNvPr id="51" name="Google Shape;1914;p38">
              <a:extLst>
                <a:ext uri="{FF2B5EF4-FFF2-40B4-BE49-F238E27FC236}">
                  <a16:creationId xmlns:a16="http://schemas.microsoft.com/office/drawing/2014/main" id="{7763FF30-E4EF-1E4F-870A-382F86135D82}"/>
                </a:ext>
              </a:extLst>
            </p:cNvPr>
            <p:cNvSpPr/>
            <p:nvPr/>
          </p:nvSpPr>
          <p:spPr>
            <a:xfrm>
              <a:off x="134125" y="3182868"/>
              <a:ext cx="3616930"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dirty="0">
                  <a:solidFill>
                    <a:srgbClr val="595959"/>
                  </a:solidFill>
                  <a:latin typeface="Calibri"/>
                  <a:ea typeface="Calibri"/>
                  <a:cs typeface="Calibri"/>
                  <a:sym typeface="Calibri"/>
                </a:rPr>
                <a:t>PLAN THE EVALUATION</a:t>
              </a:r>
              <a:endParaRPr sz="1750" kern="0" dirty="0">
                <a:solidFill>
                  <a:srgbClr val="000000"/>
                </a:solidFill>
                <a:latin typeface="Arial"/>
                <a:ea typeface="Arial"/>
                <a:cs typeface="Arial"/>
                <a:sym typeface="Arial"/>
              </a:endParaRPr>
            </a:p>
          </p:txBody>
        </p:sp>
        <p:sp>
          <p:nvSpPr>
            <p:cNvPr id="52" name="Google Shape;1915;p38">
              <a:extLst>
                <a:ext uri="{FF2B5EF4-FFF2-40B4-BE49-F238E27FC236}">
                  <a16:creationId xmlns:a16="http://schemas.microsoft.com/office/drawing/2014/main" id="{A6C8456C-F7FE-1547-99E2-CF6964EC623A}"/>
                </a:ext>
              </a:extLst>
            </p:cNvPr>
            <p:cNvSpPr/>
            <p:nvPr/>
          </p:nvSpPr>
          <p:spPr>
            <a:xfrm>
              <a:off x="3751056" y="3155833"/>
              <a:ext cx="3322652"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dirty="0">
                  <a:solidFill>
                    <a:srgbClr val="595959"/>
                  </a:solidFill>
                  <a:latin typeface="Calibri"/>
                  <a:ea typeface="Calibri"/>
                  <a:cs typeface="Calibri"/>
                  <a:sym typeface="Calibri"/>
                </a:rPr>
                <a:t>COLLECT DATA </a:t>
              </a:r>
              <a:endParaRPr sz="1750" kern="0" dirty="0">
                <a:solidFill>
                  <a:srgbClr val="000000"/>
                </a:solidFill>
                <a:latin typeface="Arial"/>
                <a:ea typeface="Arial"/>
                <a:cs typeface="Arial"/>
                <a:sym typeface="Arial"/>
              </a:endParaRPr>
            </a:p>
          </p:txBody>
        </p:sp>
      </p:grpSp>
      <p:sp>
        <p:nvSpPr>
          <p:cNvPr id="53" name="Slide Number Placeholder 20">
            <a:extLst>
              <a:ext uri="{FF2B5EF4-FFF2-40B4-BE49-F238E27FC236}">
                <a16:creationId xmlns:a16="http://schemas.microsoft.com/office/drawing/2014/main" id="{8F52B81F-979E-CF44-BF06-3215537DB522}"/>
              </a:ext>
            </a:extLst>
          </p:cNvPr>
          <p:cNvSpPr txBox="1">
            <a:spLocks/>
          </p:cNvSpPr>
          <p:nvPr/>
        </p:nvSpPr>
        <p:spPr>
          <a:xfrm>
            <a:off x="14172793" y="9738941"/>
            <a:ext cx="4114467" cy="547643"/>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21" fontAlgn="base">
              <a:spcBef>
                <a:spcPct val="0"/>
              </a:spcBef>
              <a:spcAft>
                <a:spcPts val="900"/>
              </a:spcAft>
              <a:defRPr/>
            </a:pPr>
            <a:fld id="{5CAF2848-72F5-C442-96E7-D641D54052C2}" type="slidenum">
              <a:rPr lang="en-US" sz="2400">
                <a:solidFill>
                  <a:prstClr val="white"/>
                </a:solidFill>
                <a:latin typeface="Calibri" panose="020F0502020204030204" pitchFamily="34" charset="0"/>
                <a:cs typeface="Calibri" panose="020F0502020204030204" pitchFamily="34" charset="0"/>
              </a:rPr>
              <a:pPr defTabSz="1028621" fontAlgn="base">
                <a:spcBef>
                  <a:spcPct val="0"/>
                </a:spcBef>
                <a:spcAft>
                  <a:spcPts val="900"/>
                </a:spcAft>
                <a:defRPr/>
              </a:pPr>
              <a:t>18</a:t>
            </a:fld>
            <a:endParaRPr lang="en-US" sz="2400" dirty="0">
              <a:solidFill>
                <a:prstClr val="whit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021318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241C2C0-B5C5-834E-91CA-4B5E31A41D74}"/>
              </a:ext>
            </a:extLst>
          </p:cNvPr>
          <p:cNvGrpSpPr/>
          <p:nvPr/>
        </p:nvGrpSpPr>
        <p:grpSpPr>
          <a:xfrm>
            <a:off x="533400" y="2757616"/>
            <a:ext cx="17297400" cy="6691590"/>
            <a:chOff x="30877" y="2969218"/>
            <a:chExt cx="15095393" cy="5554545"/>
          </a:xfrm>
        </p:grpSpPr>
        <p:sp>
          <p:nvSpPr>
            <p:cNvPr id="7" name="Google Shape;1864;p37">
              <a:extLst>
                <a:ext uri="{FF2B5EF4-FFF2-40B4-BE49-F238E27FC236}">
                  <a16:creationId xmlns:a16="http://schemas.microsoft.com/office/drawing/2014/main" id="{E2A38444-7EE1-5741-AAA8-B482A8B00A75}"/>
                </a:ext>
              </a:extLst>
            </p:cNvPr>
            <p:cNvSpPr/>
            <p:nvPr/>
          </p:nvSpPr>
          <p:spPr>
            <a:xfrm rot="10800000">
              <a:off x="11694804" y="2976979"/>
              <a:ext cx="3352754" cy="4094992"/>
            </a:xfrm>
            <a:prstGeom prst="roundRect">
              <a:avLst>
                <a:gd name="adj" fmla="val 12184"/>
              </a:avLst>
            </a:prstGeom>
            <a:gradFill>
              <a:gsLst>
                <a:gs pos="0">
                  <a:schemeClr val="lt1"/>
                </a:gs>
                <a:gs pos="1000">
                  <a:schemeClr val="lt1"/>
                </a:gs>
                <a:gs pos="16000">
                  <a:schemeClr val="lt1"/>
                </a:gs>
                <a:gs pos="83000">
                  <a:srgbClr val="F2F2F2"/>
                </a:gs>
                <a:gs pos="100000">
                  <a:srgbClr val="D8D8D8"/>
                </a:gs>
              </a:gsLst>
              <a:lin ang="0" scaled="0"/>
            </a:gradFill>
            <a:ln w="76200" cap="flat" cmpd="sng">
              <a:solidFill>
                <a:schemeClr val="tx1">
                  <a:lumMod val="50000"/>
                  <a:lumOff val="50000"/>
                </a:schemeClr>
              </a:solidFill>
              <a:prstDash val="dash"/>
              <a:miter lim="800000"/>
              <a:headEnd type="none" w="sm" len="sm"/>
              <a:tailEnd type="none" w="sm" len="sm"/>
            </a:ln>
          </p:spPr>
          <p:txBody>
            <a:bodyPr spcFirstLastPara="1" wrap="square" lIns="114260" tIns="57114" rIns="114260" bIns="57114" anchor="ctr" anchorCtr="0">
              <a:noAutofit/>
            </a:bodyPr>
            <a:lstStyle/>
            <a:p>
              <a:pPr marL="0" marR="0" lvl="0" indent="0" algn="ctr" defTabSz="1142817" rtl="0" eaLnBrk="1" fontAlgn="auto" latinLnBrk="0" hangingPunct="1">
                <a:lnSpc>
                  <a:spcPct val="100000"/>
                </a:lnSpc>
                <a:spcBef>
                  <a:spcPts val="0"/>
                </a:spcBef>
                <a:spcAft>
                  <a:spcPts val="0"/>
                </a:spcAft>
                <a:buClr>
                  <a:srgbClr val="FFFFFF"/>
                </a:buClr>
                <a:buSzPts val="1351"/>
                <a:buFontTx/>
                <a:buNone/>
                <a:tabLst/>
                <a:defRPr/>
              </a:pPr>
              <a:endParaRPr kumimoji="0" sz="1688"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 name="Google Shape;1529;p25">
              <a:extLst>
                <a:ext uri="{FF2B5EF4-FFF2-40B4-BE49-F238E27FC236}">
                  <a16:creationId xmlns:a16="http://schemas.microsoft.com/office/drawing/2014/main" id="{10214365-9AA5-D141-98ED-EB2DF11B5122}"/>
                </a:ext>
              </a:extLst>
            </p:cNvPr>
            <p:cNvSpPr/>
            <p:nvPr/>
          </p:nvSpPr>
          <p:spPr>
            <a:xfrm rot="10800000">
              <a:off x="3649806" y="2969658"/>
              <a:ext cx="3307620" cy="4094992"/>
            </a:xfrm>
            <a:prstGeom prst="roundRect">
              <a:avLst>
                <a:gd name="adj" fmla="val 9278"/>
              </a:avLst>
            </a:prstGeom>
            <a:gradFill>
              <a:gsLst>
                <a:gs pos="0">
                  <a:schemeClr val="lt1"/>
                </a:gs>
                <a:gs pos="1000">
                  <a:schemeClr val="lt1"/>
                </a:gs>
                <a:gs pos="16000">
                  <a:schemeClr val="lt1"/>
                </a:gs>
                <a:gs pos="83000">
                  <a:srgbClr val="F2F2F2"/>
                </a:gs>
                <a:gs pos="100000">
                  <a:srgbClr val="D8D8D8"/>
                </a:gs>
              </a:gsLst>
              <a:lin ang="0" scaled="0"/>
            </a:gradFill>
            <a:ln w="76200" cap="flat" cmpd="sng">
              <a:noFill/>
              <a:prstDash val="dash"/>
              <a:miter lim="800000"/>
              <a:headEnd type="none" w="sm" len="sm"/>
              <a:tailEnd type="none" w="sm" len="sm"/>
            </a:ln>
          </p:spPr>
          <p:txBody>
            <a:bodyPr spcFirstLastPara="1" wrap="square" lIns="114260" tIns="57114" rIns="114260" bIns="57114" anchor="ctr" anchorCtr="0">
              <a:noAutofit/>
            </a:bodyPr>
            <a:lstStyle/>
            <a:p>
              <a:pPr marL="0" marR="0" lvl="0" indent="0" algn="ctr" defTabSz="1142817" rtl="0" eaLnBrk="1" fontAlgn="auto" latinLnBrk="0" hangingPunct="1">
                <a:lnSpc>
                  <a:spcPct val="100000"/>
                </a:lnSpc>
                <a:spcBef>
                  <a:spcPts val="0"/>
                </a:spcBef>
                <a:spcAft>
                  <a:spcPts val="0"/>
                </a:spcAft>
                <a:buClr>
                  <a:srgbClr val="FFFFFF"/>
                </a:buClr>
                <a:buSzPts val="1351"/>
                <a:buFontTx/>
                <a:buNone/>
                <a:tabLst/>
                <a:defRPr/>
              </a:pPr>
              <a:endParaRPr kumimoji="0" sz="1688"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9" name="Google Shape;1530;p25">
              <a:extLst>
                <a:ext uri="{FF2B5EF4-FFF2-40B4-BE49-F238E27FC236}">
                  <a16:creationId xmlns:a16="http://schemas.microsoft.com/office/drawing/2014/main" id="{B456FD94-CA57-AD46-A357-67BC6C90F1B9}"/>
                </a:ext>
              </a:extLst>
            </p:cNvPr>
            <p:cNvCxnSpPr/>
            <p:nvPr/>
          </p:nvCxnSpPr>
          <p:spPr>
            <a:xfrm>
              <a:off x="4019318" y="5073626"/>
              <a:ext cx="26995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0" name="Google Shape;1534;p25">
              <a:extLst>
                <a:ext uri="{FF2B5EF4-FFF2-40B4-BE49-F238E27FC236}">
                  <a16:creationId xmlns:a16="http://schemas.microsoft.com/office/drawing/2014/main" id="{E277A682-41D2-984C-8DAD-AC913756D830}"/>
                </a:ext>
              </a:extLst>
            </p:cNvPr>
            <p:cNvSpPr/>
            <p:nvPr/>
          </p:nvSpPr>
          <p:spPr>
            <a:xfrm rot="10800000">
              <a:off x="92133" y="2969658"/>
              <a:ext cx="3432494" cy="4094992"/>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marL="0" marR="0" lvl="0" indent="0" algn="ctr" defTabSz="1142817" rtl="0" eaLnBrk="1" fontAlgn="auto" latinLnBrk="0" hangingPunct="1">
                <a:lnSpc>
                  <a:spcPct val="100000"/>
                </a:lnSpc>
                <a:spcBef>
                  <a:spcPts val="0"/>
                </a:spcBef>
                <a:spcAft>
                  <a:spcPts val="0"/>
                </a:spcAft>
                <a:buClr>
                  <a:srgbClr val="FFFFFF"/>
                </a:buClr>
                <a:buSzPts val="1351"/>
                <a:buFontTx/>
                <a:buNone/>
                <a:tabLst/>
                <a:defRPr/>
              </a:pPr>
              <a:endParaRPr kumimoji="0" sz="1688"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1" name="Google Shape;1535;p25">
              <a:extLst>
                <a:ext uri="{FF2B5EF4-FFF2-40B4-BE49-F238E27FC236}">
                  <a16:creationId xmlns:a16="http://schemas.microsoft.com/office/drawing/2014/main" id="{AF1C4112-319A-2943-9DCF-53825520E56E}"/>
                </a:ext>
              </a:extLst>
            </p:cNvPr>
            <p:cNvSpPr/>
            <p:nvPr/>
          </p:nvSpPr>
          <p:spPr>
            <a:xfrm rot="10800000">
              <a:off x="108593" y="3017941"/>
              <a:ext cx="3432494" cy="4094992"/>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76200" cap="flat" cmpd="sng">
              <a:noFill/>
              <a:prstDash val="dash"/>
              <a:miter lim="800000"/>
              <a:headEnd type="none" w="sm" len="sm"/>
              <a:tailEnd type="none" w="sm" len="sm"/>
            </a:ln>
          </p:spPr>
          <p:txBody>
            <a:bodyPr spcFirstLastPara="1" wrap="square" lIns="114260" tIns="57114" rIns="114260" bIns="57114" anchor="ctr" anchorCtr="0">
              <a:noAutofit/>
            </a:bodyPr>
            <a:lstStyle/>
            <a:p>
              <a:pPr marL="0" marR="0" lvl="0" indent="0" algn="ctr" defTabSz="1142817" rtl="0" eaLnBrk="1" fontAlgn="auto" latinLnBrk="0" hangingPunct="1">
                <a:lnSpc>
                  <a:spcPct val="100000"/>
                </a:lnSpc>
                <a:spcBef>
                  <a:spcPts val="0"/>
                </a:spcBef>
                <a:spcAft>
                  <a:spcPts val="0"/>
                </a:spcAft>
                <a:buClr>
                  <a:srgbClr val="FFFFFF"/>
                </a:buClr>
                <a:buSzPts val="1351"/>
                <a:buFontTx/>
                <a:buNone/>
                <a:tabLst/>
                <a:defRPr/>
              </a:pPr>
              <a:endParaRPr kumimoji="0" sz="1688"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2" name="Google Shape;1538;p25">
              <a:extLst>
                <a:ext uri="{FF2B5EF4-FFF2-40B4-BE49-F238E27FC236}">
                  <a16:creationId xmlns:a16="http://schemas.microsoft.com/office/drawing/2014/main" id="{553DD2CF-8CA7-FE45-9816-2F7FA0905D0D}"/>
                </a:ext>
              </a:extLst>
            </p:cNvPr>
            <p:cNvSpPr/>
            <p:nvPr/>
          </p:nvSpPr>
          <p:spPr>
            <a:xfrm rot="10800000">
              <a:off x="7056550" y="2969218"/>
              <a:ext cx="4605837" cy="4094992"/>
            </a:xfrm>
            <a:prstGeom prst="roundRect">
              <a:avLst>
                <a:gd name="adj" fmla="val 7470"/>
              </a:avLst>
            </a:prstGeom>
            <a:gradFill>
              <a:gsLst>
                <a:gs pos="0">
                  <a:schemeClr val="lt1"/>
                </a:gs>
                <a:gs pos="1000">
                  <a:schemeClr val="lt1"/>
                </a:gs>
                <a:gs pos="16000">
                  <a:schemeClr val="lt1"/>
                </a:gs>
                <a:gs pos="83000">
                  <a:srgbClr val="F2F2F2"/>
                </a:gs>
                <a:gs pos="100000">
                  <a:srgbClr val="D8D8D8"/>
                </a:gs>
              </a:gsLst>
              <a:lin ang="0" scaled="0"/>
            </a:gradFill>
            <a:ln w="76200" cap="flat" cmpd="sng">
              <a:noFill/>
              <a:prstDash val="dash"/>
              <a:miter lim="800000"/>
              <a:headEnd type="none" w="sm" len="sm"/>
              <a:tailEnd type="none" w="sm" len="sm"/>
            </a:ln>
          </p:spPr>
          <p:txBody>
            <a:bodyPr spcFirstLastPara="1" wrap="square" lIns="114260" tIns="57114" rIns="114260" bIns="57114" anchor="ctr" anchorCtr="0">
              <a:noAutofit/>
            </a:bodyPr>
            <a:lstStyle/>
            <a:p>
              <a:pPr marL="0" marR="0" lvl="0" indent="0" algn="ctr" defTabSz="1142817" rtl="0" eaLnBrk="1" fontAlgn="auto" latinLnBrk="0" hangingPunct="1">
                <a:lnSpc>
                  <a:spcPct val="100000"/>
                </a:lnSpc>
                <a:spcBef>
                  <a:spcPts val="0"/>
                </a:spcBef>
                <a:spcAft>
                  <a:spcPts val="0"/>
                </a:spcAft>
                <a:buClr>
                  <a:srgbClr val="FFFFFF"/>
                </a:buClr>
                <a:buSzPts val="1351"/>
                <a:buFontTx/>
                <a:buNone/>
                <a:tabLst/>
                <a:defRPr/>
              </a:pPr>
              <a:endParaRPr kumimoji="0" sz="1688"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 name="Google Shape;1539;p25">
              <a:extLst>
                <a:ext uri="{FF2B5EF4-FFF2-40B4-BE49-F238E27FC236}">
                  <a16:creationId xmlns:a16="http://schemas.microsoft.com/office/drawing/2014/main" id="{091A7C93-6451-C341-B6D5-ADA8F1E68928}"/>
                </a:ext>
              </a:extLst>
            </p:cNvPr>
            <p:cNvSpPr/>
            <p:nvPr/>
          </p:nvSpPr>
          <p:spPr>
            <a:xfrm>
              <a:off x="7627648" y="3183146"/>
              <a:ext cx="2520996" cy="423120"/>
            </a:xfrm>
            <a:prstGeom prst="rect">
              <a:avLst/>
            </a:prstGeom>
            <a:noFill/>
            <a:ln>
              <a:noFill/>
            </a:ln>
          </p:spPr>
          <p:txBody>
            <a:bodyPr spcFirstLastPara="1" wrap="square" lIns="114260" tIns="57114" rIns="114260" bIns="57114" anchor="t" anchorCtr="0">
              <a:spAutoFit/>
            </a:bodyPr>
            <a:lstStyle/>
            <a:p>
              <a:pPr marL="0" marR="0" lvl="0" indent="0" algn="l" defTabSz="1142817" rtl="0" eaLnBrk="1" fontAlgn="auto" latinLnBrk="0" hangingPunct="1">
                <a:lnSpc>
                  <a:spcPct val="100000"/>
                </a:lnSpc>
                <a:spcBef>
                  <a:spcPts val="0"/>
                </a:spcBef>
                <a:spcAft>
                  <a:spcPts val="0"/>
                </a:spcAft>
                <a:buClr>
                  <a:srgbClr val="000000"/>
                </a:buClr>
                <a:buSzPts val="1600"/>
                <a:buFontTx/>
                <a:buNone/>
                <a:tabLst/>
                <a:defRPr/>
              </a:pPr>
              <a:r>
                <a:rPr kumimoji="0" lang="en-US" sz="2000" b="0" i="0" u="none" strike="noStrike" kern="0" cap="none" spc="0" normalizeH="0" baseline="0" noProof="0">
                  <a:ln>
                    <a:noFill/>
                  </a:ln>
                  <a:solidFill>
                    <a:srgbClr val="595959"/>
                  </a:solidFill>
                  <a:effectLst/>
                  <a:uLnTx/>
                  <a:uFillTx/>
                  <a:latin typeface="Calibri"/>
                  <a:ea typeface="Calibri"/>
                  <a:cs typeface="Calibri"/>
                  <a:sym typeface="Calibri"/>
                </a:rPr>
                <a:t>ANALYZE DATA</a:t>
              </a:r>
              <a:endParaRPr kumimoji="0" sz="20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4" name="Google Shape;1540;p25">
              <a:extLst>
                <a:ext uri="{FF2B5EF4-FFF2-40B4-BE49-F238E27FC236}">
                  <a16:creationId xmlns:a16="http://schemas.microsoft.com/office/drawing/2014/main" id="{FA922FDB-9679-F44D-9CAF-C2B6FACDCE73}"/>
                </a:ext>
              </a:extLst>
            </p:cNvPr>
            <p:cNvSpPr/>
            <p:nvPr/>
          </p:nvSpPr>
          <p:spPr>
            <a:xfrm>
              <a:off x="11753511" y="3163844"/>
              <a:ext cx="3175881" cy="423120"/>
            </a:xfrm>
            <a:prstGeom prst="rect">
              <a:avLst/>
            </a:prstGeom>
            <a:noFill/>
            <a:ln>
              <a:noFill/>
            </a:ln>
          </p:spPr>
          <p:txBody>
            <a:bodyPr spcFirstLastPara="1" wrap="square" lIns="114260" tIns="57114" rIns="114260" bIns="57114" anchor="t" anchorCtr="0">
              <a:spAutoFit/>
            </a:bodyPr>
            <a:lstStyle/>
            <a:p>
              <a:pPr marL="0" marR="0" lvl="0" indent="0" algn="ctr" defTabSz="1142817" rtl="0" eaLnBrk="1" fontAlgn="auto" latinLnBrk="0" hangingPunct="1">
                <a:lnSpc>
                  <a:spcPct val="100000"/>
                </a:lnSpc>
                <a:spcBef>
                  <a:spcPts val="0"/>
                </a:spcBef>
                <a:spcAft>
                  <a:spcPts val="0"/>
                </a:spcAft>
                <a:buClr>
                  <a:srgbClr val="595959"/>
                </a:buClr>
                <a:buSzPts val="1600"/>
                <a:buFontTx/>
                <a:buNone/>
                <a:tabLst/>
                <a:defRPr/>
              </a:pPr>
              <a:r>
                <a:rPr kumimoji="0" lang="en-US" sz="2000" b="0" i="0" u="none" strike="noStrike" kern="0" cap="none" spc="0" normalizeH="0" baseline="0" noProof="0">
                  <a:ln>
                    <a:noFill/>
                  </a:ln>
                  <a:solidFill>
                    <a:srgbClr val="595959"/>
                  </a:solidFill>
                  <a:effectLst/>
                  <a:uLnTx/>
                  <a:uFillTx/>
                  <a:latin typeface="Calibri"/>
                  <a:ea typeface="Calibri"/>
                  <a:cs typeface="Calibri"/>
                  <a:sym typeface="Calibri"/>
                </a:rPr>
                <a:t>OPTIMIZE RESULTS</a:t>
              </a:r>
              <a:endParaRPr kumimoji="0" sz="20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 name="Google Shape;1541;p25">
              <a:extLst>
                <a:ext uri="{FF2B5EF4-FFF2-40B4-BE49-F238E27FC236}">
                  <a16:creationId xmlns:a16="http://schemas.microsoft.com/office/drawing/2014/main" id="{381650F7-F8F4-E843-8A67-4062D08752DF}"/>
                </a:ext>
              </a:extLst>
            </p:cNvPr>
            <p:cNvSpPr/>
            <p:nvPr/>
          </p:nvSpPr>
          <p:spPr>
            <a:xfrm>
              <a:off x="10017366" y="5419440"/>
              <a:ext cx="1493163" cy="288468"/>
            </a:xfrm>
            <a:prstGeom prst="rect">
              <a:avLst/>
            </a:prstGeom>
            <a:noFill/>
            <a:ln>
              <a:noFill/>
            </a:ln>
          </p:spPr>
          <p:txBody>
            <a:bodyPr spcFirstLastPara="1" wrap="square" lIns="114260" tIns="57114" rIns="114260" bIns="57114" anchor="t" anchorCtr="0">
              <a:spAutoFit/>
            </a:bodyPr>
            <a:lstStyle/>
            <a:p>
              <a:pPr marL="0" marR="0" lvl="0" indent="0" algn="ctr" defTabSz="1142817" rtl="0" eaLnBrk="1" fontAlgn="auto" latinLnBrk="0" hangingPunct="1">
                <a:lnSpc>
                  <a:spcPct val="100000"/>
                </a:lnSpc>
                <a:spcBef>
                  <a:spcPts val="0"/>
                </a:spcBef>
                <a:spcAft>
                  <a:spcPts val="0"/>
                </a:spcAft>
                <a:buClr>
                  <a:srgbClr val="595959"/>
                </a:buClr>
                <a:buSzPts val="900"/>
                <a:buFontTx/>
                <a:buNone/>
                <a:tabLst/>
                <a:defRPr/>
              </a:pPr>
              <a:r>
                <a:rPr kumimoji="0" lang="en-US" sz="1125" b="0" i="0" u="none" strike="noStrike" kern="0" cap="none" spc="0" normalizeH="0" baseline="0" noProof="0">
                  <a:ln>
                    <a:noFill/>
                  </a:ln>
                  <a:solidFill>
                    <a:srgbClr val="595959"/>
                  </a:solidFill>
                  <a:effectLst/>
                  <a:uLnTx/>
                  <a:uFillTx/>
                  <a:latin typeface="Calibri"/>
                  <a:ea typeface="Calibri"/>
                  <a:cs typeface="Calibri"/>
                  <a:sym typeface="Calibri"/>
                </a:rPr>
                <a:t>LEVEL 5: ROI</a:t>
              </a:r>
              <a:endParaRPr kumimoji="0" sz="225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 name="Google Shape;1542;p25">
              <a:extLst>
                <a:ext uri="{FF2B5EF4-FFF2-40B4-BE49-F238E27FC236}">
                  <a16:creationId xmlns:a16="http://schemas.microsoft.com/office/drawing/2014/main" id="{4626890D-23A3-954D-8230-E42B41D0C0B5}"/>
                </a:ext>
              </a:extLst>
            </p:cNvPr>
            <p:cNvSpPr/>
            <p:nvPr/>
          </p:nvSpPr>
          <p:spPr>
            <a:xfrm>
              <a:off x="3905639" y="3951994"/>
              <a:ext cx="1894728" cy="461592"/>
            </a:xfrm>
            <a:prstGeom prst="rect">
              <a:avLst/>
            </a:prstGeom>
            <a:noFill/>
            <a:ln>
              <a:noFill/>
            </a:ln>
          </p:spPr>
          <p:txBody>
            <a:bodyPr spcFirstLastPara="1" wrap="square" lIns="114260" tIns="57114" rIns="114260" bIns="57114" anchor="t" anchorCtr="0">
              <a:spAutoFit/>
            </a:bodyPr>
            <a:lstStyle/>
            <a:p>
              <a:pPr marL="0" marR="0" lvl="0" indent="0" algn="ctr" defTabSz="1142817" rtl="0" eaLnBrk="1" fontAlgn="auto" latinLnBrk="0" hangingPunct="1">
                <a:lnSpc>
                  <a:spcPct val="100000"/>
                </a:lnSpc>
                <a:spcBef>
                  <a:spcPts val="0"/>
                </a:spcBef>
                <a:spcAft>
                  <a:spcPts val="0"/>
                </a:spcAft>
                <a:buClr>
                  <a:srgbClr val="595959"/>
                </a:buClr>
                <a:buSzPts val="900"/>
                <a:buFontTx/>
                <a:buNone/>
                <a:tabLst/>
                <a:defRPr/>
              </a:pPr>
              <a:r>
                <a:rPr kumimoji="0" lang="en-US" sz="1125" b="0" i="0" u="none" strike="noStrike" kern="0" cap="none" spc="0" normalizeH="0" baseline="0" noProof="0">
                  <a:ln>
                    <a:noFill/>
                  </a:ln>
                  <a:solidFill>
                    <a:srgbClr val="595959"/>
                  </a:solidFill>
                  <a:effectLst/>
                  <a:uLnTx/>
                  <a:uFillTx/>
                  <a:latin typeface="Calibri"/>
                  <a:ea typeface="Calibri"/>
                  <a:cs typeface="Calibri"/>
                  <a:sym typeface="Calibri"/>
                </a:rPr>
                <a:t>LEVEL 1: REACTION AND PLANNED ACTION</a:t>
              </a:r>
              <a:endParaRPr kumimoji="0" sz="17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7" name="Google Shape;1543;p25">
              <a:extLst>
                <a:ext uri="{FF2B5EF4-FFF2-40B4-BE49-F238E27FC236}">
                  <a16:creationId xmlns:a16="http://schemas.microsoft.com/office/drawing/2014/main" id="{A556E245-A86D-CF4A-8E3D-BE646099479C}"/>
                </a:ext>
              </a:extLst>
            </p:cNvPr>
            <p:cNvSpPr/>
            <p:nvPr/>
          </p:nvSpPr>
          <p:spPr>
            <a:xfrm>
              <a:off x="5711390" y="3953152"/>
              <a:ext cx="1282068" cy="467876"/>
            </a:xfrm>
            <a:prstGeom prst="rect">
              <a:avLst/>
            </a:prstGeom>
            <a:noFill/>
            <a:ln>
              <a:noFill/>
            </a:ln>
          </p:spPr>
          <p:txBody>
            <a:bodyPr spcFirstLastPara="1" wrap="square" lIns="114260" tIns="57114" rIns="114260" bIns="57114" anchor="t" anchorCtr="0">
              <a:spAutoFit/>
            </a:bodyPr>
            <a:lstStyle/>
            <a:p>
              <a:pPr marL="0" marR="0" lvl="0" indent="0" algn="ctr" defTabSz="1142817" rtl="0" eaLnBrk="1" fontAlgn="auto" latinLnBrk="0" hangingPunct="1">
                <a:lnSpc>
                  <a:spcPct val="100000"/>
                </a:lnSpc>
                <a:spcBef>
                  <a:spcPts val="0"/>
                </a:spcBef>
                <a:spcAft>
                  <a:spcPts val="0"/>
                </a:spcAft>
                <a:buClr>
                  <a:srgbClr val="595959"/>
                </a:buClr>
                <a:buSzPts val="900"/>
                <a:buFontTx/>
                <a:buNone/>
                <a:tabLst/>
                <a:defRPr/>
              </a:pPr>
              <a:r>
                <a:rPr kumimoji="0" lang="en-US" sz="1125" b="0" i="0" u="none" strike="noStrike" kern="0" cap="none" spc="0" normalizeH="0" baseline="0" noProof="0">
                  <a:ln>
                    <a:noFill/>
                  </a:ln>
                  <a:solidFill>
                    <a:srgbClr val="595959"/>
                  </a:solidFill>
                  <a:effectLst/>
                  <a:uLnTx/>
                  <a:uFillTx/>
                  <a:latin typeface="Calibri"/>
                  <a:ea typeface="Calibri"/>
                  <a:cs typeface="Calibri"/>
                  <a:sym typeface="Calibri"/>
                </a:rPr>
                <a:t>LEVEL 3:</a:t>
              </a:r>
              <a:endParaRPr kumimoji="0" sz="1166" b="0" i="0" u="none" strike="noStrike" kern="0" cap="none" spc="0" normalizeH="0" baseline="0" noProof="0">
                <a:ln>
                  <a:noFill/>
                </a:ln>
                <a:solidFill>
                  <a:srgbClr val="595959"/>
                </a:solidFill>
                <a:effectLst/>
                <a:uLnTx/>
                <a:uFillTx/>
                <a:latin typeface="Calibri"/>
                <a:ea typeface="Calibri"/>
                <a:cs typeface="Calibri"/>
                <a:sym typeface="Calibri"/>
              </a:endParaRPr>
            </a:p>
            <a:p>
              <a:pPr marL="0" marR="0" lvl="0" indent="0" algn="ctr" defTabSz="1142817" rtl="0" eaLnBrk="1" fontAlgn="auto" latinLnBrk="0" hangingPunct="1">
                <a:lnSpc>
                  <a:spcPct val="100000"/>
                </a:lnSpc>
                <a:spcBef>
                  <a:spcPts val="0"/>
                </a:spcBef>
                <a:spcAft>
                  <a:spcPts val="0"/>
                </a:spcAft>
                <a:buClr>
                  <a:srgbClr val="595959"/>
                </a:buClr>
                <a:buSzPts val="933"/>
                <a:buFontTx/>
                <a:buNone/>
                <a:tabLst/>
                <a:defRPr/>
              </a:pPr>
              <a:r>
                <a:rPr kumimoji="0" lang="en-US" sz="1166" b="0" i="0" u="none" strike="noStrike" kern="0" cap="none" spc="0" normalizeH="0" baseline="0" noProof="0">
                  <a:ln>
                    <a:noFill/>
                  </a:ln>
                  <a:solidFill>
                    <a:srgbClr val="595959"/>
                  </a:solidFill>
                  <a:effectLst/>
                  <a:uLnTx/>
                  <a:uFillTx/>
                  <a:latin typeface="Calibri"/>
                  <a:ea typeface="Calibri"/>
                  <a:cs typeface="Calibri"/>
                  <a:sym typeface="Calibri"/>
                </a:rPr>
                <a:t>APPLICATION</a:t>
              </a:r>
              <a:endParaRPr kumimoji="0" sz="17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 name="Google Shape;1544;p25">
              <a:extLst>
                <a:ext uri="{FF2B5EF4-FFF2-40B4-BE49-F238E27FC236}">
                  <a16:creationId xmlns:a16="http://schemas.microsoft.com/office/drawing/2014/main" id="{4107272A-4934-ED4A-A459-4C3813552567}"/>
                </a:ext>
              </a:extLst>
            </p:cNvPr>
            <p:cNvSpPr/>
            <p:nvPr/>
          </p:nvSpPr>
          <p:spPr>
            <a:xfrm>
              <a:off x="3907729" y="5876928"/>
              <a:ext cx="1745927" cy="288468"/>
            </a:xfrm>
            <a:prstGeom prst="rect">
              <a:avLst/>
            </a:prstGeom>
            <a:noFill/>
            <a:ln>
              <a:noFill/>
            </a:ln>
          </p:spPr>
          <p:txBody>
            <a:bodyPr spcFirstLastPara="1" wrap="square" lIns="114260" tIns="57114" rIns="114260" bIns="57114" anchor="t" anchorCtr="0">
              <a:spAutoFit/>
            </a:bodyPr>
            <a:lstStyle/>
            <a:p>
              <a:pPr marL="0" marR="0" lvl="0" indent="0" algn="ctr" defTabSz="1142817" rtl="0" eaLnBrk="1" fontAlgn="auto" latinLnBrk="0" hangingPunct="1">
                <a:lnSpc>
                  <a:spcPct val="100000"/>
                </a:lnSpc>
                <a:spcBef>
                  <a:spcPts val="0"/>
                </a:spcBef>
                <a:spcAft>
                  <a:spcPts val="0"/>
                </a:spcAft>
                <a:buClr>
                  <a:srgbClr val="595959"/>
                </a:buClr>
                <a:buSzPts val="900"/>
                <a:buFontTx/>
                <a:buNone/>
                <a:tabLst/>
                <a:defRPr/>
              </a:pPr>
              <a:r>
                <a:rPr kumimoji="0" lang="en-US" sz="1125" b="0" i="0" u="none" strike="noStrike" kern="0" cap="none" spc="0" normalizeH="0" baseline="0" noProof="0">
                  <a:ln>
                    <a:noFill/>
                  </a:ln>
                  <a:solidFill>
                    <a:srgbClr val="595959"/>
                  </a:solidFill>
                  <a:effectLst/>
                  <a:uLnTx/>
                  <a:uFillTx/>
                  <a:latin typeface="Calibri"/>
                  <a:ea typeface="Calibri"/>
                  <a:cs typeface="Calibri"/>
                  <a:sym typeface="Calibri"/>
                </a:rPr>
                <a:t>LEVEL 2: LEARNING</a:t>
              </a:r>
              <a:endParaRPr kumimoji="0" sz="17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9" name="Google Shape;1545;p25">
              <a:extLst>
                <a:ext uri="{FF2B5EF4-FFF2-40B4-BE49-F238E27FC236}">
                  <a16:creationId xmlns:a16="http://schemas.microsoft.com/office/drawing/2014/main" id="{0219F611-A7AE-E14E-8074-02CD770FE01D}"/>
                </a:ext>
              </a:extLst>
            </p:cNvPr>
            <p:cNvSpPr/>
            <p:nvPr/>
          </p:nvSpPr>
          <p:spPr>
            <a:xfrm>
              <a:off x="5637386" y="5872139"/>
              <a:ext cx="1479276" cy="288468"/>
            </a:xfrm>
            <a:prstGeom prst="rect">
              <a:avLst/>
            </a:prstGeom>
            <a:noFill/>
            <a:ln>
              <a:noFill/>
            </a:ln>
          </p:spPr>
          <p:txBody>
            <a:bodyPr spcFirstLastPara="1" wrap="square" lIns="114260" tIns="57114" rIns="114260" bIns="57114" anchor="t" anchorCtr="0">
              <a:spAutoFit/>
            </a:bodyPr>
            <a:lstStyle/>
            <a:p>
              <a:pPr marL="0" marR="0" lvl="0" indent="0" algn="ctr" defTabSz="1142817" rtl="0" eaLnBrk="1" fontAlgn="auto" latinLnBrk="0" hangingPunct="1">
                <a:lnSpc>
                  <a:spcPct val="100000"/>
                </a:lnSpc>
                <a:spcBef>
                  <a:spcPts val="0"/>
                </a:spcBef>
                <a:spcAft>
                  <a:spcPts val="0"/>
                </a:spcAft>
                <a:buClr>
                  <a:srgbClr val="595959"/>
                </a:buClr>
                <a:buSzPts val="900"/>
                <a:buFontTx/>
                <a:buNone/>
                <a:tabLst/>
                <a:defRPr/>
              </a:pPr>
              <a:r>
                <a:rPr kumimoji="0" lang="en-US" sz="1125" b="0" i="0" u="none" strike="noStrike" kern="0" cap="none" spc="0" normalizeH="0" baseline="0" noProof="0">
                  <a:ln>
                    <a:noFill/>
                  </a:ln>
                  <a:solidFill>
                    <a:srgbClr val="595959"/>
                  </a:solidFill>
                  <a:effectLst/>
                  <a:uLnTx/>
                  <a:uFillTx/>
                  <a:latin typeface="Calibri"/>
                  <a:ea typeface="Calibri"/>
                  <a:cs typeface="Calibri"/>
                  <a:sym typeface="Calibri"/>
                </a:rPr>
                <a:t>LEVEL 4: IMPACT</a:t>
              </a:r>
              <a:endParaRPr kumimoji="0" sz="1166"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20" name="Google Shape;1546;p25">
              <a:extLst>
                <a:ext uri="{FF2B5EF4-FFF2-40B4-BE49-F238E27FC236}">
                  <a16:creationId xmlns:a16="http://schemas.microsoft.com/office/drawing/2014/main" id="{2100A262-31E3-CD47-B480-EE30F7F6CB8C}"/>
                </a:ext>
              </a:extLst>
            </p:cNvPr>
            <p:cNvSpPr/>
            <p:nvPr/>
          </p:nvSpPr>
          <p:spPr>
            <a:xfrm>
              <a:off x="9808950" y="6765252"/>
              <a:ext cx="2047527" cy="294752"/>
            </a:xfrm>
            <a:prstGeom prst="rect">
              <a:avLst/>
            </a:prstGeom>
            <a:noFill/>
            <a:ln>
              <a:noFill/>
            </a:ln>
          </p:spPr>
          <p:txBody>
            <a:bodyPr spcFirstLastPara="1" wrap="square" lIns="114260" tIns="57114" rIns="114260" bIns="57114" anchor="t" anchorCtr="0">
              <a:spAutoFit/>
            </a:bodyPr>
            <a:lstStyle/>
            <a:p>
              <a:pPr marL="0" marR="0" lvl="0" indent="0" algn="l" defTabSz="1142817" rtl="0" eaLnBrk="1" fontAlgn="auto" latinLnBrk="0" hangingPunct="1">
                <a:lnSpc>
                  <a:spcPct val="100000"/>
                </a:lnSpc>
                <a:spcBef>
                  <a:spcPts val="0"/>
                </a:spcBef>
                <a:spcAft>
                  <a:spcPts val="0"/>
                </a:spcAft>
                <a:buClr>
                  <a:srgbClr val="595959"/>
                </a:buClr>
                <a:buSzPts val="933"/>
                <a:buFontTx/>
                <a:buNone/>
                <a:tabLst/>
                <a:defRPr/>
              </a:pPr>
              <a:r>
                <a:rPr kumimoji="0" lang="en-US" sz="1166" b="0" i="0" u="none" strike="noStrike" kern="0" cap="none" spc="0" normalizeH="0" baseline="0" noProof="0">
                  <a:ln>
                    <a:noFill/>
                  </a:ln>
                  <a:solidFill>
                    <a:srgbClr val="595959"/>
                  </a:solidFill>
                  <a:effectLst/>
                  <a:uLnTx/>
                  <a:uFillTx/>
                  <a:latin typeface="Calibri"/>
                  <a:ea typeface="Calibri"/>
                  <a:cs typeface="Calibri"/>
                  <a:sym typeface="Calibri"/>
                </a:rPr>
                <a:t>INTANGIBLE BENEFITS</a:t>
              </a:r>
              <a:endParaRPr kumimoji="0" sz="17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21" name="Google Shape;1547;p25">
              <a:extLst>
                <a:ext uri="{FF2B5EF4-FFF2-40B4-BE49-F238E27FC236}">
                  <a16:creationId xmlns:a16="http://schemas.microsoft.com/office/drawing/2014/main" id="{1A497B46-DE75-B547-8A92-DFF1DC01E087}"/>
                </a:ext>
              </a:extLst>
            </p:cNvPr>
            <p:cNvCxnSpPr/>
            <p:nvPr/>
          </p:nvCxnSpPr>
          <p:spPr>
            <a:xfrm>
              <a:off x="1360960" y="5052170"/>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2" name="Google Shape;1548;p25">
              <a:extLst>
                <a:ext uri="{FF2B5EF4-FFF2-40B4-BE49-F238E27FC236}">
                  <a16:creationId xmlns:a16="http://schemas.microsoft.com/office/drawing/2014/main" id="{B9D67BAA-A799-B445-8BF4-C42D733BFB63}"/>
                </a:ext>
              </a:extLst>
            </p:cNvPr>
            <p:cNvCxnSpPr/>
            <p:nvPr/>
          </p:nvCxnSpPr>
          <p:spPr>
            <a:xfrm>
              <a:off x="10697355" y="4212835"/>
              <a:ext cx="0" cy="342837"/>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3" name="Google Shape;1549;p25">
              <a:extLst>
                <a:ext uri="{FF2B5EF4-FFF2-40B4-BE49-F238E27FC236}">
                  <a16:creationId xmlns:a16="http://schemas.microsoft.com/office/drawing/2014/main" id="{C220B553-270C-264E-9662-2931DE59DD45}"/>
                </a:ext>
              </a:extLst>
            </p:cNvPr>
            <p:cNvCxnSpPr/>
            <p:nvPr/>
          </p:nvCxnSpPr>
          <p:spPr>
            <a:xfrm rot="10800000" flipH="1">
              <a:off x="10987307" y="5065437"/>
              <a:ext cx="767589" cy="16378"/>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4" name="Google Shape;1550;p25">
              <a:extLst>
                <a:ext uri="{FF2B5EF4-FFF2-40B4-BE49-F238E27FC236}">
                  <a16:creationId xmlns:a16="http://schemas.microsoft.com/office/drawing/2014/main" id="{4E0C5423-49D2-2247-BDBE-3F2799F83F5E}"/>
                </a:ext>
              </a:extLst>
            </p:cNvPr>
            <p:cNvCxnSpPr/>
            <p:nvPr/>
          </p:nvCxnSpPr>
          <p:spPr>
            <a:xfrm rot="10800000">
              <a:off x="11638459" y="5769369"/>
              <a:ext cx="0" cy="666625"/>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5" name="Google Shape;1551;p25">
              <a:extLst>
                <a:ext uri="{FF2B5EF4-FFF2-40B4-BE49-F238E27FC236}">
                  <a16:creationId xmlns:a16="http://schemas.microsoft.com/office/drawing/2014/main" id="{712E5496-A0DE-5248-A660-5B114EF26A64}"/>
                </a:ext>
              </a:extLst>
            </p:cNvPr>
            <p:cNvCxnSpPr/>
            <p:nvPr/>
          </p:nvCxnSpPr>
          <p:spPr>
            <a:xfrm rot="10800000">
              <a:off x="10457930" y="6416250"/>
              <a:ext cx="1183727" cy="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26" name="Google Shape;1552;p25">
              <a:extLst>
                <a:ext uri="{FF2B5EF4-FFF2-40B4-BE49-F238E27FC236}">
                  <a16:creationId xmlns:a16="http://schemas.microsoft.com/office/drawing/2014/main" id="{503627D4-8CC5-A54D-B816-22498D4015DD}"/>
                </a:ext>
              </a:extLst>
            </p:cNvPr>
            <p:cNvCxnSpPr/>
            <p:nvPr/>
          </p:nvCxnSpPr>
          <p:spPr>
            <a:xfrm>
              <a:off x="9754358" y="5054601"/>
              <a:ext cx="524537"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7" name="Google Shape;1553;p25">
              <a:extLst>
                <a:ext uri="{FF2B5EF4-FFF2-40B4-BE49-F238E27FC236}">
                  <a16:creationId xmlns:a16="http://schemas.microsoft.com/office/drawing/2014/main" id="{C9584B16-7DA8-6C49-8F38-46C205D78770}"/>
                </a:ext>
              </a:extLst>
            </p:cNvPr>
            <p:cNvCxnSpPr/>
            <p:nvPr/>
          </p:nvCxnSpPr>
          <p:spPr>
            <a:xfrm rot="10800000" flipH="1">
              <a:off x="9872042" y="5039440"/>
              <a:ext cx="25317" cy="131521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28" name="Google Shape;1554;p25">
              <a:extLst>
                <a:ext uri="{FF2B5EF4-FFF2-40B4-BE49-F238E27FC236}">
                  <a16:creationId xmlns:a16="http://schemas.microsoft.com/office/drawing/2014/main" id="{D708C74B-FC91-644F-AF59-43A82CD2C3CE}"/>
                </a:ext>
              </a:extLst>
            </p:cNvPr>
            <p:cNvCxnSpPr/>
            <p:nvPr/>
          </p:nvCxnSpPr>
          <p:spPr>
            <a:xfrm rot="10800000" flipH="1">
              <a:off x="9872042" y="6354650"/>
              <a:ext cx="289168" cy="16036"/>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9" name="Google Shape;1555;p25">
              <a:extLst>
                <a:ext uri="{FF2B5EF4-FFF2-40B4-BE49-F238E27FC236}">
                  <a16:creationId xmlns:a16="http://schemas.microsoft.com/office/drawing/2014/main" id="{346DEE09-BF3D-7C4D-B9DE-819BBF38157D}"/>
                </a:ext>
              </a:extLst>
            </p:cNvPr>
            <p:cNvCxnSpPr/>
            <p:nvPr/>
          </p:nvCxnSpPr>
          <p:spPr>
            <a:xfrm>
              <a:off x="5452470" y="5031901"/>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0" name="Google Shape;1556;p25">
              <a:extLst>
                <a:ext uri="{FF2B5EF4-FFF2-40B4-BE49-F238E27FC236}">
                  <a16:creationId xmlns:a16="http://schemas.microsoft.com/office/drawing/2014/main" id="{A7A5068A-E6A5-544D-9826-BCB1D1EE25D6}"/>
                </a:ext>
              </a:extLst>
            </p:cNvPr>
            <p:cNvCxnSpPr/>
            <p:nvPr/>
          </p:nvCxnSpPr>
          <p:spPr>
            <a:xfrm>
              <a:off x="2820690" y="5052170"/>
              <a:ext cx="26995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1" name="Google Shape;1557;p25">
              <a:extLst>
                <a:ext uri="{FF2B5EF4-FFF2-40B4-BE49-F238E27FC236}">
                  <a16:creationId xmlns:a16="http://schemas.microsoft.com/office/drawing/2014/main" id="{01B52CDD-60E7-8F4F-A803-ACE5376DEDA8}"/>
                </a:ext>
              </a:extLst>
            </p:cNvPr>
            <p:cNvCxnSpPr/>
            <p:nvPr/>
          </p:nvCxnSpPr>
          <p:spPr>
            <a:xfrm>
              <a:off x="6845149" y="5054585"/>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2" name="Google Shape;1558;p25">
              <a:extLst>
                <a:ext uri="{FF2B5EF4-FFF2-40B4-BE49-F238E27FC236}">
                  <a16:creationId xmlns:a16="http://schemas.microsoft.com/office/drawing/2014/main" id="{58A6334C-C84D-3D46-9523-75129761B167}"/>
                </a:ext>
              </a:extLst>
            </p:cNvPr>
            <p:cNvCxnSpPr/>
            <p:nvPr/>
          </p:nvCxnSpPr>
          <p:spPr>
            <a:xfrm>
              <a:off x="8023151" y="5045339"/>
              <a:ext cx="342837"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33" name="Google Shape;1559;p25">
              <a:extLst>
                <a:ext uri="{FF2B5EF4-FFF2-40B4-BE49-F238E27FC236}">
                  <a16:creationId xmlns:a16="http://schemas.microsoft.com/office/drawing/2014/main" id="{FE62C551-3D36-6949-9AA2-33920F09E127}"/>
                </a:ext>
              </a:extLst>
            </p:cNvPr>
            <p:cNvSpPr/>
            <p:nvPr/>
          </p:nvSpPr>
          <p:spPr>
            <a:xfrm>
              <a:off x="205374" y="4384255"/>
              <a:ext cx="1161697" cy="1401344"/>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1" i="0" u="none" strike="noStrike" kern="0" cap="none" spc="0" normalizeH="0" baseline="0" noProof="0">
                  <a:ln>
                    <a:noFill/>
                  </a:ln>
                  <a:solidFill>
                    <a:srgbClr val="FFFFFF"/>
                  </a:solidFill>
                  <a:effectLst/>
                  <a:uLnTx/>
                  <a:uFillTx/>
                  <a:latin typeface="Calibri"/>
                  <a:ea typeface="Calibri"/>
                  <a:cs typeface="Calibri"/>
                  <a:sym typeface="Calibri"/>
                </a:rPr>
                <a:t>Start with Why</a:t>
              </a:r>
              <a:r>
                <a:rPr kumimoji="0" lang="en-US" sz="1334" b="0" i="0" u="none" strike="noStrike" kern="0" cap="none" spc="0" normalizeH="0" baseline="0" noProof="0">
                  <a:ln>
                    <a:noFill/>
                  </a:ln>
                  <a:solidFill>
                    <a:srgbClr val="FFFFFF"/>
                  </a:solidFill>
                  <a:effectLst/>
                  <a:uLnTx/>
                  <a:uFillTx/>
                  <a:latin typeface="Calibri"/>
                  <a:ea typeface="Calibri"/>
                  <a:cs typeface="Calibri"/>
                  <a:sym typeface="Calibri"/>
                </a:rPr>
                <a:t>: </a:t>
              </a:r>
              <a:endParaRPr kumimoji="0" sz="17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0" i="0" u="none" strike="noStrike" kern="0" cap="none" spc="0" normalizeH="0" baseline="0" noProof="0">
                  <a:ln>
                    <a:noFill/>
                  </a:ln>
                  <a:solidFill>
                    <a:srgbClr val="FFFFFF"/>
                  </a:solidFill>
                  <a:effectLst/>
                  <a:uLnTx/>
                  <a:uFillTx/>
                  <a:latin typeface="Calibri"/>
                  <a:ea typeface="Calibri"/>
                  <a:cs typeface="Calibri"/>
                  <a:sym typeface="Calibri"/>
                </a:rPr>
                <a:t>Align Programs</a:t>
              </a:r>
              <a:endParaRPr kumimoji="0" sz="17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0" i="0" u="none" strike="noStrike" kern="0" cap="none" spc="0" normalizeH="0" baseline="0" noProof="0">
                  <a:ln>
                    <a:noFill/>
                  </a:ln>
                  <a:solidFill>
                    <a:srgbClr val="FFFFFF"/>
                  </a:solidFill>
                  <a:effectLst/>
                  <a:uLnTx/>
                  <a:uFillTx/>
                  <a:latin typeface="Calibri"/>
                  <a:ea typeface="Calibri"/>
                  <a:cs typeface="Calibri"/>
                  <a:sym typeface="Calibri"/>
                </a:rPr>
                <a:t> With the </a:t>
              </a:r>
              <a:endParaRPr kumimoji="0" sz="17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0" i="0" u="none" strike="noStrike" kern="0" cap="none" spc="0" normalizeH="0" baseline="0" noProof="0">
                  <a:ln>
                    <a:noFill/>
                  </a:ln>
                  <a:solidFill>
                    <a:srgbClr val="FFFFFF"/>
                  </a:solidFill>
                  <a:effectLst/>
                  <a:uLnTx/>
                  <a:uFillTx/>
                  <a:latin typeface="Calibri"/>
                  <a:ea typeface="Calibri"/>
                  <a:cs typeface="Calibri"/>
                  <a:sym typeface="Calibri"/>
                </a:rPr>
                <a:t>Business</a:t>
              </a:r>
              <a:endParaRPr kumimoji="0" sz="17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4" name="Google Shape;1560;p25">
              <a:extLst>
                <a:ext uri="{FF2B5EF4-FFF2-40B4-BE49-F238E27FC236}">
                  <a16:creationId xmlns:a16="http://schemas.microsoft.com/office/drawing/2014/main" id="{1EB0470B-39DB-8C49-9D0C-096D7CD6C45F}"/>
                </a:ext>
              </a:extLst>
            </p:cNvPr>
            <p:cNvSpPr/>
            <p:nvPr/>
          </p:nvSpPr>
          <p:spPr>
            <a:xfrm>
              <a:off x="1581005" y="4412349"/>
              <a:ext cx="1321065" cy="13853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marL="0" marR="0" lvl="0" indent="0" algn="ctr" defTabSz="1142817" rtl="0" eaLnBrk="1" fontAlgn="auto" latinLnBrk="0" hangingPunct="1">
                <a:lnSpc>
                  <a:spcPct val="100000"/>
                </a:lnSpc>
                <a:spcBef>
                  <a:spcPts val="0"/>
                </a:spcBef>
                <a:spcAft>
                  <a:spcPts val="0"/>
                </a:spcAft>
                <a:buClr>
                  <a:srgbClr val="FFFFFF"/>
                </a:buClr>
                <a:buSzPts val="1050"/>
                <a:buFontTx/>
                <a:buNone/>
                <a:tabLst/>
                <a:defRPr/>
              </a:pPr>
              <a:r>
                <a:rPr kumimoji="0" lang="en-US" sz="1312" b="1" i="0" u="none" strike="noStrike" kern="0" cap="none" spc="0" normalizeH="0" baseline="0" noProof="0">
                  <a:ln>
                    <a:noFill/>
                  </a:ln>
                  <a:solidFill>
                    <a:srgbClr val="FFFFFF"/>
                  </a:solidFill>
                  <a:effectLst/>
                  <a:uLnTx/>
                  <a:uFillTx/>
                  <a:latin typeface="Calibri"/>
                  <a:ea typeface="Calibri"/>
                  <a:cs typeface="Calibri"/>
                  <a:sym typeface="Calibri"/>
                </a:rPr>
                <a:t>Make it Feasible</a:t>
              </a:r>
              <a:r>
                <a:rPr kumimoji="0" lang="en-US" sz="1312" b="0" i="0" u="none" strike="noStrike" kern="0" cap="none" spc="0" normalizeH="0" baseline="0" noProof="0">
                  <a:ln>
                    <a:noFill/>
                  </a:ln>
                  <a:solidFill>
                    <a:srgbClr val="FFFFFF"/>
                  </a:solidFill>
                  <a:effectLst/>
                  <a:uLnTx/>
                  <a:uFillTx/>
                  <a:latin typeface="Calibri"/>
                  <a:ea typeface="Calibri"/>
                  <a:cs typeface="Calibri"/>
                  <a:sym typeface="Calibri"/>
                </a:rPr>
                <a:t>:</a:t>
              </a:r>
              <a:endParaRPr kumimoji="0" sz="17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0" i="0" u="none" strike="noStrike" kern="0" cap="none" spc="0" normalizeH="0" baseline="0" noProof="0">
                  <a:ln>
                    <a:noFill/>
                  </a:ln>
                  <a:solidFill>
                    <a:srgbClr val="FFFFFF"/>
                  </a:solidFill>
                  <a:effectLst/>
                  <a:uLnTx/>
                  <a:uFillTx/>
                  <a:latin typeface="Calibri"/>
                  <a:ea typeface="Calibri"/>
                  <a:cs typeface="Calibri"/>
                  <a:sym typeface="Calibri"/>
                </a:rPr>
                <a:t> Select the Right</a:t>
              </a:r>
              <a:endParaRPr kumimoji="0" sz="17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0" i="0" u="none" strike="noStrike" kern="0" cap="none" spc="0" normalizeH="0" baseline="0" noProof="0">
                  <a:ln>
                    <a:noFill/>
                  </a:ln>
                  <a:solidFill>
                    <a:srgbClr val="FFFFFF"/>
                  </a:solidFill>
                  <a:effectLst/>
                  <a:uLnTx/>
                  <a:uFillTx/>
                  <a:latin typeface="Calibri"/>
                  <a:ea typeface="Calibri"/>
                  <a:cs typeface="Calibri"/>
                  <a:sym typeface="Calibri"/>
                </a:rPr>
                <a:t> Solution</a:t>
              </a:r>
              <a:endParaRPr kumimoji="0" sz="17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5" name="Google Shape;1561;p25">
              <a:extLst>
                <a:ext uri="{FF2B5EF4-FFF2-40B4-BE49-F238E27FC236}">
                  <a16:creationId xmlns:a16="http://schemas.microsoft.com/office/drawing/2014/main" id="{8DCC5647-57D2-AA43-AD39-3938393FB7BA}"/>
                </a:ext>
              </a:extLst>
            </p:cNvPr>
            <p:cNvSpPr/>
            <p:nvPr/>
          </p:nvSpPr>
          <p:spPr>
            <a:xfrm>
              <a:off x="4265215" y="4429081"/>
              <a:ext cx="1187255" cy="1401344"/>
            </a:xfrm>
            <a:prstGeom prst="roundRect">
              <a:avLst>
                <a:gd name="adj" fmla="val 16667"/>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marL="0" marR="0" lvl="0" indent="0" algn="ctr" defTabSz="1142817" rtl="0" eaLnBrk="1" fontAlgn="auto" latinLnBrk="0" hangingPunct="1">
                <a:lnSpc>
                  <a:spcPct val="100000"/>
                </a:lnSpc>
                <a:spcBef>
                  <a:spcPts val="0"/>
                </a:spcBef>
                <a:spcAft>
                  <a:spcPts val="0"/>
                </a:spcAft>
                <a:buClr>
                  <a:srgbClr val="FFFFFF"/>
                </a:buClr>
                <a:buSzPts val="1050"/>
                <a:buFontTx/>
                <a:buNone/>
                <a:tabLst/>
                <a:defRPr/>
              </a:pPr>
              <a:r>
                <a:rPr kumimoji="0" lang="en-US" sz="1312" b="1" i="0" u="none" strike="noStrike" kern="0" cap="none" spc="0" normalizeH="0" baseline="0" noProof="0" dirty="0">
                  <a:ln>
                    <a:noFill/>
                  </a:ln>
                  <a:solidFill>
                    <a:srgbClr val="FFFFFF"/>
                  </a:solidFill>
                  <a:effectLst/>
                  <a:uLnTx/>
                  <a:uFillTx/>
                  <a:latin typeface="Calibri"/>
                  <a:ea typeface="Calibri"/>
                  <a:cs typeface="Calibri"/>
                  <a:sym typeface="Calibri"/>
                </a:rPr>
                <a:t>Make it Matter:</a:t>
              </a:r>
              <a:endParaRPr kumimoji="0" sz="1334"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0" i="0" u="none" strike="noStrike" kern="0" cap="none" spc="0" normalizeH="0" baseline="0" noProof="0" dirty="0">
                  <a:ln>
                    <a:noFill/>
                  </a:ln>
                  <a:solidFill>
                    <a:srgbClr val="FFFFFF"/>
                  </a:solidFill>
                  <a:effectLst/>
                  <a:uLnTx/>
                  <a:uFillTx/>
                  <a:latin typeface="Calibri"/>
                  <a:ea typeface="Calibri"/>
                  <a:cs typeface="Calibri"/>
                  <a:sym typeface="Calibri"/>
                </a:rPr>
                <a:t>Design for Input, </a:t>
              </a:r>
              <a:endParaRPr kumimoji="0" sz="17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0" i="0" u="none" strike="noStrike" kern="0" cap="none" spc="0" normalizeH="0" baseline="0" noProof="0" dirty="0">
                  <a:ln>
                    <a:noFill/>
                  </a:ln>
                  <a:solidFill>
                    <a:srgbClr val="FFFFFF"/>
                  </a:solidFill>
                  <a:effectLst/>
                  <a:uLnTx/>
                  <a:uFillTx/>
                  <a:latin typeface="Calibri"/>
                  <a:ea typeface="Calibri"/>
                  <a:cs typeface="Calibri"/>
                  <a:sym typeface="Calibri"/>
                </a:rPr>
                <a:t>Reaction and</a:t>
              </a:r>
              <a:endParaRPr kumimoji="0" sz="17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0" i="0" u="none" strike="noStrike" kern="0" cap="none" spc="0" normalizeH="0" baseline="0" noProof="0" dirty="0">
                  <a:ln>
                    <a:noFill/>
                  </a:ln>
                  <a:solidFill>
                    <a:srgbClr val="FFFFFF"/>
                  </a:solidFill>
                  <a:effectLst/>
                  <a:uLnTx/>
                  <a:uFillTx/>
                  <a:latin typeface="Calibri"/>
                  <a:ea typeface="Calibri"/>
                  <a:cs typeface="Calibri"/>
                  <a:sym typeface="Calibri"/>
                </a:rPr>
                <a:t> Learning</a:t>
              </a:r>
              <a:endParaRPr kumimoji="0" sz="17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36" name="Google Shape;1562;p25">
              <a:extLst>
                <a:ext uri="{FF2B5EF4-FFF2-40B4-BE49-F238E27FC236}">
                  <a16:creationId xmlns:a16="http://schemas.microsoft.com/office/drawing/2014/main" id="{856796AF-674D-CE4F-B795-C6B9217FE338}"/>
                </a:ext>
              </a:extLst>
            </p:cNvPr>
            <p:cNvSpPr/>
            <p:nvPr/>
          </p:nvSpPr>
          <p:spPr>
            <a:xfrm>
              <a:off x="7115038" y="4405465"/>
              <a:ext cx="1070877" cy="1385308"/>
            </a:xfrm>
            <a:prstGeom prst="roundRect">
              <a:avLst>
                <a:gd name="adj" fmla="val 16667"/>
              </a:avLst>
            </a:prstGeom>
            <a:solidFill>
              <a:srgbClr val="820E2E"/>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1" i="0" u="none" strike="noStrike" kern="0" cap="none" spc="0" normalizeH="0" baseline="0" noProof="0" dirty="0">
                  <a:ln>
                    <a:noFill/>
                  </a:ln>
                  <a:solidFill>
                    <a:srgbClr val="FFFFFF"/>
                  </a:solidFill>
                  <a:effectLst/>
                  <a:uLnTx/>
                  <a:uFillTx/>
                  <a:latin typeface="Calibri"/>
                  <a:ea typeface="Calibri"/>
                  <a:cs typeface="Calibri"/>
                  <a:sym typeface="Calibri"/>
                </a:rPr>
                <a:t>Make it</a:t>
              </a:r>
              <a:endParaRPr kumimoji="0" sz="17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1142817" rtl="0" eaLnBrk="1" fontAlgn="auto" latinLnBrk="0" hangingPunct="1">
                <a:lnSpc>
                  <a:spcPct val="100000"/>
                </a:lnSpc>
                <a:spcBef>
                  <a:spcPts val="0"/>
                </a:spcBef>
                <a:spcAft>
                  <a:spcPts val="0"/>
                </a:spcAft>
                <a:buClr>
                  <a:srgbClr val="FFFFFF"/>
                </a:buClr>
                <a:buSzPts val="1050"/>
                <a:buFontTx/>
                <a:buNone/>
                <a:tabLst/>
                <a:defRPr/>
              </a:pPr>
              <a:r>
                <a:rPr kumimoji="0" lang="en-US" sz="1312" b="1" i="0" u="none" strike="noStrike" kern="0" cap="none" spc="0" normalizeH="0" baseline="0" noProof="0" dirty="0">
                  <a:ln>
                    <a:noFill/>
                  </a:ln>
                  <a:solidFill>
                    <a:srgbClr val="FFFFFF"/>
                  </a:solidFill>
                  <a:effectLst/>
                  <a:uLnTx/>
                  <a:uFillTx/>
                  <a:latin typeface="Calibri"/>
                  <a:ea typeface="Calibri"/>
                  <a:cs typeface="Calibri"/>
                  <a:sym typeface="Calibri"/>
                </a:rPr>
                <a:t> Credible: </a:t>
              </a:r>
              <a:endParaRPr kumimoji="0" sz="1312"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0" i="0" u="none" strike="noStrike" kern="0" cap="none" spc="0" normalizeH="0" baseline="0" noProof="0" dirty="0">
                  <a:ln>
                    <a:noFill/>
                  </a:ln>
                  <a:solidFill>
                    <a:srgbClr val="FFFFFF"/>
                  </a:solidFill>
                  <a:effectLst/>
                  <a:uLnTx/>
                  <a:uFillTx/>
                  <a:latin typeface="Calibri"/>
                  <a:ea typeface="Calibri"/>
                  <a:cs typeface="Calibri"/>
                  <a:sym typeface="Calibri"/>
                </a:rPr>
                <a:t>Isolate the</a:t>
              </a:r>
              <a:endParaRPr kumimoji="0" sz="17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0" i="0" u="none" strike="noStrike" kern="0" cap="none" spc="0" normalizeH="0" baseline="0" noProof="0" dirty="0">
                  <a:ln>
                    <a:noFill/>
                  </a:ln>
                  <a:solidFill>
                    <a:srgbClr val="FFFFFF"/>
                  </a:solidFill>
                  <a:effectLst/>
                  <a:uLnTx/>
                  <a:uFillTx/>
                  <a:latin typeface="Calibri"/>
                  <a:ea typeface="Calibri"/>
                  <a:cs typeface="Calibri"/>
                  <a:sym typeface="Calibri"/>
                </a:rPr>
                <a:t> Effects of the Program</a:t>
              </a:r>
              <a:endParaRPr kumimoji="0" sz="17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37" name="Google Shape;1563;p25">
              <a:extLst>
                <a:ext uri="{FF2B5EF4-FFF2-40B4-BE49-F238E27FC236}">
                  <a16:creationId xmlns:a16="http://schemas.microsoft.com/office/drawing/2014/main" id="{1F742A57-3812-074D-BCC9-410134C52859}"/>
                </a:ext>
              </a:extLst>
            </p:cNvPr>
            <p:cNvSpPr/>
            <p:nvPr/>
          </p:nvSpPr>
          <p:spPr>
            <a:xfrm>
              <a:off x="8359292" y="4384255"/>
              <a:ext cx="1461814" cy="1430265"/>
            </a:xfrm>
            <a:prstGeom prst="roundRect">
              <a:avLst>
                <a:gd name="adj" fmla="val 16667"/>
              </a:avLst>
            </a:prstGeom>
            <a:solidFill>
              <a:srgbClr val="820E2E"/>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marL="0" marR="0" lvl="0" indent="0" algn="ctr" defTabSz="1142817" rtl="0" eaLnBrk="1" fontAlgn="auto" latinLnBrk="0" hangingPunct="1">
                <a:lnSpc>
                  <a:spcPct val="100000"/>
                </a:lnSpc>
                <a:spcBef>
                  <a:spcPts val="0"/>
                </a:spcBef>
                <a:spcAft>
                  <a:spcPts val="0"/>
                </a:spcAft>
                <a:buClr>
                  <a:srgbClr val="FFFFFF"/>
                </a:buClr>
                <a:buSzPts val="1050"/>
                <a:buFontTx/>
                <a:buNone/>
                <a:tabLst/>
                <a:defRPr/>
              </a:pPr>
              <a:r>
                <a:rPr kumimoji="0" lang="en-US" sz="1312" b="1" i="0" u="none" strike="noStrike" kern="0" cap="none" spc="0" normalizeH="0" baseline="0" noProof="0">
                  <a:ln>
                    <a:noFill/>
                  </a:ln>
                  <a:solidFill>
                    <a:srgbClr val="FFFFFF"/>
                  </a:solidFill>
                  <a:effectLst/>
                  <a:uLnTx/>
                  <a:uFillTx/>
                  <a:latin typeface="Calibri"/>
                  <a:ea typeface="Calibri"/>
                  <a:cs typeface="Calibri"/>
                  <a:sym typeface="Calibri"/>
                </a:rPr>
                <a:t>Make it Credible: </a:t>
              </a:r>
              <a:endParaRPr kumimoji="0" sz="1334"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0" i="0" u="none" strike="noStrike" kern="0" cap="none" spc="0" normalizeH="0" baseline="0" noProof="0">
                  <a:ln>
                    <a:noFill/>
                  </a:ln>
                  <a:solidFill>
                    <a:srgbClr val="FFFFFF"/>
                  </a:solidFill>
                  <a:effectLst/>
                  <a:uLnTx/>
                  <a:uFillTx/>
                  <a:latin typeface="Calibri"/>
                  <a:ea typeface="Calibri"/>
                  <a:cs typeface="Calibri"/>
                  <a:sym typeface="Calibri"/>
                </a:rPr>
                <a:t>Convert Data to </a:t>
              </a:r>
              <a:endParaRPr kumimoji="0" sz="17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0" i="0" u="none" strike="noStrike" kern="0" cap="none" spc="0" normalizeH="0" baseline="0" noProof="0">
                  <a:ln>
                    <a:noFill/>
                  </a:ln>
                  <a:solidFill>
                    <a:srgbClr val="FFFFFF"/>
                  </a:solidFill>
                  <a:effectLst/>
                  <a:uLnTx/>
                  <a:uFillTx/>
                  <a:latin typeface="Calibri"/>
                  <a:ea typeface="Calibri"/>
                  <a:cs typeface="Calibri"/>
                  <a:sym typeface="Calibri"/>
                </a:rPr>
                <a:t>Monetary Value</a:t>
              </a:r>
              <a:endParaRPr kumimoji="0" sz="17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8" name="Google Shape;1564;p25">
              <a:extLst>
                <a:ext uri="{FF2B5EF4-FFF2-40B4-BE49-F238E27FC236}">
                  <a16:creationId xmlns:a16="http://schemas.microsoft.com/office/drawing/2014/main" id="{D52228C0-05EF-314F-88F3-5D709BAE2295}"/>
                </a:ext>
              </a:extLst>
            </p:cNvPr>
            <p:cNvSpPr/>
            <p:nvPr/>
          </p:nvSpPr>
          <p:spPr>
            <a:xfrm>
              <a:off x="9965962" y="3154140"/>
              <a:ext cx="1598478" cy="11654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marL="0" marR="0" lvl="0" indent="0" algn="ctr" defTabSz="1142817" rtl="0" eaLnBrk="1" fontAlgn="auto" latinLnBrk="0" hangingPunct="1">
                <a:lnSpc>
                  <a:spcPct val="100000"/>
                </a:lnSpc>
                <a:spcBef>
                  <a:spcPts val="0"/>
                </a:spcBef>
                <a:spcAft>
                  <a:spcPts val="0"/>
                </a:spcAft>
                <a:buClr>
                  <a:srgbClr val="FFFFFF"/>
                </a:buClr>
                <a:buSzPts val="1050"/>
                <a:buFontTx/>
                <a:buNone/>
                <a:tabLst/>
                <a:defRPr/>
              </a:pPr>
              <a:r>
                <a:rPr kumimoji="0" lang="en-US" sz="1312"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sz="1334"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0" i="0" u="none" strike="noStrike" kern="0" cap="none" spc="0" normalizeH="0" baseline="0" noProof="0" dirty="0">
                  <a:ln>
                    <a:noFill/>
                  </a:ln>
                  <a:solidFill>
                    <a:srgbClr val="FFFFFF"/>
                  </a:solidFill>
                  <a:effectLst/>
                  <a:uLnTx/>
                  <a:uFillTx/>
                  <a:latin typeface="Calibri"/>
                  <a:ea typeface="Calibri"/>
                  <a:cs typeface="Calibri"/>
                  <a:sym typeface="Calibri"/>
                </a:rPr>
                <a:t>Capture Costs of </a:t>
              </a:r>
              <a:endParaRPr kumimoji="0" sz="17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7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39" name="Google Shape;1565;p25">
              <a:extLst>
                <a:ext uri="{FF2B5EF4-FFF2-40B4-BE49-F238E27FC236}">
                  <a16:creationId xmlns:a16="http://schemas.microsoft.com/office/drawing/2014/main" id="{EC2D84E6-5637-1140-A351-25FC645DFDCD}"/>
                </a:ext>
              </a:extLst>
            </p:cNvPr>
            <p:cNvSpPr/>
            <p:nvPr/>
          </p:nvSpPr>
          <p:spPr>
            <a:xfrm>
              <a:off x="9977867" y="4512968"/>
              <a:ext cx="1586575" cy="890459"/>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marL="0" marR="0" lvl="0" indent="0" algn="ctr" defTabSz="1142817" rtl="0" eaLnBrk="1" fontAlgn="auto" latinLnBrk="0" hangingPunct="1">
                <a:lnSpc>
                  <a:spcPct val="100000"/>
                </a:lnSpc>
                <a:spcBef>
                  <a:spcPts val="0"/>
                </a:spcBef>
                <a:spcAft>
                  <a:spcPts val="0"/>
                </a:spcAft>
                <a:buClr>
                  <a:srgbClr val="FFFFFF"/>
                </a:buClr>
                <a:buSzPts val="1050"/>
                <a:buFontTx/>
                <a:buNone/>
                <a:tabLst/>
                <a:defRPr/>
              </a:pPr>
              <a:r>
                <a:rPr kumimoji="0" lang="en-US" sz="1312" b="1" i="0" u="none" strike="noStrike" kern="0" cap="none" spc="0" normalizeH="0" baseline="0" noProof="0">
                  <a:ln>
                    <a:noFill/>
                  </a:ln>
                  <a:solidFill>
                    <a:srgbClr val="FFFFFF"/>
                  </a:solidFill>
                  <a:effectLst/>
                  <a:uLnTx/>
                  <a:uFillTx/>
                  <a:latin typeface="Calibri"/>
                  <a:ea typeface="Calibri"/>
                  <a:cs typeface="Calibri"/>
                  <a:sym typeface="Calibri"/>
                </a:rPr>
                <a:t>Make it Credible: </a:t>
              </a:r>
              <a:endParaRPr kumimoji="0" sz="1334"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0" i="0" u="none" strike="noStrike" kern="0" cap="none" spc="0" normalizeH="0" baseline="0" noProof="0">
                  <a:ln>
                    <a:noFill/>
                  </a:ln>
                  <a:solidFill>
                    <a:srgbClr val="FFFFFF"/>
                  </a:solidFill>
                  <a:effectLst/>
                  <a:uLnTx/>
                  <a:uFillTx/>
                  <a:latin typeface="Calibri"/>
                  <a:ea typeface="Calibri"/>
                  <a:cs typeface="Calibri"/>
                  <a:sym typeface="Calibri"/>
                </a:rPr>
                <a:t>Calculate ROI</a:t>
              </a:r>
              <a:endParaRPr kumimoji="0" sz="17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 name="Google Shape;1566;p25">
              <a:extLst>
                <a:ext uri="{FF2B5EF4-FFF2-40B4-BE49-F238E27FC236}">
                  <a16:creationId xmlns:a16="http://schemas.microsoft.com/office/drawing/2014/main" id="{ACE1BB6B-55DC-CB40-888D-05643ACA1873}"/>
                </a:ext>
              </a:extLst>
            </p:cNvPr>
            <p:cNvSpPr/>
            <p:nvPr/>
          </p:nvSpPr>
          <p:spPr>
            <a:xfrm>
              <a:off x="9821106" y="5734527"/>
              <a:ext cx="1743336" cy="969052"/>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marL="0" marR="0" lvl="0" indent="0" algn="ctr" defTabSz="1142817" rtl="0" eaLnBrk="1" fontAlgn="auto" latinLnBrk="0" hangingPunct="1">
                <a:lnSpc>
                  <a:spcPct val="100000"/>
                </a:lnSpc>
                <a:spcBef>
                  <a:spcPts val="0"/>
                </a:spcBef>
                <a:spcAft>
                  <a:spcPts val="0"/>
                </a:spcAft>
                <a:buClr>
                  <a:srgbClr val="FFFFFF"/>
                </a:buClr>
                <a:buSzPts val="1050"/>
                <a:buFontTx/>
                <a:buNone/>
                <a:tabLst/>
                <a:defRPr/>
              </a:pPr>
              <a:r>
                <a:rPr kumimoji="0" lang="en-US" sz="1312"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sz="1334"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0" i="0" u="none" strike="noStrike" kern="0" cap="none" spc="0" normalizeH="0" baseline="0" noProof="0" dirty="0">
                  <a:ln>
                    <a:noFill/>
                  </a:ln>
                  <a:solidFill>
                    <a:srgbClr val="FFFFFF"/>
                  </a:solidFill>
                  <a:effectLst/>
                  <a:uLnTx/>
                  <a:uFillTx/>
                  <a:latin typeface="Calibri"/>
                  <a:ea typeface="Calibri"/>
                  <a:cs typeface="Calibri"/>
                  <a:sym typeface="Calibri"/>
                </a:rPr>
                <a:t>Identify Intangible Measures</a:t>
              </a:r>
              <a:endParaRPr kumimoji="0" sz="17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41" name="Google Shape;1567;p25">
              <a:extLst>
                <a:ext uri="{FF2B5EF4-FFF2-40B4-BE49-F238E27FC236}">
                  <a16:creationId xmlns:a16="http://schemas.microsoft.com/office/drawing/2014/main" id="{17F4C80C-29CA-8346-87F2-AD290F3AD467}"/>
                </a:ext>
              </a:extLst>
            </p:cNvPr>
            <p:cNvSpPr/>
            <p:nvPr/>
          </p:nvSpPr>
          <p:spPr>
            <a:xfrm>
              <a:off x="11685957" y="4290231"/>
              <a:ext cx="1559430" cy="1492041"/>
            </a:xfrm>
            <a:prstGeom prst="ellipse">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marL="0" marR="0" lvl="0" indent="0" algn="ctr" defTabSz="1142817" rtl="0" eaLnBrk="1" fontAlgn="auto" latinLnBrk="0" hangingPunct="1">
                <a:lnSpc>
                  <a:spcPct val="100000"/>
                </a:lnSpc>
                <a:spcBef>
                  <a:spcPts val="0"/>
                </a:spcBef>
                <a:spcAft>
                  <a:spcPts val="0"/>
                </a:spcAft>
                <a:buClr>
                  <a:srgbClr val="FFFFFF"/>
                </a:buClr>
                <a:buSzPts val="1050"/>
                <a:buFontTx/>
                <a:buNone/>
                <a:tabLst/>
                <a:defRPr/>
              </a:pPr>
              <a:endParaRPr kumimoji="0" sz="17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2" name="Google Shape;1568;p25">
              <a:extLst>
                <a:ext uri="{FF2B5EF4-FFF2-40B4-BE49-F238E27FC236}">
                  <a16:creationId xmlns:a16="http://schemas.microsoft.com/office/drawing/2014/main" id="{3C56C5FD-0548-BE41-8C95-D23A32A24E8C}"/>
                </a:ext>
              </a:extLst>
            </p:cNvPr>
            <p:cNvSpPr/>
            <p:nvPr/>
          </p:nvSpPr>
          <p:spPr>
            <a:xfrm>
              <a:off x="3090640" y="4429211"/>
              <a:ext cx="947924" cy="13853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1" i="0" u="none" strike="noStrike" kern="0" cap="none" spc="0" normalizeH="0" baseline="0" noProof="0">
                  <a:ln>
                    <a:noFill/>
                  </a:ln>
                  <a:solidFill>
                    <a:srgbClr val="FFFFFF"/>
                  </a:solidFill>
                  <a:effectLst/>
                  <a:uLnTx/>
                  <a:uFillTx/>
                  <a:latin typeface="Calibri"/>
                  <a:ea typeface="Calibri"/>
                  <a:cs typeface="Calibri"/>
                  <a:sym typeface="Calibri"/>
                </a:rPr>
                <a:t>Expect </a:t>
              </a:r>
              <a:endParaRPr kumimoji="0" sz="17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1" i="0" u="none" strike="noStrike" kern="0" cap="none" spc="0" normalizeH="0" baseline="0" noProof="0">
                  <a:ln>
                    <a:noFill/>
                  </a:ln>
                  <a:solidFill>
                    <a:srgbClr val="FFFFFF"/>
                  </a:solidFill>
                  <a:effectLst/>
                  <a:uLnTx/>
                  <a:uFillTx/>
                  <a:latin typeface="Calibri"/>
                  <a:ea typeface="Calibri"/>
                  <a:cs typeface="Calibri"/>
                  <a:sym typeface="Calibri"/>
                </a:rPr>
                <a:t>Success</a:t>
              </a:r>
              <a:r>
                <a:rPr kumimoji="0" lang="en-US" sz="1334" b="0" i="0" u="none" strike="noStrike" kern="0" cap="none" spc="0" normalizeH="0" baseline="0" noProof="0">
                  <a:ln>
                    <a:noFill/>
                  </a:ln>
                  <a:solidFill>
                    <a:srgbClr val="FFFFFF"/>
                  </a:solidFill>
                  <a:effectLst/>
                  <a:uLnTx/>
                  <a:uFillTx/>
                  <a:latin typeface="Calibri"/>
                  <a:ea typeface="Calibri"/>
                  <a:cs typeface="Calibri"/>
                  <a:sym typeface="Calibri"/>
                </a:rPr>
                <a:t>:</a:t>
              </a:r>
              <a:endParaRPr kumimoji="0" sz="17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0" i="0" u="none" strike="noStrike" kern="0" cap="none" spc="0" normalizeH="0" baseline="0" noProof="0">
                  <a:ln>
                    <a:noFill/>
                  </a:ln>
                  <a:solidFill>
                    <a:srgbClr val="FFFFFF"/>
                  </a:solidFill>
                  <a:effectLst/>
                  <a:uLnTx/>
                  <a:uFillTx/>
                  <a:latin typeface="Calibri"/>
                  <a:ea typeface="Calibri"/>
                  <a:cs typeface="Calibri"/>
                  <a:sym typeface="Calibri"/>
                </a:rPr>
                <a:t> Plan for </a:t>
              </a:r>
              <a:endParaRPr kumimoji="0" sz="17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0"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17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3" name="Google Shape;1569;p25">
              <a:extLst>
                <a:ext uri="{FF2B5EF4-FFF2-40B4-BE49-F238E27FC236}">
                  <a16:creationId xmlns:a16="http://schemas.microsoft.com/office/drawing/2014/main" id="{E2DD09A0-986E-BE44-940C-5652F758E09F}"/>
                </a:ext>
              </a:extLst>
            </p:cNvPr>
            <p:cNvSpPr/>
            <p:nvPr/>
          </p:nvSpPr>
          <p:spPr>
            <a:xfrm>
              <a:off x="5690126" y="4430279"/>
              <a:ext cx="1187255" cy="1401344"/>
            </a:xfrm>
            <a:prstGeom prst="roundRect">
              <a:avLst>
                <a:gd name="adj" fmla="val 16667"/>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marL="0" marR="0" lvl="0" indent="0" algn="ctr" defTabSz="1142817" rtl="0" eaLnBrk="1" fontAlgn="auto" latinLnBrk="0" hangingPunct="1">
                <a:lnSpc>
                  <a:spcPct val="100000"/>
                </a:lnSpc>
                <a:spcBef>
                  <a:spcPts val="0"/>
                </a:spcBef>
                <a:spcAft>
                  <a:spcPts val="0"/>
                </a:spcAft>
                <a:buClr>
                  <a:srgbClr val="FFFFFF"/>
                </a:buClr>
                <a:buSzPts val="1050"/>
                <a:buFontTx/>
                <a:buNone/>
                <a:tabLst/>
                <a:defRPr/>
              </a:pPr>
              <a:r>
                <a:rPr kumimoji="0" lang="en-US" sz="1312" b="1" i="0" u="none" strike="noStrike" kern="0" cap="none" spc="0" normalizeH="0" baseline="0" noProof="0">
                  <a:ln>
                    <a:noFill/>
                  </a:ln>
                  <a:solidFill>
                    <a:srgbClr val="FFFFFF"/>
                  </a:solidFill>
                  <a:effectLst/>
                  <a:uLnTx/>
                  <a:uFillTx/>
                  <a:latin typeface="Calibri"/>
                  <a:ea typeface="Calibri"/>
                  <a:cs typeface="Calibri"/>
                  <a:sym typeface="Calibri"/>
                </a:rPr>
                <a:t>Make it Stick:</a:t>
              </a:r>
              <a:endParaRPr kumimoji="0" sz="1334"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0" i="0" u="none" strike="noStrike" kern="0" cap="none" spc="0" normalizeH="0" baseline="0" noProof="0">
                  <a:ln>
                    <a:noFill/>
                  </a:ln>
                  <a:solidFill>
                    <a:srgbClr val="FFFFFF"/>
                  </a:solidFill>
                  <a:effectLst/>
                  <a:uLnTx/>
                  <a:uFillTx/>
                  <a:latin typeface="Calibri"/>
                  <a:ea typeface="Calibri"/>
                  <a:cs typeface="Calibri"/>
                  <a:sym typeface="Calibri"/>
                </a:rPr>
                <a:t>Design for </a:t>
              </a:r>
              <a:endParaRPr kumimoji="0" sz="17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0" i="0" u="none" strike="noStrike" kern="0" cap="none" spc="0" normalizeH="0" baseline="0" noProof="0">
                  <a:ln>
                    <a:noFill/>
                  </a:ln>
                  <a:solidFill>
                    <a:srgbClr val="FFFFFF"/>
                  </a:solidFill>
                  <a:effectLst/>
                  <a:uLnTx/>
                  <a:uFillTx/>
                  <a:latin typeface="Calibri"/>
                  <a:ea typeface="Calibri"/>
                  <a:cs typeface="Calibri"/>
                  <a:sym typeface="Calibri"/>
                </a:rPr>
                <a:t>Application </a:t>
              </a:r>
              <a:endParaRPr kumimoji="0" sz="17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34" b="0" i="0" u="none" strike="noStrike" kern="0" cap="none" spc="0" normalizeH="0" baseline="0" noProof="0">
                  <a:ln>
                    <a:noFill/>
                  </a:ln>
                  <a:solidFill>
                    <a:srgbClr val="FFFFFF"/>
                  </a:solidFill>
                  <a:effectLst/>
                  <a:uLnTx/>
                  <a:uFillTx/>
                  <a:latin typeface="Calibri"/>
                  <a:ea typeface="Calibri"/>
                  <a:cs typeface="Calibri"/>
                  <a:sym typeface="Calibri"/>
                </a:rPr>
                <a:t>and Impact</a:t>
              </a:r>
              <a:endParaRPr kumimoji="0" sz="17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44" name="Google Shape;1570;p25">
              <a:extLst>
                <a:ext uri="{FF2B5EF4-FFF2-40B4-BE49-F238E27FC236}">
                  <a16:creationId xmlns:a16="http://schemas.microsoft.com/office/drawing/2014/main" id="{EF0E68E4-3261-EC42-81AF-250DC14691A8}"/>
                </a:ext>
              </a:extLst>
            </p:cNvPr>
            <p:cNvCxnSpPr/>
            <p:nvPr/>
          </p:nvCxnSpPr>
          <p:spPr>
            <a:xfrm>
              <a:off x="13245386" y="5054585"/>
              <a:ext cx="21739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45" name="Google Shape;1571;p25">
              <a:extLst>
                <a:ext uri="{FF2B5EF4-FFF2-40B4-BE49-F238E27FC236}">
                  <a16:creationId xmlns:a16="http://schemas.microsoft.com/office/drawing/2014/main" id="{B54997CB-1C62-9E4D-85B3-4739256DFA10}"/>
                </a:ext>
              </a:extLst>
            </p:cNvPr>
            <p:cNvSpPr/>
            <p:nvPr/>
          </p:nvSpPr>
          <p:spPr>
            <a:xfrm>
              <a:off x="13442040" y="4196936"/>
              <a:ext cx="1605518" cy="1684043"/>
            </a:xfrm>
            <a:prstGeom prst="diamond">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b" anchorCtr="0">
              <a:noAutofit/>
            </a:bodyPr>
            <a:lstStyle/>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endParaRPr kumimoji="0" sz="17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6" name="Google Shape;1572;p25">
              <a:extLst>
                <a:ext uri="{FF2B5EF4-FFF2-40B4-BE49-F238E27FC236}">
                  <a16:creationId xmlns:a16="http://schemas.microsoft.com/office/drawing/2014/main" id="{97D36EDB-BC21-5C4B-8577-E3AE7AA84B1A}"/>
                </a:ext>
              </a:extLst>
            </p:cNvPr>
            <p:cNvSpPr/>
            <p:nvPr/>
          </p:nvSpPr>
          <p:spPr>
            <a:xfrm>
              <a:off x="1150250" y="4117064"/>
              <a:ext cx="1894728" cy="288468"/>
            </a:xfrm>
            <a:prstGeom prst="rect">
              <a:avLst/>
            </a:prstGeom>
            <a:noFill/>
            <a:ln>
              <a:noFill/>
            </a:ln>
          </p:spPr>
          <p:txBody>
            <a:bodyPr spcFirstLastPara="1" wrap="square" lIns="114260" tIns="57114" rIns="114260" bIns="57114" anchor="t" anchorCtr="0">
              <a:spAutoFit/>
            </a:bodyPr>
            <a:lstStyle/>
            <a:p>
              <a:pPr marL="0" marR="0" lvl="0" indent="0" algn="l" defTabSz="1142817" rtl="0" eaLnBrk="1" fontAlgn="auto" latinLnBrk="0" hangingPunct="1">
                <a:lnSpc>
                  <a:spcPct val="100000"/>
                </a:lnSpc>
                <a:spcBef>
                  <a:spcPts val="0"/>
                </a:spcBef>
                <a:spcAft>
                  <a:spcPts val="0"/>
                </a:spcAft>
                <a:buClr>
                  <a:srgbClr val="595959"/>
                </a:buClr>
                <a:buSzPts val="900"/>
                <a:buFontTx/>
                <a:buNone/>
                <a:tabLst/>
                <a:defRPr/>
              </a:pPr>
              <a:r>
                <a:rPr kumimoji="0" lang="en-US" sz="1125" b="0" i="0" u="none" strike="noStrike" kern="0" cap="none" spc="0" normalizeH="0" baseline="0" noProof="0">
                  <a:ln>
                    <a:noFill/>
                  </a:ln>
                  <a:solidFill>
                    <a:srgbClr val="595959"/>
                  </a:solidFill>
                  <a:effectLst/>
                  <a:uLnTx/>
                  <a:uFillTx/>
                  <a:latin typeface="Calibri"/>
                  <a:ea typeface="Calibri"/>
                  <a:cs typeface="Calibri"/>
                  <a:sym typeface="Calibri"/>
                </a:rPr>
                <a:t>LEVEL 0: INPUT</a:t>
              </a:r>
              <a:endParaRPr kumimoji="0" sz="1125"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47" name="Google Shape;1574;p25">
              <a:extLst>
                <a:ext uri="{FF2B5EF4-FFF2-40B4-BE49-F238E27FC236}">
                  <a16:creationId xmlns:a16="http://schemas.microsoft.com/office/drawing/2014/main" id="{91CE5AFC-E8C7-7F46-8236-4659B8FBCFAB}"/>
                </a:ext>
              </a:extLst>
            </p:cNvPr>
            <p:cNvSpPr txBox="1"/>
            <p:nvPr/>
          </p:nvSpPr>
          <p:spPr>
            <a:xfrm>
              <a:off x="30877" y="8216059"/>
              <a:ext cx="11774510" cy="307704"/>
            </a:xfrm>
            <a:prstGeom prst="rect">
              <a:avLst/>
            </a:prstGeom>
            <a:noFill/>
            <a:ln>
              <a:noFill/>
            </a:ln>
          </p:spPr>
          <p:txBody>
            <a:bodyPr spcFirstLastPara="1" wrap="square" lIns="114260" tIns="57114" rIns="114260" bIns="57114" anchor="t" anchorCtr="0">
              <a:spAutoFit/>
            </a:bodyPr>
            <a:lstStyle/>
            <a:p>
              <a:pPr marL="0" marR="0" lvl="0" indent="0" algn="l" defTabSz="1142817" rtl="0" eaLnBrk="1" fontAlgn="auto" latinLnBrk="0" hangingPunct="1">
                <a:lnSpc>
                  <a:spcPct val="100000"/>
                </a:lnSpc>
                <a:spcBef>
                  <a:spcPts val="0"/>
                </a:spcBef>
                <a:spcAft>
                  <a:spcPts val="0"/>
                </a:spcAft>
                <a:buClr>
                  <a:srgbClr val="000000"/>
                </a:buClr>
                <a:buSzPts val="1000"/>
                <a:buFontTx/>
                <a:buNone/>
                <a:tabLst/>
                <a:defRPr/>
              </a:pPr>
              <a:r>
                <a:rPr kumimoji="0" lang="en-US" sz="1250" b="0" i="0" u="none" strike="noStrike" kern="0" cap="none" spc="0" normalizeH="0" baseline="0" noProof="0" dirty="0">
                  <a:ln>
                    <a:noFill/>
                  </a:ln>
                  <a:solidFill>
                    <a:srgbClr val="000000"/>
                  </a:solidFill>
                  <a:effectLst/>
                  <a:uLnTx/>
                  <a:uFillTx/>
                  <a:latin typeface="Calibri"/>
                  <a:ea typeface="Calibri"/>
                  <a:cs typeface="Calibri"/>
                  <a:sym typeface="Calibri"/>
                </a:rPr>
                <a:t>©2023 ROI Institute Inc. All Rights Reserved.</a:t>
              </a:r>
              <a:endParaRPr kumimoji="0" lang="en-US" sz="175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48" name="Google Shape;1575;p25" descr="INSTITI ">
              <a:extLst>
                <a:ext uri="{FF2B5EF4-FFF2-40B4-BE49-F238E27FC236}">
                  <a16:creationId xmlns:a16="http://schemas.microsoft.com/office/drawing/2014/main" id="{4387792C-EA0F-3E4F-A767-DC033B081680}"/>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2416643" y="7903829"/>
              <a:ext cx="2709627" cy="388098"/>
            </a:xfrm>
            <a:prstGeom prst="rect">
              <a:avLst/>
            </a:prstGeom>
            <a:noFill/>
            <a:ln>
              <a:noFill/>
            </a:ln>
          </p:spPr>
        </p:pic>
        <p:sp>
          <p:nvSpPr>
            <p:cNvPr id="49" name="Google Shape;1576;p25">
              <a:extLst>
                <a:ext uri="{FF2B5EF4-FFF2-40B4-BE49-F238E27FC236}">
                  <a16:creationId xmlns:a16="http://schemas.microsoft.com/office/drawing/2014/main" id="{CAB3ED3B-58B5-6348-8090-5F56F3FCB434}"/>
                </a:ext>
              </a:extLst>
            </p:cNvPr>
            <p:cNvSpPr txBox="1"/>
            <p:nvPr/>
          </p:nvSpPr>
          <p:spPr>
            <a:xfrm>
              <a:off x="13428105" y="4395349"/>
              <a:ext cx="1638244" cy="1292589"/>
            </a:xfrm>
            <a:prstGeom prst="rect">
              <a:avLst/>
            </a:prstGeom>
            <a:noFill/>
            <a:ln>
              <a:noFill/>
            </a:ln>
          </p:spPr>
          <p:txBody>
            <a:bodyPr spcFirstLastPara="1" wrap="square" lIns="114260" tIns="57114" rIns="114260" bIns="57114" anchor="t" anchorCtr="0">
              <a:spAutoFit/>
            </a:bodyPr>
            <a:lstStyle/>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275" b="1" i="0" u="none" strike="noStrike" kern="0" cap="none" spc="0" normalizeH="0" baseline="0" noProof="0" dirty="0">
                  <a:ln>
                    <a:noFill/>
                  </a:ln>
                  <a:solidFill>
                    <a:srgbClr val="FFFFFF"/>
                  </a:solidFill>
                  <a:effectLst/>
                  <a:uLnTx/>
                  <a:uFillTx/>
                  <a:latin typeface="Calibri"/>
                  <a:ea typeface="Calibri"/>
                  <a:cs typeface="Calibri"/>
                  <a:sym typeface="Calibri"/>
                </a:rPr>
                <a:t>Optimize </a:t>
              </a:r>
              <a:endParaRPr kumimoji="0" sz="1275" b="0" i="0" u="none" strike="noStrike" kern="0" cap="none" spc="0" normalizeH="0" baseline="0" noProof="0" dirty="0">
                <a:ln>
                  <a:noFill/>
                </a:ln>
                <a:solidFill>
                  <a:srgbClr val="FFFFFF"/>
                </a:solidFill>
                <a:effectLst/>
                <a:uLnTx/>
                <a:uFillTx/>
                <a:latin typeface="Arial"/>
                <a:ea typeface="Arial"/>
                <a:cs typeface="Arial"/>
                <a:sym typeface="Arial"/>
              </a:endParaRPr>
            </a:p>
            <a:p>
              <a:pPr marL="0" marR="0" lvl="0" indent="0" algn="ctr" defTabSz="1142817" rtl="0" eaLnBrk="1" fontAlgn="auto" latinLnBrk="0" hangingPunct="1">
                <a:lnSpc>
                  <a:spcPct val="100000"/>
                </a:lnSpc>
                <a:spcBef>
                  <a:spcPts val="0"/>
                </a:spcBef>
                <a:spcAft>
                  <a:spcPts val="0"/>
                </a:spcAft>
                <a:buClr>
                  <a:srgbClr val="FFFFFF"/>
                </a:buClr>
                <a:buSzPts val="1050"/>
                <a:buFontTx/>
                <a:buNone/>
                <a:tabLst/>
                <a:defRPr/>
              </a:pPr>
              <a:r>
                <a:rPr kumimoji="0" lang="en-US" sz="1275" b="1" i="0" u="none" strike="noStrike" kern="0" cap="none" spc="0" normalizeH="0" baseline="0" noProof="0" dirty="0">
                  <a:ln>
                    <a:noFill/>
                  </a:ln>
                  <a:solidFill>
                    <a:srgbClr val="FFFFFF"/>
                  </a:solidFill>
                  <a:effectLst/>
                  <a:uLnTx/>
                  <a:uFillTx/>
                  <a:latin typeface="Calibri"/>
                  <a:ea typeface="Calibri"/>
                  <a:cs typeface="Calibri"/>
                  <a:sym typeface="Calibri"/>
                </a:rPr>
                <a:t>Results:</a:t>
              </a:r>
              <a:endParaRPr kumimoji="0" sz="1275" b="0"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1142817" rtl="0" eaLnBrk="1" fontAlgn="auto" latinLnBrk="0" hangingPunct="1">
                <a:lnSpc>
                  <a:spcPct val="100000"/>
                </a:lnSpc>
                <a:spcBef>
                  <a:spcPts val="0"/>
                </a:spcBef>
                <a:spcAft>
                  <a:spcPts val="0"/>
                </a:spcAft>
                <a:buClr>
                  <a:srgbClr val="FFFFFF"/>
                </a:buClr>
                <a:buSzPts val="900"/>
                <a:buFontTx/>
                <a:buNone/>
                <a:tabLst/>
                <a:defRPr/>
              </a:pPr>
              <a:r>
                <a:rPr kumimoji="0" lang="en-US" sz="1275" b="0" i="0" u="none" strike="noStrike" kern="0" cap="none" spc="0" normalizeH="0" baseline="0" noProof="0" dirty="0">
                  <a:ln>
                    <a:noFill/>
                  </a:ln>
                  <a:solidFill>
                    <a:srgbClr val="FFFFFF"/>
                  </a:solidFill>
                  <a:effectLst/>
                  <a:uLnTx/>
                  <a:uFillTx/>
                  <a:latin typeface="Calibri"/>
                  <a:ea typeface="Calibri"/>
                  <a:cs typeface="Calibri"/>
                  <a:sym typeface="Calibri"/>
                </a:rPr>
                <a:t>Use Black Box </a:t>
              </a:r>
              <a:endParaRPr kumimoji="0" sz="1275" b="0" i="0" u="none" strike="noStrike" kern="0" cap="none" spc="0" normalizeH="0" baseline="0" noProof="0" dirty="0">
                <a:ln>
                  <a:noFill/>
                </a:ln>
                <a:solidFill>
                  <a:srgbClr val="FFFFFF"/>
                </a:solidFill>
                <a:effectLst/>
                <a:uLnTx/>
                <a:uFillTx/>
                <a:latin typeface="Arial"/>
                <a:ea typeface="Arial"/>
                <a:cs typeface="Arial"/>
                <a:sym typeface="Arial"/>
              </a:endParaRPr>
            </a:p>
            <a:p>
              <a:pPr marL="0" marR="0" lvl="0" indent="0" algn="ctr" defTabSz="1142817" rtl="0" eaLnBrk="1" fontAlgn="auto" latinLnBrk="0" hangingPunct="1">
                <a:lnSpc>
                  <a:spcPct val="100000"/>
                </a:lnSpc>
                <a:spcBef>
                  <a:spcPts val="0"/>
                </a:spcBef>
                <a:spcAft>
                  <a:spcPts val="0"/>
                </a:spcAft>
                <a:buClr>
                  <a:srgbClr val="FFFFFF"/>
                </a:buClr>
                <a:buSzPts val="900"/>
                <a:buFontTx/>
                <a:buNone/>
                <a:tabLst/>
                <a:defRPr/>
              </a:pPr>
              <a:r>
                <a:rPr kumimoji="0" lang="en-US" sz="1275" b="0" i="0" u="none" strike="noStrike" kern="0" cap="none" spc="0" normalizeH="0" baseline="0" noProof="0" dirty="0">
                  <a:ln>
                    <a:noFill/>
                  </a:ln>
                  <a:solidFill>
                    <a:srgbClr val="FFFFFF"/>
                  </a:solidFill>
                  <a:effectLst/>
                  <a:uLnTx/>
                  <a:uFillTx/>
                  <a:latin typeface="Calibri"/>
                  <a:ea typeface="Calibri"/>
                  <a:cs typeface="Calibri"/>
                  <a:sym typeface="Calibri"/>
                </a:rPr>
                <a:t>Thinking to</a:t>
              </a:r>
              <a:r>
                <a:rPr kumimoji="0" lang="en-US" sz="1275" b="0" i="0" u="none" strike="noStrike" kern="0" cap="none" spc="0" normalizeH="0" baseline="0" noProof="0" dirty="0">
                  <a:ln>
                    <a:noFill/>
                  </a:ln>
                  <a:solidFill>
                    <a:srgbClr val="FFFFFF"/>
                  </a:solidFill>
                  <a:effectLst/>
                  <a:uLnTx/>
                  <a:uFillTx/>
                  <a:latin typeface="Arial"/>
                  <a:ea typeface="Arial"/>
                  <a:cs typeface="Arial"/>
                  <a:sym typeface="Arial"/>
                </a:rPr>
                <a:t> </a:t>
              </a:r>
              <a:br>
                <a:rPr kumimoji="0" lang="en-US" sz="1275" b="0" i="0" u="none" strike="noStrike" kern="0" cap="none" spc="0" normalizeH="0" baseline="0" noProof="0" dirty="0">
                  <a:ln>
                    <a:noFill/>
                  </a:ln>
                  <a:solidFill>
                    <a:srgbClr val="FFFFFF"/>
                  </a:solidFill>
                  <a:effectLst/>
                  <a:uLnTx/>
                  <a:uFillTx/>
                  <a:latin typeface="Arial"/>
                  <a:ea typeface="Arial"/>
                  <a:cs typeface="Arial"/>
                  <a:sym typeface="Arial"/>
                </a:rPr>
              </a:br>
              <a:r>
                <a:rPr kumimoji="0" lang="en-US" sz="1275" b="0" i="0" u="none" strike="noStrike" kern="0" cap="none" spc="0" normalizeH="0" baseline="0" noProof="0" dirty="0">
                  <a:ln>
                    <a:noFill/>
                  </a:ln>
                  <a:solidFill>
                    <a:srgbClr val="FFFFFF"/>
                  </a:solidFill>
                  <a:effectLst/>
                  <a:uLnTx/>
                  <a:uFillTx/>
                  <a:latin typeface="Calibri"/>
                  <a:ea typeface="Calibri"/>
                  <a:cs typeface="Calibri"/>
                  <a:sym typeface="Calibri"/>
                </a:rPr>
                <a:t>Increase </a:t>
              </a:r>
              <a:br>
                <a:rPr kumimoji="0" lang="en-US" sz="1275"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1275" b="0" i="0" u="none" strike="noStrike" kern="0" cap="none" spc="0" normalizeH="0" baseline="0" noProof="0" dirty="0">
                  <a:ln>
                    <a:noFill/>
                  </a:ln>
                  <a:solidFill>
                    <a:srgbClr val="FFFFFF"/>
                  </a:solidFill>
                  <a:effectLst/>
                  <a:uLnTx/>
                  <a:uFillTx/>
                  <a:latin typeface="Calibri"/>
                  <a:ea typeface="Calibri"/>
                  <a:cs typeface="Calibri"/>
                  <a:sym typeface="Calibri"/>
                </a:rPr>
                <a:t>Funding</a:t>
              </a:r>
              <a:endParaRPr kumimoji="0" sz="1275"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50" name="Google Shape;1577;p25">
              <a:extLst>
                <a:ext uri="{FF2B5EF4-FFF2-40B4-BE49-F238E27FC236}">
                  <a16:creationId xmlns:a16="http://schemas.microsoft.com/office/drawing/2014/main" id="{017CC89C-3B24-D84C-B26C-83E250F4EB29}"/>
                </a:ext>
              </a:extLst>
            </p:cNvPr>
            <p:cNvSpPr txBox="1"/>
            <p:nvPr/>
          </p:nvSpPr>
          <p:spPr>
            <a:xfrm>
              <a:off x="11624214" y="4582184"/>
              <a:ext cx="1691765" cy="923001"/>
            </a:xfrm>
            <a:prstGeom prst="rect">
              <a:avLst/>
            </a:prstGeom>
            <a:noFill/>
            <a:ln>
              <a:noFill/>
            </a:ln>
          </p:spPr>
          <p:txBody>
            <a:bodyPr spcFirstLastPara="1" wrap="square" lIns="114260" tIns="57114" rIns="114260" bIns="57114" anchor="t" anchorCtr="0">
              <a:spAutoFit/>
            </a:bodyPr>
            <a:lstStyle/>
            <a:p>
              <a:pPr marL="0" marR="0" lvl="0" indent="0" algn="ctr" defTabSz="1142817" rtl="0" eaLnBrk="1" fontAlgn="auto" latinLnBrk="0" hangingPunct="1">
                <a:lnSpc>
                  <a:spcPct val="100000"/>
                </a:lnSpc>
                <a:spcBef>
                  <a:spcPts val="0"/>
                </a:spcBef>
                <a:spcAft>
                  <a:spcPts val="0"/>
                </a:spcAft>
                <a:buClr>
                  <a:srgbClr val="FFFFFF"/>
                </a:buClr>
                <a:buSzPts val="1050"/>
                <a:buFontTx/>
                <a:buNone/>
                <a:tabLst/>
                <a:defRPr/>
              </a:pPr>
              <a:r>
                <a:rPr kumimoji="0" lang="en-US" sz="1312" b="1" i="0" u="none" strike="noStrike" kern="0" cap="none" spc="0" normalizeH="0" baseline="0" noProof="0">
                  <a:ln>
                    <a:noFill/>
                  </a:ln>
                  <a:solidFill>
                    <a:srgbClr val="FFFFFF"/>
                  </a:solidFill>
                  <a:effectLst/>
                  <a:uLnTx/>
                  <a:uFillTx/>
                  <a:latin typeface="Calibri"/>
                  <a:ea typeface="Calibri"/>
                  <a:cs typeface="Calibri"/>
                  <a:sym typeface="Calibri"/>
                </a:rPr>
                <a:t>Tell the Story:</a:t>
              </a:r>
              <a:endParaRPr kumimoji="0" sz="175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12" b="0" i="0" u="none" strike="noStrike" kern="0" cap="none" spc="0" normalizeH="0" baseline="0" noProof="0">
                  <a:ln>
                    <a:noFill/>
                  </a:ln>
                  <a:solidFill>
                    <a:srgbClr val="FFFFFF"/>
                  </a:solidFill>
                  <a:effectLst/>
                  <a:uLnTx/>
                  <a:uFillTx/>
                  <a:latin typeface="Calibri"/>
                  <a:ea typeface="Calibri"/>
                  <a:cs typeface="Calibri"/>
                  <a:sym typeface="Calibri"/>
                </a:rPr>
                <a:t>Communicate </a:t>
              </a:r>
              <a:endParaRPr kumimoji="0" sz="1312"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12" b="0" i="0" u="none" strike="noStrike" kern="0" cap="none" spc="0" normalizeH="0" baseline="0" noProof="0">
                  <a:ln>
                    <a:noFill/>
                  </a:ln>
                  <a:solidFill>
                    <a:srgbClr val="FFFFFF"/>
                  </a:solidFill>
                  <a:effectLst/>
                  <a:uLnTx/>
                  <a:uFillTx/>
                  <a:latin typeface="Calibri"/>
                  <a:ea typeface="Calibri"/>
                  <a:cs typeface="Calibri"/>
                  <a:sym typeface="Calibri"/>
                </a:rPr>
                <a:t>Results to Key </a:t>
              </a:r>
              <a:endParaRPr kumimoji="0" sz="1312"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1142817" rtl="0" eaLnBrk="1" fontAlgn="auto" latinLnBrk="0" hangingPunct="1">
                <a:lnSpc>
                  <a:spcPct val="100000"/>
                </a:lnSpc>
                <a:spcBef>
                  <a:spcPts val="0"/>
                </a:spcBef>
                <a:spcAft>
                  <a:spcPts val="0"/>
                </a:spcAft>
                <a:buClr>
                  <a:srgbClr val="FFFFFF"/>
                </a:buClr>
                <a:buSzPts val="1067"/>
                <a:buFontTx/>
                <a:buNone/>
                <a:tabLst/>
                <a:defRPr/>
              </a:pPr>
              <a:r>
                <a:rPr kumimoji="0" lang="en-US" sz="1312" b="0" i="0" u="none" strike="noStrike" kern="0" cap="none" spc="0" normalizeH="0" baseline="0" noProof="0">
                  <a:ln>
                    <a:noFill/>
                  </a:ln>
                  <a:solidFill>
                    <a:srgbClr val="FFFFFF"/>
                  </a:solidFill>
                  <a:effectLst/>
                  <a:uLnTx/>
                  <a:uFillTx/>
                  <a:latin typeface="Calibri"/>
                  <a:ea typeface="Calibri"/>
                  <a:cs typeface="Calibri"/>
                  <a:sym typeface="Calibri"/>
                </a:rPr>
                <a:t>Stakeholder</a:t>
              </a:r>
              <a:endParaRPr kumimoji="0" sz="1312"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1" name="Google Shape;1914;p38">
              <a:extLst>
                <a:ext uri="{FF2B5EF4-FFF2-40B4-BE49-F238E27FC236}">
                  <a16:creationId xmlns:a16="http://schemas.microsoft.com/office/drawing/2014/main" id="{7763FF30-E4EF-1E4F-870A-382F86135D82}"/>
                </a:ext>
              </a:extLst>
            </p:cNvPr>
            <p:cNvSpPr/>
            <p:nvPr/>
          </p:nvSpPr>
          <p:spPr>
            <a:xfrm>
              <a:off x="134125" y="3182868"/>
              <a:ext cx="3616930" cy="423120"/>
            </a:xfrm>
            <a:prstGeom prst="rect">
              <a:avLst/>
            </a:prstGeom>
            <a:noFill/>
            <a:ln>
              <a:noFill/>
            </a:ln>
          </p:spPr>
          <p:txBody>
            <a:bodyPr spcFirstLastPara="1" wrap="square" lIns="114260" tIns="57114" rIns="114260" bIns="57114" anchor="t" anchorCtr="0">
              <a:spAutoFit/>
            </a:bodyPr>
            <a:lstStyle/>
            <a:p>
              <a:pPr marL="0" marR="0" lvl="0" indent="0" algn="ctr" defTabSz="1142817" rtl="0" eaLnBrk="1" fontAlgn="auto" latinLnBrk="0" hangingPunct="1">
                <a:lnSpc>
                  <a:spcPct val="100000"/>
                </a:lnSpc>
                <a:spcBef>
                  <a:spcPts val="0"/>
                </a:spcBef>
                <a:spcAft>
                  <a:spcPts val="0"/>
                </a:spcAft>
                <a:buClr>
                  <a:srgbClr val="595959"/>
                </a:buClr>
                <a:buSzPts val="1600"/>
                <a:buFontTx/>
                <a:buNone/>
                <a:tabLst/>
                <a:defRPr/>
              </a:pPr>
              <a:r>
                <a:rPr kumimoji="0" lang="en-US" sz="2000" b="0" i="0" u="none" strike="noStrike" kern="0" cap="none" spc="0" normalizeH="0" baseline="0" noProof="0" dirty="0">
                  <a:ln>
                    <a:noFill/>
                  </a:ln>
                  <a:solidFill>
                    <a:srgbClr val="595959"/>
                  </a:solidFill>
                  <a:effectLst/>
                  <a:uLnTx/>
                  <a:uFillTx/>
                  <a:latin typeface="Calibri"/>
                  <a:ea typeface="Calibri"/>
                  <a:cs typeface="Calibri"/>
                  <a:sym typeface="Calibri"/>
                </a:rPr>
                <a:t>PLAN THE EVALUATION</a:t>
              </a:r>
              <a:endParaRPr kumimoji="0" sz="17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52" name="Google Shape;1915;p38">
              <a:extLst>
                <a:ext uri="{FF2B5EF4-FFF2-40B4-BE49-F238E27FC236}">
                  <a16:creationId xmlns:a16="http://schemas.microsoft.com/office/drawing/2014/main" id="{A6C8456C-F7FE-1547-99E2-CF6964EC623A}"/>
                </a:ext>
              </a:extLst>
            </p:cNvPr>
            <p:cNvSpPr/>
            <p:nvPr/>
          </p:nvSpPr>
          <p:spPr>
            <a:xfrm>
              <a:off x="3751056" y="3155833"/>
              <a:ext cx="3322652" cy="423120"/>
            </a:xfrm>
            <a:prstGeom prst="rect">
              <a:avLst/>
            </a:prstGeom>
            <a:noFill/>
            <a:ln>
              <a:noFill/>
            </a:ln>
          </p:spPr>
          <p:txBody>
            <a:bodyPr spcFirstLastPara="1" wrap="square" lIns="114260" tIns="57114" rIns="114260" bIns="57114" anchor="t" anchorCtr="0">
              <a:spAutoFit/>
            </a:bodyPr>
            <a:lstStyle/>
            <a:p>
              <a:pPr marL="0" marR="0" lvl="0" indent="0" algn="ctr" defTabSz="1142817" rtl="0" eaLnBrk="1" fontAlgn="auto" latinLnBrk="0" hangingPunct="1">
                <a:lnSpc>
                  <a:spcPct val="100000"/>
                </a:lnSpc>
                <a:spcBef>
                  <a:spcPts val="0"/>
                </a:spcBef>
                <a:spcAft>
                  <a:spcPts val="0"/>
                </a:spcAft>
                <a:buClr>
                  <a:srgbClr val="595959"/>
                </a:buClr>
                <a:buSzPts val="1600"/>
                <a:buFontTx/>
                <a:buNone/>
                <a:tabLst/>
                <a:defRPr/>
              </a:pPr>
              <a:r>
                <a:rPr kumimoji="0" lang="en-US" sz="2000" b="0" i="0" u="none" strike="noStrike" kern="0" cap="none" spc="0" normalizeH="0" baseline="0" noProof="0" dirty="0">
                  <a:ln>
                    <a:noFill/>
                  </a:ln>
                  <a:solidFill>
                    <a:srgbClr val="595959"/>
                  </a:solidFill>
                  <a:effectLst/>
                  <a:uLnTx/>
                  <a:uFillTx/>
                  <a:latin typeface="Calibri"/>
                  <a:ea typeface="Calibri"/>
                  <a:cs typeface="Calibri"/>
                  <a:sym typeface="Calibri"/>
                </a:rPr>
                <a:t>COLLECT DATA </a:t>
              </a:r>
              <a:endParaRPr kumimoji="0" sz="175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sp>
        <p:nvSpPr>
          <p:cNvPr id="53" name="Slide Number Placeholder 20">
            <a:extLst>
              <a:ext uri="{FF2B5EF4-FFF2-40B4-BE49-F238E27FC236}">
                <a16:creationId xmlns:a16="http://schemas.microsoft.com/office/drawing/2014/main" id="{3130CDC5-97B5-244C-9A77-04011F1B5C2F}"/>
              </a:ext>
            </a:extLst>
          </p:cNvPr>
          <p:cNvSpPr txBox="1">
            <a:spLocks/>
          </p:cNvSpPr>
          <p:nvPr/>
        </p:nvSpPr>
        <p:spPr>
          <a:xfrm>
            <a:off x="14172793" y="9738941"/>
            <a:ext cx="4114467" cy="547643"/>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1028621" rtl="0" eaLnBrk="1" fontAlgn="base" latinLnBrk="0" hangingPunct="1">
              <a:lnSpc>
                <a:spcPct val="100000"/>
              </a:lnSpc>
              <a:spcBef>
                <a:spcPct val="0"/>
              </a:spcBef>
              <a:spcAft>
                <a:spcPts val="900"/>
              </a:spcAft>
              <a:buClrTx/>
              <a:buSzTx/>
              <a:buFontTx/>
              <a:buNone/>
              <a:tabLst/>
              <a:defRPr/>
            </a:pPr>
            <a:fld id="{5CAF2848-72F5-C442-96E7-D641D54052C2}" type="slidenum">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pPr marL="0" marR="0" lvl="0" indent="0" algn="r" defTabSz="1028621" rtl="0" eaLnBrk="1" fontAlgn="base" latinLnBrk="0" hangingPunct="1">
                <a:lnSpc>
                  <a:spcPct val="100000"/>
                </a:lnSpc>
                <a:spcBef>
                  <a:spcPct val="0"/>
                </a:spcBef>
                <a:spcAft>
                  <a:spcPts val="900"/>
                </a:spcAft>
                <a:buClrTx/>
                <a:buSzTx/>
                <a:buFontTx/>
                <a:buNone/>
                <a:tabLst/>
                <a:defRPr/>
              </a:pPr>
              <a:t>19</a:t>
            </a:fld>
            <a:endPar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4" name="Title 4">
            <a:extLst>
              <a:ext uri="{FF2B5EF4-FFF2-40B4-BE49-F238E27FC236}">
                <a16:creationId xmlns:a16="http://schemas.microsoft.com/office/drawing/2014/main" id="{B6DFB9D2-42EF-1619-362C-2BB7254814FE}"/>
              </a:ext>
            </a:extLst>
          </p:cNvPr>
          <p:cNvSpPr>
            <a:spLocks noGrp="1"/>
          </p:cNvSpPr>
          <p:nvPr>
            <p:ph type="title"/>
          </p:nvPr>
        </p:nvSpPr>
        <p:spPr>
          <a:xfrm>
            <a:off x="914400" y="4353"/>
            <a:ext cx="16408400" cy="1320378"/>
          </a:xfrm>
        </p:spPr>
        <p:txBody>
          <a:bodyPr>
            <a:normAutofit/>
          </a:bodyPr>
          <a:lstStyle/>
          <a:p>
            <a:r>
              <a:rPr lang="en-US" dirty="0">
                <a:latin typeface="Calibri" panose="020F0502020204030204" pitchFamily="34" charset="0"/>
                <a:cs typeface="Calibri" panose="020F0502020204030204" pitchFamily="34" charset="0"/>
              </a:rPr>
              <a:t>The ROI Methodology Process Model</a:t>
            </a:r>
          </a:p>
        </p:txBody>
      </p:sp>
    </p:spTree>
    <p:extLst>
      <p:ext uri="{BB962C8B-B14F-4D97-AF65-F5344CB8AC3E}">
        <p14:creationId xmlns:p14="http://schemas.microsoft.com/office/powerpoint/2010/main" val="40005118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D263AFE-D936-40E4-57BC-587D0BA9C9C1}"/>
              </a:ext>
            </a:extLst>
          </p:cNvPr>
          <p:cNvSpPr>
            <a:spLocks noGrp="1"/>
          </p:cNvSpPr>
          <p:nvPr>
            <p:ph sz="quarter" idx="11"/>
          </p:nvPr>
        </p:nvSpPr>
        <p:spPr>
          <a:xfrm>
            <a:off x="876872" y="2374498"/>
            <a:ext cx="16445928" cy="7010394"/>
          </a:xfrm>
        </p:spPr>
        <p:txBody>
          <a:bodyPr/>
          <a:lstStyle/>
          <a:p>
            <a:r>
              <a:rPr lang="en-US" dirty="0"/>
              <a:t>Describe learning activities.</a:t>
            </a:r>
          </a:p>
          <a:p>
            <a:r>
              <a:rPr lang="en-US" dirty="0"/>
              <a:t>Indicate how much learning costs.</a:t>
            </a:r>
          </a:p>
          <a:p>
            <a:r>
              <a:rPr lang="en-US"/>
              <a:t>Describe organizational </a:t>
            </a:r>
            <a:r>
              <a:rPr lang="en-US" dirty="0"/>
              <a:t>capability.</a:t>
            </a:r>
          </a:p>
          <a:p>
            <a:r>
              <a:rPr lang="en-US" dirty="0"/>
              <a:t>Demonstrate the value of the learning investment.</a:t>
            </a:r>
          </a:p>
          <a:p>
            <a:r>
              <a:rPr lang="en-US" dirty="0"/>
              <a:t>Improve learning programs and the learning process.</a:t>
            </a:r>
          </a:p>
          <a:p>
            <a:r>
              <a:rPr lang="en-US" dirty="0"/>
              <a:t>Improve the business.</a:t>
            </a:r>
          </a:p>
          <a:p>
            <a:r>
              <a:rPr lang="en-US" dirty="0"/>
              <a:t>Influence decisions about the learning investment.</a:t>
            </a:r>
          </a:p>
          <a:p>
            <a:r>
              <a:rPr lang="en-US" dirty="0"/>
              <a:t>All of the above.</a:t>
            </a:r>
          </a:p>
          <a:p>
            <a:r>
              <a:rPr lang="en-US" dirty="0"/>
              <a:t>Other (add to chat)</a:t>
            </a:r>
          </a:p>
        </p:txBody>
      </p:sp>
      <p:sp>
        <p:nvSpPr>
          <p:cNvPr id="3" name="Slide Number Placeholder 2">
            <a:extLst>
              <a:ext uri="{FF2B5EF4-FFF2-40B4-BE49-F238E27FC236}">
                <a16:creationId xmlns:a16="http://schemas.microsoft.com/office/drawing/2014/main" id="{6B671C6D-5F9D-01CA-03AA-EB35316B50C0}"/>
              </a:ext>
            </a:extLst>
          </p:cNvPr>
          <p:cNvSpPr>
            <a:spLocks noGrp="1"/>
          </p:cNvSpPr>
          <p:nvPr>
            <p:ph type="sldNum" sz="quarter" idx="4"/>
          </p:nvPr>
        </p:nvSpPr>
        <p:spPr/>
        <p:txBody>
          <a:bodyPr/>
          <a:lstStyle/>
          <a:p>
            <a:fld id="{3F2BA408-77DD-2646-AE91-E222053BB454}" type="slidenum">
              <a:rPr lang="en-US" smtClean="0"/>
              <a:pPr/>
              <a:t>2</a:t>
            </a:fld>
            <a:endParaRPr lang="en-US" dirty="0"/>
          </a:p>
        </p:txBody>
      </p:sp>
      <p:sp>
        <p:nvSpPr>
          <p:cNvPr id="4" name="Title 3">
            <a:extLst>
              <a:ext uri="{FF2B5EF4-FFF2-40B4-BE49-F238E27FC236}">
                <a16:creationId xmlns:a16="http://schemas.microsoft.com/office/drawing/2014/main" id="{E64BEE5D-3F7D-19B5-980D-9297DAFB73FF}"/>
              </a:ext>
            </a:extLst>
          </p:cNvPr>
          <p:cNvSpPr>
            <a:spLocks noGrp="1"/>
          </p:cNvSpPr>
          <p:nvPr>
            <p:ph type="title"/>
          </p:nvPr>
        </p:nvSpPr>
        <p:spPr/>
        <p:txBody>
          <a:bodyPr>
            <a:normAutofit fontScale="90000"/>
          </a:bodyPr>
          <a:lstStyle/>
          <a:p>
            <a:r>
              <a:rPr lang="en-US"/>
              <a:t>Poll: Learning analytics is used to </a:t>
            </a:r>
            <a:br>
              <a:rPr lang="en-US"/>
            </a:br>
            <a:r>
              <a:rPr lang="en-US"/>
              <a:t>(Select all you believe are true)</a:t>
            </a:r>
            <a:endParaRPr lang="en-US" dirty="0"/>
          </a:p>
        </p:txBody>
      </p:sp>
    </p:spTree>
    <p:extLst>
      <p:ext uri="{BB962C8B-B14F-4D97-AF65-F5344CB8AC3E}">
        <p14:creationId xmlns:p14="http://schemas.microsoft.com/office/powerpoint/2010/main" val="22216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AD9F73-3879-41A5-A12A-A91BAE80E9C2}"/>
              </a:ext>
            </a:extLst>
          </p:cNvPr>
          <p:cNvPicPr>
            <a:picLocks noChangeAspect="1"/>
          </p:cNvPicPr>
          <p:nvPr/>
        </p:nvPicPr>
        <p:blipFill>
          <a:blip r:embed="rId2">
            <a:alphaModFix amt="20000"/>
          </a:blip>
          <a:stretch>
            <a:fillRect/>
          </a:stretch>
        </p:blipFill>
        <p:spPr>
          <a:xfrm>
            <a:off x="7911" y="-1"/>
            <a:ext cx="18272177" cy="10287001"/>
          </a:xfrm>
          <a:prstGeom prst="rect">
            <a:avLst/>
          </a:prstGeom>
        </p:spPr>
      </p:pic>
      <p:sp>
        <p:nvSpPr>
          <p:cNvPr id="4" name="Title 1">
            <a:extLst>
              <a:ext uri="{FF2B5EF4-FFF2-40B4-BE49-F238E27FC236}">
                <a16:creationId xmlns:a16="http://schemas.microsoft.com/office/drawing/2014/main" id="{BE7B682D-86BD-4723-A3E8-5440E5908A32}"/>
              </a:ext>
            </a:extLst>
          </p:cNvPr>
          <p:cNvSpPr>
            <a:spLocks noGrp="1"/>
          </p:cNvSpPr>
          <p:nvPr>
            <p:ph type="title"/>
          </p:nvPr>
        </p:nvSpPr>
        <p:spPr>
          <a:xfrm>
            <a:off x="1799365" y="268941"/>
            <a:ext cx="15148800" cy="1182923"/>
          </a:xfrm>
        </p:spPr>
        <p:txBody>
          <a:bodyPr>
            <a:normAutofit/>
          </a:bodyPr>
          <a:lstStyle/>
          <a:p>
            <a:pPr algn="ctr"/>
            <a:r>
              <a:rPr lang="en-US" b="1" dirty="0">
                <a:cs typeface="Calibri" panose="020F0502020204030204" pitchFamily="34" charset="0"/>
              </a:rPr>
              <a:t>Twelve Guiding Principles</a:t>
            </a:r>
          </a:p>
        </p:txBody>
      </p:sp>
      <p:sp>
        <p:nvSpPr>
          <p:cNvPr id="10" name="Content Placeholder 2">
            <a:extLst>
              <a:ext uri="{FF2B5EF4-FFF2-40B4-BE49-F238E27FC236}">
                <a16:creationId xmlns:a16="http://schemas.microsoft.com/office/drawing/2014/main" id="{D5CFF1E6-29E8-4826-83CC-432C47EDD3C5}"/>
              </a:ext>
            </a:extLst>
          </p:cNvPr>
          <p:cNvSpPr txBox="1">
            <a:spLocks/>
          </p:cNvSpPr>
          <p:nvPr/>
        </p:nvSpPr>
        <p:spPr>
          <a:xfrm>
            <a:off x="522659" y="1094819"/>
            <a:ext cx="17702213" cy="8766062"/>
          </a:xfrm>
          <a:prstGeom prst="rect">
            <a:avLst/>
          </a:prstGeom>
        </p:spPr>
        <p:txBody>
          <a:bodyPr vert="horz" lIns="137160" tIns="68580" rIns="137160" bIns="68580" numCol="1" rtlCol="0" anchor="ctr">
            <a:noAutofit/>
          </a:bodyPr>
          <a:lstStyle>
            <a:lvl1pPr marL="0" indent="0" algn="l" defTabSz="914400" rtl="0" eaLnBrk="1" latinLnBrk="0" hangingPunct="1">
              <a:lnSpc>
                <a:spcPct val="90000"/>
              </a:lnSpc>
              <a:spcBef>
                <a:spcPts val="1000"/>
              </a:spcBef>
              <a:buFont typeface="Wingdings" pitchFamily="2" charset="2"/>
              <a:buNone/>
              <a:defRPr sz="2000" b="0" i="0" kern="1200" baseline="0">
                <a:solidFill>
                  <a:schemeClr val="tx1"/>
                </a:solidFill>
                <a:latin typeface="Calibri" panose="020F0502020204030204" pitchFamily="34" charset="0"/>
                <a:ea typeface="+mn-ea"/>
                <a:cs typeface="Gotham Medium" pitchFamily="2" charset="0"/>
              </a:defRPr>
            </a:lvl1pPr>
            <a:lvl2pPr marL="457200" indent="0" algn="l" defTabSz="914400" rtl="0" eaLnBrk="1" latinLnBrk="0" hangingPunct="1">
              <a:lnSpc>
                <a:spcPct val="90000"/>
              </a:lnSpc>
              <a:spcBef>
                <a:spcPts val="500"/>
              </a:spcBef>
              <a:buFont typeface="Wingdings" pitchFamily="2" charset="2"/>
              <a:buNone/>
              <a:defRPr sz="1400" kern="1200" baseline="0">
                <a:solidFill>
                  <a:schemeClr val="tx1"/>
                </a:solidFill>
                <a:latin typeface="Calibri" panose="020F0502020204030204" pitchFamily="34" charset="0"/>
                <a:ea typeface="+mn-ea"/>
                <a:cs typeface="Gotham Medium" pitchFamily="2" charset="0"/>
              </a:defRPr>
            </a:lvl2pPr>
            <a:lvl3pPr marL="11430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Calibri" panose="020F0502020204030204" pitchFamily="34" charset="0"/>
                <a:ea typeface="+mn-ea"/>
                <a:cs typeface="Gotham Medium" pitchFamily="2" charset="0"/>
              </a:defRPr>
            </a:lvl3pPr>
            <a:lvl4pPr marL="16002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Calibri" panose="020F0502020204030204" pitchFamily="34" charset="0"/>
                <a:ea typeface="+mn-ea"/>
                <a:cs typeface="Gotham Medium" pitchFamily="2" charset="0"/>
              </a:defRPr>
            </a:lvl4pPr>
            <a:lvl5pPr marL="20574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Calibri" panose="020F0502020204030204" pitchFamily="34" charset="0"/>
                <a:ea typeface="+mn-ea"/>
                <a:cs typeface="Gotham Medium" pitchFamily="2"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685800" marR="0" lvl="0" indent="-685800" algn="l" defTabSz="1371600" rtl="0" eaLnBrk="1" fontAlgn="auto" latinLnBrk="0" hangingPunct="1">
              <a:lnSpc>
                <a:spcPct val="90000"/>
              </a:lnSpc>
              <a:spcBef>
                <a:spcPts val="1500"/>
              </a:spcBef>
              <a:spcAft>
                <a:spcPts val="0"/>
              </a:spcAft>
              <a:buClr>
                <a:srgbClr val="000000"/>
              </a:buClr>
              <a:buSzPct val="100000"/>
              <a:buFont typeface="+mj-lt"/>
              <a:buAutoNum type="arabicPeriod"/>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When conducting a higher-level evaluation, collect data at lower levels.</a:t>
            </a:r>
          </a:p>
          <a:p>
            <a:pPr marL="685800" marR="0" lvl="0" indent="-685800" algn="l" defTabSz="1371600" rtl="0" eaLnBrk="1" fontAlgn="auto" latinLnBrk="0" hangingPunct="1">
              <a:lnSpc>
                <a:spcPct val="90000"/>
              </a:lnSpc>
              <a:spcBef>
                <a:spcPts val="1500"/>
              </a:spcBef>
              <a:spcAft>
                <a:spcPts val="0"/>
              </a:spcAft>
              <a:buClr>
                <a:srgbClr val="000000"/>
              </a:buClr>
              <a:buSzPct val="100000"/>
              <a:buFont typeface="+mj-lt"/>
              <a:buAutoNum type="arabicPeriod"/>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When planning a higher-level evaluation, the previous level of evaluation is not required to be comprehensive.</a:t>
            </a:r>
          </a:p>
          <a:p>
            <a:pPr marL="685800" marR="0" lvl="0" indent="-685800" algn="l" defTabSz="1371600" rtl="0" eaLnBrk="1" fontAlgn="auto" latinLnBrk="0" hangingPunct="1">
              <a:lnSpc>
                <a:spcPct val="90000"/>
              </a:lnSpc>
              <a:spcBef>
                <a:spcPts val="1500"/>
              </a:spcBef>
              <a:spcAft>
                <a:spcPts val="0"/>
              </a:spcAft>
              <a:buClr>
                <a:srgbClr val="000000"/>
              </a:buClr>
              <a:buSzPct val="100000"/>
              <a:buFont typeface="+mj-lt"/>
              <a:buAutoNum type="arabicPeriod"/>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When collecting and analyzing data, use only the most credible sources.</a:t>
            </a:r>
          </a:p>
          <a:p>
            <a:pPr marL="685800" marR="0" lvl="0" indent="-685800" algn="l" defTabSz="1371600" rtl="0" eaLnBrk="1" fontAlgn="auto" latinLnBrk="0" hangingPunct="1">
              <a:lnSpc>
                <a:spcPct val="90000"/>
              </a:lnSpc>
              <a:spcBef>
                <a:spcPts val="1500"/>
              </a:spcBef>
              <a:spcAft>
                <a:spcPts val="0"/>
              </a:spcAft>
              <a:buClr>
                <a:srgbClr val="000000"/>
              </a:buClr>
              <a:buSzPct val="100000"/>
              <a:buFont typeface="+mj-lt"/>
              <a:buAutoNum type="arabicPeriod"/>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When analyzing data, select the most conservative alternatives for calculations.</a:t>
            </a:r>
          </a:p>
          <a:p>
            <a:pPr marL="685800" marR="0" lvl="0" indent="-685800" algn="l" defTabSz="1371600" rtl="0" eaLnBrk="1" fontAlgn="auto" latinLnBrk="0" hangingPunct="1">
              <a:lnSpc>
                <a:spcPct val="90000"/>
              </a:lnSpc>
              <a:spcBef>
                <a:spcPts val="1500"/>
              </a:spcBef>
              <a:spcAft>
                <a:spcPts val="0"/>
              </a:spcAft>
              <a:buClr>
                <a:srgbClr val="000000"/>
              </a:buClr>
              <a:buSzPct val="100000"/>
              <a:buFont typeface="+mj-lt"/>
              <a:buAutoNum type="arabicPeriod"/>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Use at least one method to isolate the effects of the program or project.</a:t>
            </a:r>
          </a:p>
          <a:p>
            <a:pPr marL="685800" marR="0" lvl="0" indent="-685800" algn="l" defTabSz="1371600" rtl="0" eaLnBrk="1" fontAlgn="auto" latinLnBrk="0" hangingPunct="1">
              <a:lnSpc>
                <a:spcPct val="90000"/>
              </a:lnSpc>
              <a:spcBef>
                <a:spcPts val="1500"/>
              </a:spcBef>
              <a:spcAft>
                <a:spcPts val="0"/>
              </a:spcAft>
              <a:buClr>
                <a:srgbClr val="000000"/>
              </a:buClr>
              <a:buSzPct val="100000"/>
              <a:buFont typeface="+mj-lt"/>
              <a:buAutoNum type="arabicPeriod"/>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If no improvement data are available for a population or from a specific source, assume that no improvement has occurred. </a:t>
            </a:r>
          </a:p>
          <a:p>
            <a:pPr marL="685800" marR="0" lvl="0" indent="-685800" algn="l" defTabSz="1371600" rtl="0" eaLnBrk="1" fontAlgn="auto" latinLnBrk="0" hangingPunct="1">
              <a:lnSpc>
                <a:spcPct val="90000"/>
              </a:lnSpc>
              <a:spcBef>
                <a:spcPts val="1500"/>
              </a:spcBef>
              <a:spcAft>
                <a:spcPts val="0"/>
              </a:spcAft>
              <a:buClr>
                <a:srgbClr val="000000"/>
              </a:buClr>
              <a:buSzPct val="100000"/>
              <a:buFont typeface="+mj-lt"/>
              <a:buAutoNum type="arabicPeriod"/>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Adjust estimates of improvements for the potential error of the estimates.</a:t>
            </a:r>
          </a:p>
          <a:p>
            <a:pPr marL="685800" marR="0" lvl="0" indent="-685800" algn="l" defTabSz="1371600" rtl="0" eaLnBrk="1" fontAlgn="auto" latinLnBrk="0" hangingPunct="1">
              <a:lnSpc>
                <a:spcPct val="90000"/>
              </a:lnSpc>
              <a:spcBef>
                <a:spcPts val="1500"/>
              </a:spcBef>
              <a:spcAft>
                <a:spcPts val="0"/>
              </a:spcAft>
              <a:buClr>
                <a:srgbClr val="000000"/>
              </a:buClr>
              <a:buSzPct val="100000"/>
              <a:buFont typeface="+mj-lt"/>
              <a:buAutoNum type="arabicPeriod"/>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Avoid use of extreme data items and unsupported claims when calculating ROI.</a:t>
            </a:r>
          </a:p>
          <a:p>
            <a:pPr marL="685800" marR="0" lvl="0" indent="-685800" algn="l" defTabSz="1371600" rtl="0" eaLnBrk="1" fontAlgn="auto" latinLnBrk="0" hangingPunct="1">
              <a:lnSpc>
                <a:spcPct val="90000"/>
              </a:lnSpc>
              <a:spcBef>
                <a:spcPts val="1500"/>
              </a:spcBef>
              <a:spcAft>
                <a:spcPts val="0"/>
              </a:spcAft>
              <a:buClr>
                <a:srgbClr val="000000"/>
              </a:buClr>
              <a:buSzPct val="100000"/>
              <a:buFont typeface="+mj-lt"/>
              <a:buAutoNum type="arabicPeriod"/>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Use only the first year of annual benefits in the ROI analysis of short-term solutions.</a:t>
            </a:r>
          </a:p>
          <a:p>
            <a:pPr marL="685800" marR="0" lvl="0" indent="-685800" algn="l" defTabSz="1371600" rtl="0" eaLnBrk="1" fontAlgn="auto" latinLnBrk="0" hangingPunct="1">
              <a:lnSpc>
                <a:spcPct val="90000"/>
              </a:lnSpc>
              <a:spcBef>
                <a:spcPts val="1500"/>
              </a:spcBef>
              <a:spcAft>
                <a:spcPts val="0"/>
              </a:spcAft>
              <a:buClr>
                <a:srgbClr val="000000"/>
              </a:buClr>
              <a:buSzPct val="100000"/>
              <a:buFont typeface="+mj-lt"/>
              <a:buAutoNum type="arabicPeriod"/>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Fully load all costs of the solution, project, or program when analyzing ROI. </a:t>
            </a:r>
          </a:p>
          <a:p>
            <a:pPr marL="685800" marR="0" lvl="0" indent="-685800" algn="l" defTabSz="1371600" rtl="0" eaLnBrk="1" fontAlgn="auto" latinLnBrk="0" hangingPunct="1">
              <a:lnSpc>
                <a:spcPct val="90000"/>
              </a:lnSpc>
              <a:spcBef>
                <a:spcPts val="1500"/>
              </a:spcBef>
              <a:spcAft>
                <a:spcPts val="0"/>
              </a:spcAft>
              <a:buClr>
                <a:srgbClr val="000000"/>
              </a:buClr>
              <a:buSzPct val="100000"/>
              <a:buFont typeface="+mj-lt"/>
              <a:buAutoNum type="arabicPeriod"/>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Intangible measures are defined as measures that are purposely not converted to monetary values.</a:t>
            </a:r>
          </a:p>
          <a:p>
            <a:pPr marL="685800" marR="0" lvl="0" indent="-685800" algn="l" defTabSz="1371600" rtl="0" eaLnBrk="1" fontAlgn="auto" latinLnBrk="0" hangingPunct="1">
              <a:lnSpc>
                <a:spcPct val="90000"/>
              </a:lnSpc>
              <a:spcBef>
                <a:spcPts val="1500"/>
              </a:spcBef>
              <a:spcAft>
                <a:spcPts val="0"/>
              </a:spcAft>
              <a:buClr>
                <a:srgbClr val="000000"/>
              </a:buClr>
              <a:buSzPct val="100000"/>
              <a:buFont typeface="+mj-lt"/>
              <a:buAutoNum type="arabicPeriod"/>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Communicate the results of the ROI Methodology to all key stakeholders.</a:t>
            </a:r>
          </a:p>
        </p:txBody>
      </p:sp>
      <p:sp>
        <p:nvSpPr>
          <p:cNvPr id="8" name="Slide Number Placeholder 20">
            <a:extLst>
              <a:ext uri="{FF2B5EF4-FFF2-40B4-BE49-F238E27FC236}">
                <a16:creationId xmlns:a16="http://schemas.microsoft.com/office/drawing/2014/main" id="{9DA95218-30FA-3B1E-B735-B98AE6CDBB70}"/>
              </a:ext>
            </a:extLst>
          </p:cNvPr>
          <p:cNvSpPr txBox="1">
            <a:spLocks/>
          </p:cNvSpPr>
          <p:nvPr/>
        </p:nvSpPr>
        <p:spPr>
          <a:xfrm>
            <a:off x="14172794" y="9738941"/>
            <a:ext cx="4114467" cy="547644"/>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64" fontAlgn="base">
              <a:spcBef>
                <a:spcPct val="0"/>
              </a:spcBef>
              <a:spcAft>
                <a:spcPts val="900"/>
              </a:spcAft>
              <a:defRPr/>
            </a:pPr>
            <a:fld id="{5CAF2848-72F5-C442-96E7-D641D54052C2}" type="slidenum">
              <a:rPr lang="en-US" sz="2400">
                <a:solidFill>
                  <a:schemeClr val="bg1"/>
                </a:solidFill>
                <a:latin typeface="Calibri" panose="020F0502020204030204"/>
              </a:rPr>
              <a:pPr defTabSz="1028664" fontAlgn="base">
                <a:spcBef>
                  <a:spcPct val="0"/>
                </a:spcBef>
                <a:spcAft>
                  <a:spcPts val="900"/>
                </a:spcAft>
                <a:defRPr/>
              </a:pPr>
              <a:t>20</a:t>
            </a:fld>
            <a:endParaRPr lang="en-US" sz="2400" dirty="0">
              <a:solidFill>
                <a:schemeClr val="bg1"/>
              </a:solidFill>
              <a:latin typeface="Calibri" panose="020F0502020204030204"/>
            </a:endParaRPr>
          </a:p>
        </p:txBody>
      </p:sp>
    </p:spTree>
    <p:extLst>
      <p:ext uri="{BB962C8B-B14F-4D97-AF65-F5344CB8AC3E}">
        <p14:creationId xmlns:p14="http://schemas.microsoft.com/office/powerpoint/2010/main" val="36817588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AD9F73-3879-41A5-A12A-A91BAE80E9C2}"/>
              </a:ext>
            </a:extLst>
          </p:cNvPr>
          <p:cNvPicPr>
            <a:picLocks noChangeAspect="1"/>
          </p:cNvPicPr>
          <p:nvPr/>
        </p:nvPicPr>
        <p:blipFill>
          <a:blip r:embed="rId2">
            <a:alphaModFix amt="20000"/>
          </a:blip>
          <a:stretch>
            <a:fillRect/>
          </a:stretch>
        </p:blipFill>
        <p:spPr>
          <a:xfrm>
            <a:off x="7911" y="-1"/>
            <a:ext cx="18272177" cy="10287001"/>
          </a:xfrm>
          <a:prstGeom prst="rect">
            <a:avLst/>
          </a:prstGeom>
        </p:spPr>
      </p:pic>
      <p:sp>
        <p:nvSpPr>
          <p:cNvPr id="4" name="Title 1">
            <a:extLst>
              <a:ext uri="{FF2B5EF4-FFF2-40B4-BE49-F238E27FC236}">
                <a16:creationId xmlns:a16="http://schemas.microsoft.com/office/drawing/2014/main" id="{BE7B682D-86BD-4723-A3E8-5440E5908A32}"/>
              </a:ext>
            </a:extLst>
          </p:cNvPr>
          <p:cNvSpPr>
            <a:spLocks noGrp="1"/>
          </p:cNvSpPr>
          <p:nvPr>
            <p:ph type="title"/>
          </p:nvPr>
        </p:nvSpPr>
        <p:spPr>
          <a:xfrm>
            <a:off x="1799365" y="268941"/>
            <a:ext cx="15148800" cy="1182923"/>
          </a:xfrm>
        </p:spPr>
        <p:txBody>
          <a:bodyPr>
            <a:normAutofit/>
          </a:bodyPr>
          <a:lstStyle/>
          <a:p>
            <a:pPr algn="ctr"/>
            <a:r>
              <a:rPr lang="en-US" b="1" dirty="0">
                <a:cs typeface="Calibri" panose="020F0502020204030204" pitchFamily="34" charset="0"/>
              </a:rPr>
              <a:t>Twelve Guiding Principles</a:t>
            </a:r>
          </a:p>
        </p:txBody>
      </p:sp>
      <p:sp>
        <p:nvSpPr>
          <p:cNvPr id="10" name="Content Placeholder 2">
            <a:extLst>
              <a:ext uri="{FF2B5EF4-FFF2-40B4-BE49-F238E27FC236}">
                <a16:creationId xmlns:a16="http://schemas.microsoft.com/office/drawing/2014/main" id="{D5CFF1E6-29E8-4826-83CC-432C47EDD3C5}"/>
              </a:ext>
            </a:extLst>
          </p:cNvPr>
          <p:cNvSpPr txBox="1">
            <a:spLocks/>
          </p:cNvSpPr>
          <p:nvPr/>
        </p:nvSpPr>
        <p:spPr>
          <a:xfrm>
            <a:off x="522659" y="1094819"/>
            <a:ext cx="17702213" cy="8766062"/>
          </a:xfrm>
          <a:prstGeom prst="rect">
            <a:avLst/>
          </a:prstGeom>
        </p:spPr>
        <p:txBody>
          <a:bodyPr vert="horz" lIns="137160" tIns="68580" rIns="137160" bIns="68580" numCol="1" rtlCol="0" anchor="ctr">
            <a:noAutofit/>
          </a:bodyPr>
          <a:lstStyle>
            <a:lvl1pPr marL="0" indent="0" algn="l" defTabSz="914400" rtl="0" eaLnBrk="1" latinLnBrk="0" hangingPunct="1">
              <a:lnSpc>
                <a:spcPct val="90000"/>
              </a:lnSpc>
              <a:spcBef>
                <a:spcPts val="1000"/>
              </a:spcBef>
              <a:buFont typeface="Wingdings" pitchFamily="2" charset="2"/>
              <a:buNone/>
              <a:defRPr sz="2000" b="0" i="0" kern="1200" baseline="0">
                <a:solidFill>
                  <a:schemeClr val="tx1"/>
                </a:solidFill>
                <a:latin typeface="Calibri" panose="020F0502020204030204" pitchFamily="34" charset="0"/>
                <a:ea typeface="+mn-ea"/>
                <a:cs typeface="Gotham Medium" pitchFamily="2" charset="0"/>
              </a:defRPr>
            </a:lvl1pPr>
            <a:lvl2pPr marL="457200" indent="0" algn="l" defTabSz="914400" rtl="0" eaLnBrk="1" latinLnBrk="0" hangingPunct="1">
              <a:lnSpc>
                <a:spcPct val="90000"/>
              </a:lnSpc>
              <a:spcBef>
                <a:spcPts val="500"/>
              </a:spcBef>
              <a:buFont typeface="Wingdings" pitchFamily="2" charset="2"/>
              <a:buNone/>
              <a:defRPr sz="1400" kern="1200" baseline="0">
                <a:solidFill>
                  <a:schemeClr val="tx1"/>
                </a:solidFill>
                <a:latin typeface="Calibri" panose="020F0502020204030204" pitchFamily="34" charset="0"/>
                <a:ea typeface="+mn-ea"/>
                <a:cs typeface="Gotham Medium" pitchFamily="2" charset="0"/>
              </a:defRPr>
            </a:lvl2pPr>
            <a:lvl3pPr marL="11430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Calibri" panose="020F0502020204030204" pitchFamily="34" charset="0"/>
                <a:ea typeface="+mn-ea"/>
                <a:cs typeface="Gotham Medium" pitchFamily="2" charset="0"/>
              </a:defRPr>
            </a:lvl3pPr>
            <a:lvl4pPr marL="16002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Calibri" panose="020F0502020204030204" pitchFamily="34" charset="0"/>
                <a:ea typeface="+mn-ea"/>
                <a:cs typeface="Gotham Medium" pitchFamily="2" charset="0"/>
              </a:defRPr>
            </a:lvl4pPr>
            <a:lvl5pPr marL="20574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Calibri" panose="020F0502020204030204" pitchFamily="34" charset="0"/>
                <a:ea typeface="+mn-ea"/>
                <a:cs typeface="Gotham Medium" pitchFamily="2"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685800" marR="0" lvl="0" indent="-685800" algn="l" defTabSz="1371600" rtl="0" eaLnBrk="1" fontAlgn="auto" latinLnBrk="0" hangingPunct="1">
              <a:lnSpc>
                <a:spcPct val="90000"/>
              </a:lnSpc>
              <a:spcBef>
                <a:spcPts val="1500"/>
              </a:spcBef>
              <a:spcAft>
                <a:spcPts val="0"/>
              </a:spcAft>
              <a:buClr>
                <a:srgbClr val="000000"/>
              </a:buClr>
              <a:buSzPct val="100000"/>
              <a:buFont typeface="+mj-lt"/>
              <a:buAutoNum type="arabicPeriod"/>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When conducting a higher-level evaluation, collect data at lower levels.</a:t>
            </a:r>
          </a:p>
          <a:p>
            <a:pPr marL="685800" marR="0" lvl="0" indent="-685800" algn="l" defTabSz="1371600" rtl="0" eaLnBrk="1" fontAlgn="auto" latinLnBrk="0" hangingPunct="1">
              <a:lnSpc>
                <a:spcPct val="90000"/>
              </a:lnSpc>
              <a:spcBef>
                <a:spcPts val="1500"/>
              </a:spcBef>
              <a:spcAft>
                <a:spcPts val="0"/>
              </a:spcAft>
              <a:buClr>
                <a:srgbClr val="000000"/>
              </a:buClr>
              <a:buSzPct val="100000"/>
              <a:buFont typeface="+mj-lt"/>
              <a:buAutoNum type="arabicPeriod"/>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When planning a higher-level evaluation, the previous level of evaluation is not required to be comprehensive.</a:t>
            </a:r>
          </a:p>
          <a:p>
            <a:pPr marL="685800" marR="0" lvl="0" indent="-685800" algn="l" defTabSz="1371600" rtl="0" eaLnBrk="1" fontAlgn="auto" latinLnBrk="0" hangingPunct="1">
              <a:lnSpc>
                <a:spcPct val="90000"/>
              </a:lnSpc>
              <a:spcBef>
                <a:spcPts val="1500"/>
              </a:spcBef>
              <a:spcAft>
                <a:spcPts val="0"/>
              </a:spcAft>
              <a:buClr>
                <a:srgbClr val="000000"/>
              </a:buClr>
              <a:buSzPct val="100000"/>
              <a:buFont typeface="+mj-lt"/>
              <a:buAutoNum type="arabicPeriod"/>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When collecting and analyzing data, use only the most credible sources.</a:t>
            </a:r>
          </a:p>
          <a:p>
            <a:pPr marL="685800" marR="0" lvl="0" indent="-685800" algn="l" defTabSz="1371600" rtl="0" eaLnBrk="1" fontAlgn="auto" latinLnBrk="0" hangingPunct="1">
              <a:lnSpc>
                <a:spcPct val="90000"/>
              </a:lnSpc>
              <a:spcBef>
                <a:spcPts val="1500"/>
              </a:spcBef>
              <a:spcAft>
                <a:spcPts val="0"/>
              </a:spcAft>
              <a:buClr>
                <a:srgbClr val="000000"/>
              </a:buClr>
              <a:buSzPct val="100000"/>
              <a:buFont typeface="+mj-lt"/>
              <a:buAutoNum type="arabicPeriod"/>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When analyzing data, select the most conservative alternatives for calculations.</a:t>
            </a:r>
          </a:p>
          <a:p>
            <a:pPr marL="685800" marR="0" lvl="0" indent="-685800" algn="l" defTabSz="1371600" rtl="0" eaLnBrk="1" fontAlgn="auto" latinLnBrk="0" hangingPunct="1">
              <a:lnSpc>
                <a:spcPct val="90000"/>
              </a:lnSpc>
              <a:spcBef>
                <a:spcPts val="1500"/>
              </a:spcBef>
              <a:spcAft>
                <a:spcPts val="0"/>
              </a:spcAft>
              <a:buClr>
                <a:srgbClr val="000000"/>
              </a:buClr>
              <a:buSzPct val="100000"/>
              <a:buFont typeface="+mj-lt"/>
              <a:buAutoNum type="arabicPeriod"/>
              <a:tabLst/>
              <a:defRPr/>
            </a:pPr>
            <a:r>
              <a:rPr kumimoji="0" lang="en-US" sz="3000" b="0" i="0" u="none" strike="noStrike" kern="1200" cap="none" spc="0" normalizeH="0" baseline="0" noProof="0" dirty="0">
                <a:ln>
                  <a:noFill/>
                </a:ln>
                <a:solidFill>
                  <a:srgbClr val="000000"/>
                </a:solidFill>
                <a:effectLst/>
                <a:highlight>
                  <a:srgbClr val="FFFF00"/>
                </a:highlight>
                <a:uLnTx/>
                <a:uFillTx/>
                <a:latin typeface="Calibri" panose="020F0502020204030204" pitchFamily="34" charset="0"/>
                <a:ea typeface="+mn-ea"/>
                <a:cs typeface="Calibri" panose="020F0502020204030204" pitchFamily="34" charset="0"/>
              </a:rPr>
              <a:t>Use at least one method to isolate the effects of the program or project.</a:t>
            </a:r>
          </a:p>
          <a:p>
            <a:pPr marL="685800" marR="0" lvl="0" indent="-685800" algn="l" defTabSz="1371600" rtl="0" eaLnBrk="1" fontAlgn="auto" latinLnBrk="0" hangingPunct="1">
              <a:lnSpc>
                <a:spcPct val="90000"/>
              </a:lnSpc>
              <a:spcBef>
                <a:spcPts val="1500"/>
              </a:spcBef>
              <a:spcAft>
                <a:spcPts val="0"/>
              </a:spcAft>
              <a:buClr>
                <a:srgbClr val="000000"/>
              </a:buClr>
              <a:buSzPct val="100000"/>
              <a:buFont typeface="+mj-lt"/>
              <a:buAutoNum type="arabicPeriod"/>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If no improvement data are available for a population or from a specific source, assume that no improvement has occurred. </a:t>
            </a:r>
          </a:p>
          <a:p>
            <a:pPr marL="685800" marR="0" lvl="0" indent="-685800" algn="l" defTabSz="1371600" rtl="0" eaLnBrk="1" fontAlgn="auto" latinLnBrk="0" hangingPunct="1">
              <a:lnSpc>
                <a:spcPct val="90000"/>
              </a:lnSpc>
              <a:spcBef>
                <a:spcPts val="1500"/>
              </a:spcBef>
              <a:spcAft>
                <a:spcPts val="0"/>
              </a:spcAft>
              <a:buClr>
                <a:srgbClr val="000000"/>
              </a:buClr>
              <a:buSzPct val="100000"/>
              <a:buFont typeface="+mj-lt"/>
              <a:buAutoNum type="arabicPeriod"/>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Adjust estimates of improvements for the potential error of the estimates.</a:t>
            </a:r>
          </a:p>
          <a:p>
            <a:pPr marL="685800" marR="0" lvl="0" indent="-685800" algn="l" defTabSz="1371600" rtl="0" eaLnBrk="1" fontAlgn="auto" latinLnBrk="0" hangingPunct="1">
              <a:lnSpc>
                <a:spcPct val="90000"/>
              </a:lnSpc>
              <a:spcBef>
                <a:spcPts val="1500"/>
              </a:spcBef>
              <a:spcAft>
                <a:spcPts val="0"/>
              </a:spcAft>
              <a:buClr>
                <a:srgbClr val="000000"/>
              </a:buClr>
              <a:buSzPct val="100000"/>
              <a:buFont typeface="+mj-lt"/>
              <a:buAutoNum type="arabicPeriod"/>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Avoid use of extreme data items and unsupported claims when calculating ROI.</a:t>
            </a:r>
          </a:p>
          <a:p>
            <a:pPr marL="685800" marR="0" lvl="0" indent="-685800" algn="l" defTabSz="1371600" rtl="0" eaLnBrk="1" fontAlgn="auto" latinLnBrk="0" hangingPunct="1">
              <a:lnSpc>
                <a:spcPct val="90000"/>
              </a:lnSpc>
              <a:spcBef>
                <a:spcPts val="1500"/>
              </a:spcBef>
              <a:spcAft>
                <a:spcPts val="0"/>
              </a:spcAft>
              <a:buClr>
                <a:srgbClr val="000000"/>
              </a:buClr>
              <a:buSzPct val="100000"/>
              <a:buFont typeface="+mj-lt"/>
              <a:buAutoNum type="arabicPeriod"/>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Use only the first year of annual benefits in the ROI analysis of short-term solutions.</a:t>
            </a:r>
          </a:p>
          <a:p>
            <a:pPr marL="685800" marR="0" lvl="0" indent="-685800" algn="l" defTabSz="1371600" rtl="0" eaLnBrk="1" fontAlgn="auto" latinLnBrk="0" hangingPunct="1">
              <a:lnSpc>
                <a:spcPct val="90000"/>
              </a:lnSpc>
              <a:spcBef>
                <a:spcPts val="1500"/>
              </a:spcBef>
              <a:spcAft>
                <a:spcPts val="0"/>
              </a:spcAft>
              <a:buClr>
                <a:srgbClr val="000000"/>
              </a:buClr>
              <a:buSzPct val="100000"/>
              <a:buFont typeface="+mj-lt"/>
              <a:buAutoNum type="arabicPeriod"/>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Fully load all costs of the solution, project, or program when analyzing ROI. </a:t>
            </a:r>
          </a:p>
          <a:p>
            <a:pPr marL="685800" marR="0" lvl="0" indent="-685800" algn="l" defTabSz="1371600" rtl="0" eaLnBrk="1" fontAlgn="auto" latinLnBrk="0" hangingPunct="1">
              <a:lnSpc>
                <a:spcPct val="90000"/>
              </a:lnSpc>
              <a:spcBef>
                <a:spcPts val="1500"/>
              </a:spcBef>
              <a:spcAft>
                <a:spcPts val="0"/>
              </a:spcAft>
              <a:buClr>
                <a:srgbClr val="000000"/>
              </a:buClr>
              <a:buSzPct val="100000"/>
              <a:buFont typeface="+mj-lt"/>
              <a:buAutoNum type="arabicPeriod"/>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Intangible measures are defined as measures that are purposely not converted to monetary values.</a:t>
            </a:r>
          </a:p>
          <a:p>
            <a:pPr marL="685800" marR="0" lvl="0" indent="-685800" algn="l" defTabSz="1371600" rtl="0" eaLnBrk="1" fontAlgn="auto" latinLnBrk="0" hangingPunct="1">
              <a:lnSpc>
                <a:spcPct val="90000"/>
              </a:lnSpc>
              <a:spcBef>
                <a:spcPts val="1500"/>
              </a:spcBef>
              <a:spcAft>
                <a:spcPts val="0"/>
              </a:spcAft>
              <a:buClr>
                <a:srgbClr val="000000"/>
              </a:buClr>
              <a:buSzPct val="100000"/>
              <a:buFont typeface="+mj-lt"/>
              <a:buAutoNum type="arabicPeriod"/>
              <a:tabLst/>
              <a:defRPr/>
            </a:pP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Communicate the results of the ROI Methodology to all key stakeholders.</a:t>
            </a:r>
          </a:p>
        </p:txBody>
      </p:sp>
      <p:sp>
        <p:nvSpPr>
          <p:cNvPr id="2" name="Slide Number Placeholder 20">
            <a:extLst>
              <a:ext uri="{FF2B5EF4-FFF2-40B4-BE49-F238E27FC236}">
                <a16:creationId xmlns:a16="http://schemas.microsoft.com/office/drawing/2014/main" id="{946058C1-A03F-25B0-EED1-F5AC75DACE65}"/>
              </a:ext>
            </a:extLst>
          </p:cNvPr>
          <p:cNvSpPr txBox="1">
            <a:spLocks/>
          </p:cNvSpPr>
          <p:nvPr/>
        </p:nvSpPr>
        <p:spPr>
          <a:xfrm>
            <a:off x="14172794" y="9738941"/>
            <a:ext cx="4114467" cy="547644"/>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64" fontAlgn="base">
              <a:spcBef>
                <a:spcPct val="0"/>
              </a:spcBef>
              <a:spcAft>
                <a:spcPts val="900"/>
              </a:spcAft>
              <a:defRPr/>
            </a:pPr>
            <a:fld id="{5CAF2848-72F5-C442-96E7-D641D54052C2}" type="slidenum">
              <a:rPr lang="en-US" sz="2400">
                <a:solidFill>
                  <a:schemeClr val="bg1"/>
                </a:solidFill>
                <a:latin typeface="Calibri" panose="020F0502020204030204"/>
              </a:rPr>
              <a:pPr defTabSz="1028664" fontAlgn="base">
                <a:spcBef>
                  <a:spcPct val="0"/>
                </a:spcBef>
                <a:spcAft>
                  <a:spcPts val="900"/>
                </a:spcAft>
                <a:defRPr/>
              </a:pPr>
              <a:t>21</a:t>
            </a:fld>
            <a:endParaRPr lang="en-US" sz="2400" dirty="0">
              <a:solidFill>
                <a:schemeClr val="bg1"/>
              </a:solidFill>
              <a:latin typeface="Calibri" panose="020F0502020204030204"/>
            </a:endParaRPr>
          </a:p>
        </p:txBody>
      </p:sp>
    </p:spTree>
    <p:extLst>
      <p:ext uri="{BB962C8B-B14F-4D97-AF65-F5344CB8AC3E}">
        <p14:creationId xmlns:p14="http://schemas.microsoft.com/office/powerpoint/2010/main" val="1863248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F2A24E27-501F-D643-9C1D-369A2F6D950C}"/>
              </a:ext>
            </a:extLst>
          </p:cNvPr>
          <p:cNvSpPr>
            <a:spLocks noGrp="1"/>
          </p:cNvSpPr>
          <p:nvPr>
            <p:ph type="title"/>
          </p:nvPr>
        </p:nvSpPr>
        <p:spPr>
          <a:xfrm>
            <a:off x="2601915" y="338654"/>
            <a:ext cx="13449929" cy="1586601"/>
          </a:xfrm>
          <a:prstGeom prst="rect">
            <a:avLst/>
          </a:prstGeom>
        </p:spPr>
        <p:txBody>
          <a:bodyPr vert="horz" lIns="137160" tIns="68580" rIns="137160" bIns="68580" rtlCol="0" anchor="ctr" anchorCtr="0">
            <a:normAutofit/>
          </a:bodyPr>
          <a:lstStyle/>
          <a:p>
            <a:pPr algn="ctr"/>
            <a:r>
              <a:rPr lang="en-US" b="1" dirty="0">
                <a:solidFill>
                  <a:schemeClr val="tx1"/>
                </a:solidFill>
                <a:latin typeface="Calibri" panose="020F0502020204030204" pitchFamily="34" charset="0"/>
                <a:cs typeface="Calibri" panose="020F0502020204030204" pitchFamily="34" charset="0"/>
              </a:rPr>
              <a:t>What Caused It?</a:t>
            </a:r>
          </a:p>
        </p:txBody>
      </p:sp>
      <p:sp>
        <p:nvSpPr>
          <p:cNvPr id="3" name="TextBox 2">
            <a:extLst>
              <a:ext uri="{FF2B5EF4-FFF2-40B4-BE49-F238E27FC236}">
                <a16:creationId xmlns:a16="http://schemas.microsoft.com/office/drawing/2014/main" id="{78C64ECC-B92F-0045-8027-AAEC8426DA84}"/>
              </a:ext>
            </a:extLst>
          </p:cNvPr>
          <p:cNvSpPr txBox="1"/>
          <p:nvPr/>
        </p:nvSpPr>
        <p:spPr>
          <a:xfrm>
            <a:off x="877739" y="1543393"/>
            <a:ext cx="16942526" cy="7769732"/>
          </a:xfrm>
          <a:prstGeom prst="rect">
            <a:avLst/>
          </a:prstGeom>
        </p:spPr>
        <p:txBody>
          <a:bodyPr vert="horz" lIns="137160" tIns="68580" rIns="137160" bIns="68580" rtlCol="0" anchor="ctr">
            <a:noAutofit/>
          </a:bodyPr>
          <a:lstStyle/>
          <a:p>
            <a:pPr marL="85725">
              <a:spcAft>
                <a:spcPts val="900"/>
              </a:spcAft>
            </a:pPr>
            <a:r>
              <a:rPr lang="en-US" sz="3200" b="1" dirty="0">
                <a:latin typeface="Calibri" panose="020F0502020204030204" pitchFamily="34" charset="0"/>
                <a:cs typeface="Calibri" panose="020F0502020204030204" pitchFamily="34" charset="0"/>
              </a:rPr>
              <a:t>Length of stay decreased</a:t>
            </a:r>
            <a:r>
              <a:rPr lang="en-US" sz="3200" dirty="0">
                <a:latin typeface="Calibri" panose="020F0502020204030204" pitchFamily="34" charset="0"/>
                <a:cs typeface="Calibri" panose="020F0502020204030204" pitchFamily="34" charset="0"/>
              </a:rPr>
              <a:t>; the CEO wants to know </a:t>
            </a:r>
            <a:r>
              <a:rPr lang="en-US" sz="3200" b="1" dirty="0">
                <a:latin typeface="Calibri" panose="020F0502020204030204" pitchFamily="34" charset="0"/>
                <a:cs typeface="Calibri" panose="020F0502020204030204" pitchFamily="34" charset="0"/>
              </a:rPr>
              <a:t>“What caused it?” </a:t>
            </a:r>
            <a:br>
              <a:rPr lang="en-US" sz="3200" dirty="0">
                <a:latin typeface="Calibri" panose="020F0502020204030204" pitchFamily="34" charset="0"/>
                <a:cs typeface="Calibri" panose="020F0502020204030204" pitchFamily="34" charset="0"/>
              </a:rPr>
            </a:br>
            <a:r>
              <a:rPr lang="en-US" sz="3200" dirty="0">
                <a:latin typeface="Calibri" panose="020F0502020204030204" pitchFamily="34" charset="0"/>
                <a:cs typeface="Calibri" panose="020F0502020204030204" pitchFamily="34" charset="0"/>
              </a:rPr>
              <a:t>Executive team members respond as follows:</a:t>
            </a:r>
          </a:p>
          <a:p>
            <a:pPr marL="514350" indent="-428625">
              <a:spcAft>
                <a:spcPts val="900"/>
              </a:spcAft>
              <a:buFont typeface="Arial" panose="020B0604020202020204" pitchFamily="34" charset="0"/>
              <a:buChar char="•"/>
            </a:pPr>
            <a:r>
              <a:rPr lang="en-US" sz="3200" dirty="0">
                <a:latin typeface="Calibri" panose="020F0502020204030204" pitchFamily="34" charset="0"/>
                <a:cs typeface="Calibri" panose="020F0502020204030204" pitchFamily="34" charset="0"/>
              </a:rPr>
              <a:t>The executive responsible for operations pointed out that his </a:t>
            </a:r>
            <a:r>
              <a:rPr lang="en-US" sz="3200" b="1" dirty="0">
                <a:latin typeface="Calibri" panose="020F0502020204030204" pitchFamily="34" charset="0"/>
                <a:cs typeface="Calibri" panose="020F0502020204030204" pitchFamily="34" charset="0"/>
              </a:rPr>
              <a:t>managers and administrators were more aggressive </a:t>
            </a:r>
            <a:r>
              <a:rPr lang="en-US" sz="3200" dirty="0">
                <a:latin typeface="Calibri" panose="020F0502020204030204" pitchFamily="34" charset="0"/>
                <a:cs typeface="Calibri" panose="020F0502020204030204" pitchFamily="34" charset="0"/>
              </a:rPr>
              <a:t>than in the past. “They have adopted an improved approach to efficiency.”</a:t>
            </a:r>
          </a:p>
          <a:p>
            <a:pPr marL="514350" indent="-428625">
              <a:spcAft>
                <a:spcPts val="900"/>
              </a:spcAft>
              <a:buFont typeface="Arial" panose="020B0604020202020204" pitchFamily="34" charset="0"/>
              <a:buChar char="•"/>
            </a:pPr>
            <a:r>
              <a:rPr lang="en-US" sz="3200" dirty="0">
                <a:latin typeface="Calibri" panose="020F0502020204030204" pitchFamily="34" charset="0"/>
                <a:cs typeface="Calibri" panose="020F0502020204030204" pitchFamily="34" charset="0"/>
              </a:rPr>
              <a:t>The medical director added that she thought the decrease was related to a </a:t>
            </a:r>
            <a:r>
              <a:rPr lang="en-US" sz="3200" b="1" dirty="0">
                <a:latin typeface="Calibri" panose="020F0502020204030204" pitchFamily="34" charset="0"/>
                <a:cs typeface="Calibri" panose="020F0502020204030204" pitchFamily="34" charset="0"/>
              </a:rPr>
              <a:t>new </a:t>
            </a:r>
            <a:br>
              <a:rPr lang="en-US" sz="3200" b="1" dirty="0">
                <a:latin typeface="Calibri" panose="020F0502020204030204" pitchFamily="34" charset="0"/>
                <a:cs typeface="Calibri" panose="020F0502020204030204" pitchFamily="34" charset="0"/>
              </a:rPr>
            </a:br>
            <a:r>
              <a:rPr lang="en-US" sz="3200" b="1" dirty="0">
                <a:latin typeface="Calibri" panose="020F0502020204030204" pitchFamily="34" charset="0"/>
                <a:cs typeface="Calibri" panose="020F0502020204030204" pitchFamily="34" charset="0"/>
              </a:rPr>
              <a:t>medical procedures </a:t>
            </a:r>
            <a:r>
              <a:rPr lang="en-US" sz="3200" dirty="0">
                <a:latin typeface="Calibri" panose="020F0502020204030204" pitchFamily="34" charset="0"/>
                <a:cs typeface="Calibri" panose="020F0502020204030204" pitchFamily="34" charset="0"/>
              </a:rPr>
              <a:t>the physicians were trying. </a:t>
            </a:r>
          </a:p>
          <a:p>
            <a:pPr marL="514350" indent="-428625">
              <a:spcAft>
                <a:spcPts val="900"/>
              </a:spcAft>
              <a:buFont typeface="Arial" panose="020B0604020202020204" pitchFamily="34" charset="0"/>
              <a:buChar char="•"/>
            </a:pPr>
            <a:r>
              <a:rPr lang="en-US" sz="3200" dirty="0">
                <a:latin typeface="Calibri" panose="020F0502020204030204" pitchFamily="34" charset="0"/>
                <a:cs typeface="Calibri" panose="020F0502020204030204" pitchFamily="34" charset="0"/>
              </a:rPr>
              <a:t>The technical director thought it was the result of </a:t>
            </a:r>
            <a:r>
              <a:rPr lang="en-US" sz="3200" b="1" dirty="0">
                <a:latin typeface="Calibri" panose="020F0502020204030204" pitchFamily="34" charset="0"/>
                <a:cs typeface="Calibri" panose="020F0502020204030204" pitchFamily="34" charset="0"/>
              </a:rPr>
              <a:t>new equipment and technology purchased last year. </a:t>
            </a:r>
            <a:r>
              <a:rPr lang="en-US" sz="3200" dirty="0">
                <a:latin typeface="Calibri" panose="020F0502020204030204" pitchFamily="34" charset="0"/>
                <a:cs typeface="Calibri" panose="020F0502020204030204" pitchFamily="34" charset="0"/>
              </a:rPr>
              <a:t>“We have some of the best technology and the use of AI is helping the hospital become more efficient.” </a:t>
            </a:r>
          </a:p>
          <a:p>
            <a:pPr marL="514350" indent="-428625">
              <a:spcAft>
                <a:spcPts val="900"/>
              </a:spcAft>
              <a:buFont typeface="Arial" panose="020B0604020202020204" pitchFamily="34" charset="0"/>
              <a:buChar char="•"/>
            </a:pPr>
            <a:r>
              <a:rPr lang="en-US" sz="3200" dirty="0">
                <a:latin typeface="Calibri" panose="020F0502020204030204" pitchFamily="34" charset="0"/>
                <a:cs typeface="Calibri" panose="020F0502020204030204" pitchFamily="34" charset="0"/>
              </a:rPr>
              <a:t>The human resources executive spoke up and length of stay is decreasing because their new </a:t>
            </a:r>
            <a:r>
              <a:rPr lang="en-US" sz="3200" b="1" dirty="0">
                <a:latin typeface="Calibri" panose="020F0502020204030204" pitchFamily="34" charset="0"/>
                <a:cs typeface="Calibri" panose="020F0502020204030204" pitchFamily="34" charset="0"/>
              </a:rPr>
              <a:t>recruiting process </a:t>
            </a:r>
            <a:r>
              <a:rPr lang="en-US" sz="3200" dirty="0">
                <a:latin typeface="Calibri" panose="020F0502020204030204" pitchFamily="34" charset="0"/>
                <a:cs typeface="Calibri" panose="020F0502020204030204" pitchFamily="34" charset="0"/>
              </a:rPr>
              <a:t>is enabling them to hire more capability team members.</a:t>
            </a:r>
          </a:p>
          <a:p>
            <a:pPr marL="514350" indent="-428625">
              <a:spcAft>
                <a:spcPts val="900"/>
              </a:spcAft>
              <a:buFont typeface="Arial" panose="020B0604020202020204" pitchFamily="34" charset="0"/>
              <a:buChar char="•"/>
            </a:pPr>
            <a:r>
              <a:rPr lang="en-US" sz="3200" dirty="0">
                <a:latin typeface="Calibri" panose="020F0502020204030204" pitchFamily="34" charset="0"/>
                <a:cs typeface="Calibri" panose="020F0502020204030204" pitchFamily="34" charset="0"/>
              </a:rPr>
              <a:t>The talent development director said the </a:t>
            </a:r>
            <a:r>
              <a:rPr lang="en-US" sz="3200" b="1" dirty="0">
                <a:latin typeface="Calibri" panose="020F0502020204030204" pitchFamily="34" charset="0"/>
                <a:cs typeface="Calibri" panose="020F0502020204030204" pitchFamily="34" charset="0"/>
              </a:rPr>
              <a:t>recent LOS seminar caused the improvement. </a:t>
            </a:r>
            <a:r>
              <a:rPr lang="en-US" sz="3200" dirty="0">
                <a:latin typeface="Calibri" panose="020F0502020204030204" pitchFamily="34" charset="0"/>
                <a:cs typeface="Calibri" panose="020F0502020204030204" pitchFamily="34" charset="0"/>
              </a:rPr>
              <a:t>She concluded, “When you have effective training and build skills, you will decrease length of stay.” </a:t>
            </a:r>
          </a:p>
        </p:txBody>
      </p:sp>
      <p:sp>
        <p:nvSpPr>
          <p:cNvPr id="2" name="Slide Number Placeholder 20">
            <a:extLst>
              <a:ext uri="{FF2B5EF4-FFF2-40B4-BE49-F238E27FC236}">
                <a16:creationId xmlns:a16="http://schemas.microsoft.com/office/drawing/2014/main" id="{69F5EF43-58A2-A2C1-B151-AC814F020B65}"/>
              </a:ext>
            </a:extLst>
          </p:cNvPr>
          <p:cNvSpPr txBox="1">
            <a:spLocks/>
          </p:cNvSpPr>
          <p:nvPr/>
        </p:nvSpPr>
        <p:spPr>
          <a:xfrm>
            <a:off x="14172794" y="9738941"/>
            <a:ext cx="4114467" cy="547644"/>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64" fontAlgn="base">
              <a:spcBef>
                <a:spcPct val="0"/>
              </a:spcBef>
              <a:spcAft>
                <a:spcPts val="900"/>
              </a:spcAft>
              <a:defRPr/>
            </a:pPr>
            <a:fld id="{5CAF2848-72F5-C442-96E7-D641D54052C2}" type="slidenum">
              <a:rPr lang="en-US" sz="2400">
                <a:solidFill>
                  <a:schemeClr val="bg1"/>
                </a:solidFill>
                <a:latin typeface="Calibri" panose="020F0502020204030204"/>
              </a:rPr>
              <a:pPr defTabSz="1028664" fontAlgn="base">
                <a:spcBef>
                  <a:spcPct val="0"/>
                </a:spcBef>
                <a:spcAft>
                  <a:spcPts val="900"/>
                </a:spcAft>
                <a:defRPr/>
              </a:pPr>
              <a:t>22</a:t>
            </a:fld>
            <a:endParaRPr lang="en-US" sz="2400" dirty="0">
              <a:solidFill>
                <a:schemeClr val="bg1"/>
              </a:solidFill>
              <a:latin typeface="Calibri" panose="020F0502020204030204"/>
            </a:endParaRPr>
          </a:p>
        </p:txBody>
      </p:sp>
    </p:spTree>
    <p:extLst>
      <p:ext uri="{BB962C8B-B14F-4D97-AF65-F5344CB8AC3E}">
        <p14:creationId xmlns:p14="http://schemas.microsoft.com/office/powerpoint/2010/main" val="20462116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9" name="Rectangle 11"/>
          <p:cNvSpPr>
            <a:spLocks noChangeArrowheads="1"/>
          </p:cNvSpPr>
          <p:nvPr/>
        </p:nvSpPr>
        <p:spPr bwMode="auto">
          <a:xfrm>
            <a:off x="7024149" y="4810405"/>
            <a:ext cx="4229100" cy="1062792"/>
          </a:xfrm>
          <a:prstGeom prst="rect">
            <a:avLst/>
          </a:prstGeom>
          <a:noFill/>
          <a:ln w="9525">
            <a:noFill/>
            <a:miter lim="800000"/>
            <a:headEnd/>
            <a:tailEnd/>
          </a:ln>
        </p:spPr>
        <p:txBody>
          <a:bodyPr lIns="138113" tIns="69057" rIns="138113" bIns="69057">
            <a:spAutoFit/>
          </a:bodyPr>
          <a:lstStyle/>
          <a:p>
            <a:pPr algn="ctr" defTabSz="1371600" eaLnBrk="0" hangingPunct="0"/>
            <a:r>
              <a:rPr lang="en-US" sz="3000" dirty="0">
                <a:solidFill>
                  <a:srgbClr val="000000"/>
                </a:solidFill>
                <a:latin typeface="Calibri" panose="020F0502020204030204" pitchFamily="34" charset="0"/>
                <a:cs typeface="Calibri" panose="020F0502020204030204" pitchFamily="34" charset="0"/>
              </a:rPr>
              <a:t>Systems/Procedures</a:t>
            </a:r>
          </a:p>
          <a:p>
            <a:pPr algn="ctr" defTabSz="1371600" eaLnBrk="0" hangingPunct="0"/>
            <a:r>
              <a:rPr lang="en-US" sz="3000" dirty="0">
                <a:solidFill>
                  <a:srgbClr val="000000"/>
                </a:solidFill>
                <a:latin typeface="Calibri" panose="020F0502020204030204" pitchFamily="34" charset="0"/>
                <a:cs typeface="Calibri" panose="020F0502020204030204" pitchFamily="34" charset="0"/>
              </a:rPr>
              <a:t>Changes</a:t>
            </a:r>
          </a:p>
        </p:txBody>
      </p:sp>
      <p:sp>
        <p:nvSpPr>
          <p:cNvPr id="1442819" name="Rectangle 3"/>
          <p:cNvSpPr>
            <a:spLocks noChangeArrowheads="1"/>
          </p:cNvSpPr>
          <p:nvPr/>
        </p:nvSpPr>
        <p:spPr bwMode="auto">
          <a:xfrm>
            <a:off x="7100349" y="2191030"/>
            <a:ext cx="4021932" cy="6274593"/>
          </a:xfrm>
          <a:prstGeom prst="rect">
            <a:avLst/>
          </a:prstGeom>
          <a:noFill/>
          <a:ln w="38100">
            <a:solidFill>
              <a:srgbClr val="000000"/>
            </a:solidFill>
            <a:miter lim="800000"/>
            <a:headEnd/>
            <a:tailEnd/>
          </a:ln>
          <a:effectLst/>
        </p:spPr>
        <p:txBody>
          <a:bodyPr wrap="none" anchor="ctr"/>
          <a:lstStyle/>
          <a:p>
            <a:pPr defTabSz="1371600">
              <a:defRPr/>
            </a:pPr>
            <a:r>
              <a:rPr lang="en-US" sz="2700" dirty="0">
                <a:solidFill>
                  <a:srgbClr val="000000"/>
                </a:solidFill>
                <a:effectLst>
                  <a:outerShdw blurRad="38100" dist="38100" dir="2700000" algn="tl">
                    <a:srgbClr val="000000">
                      <a:alpha val="43137"/>
                    </a:srgbClr>
                  </a:outerShdw>
                </a:effectLst>
                <a:latin typeface="Calibri" panose="020F0502020204030204"/>
              </a:rPr>
              <a:t> </a:t>
            </a:r>
          </a:p>
        </p:txBody>
      </p:sp>
      <p:sp>
        <p:nvSpPr>
          <p:cNvPr id="1442820" name="Line 4"/>
          <p:cNvSpPr>
            <a:spLocks noChangeShapeType="1"/>
          </p:cNvSpPr>
          <p:nvPr/>
        </p:nvSpPr>
        <p:spPr bwMode="auto">
          <a:xfrm>
            <a:off x="7124162" y="2886355"/>
            <a:ext cx="3971925" cy="0"/>
          </a:xfrm>
          <a:prstGeom prst="line">
            <a:avLst/>
          </a:prstGeom>
          <a:noFill/>
          <a:ln w="38100">
            <a:solidFill>
              <a:srgbClr val="000000"/>
            </a:solidFill>
            <a:round/>
            <a:headEnd type="none" w="sm" len="sm"/>
            <a:tailEnd type="none" w="sm" len="sm"/>
          </a:ln>
          <a:effectLst/>
        </p:spPr>
        <p:txBody>
          <a:bodyPr wrap="none" anchor="ctr"/>
          <a:lstStyle/>
          <a:p>
            <a:pPr defTabSz="1371600">
              <a:defRPr/>
            </a:pPr>
            <a:endParaRPr lang="en-US" sz="2700" dirty="0">
              <a:solidFill>
                <a:srgbClr val="000000"/>
              </a:solidFill>
              <a:effectLst>
                <a:outerShdw blurRad="38100" dist="38100" dir="2700000" algn="tl">
                  <a:srgbClr val="000000">
                    <a:alpha val="43137"/>
                  </a:srgbClr>
                </a:outerShdw>
              </a:effectLst>
              <a:latin typeface="Calibri" panose="020F0502020204030204"/>
            </a:endParaRPr>
          </a:p>
        </p:txBody>
      </p:sp>
      <p:sp>
        <p:nvSpPr>
          <p:cNvPr id="1442821" name="Line 5"/>
          <p:cNvSpPr>
            <a:spLocks noChangeShapeType="1"/>
          </p:cNvSpPr>
          <p:nvPr/>
        </p:nvSpPr>
        <p:spPr bwMode="auto">
          <a:xfrm>
            <a:off x="7143212" y="3926961"/>
            <a:ext cx="3971925" cy="0"/>
          </a:xfrm>
          <a:prstGeom prst="line">
            <a:avLst/>
          </a:prstGeom>
          <a:noFill/>
          <a:ln w="38100">
            <a:solidFill>
              <a:srgbClr val="000000"/>
            </a:solidFill>
            <a:round/>
            <a:headEnd type="none" w="sm" len="sm"/>
            <a:tailEnd type="none" w="sm" len="sm"/>
          </a:ln>
          <a:effectLst/>
        </p:spPr>
        <p:txBody>
          <a:bodyPr wrap="none" anchor="ctr"/>
          <a:lstStyle/>
          <a:p>
            <a:pPr defTabSz="1371600">
              <a:defRPr/>
            </a:pPr>
            <a:endParaRPr lang="en-US" sz="2700" dirty="0">
              <a:solidFill>
                <a:srgbClr val="000000"/>
              </a:solidFill>
              <a:effectLst>
                <a:outerShdw blurRad="38100" dist="38100" dir="2700000" algn="tl">
                  <a:srgbClr val="000000">
                    <a:alpha val="43137"/>
                  </a:srgbClr>
                </a:outerShdw>
              </a:effectLst>
              <a:latin typeface="Calibri" panose="020F0502020204030204"/>
            </a:endParaRPr>
          </a:p>
        </p:txBody>
      </p:sp>
      <p:sp>
        <p:nvSpPr>
          <p:cNvPr id="1442822" name="Line 6"/>
          <p:cNvSpPr>
            <a:spLocks noChangeShapeType="1"/>
          </p:cNvSpPr>
          <p:nvPr/>
        </p:nvSpPr>
        <p:spPr bwMode="auto">
          <a:xfrm>
            <a:off x="7143212" y="4753255"/>
            <a:ext cx="3971925" cy="0"/>
          </a:xfrm>
          <a:prstGeom prst="line">
            <a:avLst/>
          </a:prstGeom>
          <a:noFill/>
          <a:ln w="38100">
            <a:solidFill>
              <a:srgbClr val="000000"/>
            </a:solidFill>
            <a:round/>
            <a:headEnd type="none" w="sm" len="sm"/>
            <a:tailEnd type="none" w="sm" len="sm"/>
          </a:ln>
          <a:effectLst/>
        </p:spPr>
        <p:txBody>
          <a:bodyPr wrap="none" anchor="ctr"/>
          <a:lstStyle/>
          <a:p>
            <a:pPr defTabSz="1371600">
              <a:defRPr/>
            </a:pPr>
            <a:endParaRPr lang="en-US" sz="2700" dirty="0">
              <a:solidFill>
                <a:srgbClr val="000000"/>
              </a:solidFill>
              <a:effectLst>
                <a:outerShdw blurRad="38100" dist="38100" dir="2700000" algn="tl">
                  <a:srgbClr val="000000">
                    <a:alpha val="43137"/>
                  </a:srgbClr>
                </a:outerShdw>
              </a:effectLst>
              <a:latin typeface="Calibri" panose="020F0502020204030204"/>
            </a:endParaRPr>
          </a:p>
        </p:txBody>
      </p:sp>
      <p:sp>
        <p:nvSpPr>
          <p:cNvPr id="1442823" name="Line 7"/>
          <p:cNvSpPr>
            <a:spLocks noChangeShapeType="1"/>
          </p:cNvSpPr>
          <p:nvPr/>
        </p:nvSpPr>
        <p:spPr bwMode="auto">
          <a:xfrm>
            <a:off x="7124162" y="5936736"/>
            <a:ext cx="3971925" cy="0"/>
          </a:xfrm>
          <a:prstGeom prst="line">
            <a:avLst/>
          </a:prstGeom>
          <a:noFill/>
          <a:ln w="38100">
            <a:solidFill>
              <a:srgbClr val="000000"/>
            </a:solidFill>
            <a:round/>
            <a:headEnd type="none" w="sm" len="sm"/>
            <a:tailEnd type="none" w="sm" len="sm"/>
          </a:ln>
          <a:effectLst/>
        </p:spPr>
        <p:txBody>
          <a:bodyPr wrap="none" anchor="ctr"/>
          <a:lstStyle/>
          <a:p>
            <a:pPr defTabSz="1371600">
              <a:defRPr/>
            </a:pPr>
            <a:endParaRPr lang="en-US" sz="2700" dirty="0">
              <a:solidFill>
                <a:srgbClr val="000000"/>
              </a:solidFill>
              <a:effectLst>
                <a:outerShdw blurRad="38100" dist="38100" dir="2700000" algn="tl">
                  <a:srgbClr val="000000">
                    <a:alpha val="43137"/>
                  </a:srgbClr>
                </a:outerShdw>
              </a:effectLst>
              <a:latin typeface="Calibri" panose="020F0502020204030204"/>
            </a:endParaRPr>
          </a:p>
        </p:txBody>
      </p:sp>
      <p:sp>
        <p:nvSpPr>
          <p:cNvPr id="224266" name="Rectangle 8"/>
          <p:cNvSpPr>
            <a:spLocks noChangeArrowheads="1"/>
          </p:cNvSpPr>
          <p:nvPr/>
        </p:nvSpPr>
        <p:spPr bwMode="auto">
          <a:xfrm>
            <a:off x="7661469" y="2236273"/>
            <a:ext cx="2763963" cy="601128"/>
          </a:xfrm>
          <a:prstGeom prst="rect">
            <a:avLst/>
          </a:prstGeom>
          <a:noFill/>
          <a:ln w="9525">
            <a:noFill/>
            <a:miter lim="800000"/>
            <a:headEnd/>
            <a:tailEnd/>
          </a:ln>
        </p:spPr>
        <p:txBody>
          <a:bodyPr wrap="none" lIns="138113" tIns="69057" rIns="138113" bIns="69057">
            <a:spAutoFit/>
          </a:bodyPr>
          <a:lstStyle/>
          <a:p>
            <a:pPr algn="ctr" defTabSz="1371600" eaLnBrk="0" hangingPunct="0"/>
            <a:r>
              <a:rPr lang="en-US" sz="3000" dirty="0">
                <a:solidFill>
                  <a:srgbClr val="000000"/>
                </a:solidFill>
                <a:latin typeface="Calibri" panose="020F0502020204030204" pitchFamily="34" charset="0"/>
                <a:cs typeface="Calibri" panose="020F0502020204030204" pitchFamily="34" charset="0"/>
              </a:rPr>
              <a:t>External Factors</a:t>
            </a:r>
          </a:p>
        </p:txBody>
      </p:sp>
      <p:sp>
        <p:nvSpPr>
          <p:cNvPr id="224267" name="Rectangle 9"/>
          <p:cNvSpPr>
            <a:spLocks noChangeArrowheads="1"/>
          </p:cNvSpPr>
          <p:nvPr/>
        </p:nvSpPr>
        <p:spPr bwMode="auto">
          <a:xfrm>
            <a:off x="7853847" y="2867306"/>
            <a:ext cx="2372061" cy="1062792"/>
          </a:xfrm>
          <a:prstGeom prst="rect">
            <a:avLst/>
          </a:prstGeom>
          <a:noFill/>
          <a:ln w="9525">
            <a:noFill/>
            <a:miter lim="800000"/>
            <a:headEnd/>
            <a:tailEnd/>
          </a:ln>
        </p:spPr>
        <p:txBody>
          <a:bodyPr wrap="none" lIns="138113" tIns="69057" rIns="138113" bIns="69057">
            <a:spAutoFit/>
          </a:bodyPr>
          <a:lstStyle/>
          <a:p>
            <a:pPr algn="ctr" defTabSz="1371600" eaLnBrk="0" hangingPunct="0"/>
            <a:r>
              <a:rPr lang="en-US" sz="3000" dirty="0">
                <a:solidFill>
                  <a:srgbClr val="000000"/>
                </a:solidFill>
                <a:latin typeface="Calibri" panose="020F0502020204030204" pitchFamily="34" charset="0"/>
                <a:cs typeface="Calibri" panose="020F0502020204030204" pitchFamily="34" charset="0"/>
              </a:rPr>
              <a:t>Management</a:t>
            </a:r>
          </a:p>
          <a:p>
            <a:pPr algn="ctr" defTabSz="1371600" eaLnBrk="0" hangingPunct="0"/>
            <a:r>
              <a:rPr lang="en-US" sz="3000" dirty="0">
                <a:solidFill>
                  <a:srgbClr val="000000"/>
                </a:solidFill>
                <a:latin typeface="Calibri" panose="020F0502020204030204" pitchFamily="34" charset="0"/>
                <a:cs typeface="Calibri" panose="020F0502020204030204" pitchFamily="34" charset="0"/>
              </a:rPr>
              <a:t>Attention</a:t>
            </a:r>
          </a:p>
        </p:txBody>
      </p:sp>
      <p:sp>
        <p:nvSpPr>
          <p:cNvPr id="224268" name="Rectangle 10"/>
          <p:cNvSpPr>
            <a:spLocks noChangeArrowheads="1"/>
          </p:cNvSpPr>
          <p:nvPr/>
        </p:nvSpPr>
        <p:spPr bwMode="auto">
          <a:xfrm>
            <a:off x="8115792" y="4041261"/>
            <a:ext cx="1855316" cy="601128"/>
          </a:xfrm>
          <a:prstGeom prst="rect">
            <a:avLst/>
          </a:prstGeom>
          <a:noFill/>
          <a:ln w="9525">
            <a:noFill/>
            <a:miter lim="800000"/>
            <a:headEnd/>
            <a:tailEnd/>
          </a:ln>
        </p:spPr>
        <p:txBody>
          <a:bodyPr wrap="none" lIns="138113" tIns="69057" rIns="138113" bIns="69057">
            <a:spAutoFit/>
          </a:bodyPr>
          <a:lstStyle/>
          <a:p>
            <a:pPr algn="ctr" defTabSz="1371600" eaLnBrk="0" hangingPunct="0"/>
            <a:r>
              <a:rPr lang="en-US" sz="3000" dirty="0">
                <a:solidFill>
                  <a:srgbClr val="000000"/>
                </a:solidFill>
                <a:latin typeface="Calibri" panose="020F0502020204030204" pitchFamily="34" charset="0"/>
                <a:cs typeface="Calibri" panose="020F0502020204030204" pitchFamily="34" charset="0"/>
              </a:rPr>
              <a:t>Incentives</a:t>
            </a:r>
          </a:p>
        </p:txBody>
      </p:sp>
      <p:sp>
        <p:nvSpPr>
          <p:cNvPr id="224269" name="Rectangle 12"/>
          <p:cNvSpPr>
            <a:spLocks noChangeArrowheads="1"/>
          </p:cNvSpPr>
          <p:nvPr/>
        </p:nvSpPr>
        <p:spPr bwMode="auto">
          <a:xfrm>
            <a:off x="8252403" y="6669785"/>
            <a:ext cx="1609737" cy="1062792"/>
          </a:xfrm>
          <a:prstGeom prst="rect">
            <a:avLst/>
          </a:prstGeom>
          <a:noFill/>
          <a:ln w="9525">
            <a:noFill/>
            <a:miter lim="800000"/>
            <a:headEnd/>
            <a:tailEnd/>
          </a:ln>
        </p:spPr>
        <p:txBody>
          <a:bodyPr wrap="none" lIns="138113" tIns="69057" rIns="138113" bIns="69057">
            <a:spAutoFit/>
          </a:bodyPr>
          <a:lstStyle/>
          <a:p>
            <a:pPr algn="ctr" defTabSz="1371600" eaLnBrk="0" hangingPunct="0"/>
            <a:r>
              <a:rPr lang="en-US" sz="3000" dirty="0">
                <a:solidFill>
                  <a:srgbClr val="000000"/>
                </a:solidFill>
                <a:latin typeface="Calibri" panose="020F0502020204030204" pitchFamily="34" charset="0"/>
                <a:cs typeface="Calibri" panose="020F0502020204030204" pitchFamily="34" charset="0"/>
              </a:rPr>
              <a:t>Your</a:t>
            </a:r>
          </a:p>
          <a:p>
            <a:pPr algn="ctr" defTabSz="1371600" eaLnBrk="0" hangingPunct="0"/>
            <a:r>
              <a:rPr lang="en-US" sz="3000" dirty="0">
                <a:solidFill>
                  <a:srgbClr val="000000"/>
                </a:solidFill>
                <a:latin typeface="Calibri" panose="020F0502020204030204" pitchFamily="34" charset="0"/>
                <a:cs typeface="Calibri" panose="020F0502020204030204" pitchFamily="34" charset="0"/>
              </a:rPr>
              <a:t>Program</a:t>
            </a:r>
          </a:p>
        </p:txBody>
      </p:sp>
      <p:sp>
        <p:nvSpPr>
          <p:cNvPr id="224270" name="Rectangle 13"/>
          <p:cNvSpPr>
            <a:spLocks noChangeArrowheads="1"/>
          </p:cNvSpPr>
          <p:nvPr/>
        </p:nvSpPr>
        <p:spPr bwMode="auto">
          <a:xfrm>
            <a:off x="2902041" y="4065075"/>
            <a:ext cx="3205494" cy="2355454"/>
          </a:xfrm>
          <a:prstGeom prst="rect">
            <a:avLst/>
          </a:prstGeom>
          <a:noFill/>
          <a:ln w="9525">
            <a:noFill/>
            <a:miter lim="800000"/>
            <a:headEnd/>
            <a:tailEnd/>
          </a:ln>
        </p:spPr>
        <p:txBody>
          <a:bodyPr wrap="none" lIns="138113" tIns="69057" rIns="138113" bIns="69057">
            <a:spAutoFit/>
          </a:bodyPr>
          <a:lstStyle/>
          <a:p>
            <a:pPr algn="ctr" defTabSz="1371600" eaLnBrk="0" hangingPunct="0"/>
            <a:r>
              <a:rPr lang="en-US" sz="3600" dirty="0">
                <a:solidFill>
                  <a:srgbClr val="000000"/>
                </a:solidFill>
                <a:latin typeface="Calibri" panose="020F0502020204030204" pitchFamily="34" charset="0"/>
                <a:cs typeface="Calibri" panose="020F0502020204030204" pitchFamily="34" charset="0"/>
              </a:rPr>
              <a:t>TOTAL</a:t>
            </a:r>
          </a:p>
          <a:p>
            <a:pPr algn="ctr" defTabSz="1371600" eaLnBrk="0" hangingPunct="0"/>
            <a:r>
              <a:rPr lang="en-US" sz="3600" dirty="0">
                <a:solidFill>
                  <a:srgbClr val="000000"/>
                </a:solidFill>
                <a:latin typeface="Calibri" panose="020F0502020204030204" pitchFamily="34" charset="0"/>
                <a:cs typeface="Calibri" panose="020F0502020204030204" pitchFamily="34" charset="0"/>
              </a:rPr>
              <a:t>IMPROVEMENT</a:t>
            </a:r>
          </a:p>
          <a:p>
            <a:pPr algn="ctr" defTabSz="1371600" eaLnBrk="0" hangingPunct="0"/>
            <a:r>
              <a:rPr lang="en-US" sz="3600" dirty="0">
                <a:solidFill>
                  <a:srgbClr val="000000"/>
                </a:solidFill>
                <a:latin typeface="Calibri" panose="020F0502020204030204" pitchFamily="34" charset="0"/>
                <a:cs typeface="Calibri" panose="020F0502020204030204" pitchFamily="34" charset="0"/>
              </a:rPr>
              <a:t>AFTER</a:t>
            </a:r>
          </a:p>
          <a:p>
            <a:pPr algn="ctr" defTabSz="1371600" eaLnBrk="0" hangingPunct="0"/>
            <a:r>
              <a:rPr lang="en-US" sz="3600" dirty="0">
                <a:solidFill>
                  <a:srgbClr val="000000"/>
                </a:solidFill>
                <a:latin typeface="Calibri" panose="020F0502020204030204" pitchFamily="34" charset="0"/>
                <a:cs typeface="Calibri" panose="020F0502020204030204" pitchFamily="34" charset="0"/>
              </a:rPr>
              <a:t>PROGRAM</a:t>
            </a:r>
          </a:p>
        </p:txBody>
      </p:sp>
      <p:sp>
        <p:nvSpPr>
          <p:cNvPr id="1442830" name="Line 14"/>
          <p:cNvSpPr>
            <a:spLocks noChangeShapeType="1"/>
          </p:cNvSpPr>
          <p:nvPr/>
        </p:nvSpPr>
        <p:spPr bwMode="auto">
          <a:xfrm>
            <a:off x="4471448" y="6420529"/>
            <a:ext cx="2" cy="2102244"/>
          </a:xfrm>
          <a:prstGeom prst="line">
            <a:avLst/>
          </a:prstGeom>
          <a:noFill/>
          <a:ln w="38100">
            <a:solidFill>
              <a:schemeClr val="tx1"/>
            </a:solidFill>
            <a:round/>
            <a:headEnd type="none" w="sm" len="sm"/>
            <a:tailEnd type="stealth" w="med" len="lg"/>
          </a:ln>
          <a:effectLst/>
        </p:spPr>
        <p:txBody>
          <a:bodyPr wrap="none" anchor="ctr"/>
          <a:lstStyle/>
          <a:p>
            <a:pPr defTabSz="1371600">
              <a:defRPr/>
            </a:pPr>
            <a:endParaRPr lang="en-US" sz="2700" dirty="0">
              <a:solidFill>
                <a:srgbClr val="000000"/>
              </a:solidFill>
              <a:effectLst>
                <a:outerShdw blurRad="38100" dist="38100" dir="2700000" algn="tl">
                  <a:srgbClr val="000000">
                    <a:alpha val="43137"/>
                  </a:srgbClr>
                </a:outerShdw>
              </a:effectLst>
              <a:latin typeface="Calibri" panose="020F0502020204030204"/>
            </a:endParaRPr>
          </a:p>
        </p:txBody>
      </p:sp>
      <p:sp>
        <p:nvSpPr>
          <p:cNvPr id="1442831" name="Line 15"/>
          <p:cNvSpPr>
            <a:spLocks noChangeShapeType="1"/>
          </p:cNvSpPr>
          <p:nvPr/>
        </p:nvSpPr>
        <p:spPr bwMode="auto">
          <a:xfrm flipV="1">
            <a:off x="4445256" y="2121973"/>
            <a:ext cx="0" cy="1943100"/>
          </a:xfrm>
          <a:prstGeom prst="line">
            <a:avLst/>
          </a:prstGeom>
          <a:noFill/>
          <a:ln w="38100">
            <a:solidFill>
              <a:schemeClr val="tx1"/>
            </a:solidFill>
            <a:round/>
            <a:headEnd type="none" w="sm" len="sm"/>
            <a:tailEnd type="stealth" w="med" len="lg"/>
          </a:ln>
          <a:effectLst/>
        </p:spPr>
        <p:txBody>
          <a:bodyPr wrap="none" anchor="ctr"/>
          <a:lstStyle/>
          <a:p>
            <a:pPr defTabSz="1371600">
              <a:defRPr/>
            </a:pPr>
            <a:endParaRPr lang="en-US" sz="2700" dirty="0">
              <a:solidFill>
                <a:srgbClr val="000000"/>
              </a:solidFill>
              <a:effectLst>
                <a:outerShdw blurRad="38100" dist="38100" dir="2700000" algn="tl">
                  <a:srgbClr val="000000">
                    <a:alpha val="43137"/>
                  </a:srgbClr>
                </a:outerShdw>
              </a:effectLst>
              <a:latin typeface="Calibri" panose="020F0502020204030204"/>
            </a:endParaRPr>
          </a:p>
        </p:txBody>
      </p:sp>
      <p:sp>
        <p:nvSpPr>
          <p:cNvPr id="1442832" name="Line 16"/>
          <p:cNvSpPr>
            <a:spLocks noChangeShapeType="1"/>
          </p:cNvSpPr>
          <p:nvPr/>
        </p:nvSpPr>
        <p:spPr bwMode="auto">
          <a:xfrm>
            <a:off x="3899949" y="2148168"/>
            <a:ext cx="1114425" cy="0"/>
          </a:xfrm>
          <a:prstGeom prst="line">
            <a:avLst/>
          </a:prstGeom>
          <a:noFill/>
          <a:ln w="38100">
            <a:solidFill>
              <a:schemeClr val="tx1"/>
            </a:solidFill>
            <a:round/>
            <a:headEnd type="none" w="sm" len="sm"/>
            <a:tailEnd type="none" w="sm" len="sm"/>
          </a:ln>
          <a:effectLst/>
        </p:spPr>
        <p:txBody>
          <a:bodyPr wrap="none" anchor="ctr"/>
          <a:lstStyle/>
          <a:p>
            <a:pPr defTabSz="1371600">
              <a:defRPr/>
            </a:pPr>
            <a:endParaRPr lang="en-US" sz="2700" dirty="0">
              <a:solidFill>
                <a:srgbClr val="000000"/>
              </a:solidFill>
              <a:effectLst>
                <a:outerShdw blurRad="38100" dist="38100" dir="2700000" algn="tl">
                  <a:srgbClr val="000000">
                    <a:alpha val="43137"/>
                  </a:srgbClr>
                </a:outerShdw>
              </a:effectLst>
              <a:latin typeface="Calibri" panose="020F0502020204030204"/>
            </a:endParaRPr>
          </a:p>
        </p:txBody>
      </p:sp>
      <p:sp>
        <p:nvSpPr>
          <p:cNvPr id="224274" name="Rectangle 17"/>
          <p:cNvSpPr>
            <a:spLocks noChangeArrowheads="1"/>
          </p:cNvSpPr>
          <p:nvPr/>
        </p:nvSpPr>
        <p:spPr bwMode="auto">
          <a:xfrm>
            <a:off x="11637821" y="6671454"/>
            <a:ext cx="3836195" cy="1247458"/>
          </a:xfrm>
          <a:prstGeom prst="rect">
            <a:avLst/>
          </a:prstGeom>
          <a:noFill/>
          <a:ln w="9525">
            <a:noFill/>
            <a:miter lim="800000"/>
            <a:headEnd/>
            <a:tailEnd/>
          </a:ln>
        </p:spPr>
        <p:txBody>
          <a:bodyPr lIns="138113" tIns="69057" rIns="138113" bIns="69057">
            <a:spAutoFit/>
          </a:bodyPr>
          <a:lstStyle/>
          <a:p>
            <a:pPr algn="ctr" defTabSz="1371600" eaLnBrk="0" hangingPunct="0"/>
            <a:r>
              <a:rPr lang="en-US" sz="3600" dirty="0">
                <a:solidFill>
                  <a:srgbClr val="000000"/>
                </a:solidFill>
                <a:latin typeface="Calibri" panose="020F0502020204030204" pitchFamily="34" charset="0"/>
                <a:cs typeface="Calibri" panose="020F0502020204030204" pitchFamily="34" charset="0"/>
              </a:rPr>
              <a:t>EFFECT OF YOUR PROGRAM</a:t>
            </a:r>
          </a:p>
        </p:txBody>
      </p:sp>
      <p:sp>
        <p:nvSpPr>
          <p:cNvPr id="1442834" name="Line 18"/>
          <p:cNvSpPr>
            <a:spLocks noChangeShapeType="1"/>
          </p:cNvSpPr>
          <p:nvPr/>
        </p:nvSpPr>
        <p:spPr bwMode="auto">
          <a:xfrm>
            <a:off x="13555919" y="5927211"/>
            <a:ext cx="0" cy="800100"/>
          </a:xfrm>
          <a:prstGeom prst="line">
            <a:avLst/>
          </a:prstGeom>
          <a:noFill/>
          <a:ln w="38100">
            <a:solidFill>
              <a:srgbClr val="000000"/>
            </a:solidFill>
            <a:round/>
            <a:headEnd type="stealth" w="med" len="lg"/>
            <a:tailEnd type="none" w="sm" len="sm"/>
          </a:ln>
          <a:effectLst/>
        </p:spPr>
        <p:txBody>
          <a:bodyPr wrap="none" anchor="ctr"/>
          <a:lstStyle/>
          <a:p>
            <a:pPr defTabSz="1371600">
              <a:defRPr/>
            </a:pPr>
            <a:endParaRPr lang="en-US" sz="2700" dirty="0">
              <a:solidFill>
                <a:srgbClr val="000000"/>
              </a:solidFill>
              <a:effectLst>
                <a:outerShdw blurRad="38100" dist="38100" dir="2700000" algn="tl">
                  <a:srgbClr val="000000">
                    <a:alpha val="43137"/>
                  </a:srgbClr>
                </a:outerShdw>
              </a:effectLst>
              <a:latin typeface="Calibri" panose="020F0502020204030204"/>
            </a:endParaRPr>
          </a:p>
        </p:txBody>
      </p:sp>
      <p:sp>
        <p:nvSpPr>
          <p:cNvPr id="1442835" name="Line 19"/>
          <p:cNvSpPr>
            <a:spLocks noChangeShapeType="1"/>
          </p:cNvSpPr>
          <p:nvPr/>
        </p:nvSpPr>
        <p:spPr bwMode="auto">
          <a:xfrm>
            <a:off x="13555919" y="7834434"/>
            <a:ext cx="21432" cy="688341"/>
          </a:xfrm>
          <a:prstGeom prst="line">
            <a:avLst/>
          </a:prstGeom>
          <a:noFill/>
          <a:ln w="38100">
            <a:solidFill>
              <a:srgbClr val="000000"/>
            </a:solidFill>
            <a:round/>
            <a:headEnd type="none" w="sm" len="sm"/>
            <a:tailEnd type="stealth" w="med" len="lg"/>
          </a:ln>
          <a:effectLst/>
        </p:spPr>
        <p:txBody>
          <a:bodyPr wrap="none" anchor="ctr"/>
          <a:lstStyle/>
          <a:p>
            <a:pPr defTabSz="1371600">
              <a:defRPr/>
            </a:pPr>
            <a:endParaRPr lang="en-US" sz="2700" dirty="0">
              <a:solidFill>
                <a:srgbClr val="000000"/>
              </a:solidFill>
              <a:effectLst>
                <a:outerShdw blurRad="38100" dist="38100" dir="2700000" algn="tl">
                  <a:srgbClr val="000000">
                    <a:alpha val="43137"/>
                  </a:srgbClr>
                </a:outerShdw>
              </a:effectLst>
              <a:latin typeface="Calibri" panose="020F0502020204030204"/>
            </a:endParaRPr>
          </a:p>
        </p:txBody>
      </p:sp>
      <p:sp>
        <p:nvSpPr>
          <p:cNvPr id="1442836" name="Line 20"/>
          <p:cNvSpPr>
            <a:spLocks noChangeShapeType="1"/>
          </p:cNvSpPr>
          <p:nvPr/>
        </p:nvSpPr>
        <p:spPr bwMode="auto">
          <a:xfrm>
            <a:off x="13213019" y="8508486"/>
            <a:ext cx="731043" cy="0"/>
          </a:xfrm>
          <a:prstGeom prst="line">
            <a:avLst/>
          </a:prstGeom>
          <a:noFill/>
          <a:ln w="38100">
            <a:solidFill>
              <a:srgbClr val="000000"/>
            </a:solidFill>
            <a:round/>
            <a:headEnd type="none" w="sm" len="sm"/>
            <a:tailEnd type="none" w="sm" len="sm"/>
          </a:ln>
          <a:effectLst/>
        </p:spPr>
        <p:txBody>
          <a:bodyPr wrap="none" anchor="ctr"/>
          <a:lstStyle/>
          <a:p>
            <a:pPr defTabSz="1371600">
              <a:defRPr/>
            </a:pPr>
            <a:endParaRPr lang="en-US" sz="2700" dirty="0">
              <a:solidFill>
                <a:srgbClr val="000000"/>
              </a:solidFill>
              <a:effectLst>
                <a:outerShdw blurRad="38100" dist="38100" dir="2700000" algn="tl">
                  <a:srgbClr val="000000">
                    <a:alpha val="43137"/>
                  </a:srgbClr>
                </a:outerShdw>
              </a:effectLst>
              <a:latin typeface="Calibri" panose="020F0502020204030204"/>
            </a:endParaRPr>
          </a:p>
        </p:txBody>
      </p:sp>
      <p:sp>
        <p:nvSpPr>
          <p:cNvPr id="1442837" name="Line 21"/>
          <p:cNvSpPr>
            <a:spLocks noChangeShapeType="1"/>
          </p:cNvSpPr>
          <p:nvPr/>
        </p:nvSpPr>
        <p:spPr bwMode="auto">
          <a:xfrm>
            <a:off x="13213019" y="5927211"/>
            <a:ext cx="731043" cy="0"/>
          </a:xfrm>
          <a:prstGeom prst="line">
            <a:avLst/>
          </a:prstGeom>
          <a:noFill/>
          <a:ln w="38100">
            <a:solidFill>
              <a:srgbClr val="000000"/>
            </a:solidFill>
            <a:round/>
            <a:headEnd type="none" w="sm" len="sm"/>
            <a:tailEnd type="none" w="sm" len="sm"/>
          </a:ln>
          <a:effectLst/>
        </p:spPr>
        <p:txBody>
          <a:bodyPr wrap="none" anchor="ctr"/>
          <a:lstStyle/>
          <a:p>
            <a:pPr defTabSz="1371600">
              <a:defRPr/>
            </a:pPr>
            <a:endParaRPr lang="en-US" sz="2700" dirty="0">
              <a:solidFill>
                <a:srgbClr val="000000"/>
              </a:solidFill>
              <a:effectLst>
                <a:outerShdw blurRad="38100" dist="38100" dir="2700000" algn="tl">
                  <a:srgbClr val="000000">
                    <a:alpha val="43137"/>
                  </a:srgbClr>
                </a:outerShdw>
              </a:effectLst>
              <a:latin typeface="Calibri" panose="020F0502020204030204"/>
            </a:endParaRPr>
          </a:p>
        </p:txBody>
      </p:sp>
      <p:sp>
        <p:nvSpPr>
          <p:cNvPr id="1442838" name="Line 22"/>
          <p:cNvSpPr>
            <a:spLocks noChangeShapeType="1"/>
          </p:cNvSpPr>
          <p:nvPr/>
        </p:nvSpPr>
        <p:spPr bwMode="auto">
          <a:xfrm>
            <a:off x="3899949" y="8522773"/>
            <a:ext cx="1114425" cy="0"/>
          </a:xfrm>
          <a:prstGeom prst="line">
            <a:avLst/>
          </a:prstGeom>
          <a:noFill/>
          <a:ln w="38100">
            <a:solidFill>
              <a:schemeClr val="tx1"/>
            </a:solidFill>
            <a:round/>
            <a:headEnd type="none" w="sm" len="sm"/>
            <a:tailEnd type="none" w="sm" len="sm"/>
          </a:ln>
          <a:effectLst/>
        </p:spPr>
        <p:txBody>
          <a:bodyPr wrap="none" anchor="ctr"/>
          <a:lstStyle/>
          <a:p>
            <a:pPr defTabSz="1371600">
              <a:defRPr/>
            </a:pPr>
            <a:endParaRPr lang="en-US" sz="2700" dirty="0">
              <a:solidFill>
                <a:srgbClr val="000000"/>
              </a:solidFill>
              <a:effectLst>
                <a:outerShdw blurRad="38100" dist="38100" dir="2700000" algn="tl">
                  <a:srgbClr val="000000">
                    <a:alpha val="43137"/>
                  </a:srgbClr>
                </a:outerShdw>
              </a:effectLst>
              <a:latin typeface="Calibri" panose="020F0502020204030204"/>
            </a:endParaRPr>
          </a:p>
        </p:txBody>
      </p:sp>
      <p:sp>
        <p:nvSpPr>
          <p:cNvPr id="3" name="Slide Number Placeholder 20">
            <a:extLst>
              <a:ext uri="{FF2B5EF4-FFF2-40B4-BE49-F238E27FC236}">
                <a16:creationId xmlns:a16="http://schemas.microsoft.com/office/drawing/2014/main" id="{260367CD-D240-ED57-A24D-5812F652D1F8}"/>
              </a:ext>
            </a:extLst>
          </p:cNvPr>
          <p:cNvSpPr txBox="1">
            <a:spLocks/>
          </p:cNvSpPr>
          <p:nvPr/>
        </p:nvSpPr>
        <p:spPr>
          <a:xfrm>
            <a:off x="14172794" y="9738941"/>
            <a:ext cx="4114467" cy="547644"/>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64" fontAlgn="base">
              <a:spcBef>
                <a:spcPct val="0"/>
              </a:spcBef>
              <a:spcAft>
                <a:spcPts val="900"/>
              </a:spcAft>
              <a:defRPr/>
            </a:pPr>
            <a:fld id="{5CAF2848-72F5-C442-96E7-D641D54052C2}" type="slidenum">
              <a:rPr lang="en-US" sz="2400">
                <a:solidFill>
                  <a:schemeClr val="bg1"/>
                </a:solidFill>
                <a:latin typeface="Calibri" panose="020F0502020204030204"/>
              </a:rPr>
              <a:pPr defTabSz="1028664" fontAlgn="base">
                <a:spcBef>
                  <a:spcPct val="0"/>
                </a:spcBef>
                <a:spcAft>
                  <a:spcPts val="900"/>
                </a:spcAft>
                <a:defRPr/>
              </a:pPr>
              <a:t>23</a:t>
            </a:fld>
            <a:endParaRPr lang="en-US" sz="2400" dirty="0">
              <a:solidFill>
                <a:schemeClr val="bg1"/>
              </a:solidFill>
              <a:latin typeface="Calibri" panose="020F0502020204030204"/>
            </a:endParaRPr>
          </a:p>
        </p:txBody>
      </p:sp>
      <p:sp>
        <p:nvSpPr>
          <p:cNvPr id="4" name="Title 3">
            <a:extLst>
              <a:ext uri="{FF2B5EF4-FFF2-40B4-BE49-F238E27FC236}">
                <a16:creationId xmlns:a16="http://schemas.microsoft.com/office/drawing/2014/main" id="{53C31259-05C3-1B39-9C5F-EB965FD86971}"/>
              </a:ext>
            </a:extLst>
          </p:cNvPr>
          <p:cNvSpPr>
            <a:spLocks noGrp="1"/>
          </p:cNvSpPr>
          <p:nvPr>
            <p:ph type="title"/>
          </p:nvPr>
        </p:nvSpPr>
        <p:spPr/>
        <p:txBody>
          <a:bodyPr>
            <a:normAutofit/>
          </a:bodyPr>
          <a:lstStyle/>
          <a:p>
            <a:r>
              <a:rPr lang="en-US" dirty="0">
                <a:latin typeface="Calibri" panose="020F0502020204030204" pitchFamily="34" charset="0"/>
                <a:cs typeface="Calibri" panose="020F0502020204030204" pitchFamily="34" charset="0"/>
              </a:rPr>
              <a:t>How do you know you program delivers value?</a:t>
            </a:r>
          </a:p>
        </p:txBody>
      </p:sp>
    </p:spTree>
    <p:extLst>
      <p:ext uri="{BB962C8B-B14F-4D97-AF65-F5344CB8AC3E}">
        <p14:creationId xmlns:p14="http://schemas.microsoft.com/office/powerpoint/2010/main" val="114201590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F9DDA6-8B73-1A6D-5235-6F50E5884E58}"/>
              </a:ext>
            </a:extLst>
          </p:cNvPr>
          <p:cNvSpPr>
            <a:spLocks noGrp="1"/>
          </p:cNvSpPr>
          <p:nvPr>
            <p:ph type="title"/>
          </p:nvPr>
        </p:nvSpPr>
        <p:spPr/>
        <p:txBody>
          <a:bodyPr>
            <a:normAutofit/>
          </a:bodyPr>
          <a:lstStyle/>
          <a:p>
            <a:r>
              <a:rPr lang="en-US" dirty="0">
                <a:latin typeface="Calibri" panose="020F0502020204030204" pitchFamily="34" charset="0"/>
                <a:cs typeface="Calibri" panose="020F0502020204030204" pitchFamily="34" charset="0"/>
              </a:rPr>
              <a:t>Techniques to Isolate the Effects</a:t>
            </a:r>
          </a:p>
        </p:txBody>
      </p:sp>
      <p:sp>
        <p:nvSpPr>
          <p:cNvPr id="2" name="Text Box 2">
            <a:extLst>
              <a:ext uri="{FF2B5EF4-FFF2-40B4-BE49-F238E27FC236}">
                <a16:creationId xmlns:a16="http://schemas.microsoft.com/office/drawing/2014/main" id="{F60957A2-4DD6-D2D8-AA96-9E7D9100078F}"/>
              </a:ext>
            </a:extLst>
          </p:cNvPr>
          <p:cNvSpPr txBox="1">
            <a:spLocks noChangeArrowheads="1"/>
          </p:cNvSpPr>
          <p:nvPr/>
        </p:nvSpPr>
        <p:spPr bwMode="auto">
          <a:xfrm>
            <a:off x="1899367" y="8097030"/>
            <a:ext cx="4935683" cy="723573"/>
          </a:xfrm>
          <a:prstGeom prst="rect">
            <a:avLst/>
          </a:prstGeom>
          <a:noFill/>
          <a:ln w="9525">
            <a:noFill/>
            <a:miter lim="800000"/>
            <a:headEnd/>
            <a:tailEnd/>
          </a:ln>
        </p:spPr>
        <p:txBody>
          <a:bodyPr rot="0" vert="horz" wrap="square" lIns="137160" tIns="68580" rIns="137160" bIns="68580" anchor="t" anchorCtr="0">
            <a:noAutofit/>
          </a:bodyPr>
          <a:lstStyle/>
          <a:p>
            <a:pPr marL="0" marR="0" lvl="0" indent="0" algn="l" defTabSz="1371600" rtl="0" eaLnBrk="0" fontAlgn="auto" latinLnBrk="0" hangingPunct="0">
              <a:lnSpc>
                <a:spcPct val="100000"/>
              </a:lnSpc>
              <a:spcBef>
                <a:spcPts val="0"/>
              </a:spcBef>
              <a:spcAft>
                <a:spcPts val="0"/>
              </a:spcAft>
              <a:buClrTx/>
              <a:buSzTx/>
              <a:buFontTx/>
              <a:buNone/>
              <a:tabLst>
                <a:tab pos="1371600" algn="l"/>
                <a:tab pos="6172200" algn="ctr"/>
                <a:tab pos="8915400" algn="r"/>
              </a:tabLst>
              <a:defRPr/>
            </a:pPr>
            <a:r>
              <a:rPr kumimoji="0" lang="en-US" sz="3000" b="0" i="0" u="none" strike="noStrike" kern="1200" cap="none" spc="0" normalizeH="0" baseline="0" noProof="0" dirty="0">
                <a:ln>
                  <a:noFill/>
                </a:ln>
                <a:solidFill>
                  <a:srgbClr val="000000">
                    <a:lumMod val="85000"/>
                    <a:lumOff val="15000"/>
                  </a:srgbClr>
                </a:solidFill>
                <a:effectLst/>
                <a:uLnTx/>
                <a:uFillTx/>
                <a:latin typeface="Calibri" panose="020F0502020204030204"/>
                <a:ea typeface="+mn-ea"/>
                <a:cs typeface="Arial" pitchFamily="34" charset="0"/>
              </a:rPr>
              <a:t>*Survey of Users, N = 246</a:t>
            </a:r>
            <a:endParaRPr kumimoji="0" lang="en-US" sz="3000" b="0" i="0" u="none" strike="noStrike" kern="1200" cap="none" spc="0" normalizeH="0" baseline="0" noProof="0" dirty="0">
              <a:ln>
                <a:noFill/>
              </a:ln>
              <a:solidFill>
                <a:srgbClr val="000000">
                  <a:lumMod val="85000"/>
                  <a:lumOff val="15000"/>
                </a:srgbClr>
              </a:solidFill>
              <a:effectLst/>
              <a:uLnTx/>
              <a:uFillTx/>
              <a:latin typeface="Calibri" panose="020F0502020204030204"/>
              <a:ea typeface="+mn-ea"/>
              <a:cs typeface="+mn-cs"/>
            </a:endParaRPr>
          </a:p>
        </p:txBody>
      </p:sp>
      <p:graphicFrame>
        <p:nvGraphicFramePr>
          <p:cNvPr id="3" name="Chart 2">
            <a:extLst>
              <a:ext uri="{FF2B5EF4-FFF2-40B4-BE49-F238E27FC236}">
                <a16:creationId xmlns:a16="http://schemas.microsoft.com/office/drawing/2014/main" id="{24159770-2253-84D7-27A3-D50DA6FFD7E0}"/>
              </a:ext>
            </a:extLst>
          </p:cNvPr>
          <p:cNvGraphicFramePr/>
          <p:nvPr/>
        </p:nvGraphicFramePr>
        <p:xfrm>
          <a:off x="2194316" y="2088519"/>
          <a:ext cx="12655761" cy="58436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179059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F9DDA6-8B73-1A6D-5235-6F50E5884E58}"/>
              </a:ext>
            </a:extLst>
          </p:cNvPr>
          <p:cNvSpPr>
            <a:spLocks noGrp="1"/>
          </p:cNvSpPr>
          <p:nvPr>
            <p:ph type="title"/>
          </p:nvPr>
        </p:nvSpPr>
        <p:spPr/>
        <p:txBody>
          <a:bodyPr>
            <a:normAutofit/>
          </a:bodyPr>
          <a:lstStyle/>
          <a:p>
            <a:r>
              <a:rPr lang="en-US" dirty="0">
                <a:latin typeface="Calibri" panose="020F0502020204030204" pitchFamily="34" charset="0"/>
                <a:cs typeface="Calibri" panose="020F0502020204030204" pitchFamily="34" charset="0"/>
              </a:rPr>
              <a:t>Techniques to Isolate the Effects</a:t>
            </a:r>
          </a:p>
        </p:txBody>
      </p:sp>
      <p:sp>
        <p:nvSpPr>
          <p:cNvPr id="2" name="Text Box 2">
            <a:extLst>
              <a:ext uri="{FF2B5EF4-FFF2-40B4-BE49-F238E27FC236}">
                <a16:creationId xmlns:a16="http://schemas.microsoft.com/office/drawing/2014/main" id="{F60957A2-4DD6-D2D8-AA96-9E7D9100078F}"/>
              </a:ext>
            </a:extLst>
          </p:cNvPr>
          <p:cNvSpPr txBox="1">
            <a:spLocks noChangeArrowheads="1"/>
          </p:cNvSpPr>
          <p:nvPr/>
        </p:nvSpPr>
        <p:spPr bwMode="auto">
          <a:xfrm>
            <a:off x="1899367" y="8097030"/>
            <a:ext cx="4935683" cy="723573"/>
          </a:xfrm>
          <a:prstGeom prst="rect">
            <a:avLst/>
          </a:prstGeom>
          <a:noFill/>
          <a:ln w="9525">
            <a:noFill/>
            <a:miter lim="800000"/>
            <a:headEnd/>
            <a:tailEnd/>
          </a:ln>
        </p:spPr>
        <p:txBody>
          <a:bodyPr rot="0" vert="horz" wrap="square" lIns="137160" tIns="68580" rIns="137160" bIns="68580" anchor="t" anchorCtr="0">
            <a:noAutofit/>
          </a:bodyPr>
          <a:lstStyle/>
          <a:p>
            <a:pPr defTabSz="1371600" eaLnBrk="0" hangingPunct="0">
              <a:tabLst>
                <a:tab pos="1371600" algn="l"/>
                <a:tab pos="6172200" algn="ctr"/>
                <a:tab pos="8915400" algn="r"/>
              </a:tabLst>
              <a:defRPr/>
            </a:pPr>
            <a:r>
              <a:rPr lang="en-US" sz="3000" dirty="0">
                <a:solidFill>
                  <a:srgbClr val="000000">
                    <a:lumMod val="85000"/>
                    <a:lumOff val="15000"/>
                  </a:srgbClr>
                </a:solidFill>
                <a:latin typeface="Calibri" panose="020F0502020204030204"/>
                <a:cs typeface="Arial" pitchFamily="34" charset="0"/>
              </a:rPr>
              <a:t>*Survey of Users, N = 246</a:t>
            </a:r>
            <a:endParaRPr lang="en-US" sz="3000" dirty="0">
              <a:solidFill>
                <a:srgbClr val="000000">
                  <a:lumMod val="85000"/>
                  <a:lumOff val="15000"/>
                </a:srgbClr>
              </a:solidFill>
              <a:latin typeface="Calibri" panose="020F0502020204030204"/>
            </a:endParaRPr>
          </a:p>
        </p:txBody>
      </p:sp>
      <p:graphicFrame>
        <p:nvGraphicFramePr>
          <p:cNvPr id="3" name="Chart 2">
            <a:extLst>
              <a:ext uri="{FF2B5EF4-FFF2-40B4-BE49-F238E27FC236}">
                <a16:creationId xmlns:a16="http://schemas.microsoft.com/office/drawing/2014/main" id="{24159770-2253-84D7-27A3-D50DA6FFD7E0}"/>
              </a:ext>
            </a:extLst>
          </p:cNvPr>
          <p:cNvGraphicFramePr/>
          <p:nvPr>
            <p:extLst>
              <p:ext uri="{D42A27DB-BD31-4B8C-83A1-F6EECF244321}">
                <p14:modId xmlns:p14="http://schemas.microsoft.com/office/powerpoint/2010/main" val="3824496267"/>
              </p:ext>
            </p:extLst>
          </p:nvPr>
        </p:nvGraphicFramePr>
        <p:xfrm>
          <a:off x="2194316" y="2088519"/>
          <a:ext cx="12655761" cy="5843675"/>
        </p:xfrm>
        <a:graphic>
          <a:graphicData uri="http://schemas.openxmlformats.org/drawingml/2006/chart">
            <c:chart xmlns:c="http://schemas.openxmlformats.org/drawingml/2006/chart" xmlns:r="http://schemas.openxmlformats.org/officeDocument/2006/relationships" r:id="rId2"/>
          </a:graphicData>
        </a:graphic>
      </p:graphicFrame>
      <p:pic>
        <p:nvPicPr>
          <p:cNvPr id="6" name="Graphic 5" descr="Checkmark with solid fill">
            <a:extLst>
              <a:ext uri="{FF2B5EF4-FFF2-40B4-BE49-F238E27FC236}">
                <a16:creationId xmlns:a16="http://schemas.microsoft.com/office/drawing/2014/main" id="{81BBB5EE-48F0-C57D-06D6-1D4FC61CEA7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56118" y="4010754"/>
            <a:ext cx="656303" cy="656303"/>
          </a:xfrm>
          <a:prstGeom prst="rect">
            <a:avLst/>
          </a:prstGeom>
        </p:spPr>
      </p:pic>
      <p:pic>
        <p:nvPicPr>
          <p:cNvPr id="7" name="Graphic 6" descr="Checkmark with solid fill">
            <a:extLst>
              <a:ext uri="{FF2B5EF4-FFF2-40B4-BE49-F238E27FC236}">
                <a16:creationId xmlns:a16="http://schemas.microsoft.com/office/drawing/2014/main" id="{C182142F-96B2-CA1A-25FE-1BE2A2B6CF1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56117" y="5932989"/>
            <a:ext cx="656303" cy="656303"/>
          </a:xfrm>
          <a:prstGeom prst="rect">
            <a:avLst/>
          </a:prstGeom>
        </p:spPr>
      </p:pic>
      <p:pic>
        <p:nvPicPr>
          <p:cNvPr id="8" name="Graphic 7" descr="Checkmark with solid fill">
            <a:extLst>
              <a:ext uri="{FF2B5EF4-FFF2-40B4-BE49-F238E27FC236}">
                <a16:creationId xmlns:a16="http://schemas.microsoft.com/office/drawing/2014/main" id="{B2C55741-5471-A300-5583-1A12E307EEC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68913" y="6589292"/>
            <a:ext cx="656303" cy="656303"/>
          </a:xfrm>
          <a:prstGeom prst="rect">
            <a:avLst/>
          </a:prstGeom>
        </p:spPr>
      </p:pic>
    </p:spTree>
    <p:extLst>
      <p:ext uri="{BB962C8B-B14F-4D97-AF65-F5344CB8AC3E}">
        <p14:creationId xmlns:p14="http://schemas.microsoft.com/office/powerpoint/2010/main" val="35748022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171"/>
          <p:cNvSpPr txBox="1">
            <a:spLocks noGrp="1"/>
          </p:cNvSpPr>
          <p:nvPr>
            <p:ph type="body" idx="1"/>
          </p:nvPr>
        </p:nvSpPr>
        <p:spPr>
          <a:xfrm>
            <a:off x="4572001" y="1117769"/>
            <a:ext cx="13030200" cy="8956635"/>
          </a:xfrm>
          <a:prstGeom prst="rect">
            <a:avLst/>
          </a:prstGeom>
          <a:noFill/>
          <a:ln>
            <a:noFill/>
          </a:ln>
        </p:spPr>
        <p:txBody>
          <a:bodyPr spcFirstLastPara="1" wrap="square" lIns="137138" tIns="68550" rIns="137138" bIns="68550" anchor="ctr" anchorCtr="0">
            <a:noAutofit/>
          </a:bodyPr>
          <a:lstStyle/>
          <a:p>
            <a:pPr marL="0" indent="0">
              <a:spcBef>
                <a:spcPts val="0"/>
              </a:spcBef>
              <a:buSzPct val="100000"/>
              <a:buNone/>
            </a:pPr>
            <a:r>
              <a:rPr lang="en-US" sz="2200" b="1" dirty="0"/>
              <a:t>Data Collection Techniques</a:t>
            </a:r>
            <a:endParaRPr sz="2200" dirty="0"/>
          </a:p>
          <a:p>
            <a:pPr marL="1114425" lvl="1" indent="-428625">
              <a:spcBef>
                <a:spcPts val="462"/>
              </a:spcBef>
              <a:buSzPct val="100000"/>
            </a:pPr>
            <a:r>
              <a:rPr lang="en-US" sz="2200" dirty="0"/>
              <a:t>(L1) Questionnaire – end of program</a:t>
            </a:r>
          </a:p>
          <a:p>
            <a:pPr marL="1114425" lvl="1" indent="-428625">
              <a:spcBef>
                <a:spcPts val="462"/>
              </a:spcBef>
              <a:buSzPct val="100000"/>
            </a:pPr>
            <a:r>
              <a:rPr lang="en-US" sz="2200" dirty="0"/>
              <a:t>(L2) Knowledge Assessment; Sill Practice –  during program</a:t>
            </a:r>
          </a:p>
          <a:p>
            <a:pPr marL="1114425" lvl="1" indent="-428625">
              <a:spcBef>
                <a:spcPts val="462"/>
              </a:spcBef>
              <a:buSzPct val="100000"/>
            </a:pPr>
            <a:r>
              <a:rPr lang="en-US" sz="2200" dirty="0"/>
              <a:t>(L3)   Self Assessment Questionnaire – 6 months after program</a:t>
            </a:r>
            <a:endParaRPr sz="2200" dirty="0"/>
          </a:p>
          <a:p>
            <a:pPr marL="1114425" lvl="1" indent="-428625">
              <a:spcBef>
                <a:spcPts val="462"/>
              </a:spcBef>
              <a:buSzPct val="100000"/>
            </a:pPr>
            <a:r>
              <a:rPr lang="en-US" sz="2200" dirty="0"/>
              <a:t>(L3)   Employee Survey (25% Sample) – 6 months after program</a:t>
            </a:r>
            <a:endParaRPr sz="2200" dirty="0"/>
          </a:p>
          <a:p>
            <a:pPr marL="1114425" lvl="1" indent="-428625">
              <a:spcBef>
                <a:spcPts val="462"/>
              </a:spcBef>
              <a:buSzPct val="100000"/>
            </a:pPr>
            <a:r>
              <a:rPr lang="en-US" sz="2200" dirty="0"/>
              <a:t>(L4)   Complaint and Turnover Records – 12 months after program</a:t>
            </a:r>
            <a:endParaRPr sz="2200" dirty="0"/>
          </a:p>
          <a:p>
            <a:pPr marL="0" indent="0">
              <a:spcBef>
                <a:spcPts val="528"/>
              </a:spcBef>
              <a:buSzPct val="100000"/>
              <a:buNone/>
            </a:pPr>
            <a:r>
              <a:rPr lang="en-US" sz="2200" b="1" dirty="0"/>
              <a:t>Isolation Techniques</a:t>
            </a:r>
            <a:endParaRPr sz="2200" dirty="0"/>
          </a:p>
          <a:p>
            <a:pPr marL="1114425" lvl="1" indent="-428625">
              <a:spcBef>
                <a:spcPts val="462"/>
              </a:spcBef>
              <a:buSzPct val="100000"/>
            </a:pPr>
            <a:r>
              <a:rPr lang="en-US" sz="2200" dirty="0"/>
              <a:t>Complaints – Trend Line Analysis</a:t>
            </a:r>
            <a:endParaRPr sz="2200" dirty="0"/>
          </a:p>
          <a:p>
            <a:pPr marL="1114425" lvl="1" indent="-428625">
              <a:spcBef>
                <a:spcPts val="462"/>
              </a:spcBef>
              <a:buSzPct val="100000"/>
            </a:pPr>
            <a:r>
              <a:rPr lang="en-US" sz="2200" dirty="0"/>
              <a:t>Turnover – Forecasting </a:t>
            </a:r>
            <a:endParaRPr sz="2200" dirty="0"/>
          </a:p>
          <a:p>
            <a:pPr marL="0" indent="0">
              <a:spcBef>
                <a:spcPts val="528"/>
              </a:spcBef>
              <a:buSzPct val="100000"/>
              <a:buNone/>
            </a:pPr>
            <a:r>
              <a:rPr lang="en-US" sz="2200" b="1" dirty="0"/>
              <a:t>Data Conversion Techniques</a:t>
            </a:r>
            <a:endParaRPr sz="2200" dirty="0"/>
          </a:p>
          <a:p>
            <a:pPr marL="1114425" lvl="1" indent="-428625">
              <a:spcBef>
                <a:spcPts val="462"/>
              </a:spcBef>
              <a:buSzPct val="100000"/>
            </a:pPr>
            <a:r>
              <a:rPr lang="en-US" sz="2200" dirty="0"/>
              <a:t>Complaints – Historical costs and input from experts (internal EEO/AA staff)</a:t>
            </a:r>
            <a:endParaRPr sz="2200" dirty="0"/>
          </a:p>
          <a:p>
            <a:pPr marL="1114425" lvl="1" indent="-428625">
              <a:spcBef>
                <a:spcPts val="462"/>
              </a:spcBef>
              <a:buSzPct val="100000"/>
            </a:pPr>
            <a:r>
              <a:rPr lang="en-US" sz="2200" dirty="0"/>
              <a:t>Turnover – External studies within industry</a:t>
            </a:r>
            <a:endParaRPr sz="2200" dirty="0"/>
          </a:p>
          <a:p>
            <a:pPr marL="0" indent="0">
              <a:spcBef>
                <a:spcPts val="528"/>
              </a:spcBef>
              <a:buSzPct val="100000"/>
              <a:buNone/>
            </a:pPr>
            <a:r>
              <a:rPr lang="en-US" sz="2200" b="1" dirty="0"/>
              <a:t>Program Costs</a:t>
            </a:r>
            <a:endParaRPr sz="2200" dirty="0"/>
          </a:p>
          <a:p>
            <a:pPr marL="1114425" lvl="1" indent="-428625">
              <a:spcBef>
                <a:spcPts val="462"/>
              </a:spcBef>
              <a:buSzPct val="100000"/>
            </a:pPr>
            <a:r>
              <a:rPr lang="en-US" sz="2200" dirty="0"/>
              <a:t>Fully loaded including needs assessment, development, coordination, salaries and benefits of initial meeting, and evaluation</a:t>
            </a:r>
            <a:endParaRPr sz="2200" dirty="0"/>
          </a:p>
          <a:p>
            <a:pPr marL="1114425" lvl="1" indent="-428625">
              <a:spcBef>
                <a:spcPts val="462"/>
              </a:spcBef>
              <a:buSzPct val="100000"/>
            </a:pPr>
            <a:r>
              <a:rPr lang="en-US" sz="2200" dirty="0"/>
              <a:t>Total Costs: $277,987</a:t>
            </a:r>
            <a:endParaRPr sz="2200" dirty="0"/>
          </a:p>
          <a:p>
            <a:pPr marL="0" indent="0">
              <a:spcBef>
                <a:spcPts val="528"/>
              </a:spcBef>
              <a:buSzPct val="100000"/>
              <a:buNone/>
            </a:pPr>
            <a:r>
              <a:rPr lang="en-US" sz="2200" b="1" dirty="0"/>
              <a:t>Benefits (Isolated)</a:t>
            </a:r>
            <a:endParaRPr sz="2200" dirty="0"/>
          </a:p>
          <a:p>
            <a:pPr marL="1114425" lvl="1" indent="-428625">
              <a:spcBef>
                <a:spcPts val="462"/>
              </a:spcBef>
              <a:buSzPct val="100000"/>
            </a:pPr>
            <a:r>
              <a:rPr lang="en-US" sz="2200" b="1" dirty="0"/>
              <a:t>Complaints</a:t>
            </a:r>
            <a:endParaRPr sz="2200" dirty="0"/>
          </a:p>
          <a:p>
            <a:pPr marL="1714500" lvl="2" indent="-342900">
              <a:spcBef>
                <a:spcPts val="413"/>
              </a:spcBef>
              <a:buSzPct val="100000"/>
            </a:pPr>
            <a:r>
              <a:rPr lang="en-US" sz="2200" dirty="0"/>
              <a:t>Value of one complaint: $24,343</a:t>
            </a:r>
            <a:endParaRPr sz="2200" dirty="0"/>
          </a:p>
          <a:p>
            <a:pPr marL="1714500" lvl="2" indent="-342900">
              <a:spcBef>
                <a:spcPts val="413"/>
              </a:spcBef>
              <a:buSzPct val="100000"/>
            </a:pPr>
            <a:r>
              <a:rPr lang="en-US" sz="2200" dirty="0"/>
              <a:t>Prevented over one year: 14.8</a:t>
            </a:r>
            <a:endParaRPr sz="2200" dirty="0"/>
          </a:p>
          <a:p>
            <a:pPr marL="1114425" lvl="1" indent="-428625">
              <a:spcBef>
                <a:spcPts val="462"/>
              </a:spcBef>
              <a:buSzPct val="100000"/>
            </a:pPr>
            <a:r>
              <a:rPr lang="en-US" sz="2200" b="1" dirty="0"/>
              <a:t>Turnover</a:t>
            </a:r>
            <a:endParaRPr sz="2200" dirty="0"/>
          </a:p>
          <a:p>
            <a:pPr marL="1714500" lvl="2" indent="-342900">
              <a:spcBef>
                <a:spcPts val="413"/>
              </a:spcBef>
              <a:buSzPct val="100000"/>
            </a:pPr>
            <a:r>
              <a:rPr lang="en-US" sz="2200" dirty="0"/>
              <a:t>Value of one turnover statistic: $20,887</a:t>
            </a:r>
            <a:endParaRPr sz="2200" dirty="0"/>
          </a:p>
          <a:p>
            <a:pPr marL="1714500" lvl="2" indent="-342900">
              <a:spcBef>
                <a:spcPts val="413"/>
              </a:spcBef>
              <a:buSzPct val="100000"/>
            </a:pPr>
            <a:r>
              <a:rPr lang="en-US" sz="2200" dirty="0"/>
              <a:t>Prevented over one year: 136</a:t>
            </a:r>
            <a:endParaRPr sz="2200" dirty="0"/>
          </a:p>
        </p:txBody>
      </p:sp>
      <p:sp>
        <p:nvSpPr>
          <p:cNvPr id="337" name="Google Shape;337;p171"/>
          <p:cNvSpPr txBox="1"/>
          <p:nvPr/>
        </p:nvSpPr>
        <p:spPr>
          <a:xfrm>
            <a:off x="4572001" y="212597"/>
            <a:ext cx="13483652" cy="905172"/>
          </a:xfrm>
          <a:prstGeom prst="rect">
            <a:avLst/>
          </a:prstGeom>
          <a:noFill/>
          <a:ln>
            <a:noFill/>
          </a:ln>
        </p:spPr>
        <p:txBody>
          <a:bodyPr spcFirstLastPara="1" wrap="square" lIns="137138" tIns="68550" rIns="137138" bIns="68550" anchor="t" anchorCtr="0">
            <a:noAutofit/>
          </a:bodyPr>
          <a:lstStyle/>
          <a:p>
            <a:pPr algn="ctr" defTabSz="1371600">
              <a:buClr>
                <a:srgbClr val="000000"/>
              </a:buClr>
              <a:buSzPts val="4000"/>
            </a:pPr>
            <a:r>
              <a:rPr lang="en-US" sz="5400" b="1" kern="0" dirty="0">
                <a:solidFill>
                  <a:srgbClr val="000000"/>
                </a:solidFill>
                <a:latin typeface="Calibri"/>
                <a:ea typeface="Calibri"/>
                <a:cs typeface="Calibri"/>
                <a:sym typeface="Calibri"/>
              </a:rPr>
              <a:t>Healthcare, Inc.</a:t>
            </a:r>
            <a:endParaRPr sz="2000" kern="0" dirty="0">
              <a:solidFill>
                <a:srgbClr val="000000"/>
              </a:solidFill>
              <a:latin typeface="Arial"/>
              <a:cs typeface="Arial"/>
              <a:sym typeface="Arial"/>
            </a:endParaRPr>
          </a:p>
        </p:txBody>
      </p:sp>
      <p:pic>
        <p:nvPicPr>
          <p:cNvPr id="338" name="Google Shape;338;p171" descr="Healthcare System Asseses Converged Infrastructure to Increase Efficiency, Save Costs"/>
          <p:cNvPicPr preferRelativeResize="0"/>
          <p:nvPr/>
        </p:nvPicPr>
        <p:blipFill rotWithShape="1">
          <a:blip r:embed="rId3" cstate="screen">
            <a:alphaModFix/>
            <a:extLst>
              <a:ext uri="{28A0092B-C50C-407E-A947-70E740481C1C}">
                <a14:useLocalDpi xmlns:a14="http://schemas.microsoft.com/office/drawing/2010/main"/>
              </a:ext>
            </a:extLst>
          </a:blip>
          <a:srcRect t="-181" b="-1"/>
          <a:stretch/>
        </p:blipFill>
        <p:spPr>
          <a:xfrm>
            <a:off x="0" y="-18600"/>
            <a:ext cx="4343401" cy="10305599"/>
          </a:xfrm>
          <a:prstGeom prst="rect">
            <a:avLst/>
          </a:prstGeom>
          <a:noFill/>
          <a:ln>
            <a:noFill/>
          </a:ln>
        </p:spPr>
      </p:pic>
      <p:sp>
        <p:nvSpPr>
          <p:cNvPr id="2" name="Slide Number Placeholder 20">
            <a:extLst>
              <a:ext uri="{FF2B5EF4-FFF2-40B4-BE49-F238E27FC236}">
                <a16:creationId xmlns:a16="http://schemas.microsoft.com/office/drawing/2014/main" id="{93C1A942-58D3-0042-EE7B-DC22B73D0E96}"/>
              </a:ext>
            </a:extLst>
          </p:cNvPr>
          <p:cNvSpPr txBox="1">
            <a:spLocks/>
          </p:cNvSpPr>
          <p:nvPr/>
        </p:nvSpPr>
        <p:spPr>
          <a:xfrm>
            <a:off x="14172794" y="9738941"/>
            <a:ext cx="4114467" cy="547644"/>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64" fontAlgn="base">
              <a:spcBef>
                <a:spcPct val="0"/>
              </a:spcBef>
              <a:spcAft>
                <a:spcPts val="900"/>
              </a:spcAft>
              <a:defRPr/>
            </a:pPr>
            <a:fld id="{5CAF2848-72F5-C442-96E7-D641D54052C2}" type="slidenum">
              <a:rPr lang="en-US" sz="2400">
                <a:solidFill>
                  <a:schemeClr val="tx1">
                    <a:lumMod val="50000"/>
                    <a:lumOff val="50000"/>
                  </a:schemeClr>
                </a:solidFill>
                <a:latin typeface="Calibri" panose="020F0502020204030204"/>
              </a:rPr>
              <a:pPr defTabSz="1028664" fontAlgn="base">
                <a:spcBef>
                  <a:spcPct val="0"/>
                </a:spcBef>
                <a:spcAft>
                  <a:spcPts val="900"/>
                </a:spcAft>
                <a:defRPr/>
              </a:pPr>
              <a:t>26</a:t>
            </a:fld>
            <a:endParaRPr lang="en-US" sz="2400" dirty="0">
              <a:solidFill>
                <a:schemeClr val="tx1">
                  <a:lumMod val="50000"/>
                  <a:lumOff val="50000"/>
                </a:schemeClr>
              </a:solidFill>
              <a:latin typeface="Calibri" panose="020F0502020204030204"/>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3DC4B6C-7604-6E4B-B6AB-3910AAA8EC1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930336" y="6610675"/>
            <a:ext cx="4126435" cy="2750955"/>
          </a:xfrm>
          <a:prstGeom prst="rect">
            <a:avLst/>
          </a:prstGeom>
        </p:spPr>
      </p:pic>
      <p:sp>
        <p:nvSpPr>
          <p:cNvPr id="13" name="Subtitle 2">
            <a:extLst>
              <a:ext uri="{FF2B5EF4-FFF2-40B4-BE49-F238E27FC236}">
                <a16:creationId xmlns:a16="http://schemas.microsoft.com/office/drawing/2014/main" id="{8FC5BBE4-AE96-AD4A-AF40-F48BA1934C4D}"/>
              </a:ext>
            </a:extLst>
          </p:cNvPr>
          <p:cNvSpPr txBox="1">
            <a:spLocks/>
          </p:cNvSpPr>
          <p:nvPr/>
        </p:nvSpPr>
        <p:spPr>
          <a:xfrm>
            <a:off x="1527263" y="615691"/>
            <a:ext cx="15233476" cy="1041941"/>
          </a:xfrm>
          <a:prstGeom prst="rect">
            <a:avLst/>
          </a:prstGeom>
        </p:spPr>
        <p:txBody>
          <a:bodyPr vert="horz" lIns="137149" tIns="68574" rIns="137149" bIns="68574"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1371495" rtl="0" eaLnBrk="1" fontAlgn="base" latinLnBrk="0" hangingPunct="1">
              <a:lnSpc>
                <a:spcPct val="100000"/>
              </a:lnSpc>
              <a:spcBef>
                <a:spcPct val="20000"/>
              </a:spcBef>
              <a:spcAft>
                <a:spcPct val="0"/>
              </a:spcAft>
              <a:buClrTx/>
              <a:buSzTx/>
              <a:buFont typeface="Arial" pitchFamily="34" charset="0"/>
              <a:buNone/>
              <a:tabLst/>
              <a:defRPr/>
            </a:pPr>
            <a:r>
              <a:rPr kumimoji="0" lang="en-US" sz="6599"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What is ROI?</a:t>
            </a:r>
          </a:p>
        </p:txBody>
      </p:sp>
      <p:sp>
        <p:nvSpPr>
          <p:cNvPr id="14" name="Text Box 12">
            <a:extLst>
              <a:ext uri="{FF2B5EF4-FFF2-40B4-BE49-F238E27FC236}">
                <a16:creationId xmlns:a16="http://schemas.microsoft.com/office/drawing/2014/main" id="{97DA8120-255A-E644-8122-241EFDAE1CF8}"/>
              </a:ext>
            </a:extLst>
          </p:cNvPr>
          <p:cNvSpPr txBox="1">
            <a:spLocks noChangeArrowheads="1"/>
          </p:cNvSpPr>
          <p:nvPr/>
        </p:nvSpPr>
        <p:spPr bwMode="auto">
          <a:xfrm>
            <a:off x="1978493" y="2941434"/>
            <a:ext cx="3200141" cy="7694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1371495" rtl="0" eaLnBrk="0" fontAlgn="base" latinLnBrk="0" hangingPunct="0">
              <a:lnSpc>
                <a:spcPct val="100000"/>
              </a:lnSpc>
              <a:spcBef>
                <a:spcPct val="50000"/>
              </a:spcBef>
              <a:spcAft>
                <a:spcPct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BCR =</a:t>
            </a:r>
          </a:p>
        </p:txBody>
      </p:sp>
      <p:grpSp>
        <p:nvGrpSpPr>
          <p:cNvPr id="15" name="Group 9">
            <a:extLst>
              <a:ext uri="{FF2B5EF4-FFF2-40B4-BE49-F238E27FC236}">
                <a16:creationId xmlns:a16="http://schemas.microsoft.com/office/drawing/2014/main" id="{7EBFCA1D-F3A1-794A-BA42-F0EE15D76A2C}"/>
              </a:ext>
            </a:extLst>
          </p:cNvPr>
          <p:cNvGrpSpPr>
            <a:grpSpLocks/>
          </p:cNvGrpSpPr>
          <p:nvPr/>
        </p:nvGrpSpPr>
        <p:grpSpPr bwMode="auto">
          <a:xfrm>
            <a:off x="5443868" y="2512827"/>
            <a:ext cx="6285991" cy="1615828"/>
            <a:chOff x="2667000" y="2133600"/>
            <a:chExt cx="4191000" cy="1077305"/>
          </a:xfrm>
        </p:grpSpPr>
        <p:sp>
          <p:nvSpPr>
            <p:cNvPr id="16" name="Text Box 10">
              <a:extLst>
                <a:ext uri="{FF2B5EF4-FFF2-40B4-BE49-F238E27FC236}">
                  <a16:creationId xmlns:a16="http://schemas.microsoft.com/office/drawing/2014/main" id="{396901E8-CBE3-F44A-A012-CB0542DD69BA}"/>
                </a:ext>
              </a:extLst>
            </p:cNvPr>
            <p:cNvSpPr txBox="1">
              <a:spLocks noChangeArrowheads="1"/>
            </p:cNvSpPr>
            <p:nvPr/>
          </p:nvSpPr>
          <p:spPr bwMode="auto">
            <a:xfrm>
              <a:off x="2971800" y="2133600"/>
              <a:ext cx="3810000" cy="10773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1371495" rtl="0" eaLnBrk="0" fontAlgn="base" latinLnBrk="0" hangingPunct="0">
                <a:lnSpc>
                  <a:spcPct val="100000"/>
                </a:lnSpc>
                <a:spcBef>
                  <a:spcPct val="25000"/>
                </a:spcBef>
                <a:spcAft>
                  <a:spcPct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Program Benefits</a:t>
              </a:r>
            </a:p>
            <a:p>
              <a:pPr marL="0" marR="0" lvl="0" indent="0" algn="ctr" defTabSz="1371495" rtl="0" eaLnBrk="0" fontAlgn="base" latinLnBrk="0" hangingPunct="0">
                <a:lnSpc>
                  <a:spcPct val="100000"/>
                </a:lnSpc>
                <a:spcBef>
                  <a:spcPct val="25000"/>
                </a:spcBef>
                <a:spcAft>
                  <a:spcPct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Program Costs</a:t>
              </a:r>
            </a:p>
          </p:txBody>
        </p:sp>
        <p:sp>
          <p:nvSpPr>
            <p:cNvPr id="17" name="Line 15">
              <a:extLst>
                <a:ext uri="{FF2B5EF4-FFF2-40B4-BE49-F238E27FC236}">
                  <a16:creationId xmlns:a16="http://schemas.microsoft.com/office/drawing/2014/main" id="{A01F5202-177C-B44E-AFC7-4C468477B8F3}"/>
                </a:ext>
              </a:extLst>
            </p:cNvPr>
            <p:cNvSpPr>
              <a:spLocks noChangeShapeType="1"/>
            </p:cNvSpPr>
            <p:nvPr/>
          </p:nvSpPr>
          <p:spPr bwMode="auto">
            <a:xfrm>
              <a:off x="2667000" y="2743200"/>
              <a:ext cx="41910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137149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sym typeface="Arial"/>
              </a:endParaRPr>
            </a:p>
          </p:txBody>
        </p:sp>
      </p:grpSp>
      <p:sp>
        <p:nvSpPr>
          <p:cNvPr id="18" name="Text Box 13">
            <a:extLst>
              <a:ext uri="{FF2B5EF4-FFF2-40B4-BE49-F238E27FC236}">
                <a16:creationId xmlns:a16="http://schemas.microsoft.com/office/drawing/2014/main" id="{F432129F-A21E-B743-8570-B8766BABF8B8}"/>
              </a:ext>
            </a:extLst>
          </p:cNvPr>
          <p:cNvSpPr txBox="1">
            <a:spLocks noChangeArrowheads="1"/>
          </p:cNvSpPr>
          <p:nvPr/>
        </p:nvSpPr>
        <p:spPr bwMode="auto">
          <a:xfrm>
            <a:off x="1106109" y="5418390"/>
            <a:ext cx="3973508" cy="7694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1371495" rtl="0" eaLnBrk="0" fontAlgn="base" latinLnBrk="0" hangingPunct="0">
              <a:lnSpc>
                <a:spcPct val="100000"/>
              </a:lnSpc>
              <a:spcBef>
                <a:spcPct val="50000"/>
              </a:spcBef>
              <a:spcAft>
                <a:spcPct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ROI =</a:t>
            </a:r>
          </a:p>
        </p:txBody>
      </p:sp>
      <p:grpSp>
        <p:nvGrpSpPr>
          <p:cNvPr id="19" name="Group 10">
            <a:extLst>
              <a:ext uri="{FF2B5EF4-FFF2-40B4-BE49-F238E27FC236}">
                <a16:creationId xmlns:a16="http://schemas.microsoft.com/office/drawing/2014/main" id="{CE63640C-3F32-CC4B-9FDB-DA66F7D98EC3}"/>
              </a:ext>
            </a:extLst>
          </p:cNvPr>
          <p:cNvGrpSpPr>
            <a:grpSpLocks/>
          </p:cNvGrpSpPr>
          <p:nvPr/>
        </p:nvGrpSpPr>
        <p:grpSpPr bwMode="auto">
          <a:xfrm>
            <a:off x="3926928" y="5056103"/>
            <a:ext cx="11850772" cy="1615827"/>
            <a:chOff x="1982671" y="3726066"/>
            <a:chExt cx="7901155" cy="1077305"/>
          </a:xfrm>
        </p:grpSpPr>
        <p:sp>
          <p:nvSpPr>
            <p:cNvPr id="20" name="Text Box 11">
              <a:extLst>
                <a:ext uri="{FF2B5EF4-FFF2-40B4-BE49-F238E27FC236}">
                  <a16:creationId xmlns:a16="http://schemas.microsoft.com/office/drawing/2014/main" id="{0EAD5D59-8332-AF45-8663-BD9502698C38}"/>
                </a:ext>
              </a:extLst>
            </p:cNvPr>
            <p:cNvSpPr txBox="1">
              <a:spLocks noChangeArrowheads="1"/>
            </p:cNvSpPr>
            <p:nvPr/>
          </p:nvSpPr>
          <p:spPr bwMode="auto">
            <a:xfrm>
              <a:off x="1982671" y="3726066"/>
              <a:ext cx="6442349" cy="10773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1371495" rtl="0" eaLnBrk="0" fontAlgn="base" latinLnBrk="0" hangingPunct="0">
                <a:lnSpc>
                  <a:spcPct val="100000"/>
                </a:lnSpc>
                <a:spcBef>
                  <a:spcPct val="25000"/>
                </a:spcBef>
                <a:spcAft>
                  <a:spcPct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Program Benefits – Program Costs</a:t>
              </a:r>
            </a:p>
            <a:p>
              <a:pPr marL="0" marR="0" lvl="0" indent="0" algn="ctr" defTabSz="1371495" rtl="0" eaLnBrk="0" fontAlgn="base" latinLnBrk="0" hangingPunct="0">
                <a:lnSpc>
                  <a:spcPct val="100000"/>
                </a:lnSpc>
                <a:spcBef>
                  <a:spcPct val="25000"/>
                </a:spcBef>
                <a:spcAft>
                  <a:spcPct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Program Costs</a:t>
              </a:r>
            </a:p>
          </p:txBody>
        </p:sp>
        <p:sp>
          <p:nvSpPr>
            <p:cNvPr id="21" name="Line 14">
              <a:extLst>
                <a:ext uri="{FF2B5EF4-FFF2-40B4-BE49-F238E27FC236}">
                  <a16:creationId xmlns:a16="http://schemas.microsoft.com/office/drawing/2014/main" id="{17D7FFD8-9B2A-914F-BB3D-3312CD01AFB6}"/>
                </a:ext>
              </a:extLst>
            </p:cNvPr>
            <p:cNvSpPr>
              <a:spLocks noChangeShapeType="1"/>
            </p:cNvSpPr>
            <p:nvPr/>
          </p:nvSpPr>
          <p:spPr bwMode="auto">
            <a:xfrm flipV="1">
              <a:off x="2362200" y="4259998"/>
              <a:ext cx="55626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137149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sym typeface="Arial"/>
              </a:endParaRPr>
            </a:p>
          </p:txBody>
        </p:sp>
        <p:sp>
          <p:nvSpPr>
            <p:cNvPr id="22" name="Text Box 16">
              <a:extLst>
                <a:ext uri="{FF2B5EF4-FFF2-40B4-BE49-F238E27FC236}">
                  <a16:creationId xmlns:a16="http://schemas.microsoft.com/office/drawing/2014/main" id="{0D52F7BA-EC86-6642-BEC0-1C3BD8D21E45}"/>
                </a:ext>
              </a:extLst>
            </p:cNvPr>
            <p:cNvSpPr txBox="1">
              <a:spLocks noChangeArrowheads="1"/>
            </p:cNvSpPr>
            <p:nvPr/>
          </p:nvSpPr>
          <p:spPr bwMode="auto">
            <a:xfrm>
              <a:off x="8170810" y="3940355"/>
              <a:ext cx="1713016" cy="51300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l" defTabSz="1371495" rtl="0" eaLnBrk="0" fontAlgn="base" latinLnBrk="0" hangingPunct="0">
                <a:lnSpc>
                  <a:spcPct val="100000"/>
                </a:lnSpc>
                <a:spcBef>
                  <a:spcPct val="50000"/>
                </a:spcBef>
                <a:spcAft>
                  <a:spcPct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x 100</a:t>
              </a:r>
            </a:p>
          </p:txBody>
        </p:sp>
      </p:grpSp>
      <p:sp>
        <p:nvSpPr>
          <p:cNvPr id="24" name="Google Shape;2050;p174">
            <a:extLst>
              <a:ext uri="{FF2B5EF4-FFF2-40B4-BE49-F238E27FC236}">
                <a16:creationId xmlns:a16="http://schemas.microsoft.com/office/drawing/2014/main" id="{3901389F-334F-D240-B2A3-7CB034D01B34}"/>
              </a:ext>
            </a:extLst>
          </p:cNvPr>
          <p:cNvSpPr txBox="1"/>
          <p:nvPr/>
        </p:nvSpPr>
        <p:spPr>
          <a:xfrm>
            <a:off x="14098262" y="9738941"/>
            <a:ext cx="4188998" cy="547644"/>
          </a:xfrm>
          <a:prstGeom prst="rect">
            <a:avLst/>
          </a:prstGeom>
          <a:noFill/>
          <a:ln>
            <a:noFill/>
          </a:ln>
        </p:spPr>
        <p:txBody>
          <a:bodyPr spcFirstLastPara="1" wrap="square" lIns="137127" tIns="68544" rIns="137127" bIns="68544" anchor="b" anchorCtr="0">
            <a:noAutofit/>
          </a:bodyPr>
          <a:lstStyle/>
          <a:p>
            <a:pPr marL="0" marR="0" lvl="0" indent="0" algn="r" defTabSz="1371552" rtl="0" eaLnBrk="1" fontAlgn="auto" latinLnBrk="0" hangingPunct="1">
              <a:lnSpc>
                <a:spcPct val="100000"/>
              </a:lnSpc>
              <a:spcBef>
                <a:spcPts val="0"/>
              </a:spcBef>
              <a:spcAft>
                <a:spcPts val="0"/>
              </a:spcAft>
              <a:buClr>
                <a:srgbClr val="7F7F7F"/>
              </a:buClr>
              <a:buSzPts val="1200"/>
              <a:buFontTx/>
              <a:buNone/>
              <a:tabLst/>
              <a:defRPr/>
            </a:pPr>
            <a:fld id="{00000000-1234-1234-1234-123412341234}" type="slidenum">
              <a:rPr kumimoji="0" lang="en-US" sz="2400" b="0" i="0" u="none" strike="noStrike" kern="0" cap="none" spc="0" normalizeH="0" baseline="0" noProof="0">
                <a:ln>
                  <a:noFill/>
                </a:ln>
                <a:solidFill>
                  <a:prstClr val="white"/>
                </a:solidFill>
                <a:effectLst/>
                <a:uLnTx/>
                <a:uFillTx/>
                <a:latin typeface="Calibri" panose="020F0502020204030204" pitchFamily="34" charset="0"/>
                <a:ea typeface="Calibri"/>
                <a:cs typeface="Calibri" panose="020F0502020204030204" pitchFamily="34" charset="0"/>
                <a:sym typeface="Calibri"/>
              </a:rPr>
              <a:pPr marL="0" marR="0" lvl="0" indent="0" algn="r" defTabSz="1371552" rtl="0" eaLnBrk="1" fontAlgn="auto" latinLnBrk="0" hangingPunct="1">
                <a:lnSpc>
                  <a:spcPct val="100000"/>
                </a:lnSpc>
                <a:spcBef>
                  <a:spcPts val="0"/>
                </a:spcBef>
                <a:spcAft>
                  <a:spcPts val="0"/>
                </a:spcAft>
                <a:buClr>
                  <a:srgbClr val="7F7F7F"/>
                </a:buClr>
                <a:buSzPts val="1200"/>
                <a:buFontTx/>
                <a:buNone/>
                <a:tabLst/>
                <a:defRPr/>
              </a:pPr>
              <a:t>27</a:t>
            </a:fld>
            <a:endParaRPr kumimoji="0" sz="2400" b="0" i="0" u="none" strike="noStrike" kern="0" cap="none" spc="0" normalizeH="0" baseline="0" noProof="0" dirty="0">
              <a:ln>
                <a:noFill/>
              </a:ln>
              <a:solidFill>
                <a:prstClr val="white"/>
              </a:solidFill>
              <a:effectLst/>
              <a:uLnTx/>
              <a:uFillTx/>
              <a:latin typeface="Calibri" panose="020F0502020204030204" pitchFamily="34" charset="0"/>
              <a:ea typeface="Calibri"/>
              <a:cs typeface="Calibri" panose="020F0502020204030204" pitchFamily="34" charset="0"/>
              <a:sym typeface="Calibri"/>
            </a:endParaRPr>
          </a:p>
        </p:txBody>
      </p:sp>
    </p:spTree>
    <p:extLst>
      <p:ext uri="{BB962C8B-B14F-4D97-AF65-F5344CB8AC3E}">
        <p14:creationId xmlns:p14="http://schemas.microsoft.com/office/powerpoint/2010/main" val="18289941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171"/>
          <p:cNvSpPr txBox="1">
            <a:spLocks noGrp="1"/>
          </p:cNvSpPr>
          <p:nvPr>
            <p:ph type="body" idx="1"/>
          </p:nvPr>
        </p:nvSpPr>
        <p:spPr>
          <a:xfrm>
            <a:off x="4572001" y="1117769"/>
            <a:ext cx="13030200" cy="8956635"/>
          </a:xfrm>
          <a:prstGeom prst="rect">
            <a:avLst/>
          </a:prstGeom>
          <a:noFill/>
          <a:ln>
            <a:noFill/>
          </a:ln>
        </p:spPr>
        <p:txBody>
          <a:bodyPr spcFirstLastPara="1" wrap="square" lIns="137138" tIns="68550" rIns="137138" bIns="68550" anchor="t" anchorCtr="0">
            <a:noAutofit/>
          </a:bodyPr>
          <a:lstStyle/>
          <a:p>
            <a:pPr marL="0" indent="0">
              <a:spcBef>
                <a:spcPts val="528"/>
              </a:spcBef>
              <a:buSzPct val="100000"/>
              <a:buNone/>
            </a:pPr>
            <a:r>
              <a:rPr lang="en-US" sz="2800" b="1" dirty="0"/>
              <a:t>Program Costs</a:t>
            </a:r>
            <a:endParaRPr lang="en-US" sz="2800" dirty="0"/>
          </a:p>
          <a:p>
            <a:pPr marL="1114425" lvl="1" indent="-428625">
              <a:spcBef>
                <a:spcPts val="462"/>
              </a:spcBef>
              <a:buSzPct val="100000"/>
            </a:pPr>
            <a:r>
              <a:rPr lang="en-US" dirty="0"/>
              <a:t>Fully loaded including needs assessment, development, coordination, salaries and benefits of initial meeting, and evaluation</a:t>
            </a:r>
          </a:p>
          <a:p>
            <a:pPr marL="1114425" lvl="1" indent="-428625">
              <a:spcBef>
                <a:spcPts val="462"/>
              </a:spcBef>
              <a:buSzPct val="100000"/>
            </a:pPr>
            <a:r>
              <a:rPr lang="en-US" dirty="0"/>
              <a:t>Total Costs: $277,987</a:t>
            </a:r>
          </a:p>
          <a:p>
            <a:pPr marL="0" indent="0">
              <a:spcBef>
                <a:spcPts val="528"/>
              </a:spcBef>
              <a:buSzPct val="100000"/>
              <a:buNone/>
            </a:pPr>
            <a:r>
              <a:rPr lang="en-US" sz="2800" b="1" dirty="0"/>
              <a:t>Benefits (Isolated)</a:t>
            </a:r>
            <a:endParaRPr lang="en-US" sz="2800" dirty="0"/>
          </a:p>
          <a:p>
            <a:pPr marL="1114425" lvl="1" indent="-428625">
              <a:spcBef>
                <a:spcPts val="462"/>
              </a:spcBef>
              <a:buSzPct val="100000"/>
            </a:pPr>
            <a:r>
              <a:rPr lang="en-US" b="1" dirty="0"/>
              <a:t>Complaints</a:t>
            </a:r>
            <a:endParaRPr lang="en-US" dirty="0"/>
          </a:p>
          <a:p>
            <a:pPr marL="1714500" lvl="2" indent="-342900">
              <a:spcBef>
                <a:spcPts val="413"/>
              </a:spcBef>
              <a:buSzPct val="100000"/>
            </a:pPr>
            <a:r>
              <a:rPr lang="en-US" sz="2800" dirty="0"/>
              <a:t>Value of one complaint: $24,343</a:t>
            </a:r>
          </a:p>
          <a:p>
            <a:pPr marL="1714500" lvl="2" indent="-342900">
              <a:spcBef>
                <a:spcPts val="413"/>
              </a:spcBef>
              <a:buSzPct val="100000"/>
            </a:pPr>
            <a:r>
              <a:rPr lang="en-US" sz="2800" dirty="0"/>
              <a:t>Prevented over one year: 14.8</a:t>
            </a:r>
          </a:p>
          <a:p>
            <a:pPr marL="1714500" lvl="2" indent="-342900">
              <a:spcBef>
                <a:spcPts val="413"/>
              </a:spcBef>
              <a:buSzPct val="100000"/>
            </a:pPr>
            <a:r>
              <a:rPr lang="en-US" sz="2800" dirty="0"/>
              <a:t>14.8 x $24,343 = $360,276.40</a:t>
            </a:r>
          </a:p>
          <a:p>
            <a:pPr marL="1114425" lvl="1" indent="-428625">
              <a:spcBef>
                <a:spcPts val="462"/>
              </a:spcBef>
              <a:buSzPct val="100000"/>
            </a:pPr>
            <a:r>
              <a:rPr lang="en-US" b="1" dirty="0"/>
              <a:t>Turnover</a:t>
            </a:r>
            <a:endParaRPr lang="en-US" dirty="0"/>
          </a:p>
          <a:p>
            <a:pPr marL="1714500" lvl="2" indent="-342900">
              <a:spcBef>
                <a:spcPts val="413"/>
              </a:spcBef>
              <a:buSzPct val="100000"/>
            </a:pPr>
            <a:r>
              <a:rPr lang="en-US" sz="2800" dirty="0"/>
              <a:t>Value of one turnover statistic: $20,887</a:t>
            </a:r>
          </a:p>
          <a:p>
            <a:pPr marL="1714500" lvl="2" indent="-342900">
              <a:spcBef>
                <a:spcPts val="413"/>
              </a:spcBef>
              <a:buSzPct val="100000"/>
            </a:pPr>
            <a:r>
              <a:rPr lang="en-US" sz="2800" dirty="0"/>
              <a:t>Prevented over one year: 136</a:t>
            </a:r>
          </a:p>
          <a:p>
            <a:pPr marL="1714500" lvl="2" indent="-342900">
              <a:spcBef>
                <a:spcPts val="413"/>
              </a:spcBef>
              <a:buSzPct val="100000"/>
            </a:pPr>
            <a:r>
              <a:rPr lang="en-US" sz="2800" dirty="0"/>
              <a:t>136 x $20,887 = $2,840,632</a:t>
            </a:r>
          </a:p>
        </p:txBody>
      </p:sp>
      <p:sp>
        <p:nvSpPr>
          <p:cNvPr id="337" name="Google Shape;337;p171"/>
          <p:cNvSpPr txBox="1"/>
          <p:nvPr/>
        </p:nvSpPr>
        <p:spPr>
          <a:xfrm>
            <a:off x="4572001" y="212597"/>
            <a:ext cx="13483652" cy="905172"/>
          </a:xfrm>
          <a:prstGeom prst="rect">
            <a:avLst/>
          </a:prstGeom>
          <a:noFill/>
          <a:ln>
            <a:noFill/>
          </a:ln>
        </p:spPr>
        <p:txBody>
          <a:bodyPr spcFirstLastPara="1" wrap="square" lIns="137138" tIns="68550" rIns="137138" bIns="68550" anchor="t" anchorCtr="0">
            <a:noAutofit/>
          </a:bodyPr>
          <a:lstStyle/>
          <a:p>
            <a:pPr algn="ctr" defTabSz="1371600">
              <a:buClr>
                <a:srgbClr val="000000"/>
              </a:buClr>
              <a:buSzPts val="4000"/>
            </a:pPr>
            <a:r>
              <a:rPr lang="en-US" sz="5400" b="1" kern="0" dirty="0">
                <a:solidFill>
                  <a:srgbClr val="000000"/>
                </a:solidFill>
                <a:latin typeface="Calibri"/>
                <a:ea typeface="Calibri"/>
                <a:cs typeface="Calibri"/>
                <a:sym typeface="Calibri"/>
              </a:rPr>
              <a:t>Healthcare, Inc.</a:t>
            </a:r>
            <a:endParaRPr sz="2000" kern="0" dirty="0">
              <a:solidFill>
                <a:srgbClr val="000000"/>
              </a:solidFill>
              <a:latin typeface="Arial"/>
              <a:cs typeface="Arial"/>
              <a:sym typeface="Arial"/>
            </a:endParaRPr>
          </a:p>
        </p:txBody>
      </p:sp>
      <p:pic>
        <p:nvPicPr>
          <p:cNvPr id="338" name="Google Shape;338;p171" descr="Healthcare System Asseses Converged Infrastructure to Increase Efficiency, Save Costs"/>
          <p:cNvPicPr preferRelativeResize="0"/>
          <p:nvPr/>
        </p:nvPicPr>
        <p:blipFill rotWithShape="1">
          <a:blip r:embed="rId3" cstate="screen">
            <a:alphaModFix/>
            <a:extLst>
              <a:ext uri="{28A0092B-C50C-407E-A947-70E740481C1C}">
                <a14:useLocalDpi xmlns:a14="http://schemas.microsoft.com/office/drawing/2010/main"/>
              </a:ext>
            </a:extLst>
          </a:blip>
          <a:srcRect t="-181" b="-1"/>
          <a:stretch/>
        </p:blipFill>
        <p:spPr>
          <a:xfrm>
            <a:off x="0" y="-18600"/>
            <a:ext cx="4343401" cy="10305599"/>
          </a:xfrm>
          <a:prstGeom prst="rect">
            <a:avLst/>
          </a:prstGeom>
          <a:noFill/>
          <a:ln>
            <a:noFill/>
          </a:ln>
        </p:spPr>
      </p:pic>
      <p:sp>
        <p:nvSpPr>
          <p:cNvPr id="2" name="Text Box 13">
            <a:extLst>
              <a:ext uri="{FF2B5EF4-FFF2-40B4-BE49-F238E27FC236}">
                <a16:creationId xmlns:a16="http://schemas.microsoft.com/office/drawing/2014/main" id="{A0964D11-F3B1-30DE-FDAA-3F868E51E799}"/>
              </a:ext>
            </a:extLst>
          </p:cNvPr>
          <p:cNvSpPr txBox="1">
            <a:spLocks noChangeArrowheads="1"/>
          </p:cNvSpPr>
          <p:nvPr/>
        </p:nvSpPr>
        <p:spPr bwMode="auto">
          <a:xfrm>
            <a:off x="5510656" y="8692301"/>
            <a:ext cx="1757483"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1371495"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ROI =</a:t>
            </a:r>
          </a:p>
        </p:txBody>
      </p:sp>
      <p:grpSp>
        <p:nvGrpSpPr>
          <p:cNvPr id="3" name="Group 10">
            <a:extLst>
              <a:ext uri="{FF2B5EF4-FFF2-40B4-BE49-F238E27FC236}">
                <a16:creationId xmlns:a16="http://schemas.microsoft.com/office/drawing/2014/main" id="{7BC33B3E-A797-4753-3418-58ED86AEB5AD}"/>
              </a:ext>
            </a:extLst>
          </p:cNvPr>
          <p:cNvGrpSpPr>
            <a:grpSpLocks/>
          </p:cNvGrpSpPr>
          <p:nvPr/>
        </p:nvGrpSpPr>
        <p:grpSpPr bwMode="auto">
          <a:xfrm>
            <a:off x="5765635" y="8330664"/>
            <a:ext cx="10976850" cy="1200329"/>
            <a:chOff x="998013" y="3805521"/>
            <a:chExt cx="7318494" cy="800284"/>
          </a:xfrm>
        </p:grpSpPr>
        <p:sp>
          <p:nvSpPr>
            <p:cNvPr id="4" name="Text Box 11">
              <a:extLst>
                <a:ext uri="{FF2B5EF4-FFF2-40B4-BE49-F238E27FC236}">
                  <a16:creationId xmlns:a16="http://schemas.microsoft.com/office/drawing/2014/main" id="{870B619A-03CA-D6A4-5ABE-75DF5947784D}"/>
                </a:ext>
              </a:extLst>
            </p:cNvPr>
            <p:cNvSpPr txBox="1">
              <a:spLocks noChangeArrowheads="1"/>
            </p:cNvSpPr>
            <p:nvPr/>
          </p:nvSpPr>
          <p:spPr bwMode="auto">
            <a:xfrm>
              <a:off x="998013" y="3805521"/>
              <a:ext cx="6442349" cy="8002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1371495"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($360,276.40 + $2,840,632) – $277,987</a:t>
              </a:r>
            </a:p>
            <a:p>
              <a:pPr marL="0" marR="0" lvl="0" indent="0" algn="ctr" defTabSz="1371495"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$277,987</a:t>
              </a:r>
            </a:p>
          </p:txBody>
        </p:sp>
        <p:sp>
          <p:nvSpPr>
            <p:cNvPr id="5" name="Line 14">
              <a:extLst>
                <a:ext uri="{FF2B5EF4-FFF2-40B4-BE49-F238E27FC236}">
                  <a16:creationId xmlns:a16="http://schemas.microsoft.com/office/drawing/2014/main" id="{969D8CBC-9227-378A-7BB1-D555DB61B5D5}"/>
                </a:ext>
              </a:extLst>
            </p:cNvPr>
            <p:cNvSpPr>
              <a:spLocks noChangeShapeType="1"/>
            </p:cNvSpPr>
            <p:nvPr/>
          </p:nvSpPr>
          <p:spPr bwMode="auto">
            <a:xfrm flipV="1">
              <a:off x="1907600" y="4241573"/>
              <a:ext cx="4623174" cy="5794"/>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137149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sym typeface="Arial"/>
              </a:endParaRPr>
            </a:p>
          </p:txBody>
        </p:sp>
        <p:sp>
          <p:nvSpPr>
            <p:cNvPr id="6" name="Text Box 16">
              <a:extLst>
                <a:ext uri="{FF2B5EF4-FFF2-40B4-BE49-F238E27FC236}">
                  <a16:creationId xmlns:a16="http://schemas.microsoft.com/office/drawing/2014/main" id="{C5AD6E20-FD3D-AB91-5C5B-CE469BDD7DE8}"/>
                </a:ext>
              </a:extLst>
            </p:cNvPr>
            <p:cNvSpPr txBox="1">
              <a:spLocks noChangeArrowheads="1"/>
            </p:cNvSpPr>
            <p:nvPr/>
          </p:nvSpPr>
          <p:spPr bwMode="auto">
            <a:xfrm>
              <a:off x="6603491" y="4010722"/>
              <a:ext cx="1713016" cy="3898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l" defTabSz="1371495"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x 100</a:t>
              </a:r>
            </a:p>
          </p:txBody>
        </p:sp>
      </p:grpSp>
      <p:sp>
        <p:nvSpPr>
          <p:cNvPr id="7" name="TextBox 6">
            <a:extLst>
              <a:ext uri="{FF2B5EF4-FFF2-40B4-BE49-F238E27FC236}">
                <a16:creationId xmlns:a16="http://schemas.microsoft.com/office/drawing/2014/main" id="{CF2078D8-B533-F675-A1DE-0C24EF5FAD3D}"/>
              </a:ext>
            </a:extLst>
          </p:cNvPr>
          <p:cNvSpPr txBox="1"/>
          <p:nvPr/>
        </p:nvSpPr>
        <p:spPr>
          <a:xfrm>
            <a:off x="7467600" y="7856503"/>
            <a:ext cx="4197175" cy="584775"/>
          </a:xfrm>
          <a:prstGeom prst="rect">
            <a:avLst/>
          </a:prstGeom>
          <a:noFill/>
        </p:spPr>
        <p:txBody>
          <a:bodyPr wrap="none" rtlCol="0">
            <a:spAutoFit/>
          </a:bodyPr>
          <a:lstStyle/>
          <a:p>
            <a:r>
              <a:rPr lang="en-US" sz="3200" dirty="0">
                <a:latin typeface="Calibri" panose="020F0502020204030204" pitchFamily="34" charset="0"/>
                <a:cs typeface="Calibri" panose="020F0502020204030204" pitchFamily="34" charset="0"/>
              </a:rPr>
              <a:t>(Complaints + Turnover)</a:t>
            </a:r>
          </a:p>
        </p:txBody>
      </p:sp>
      <p:sp>
        <p:nvSpPr>
          <p:cNvPr id="8" name="Slide Number Placeholder 20">
            <a:extLst>
              <a:ext uri="{FF2B5EF4-FFF2-40B4-BE49-F238E27FC236}">
                <a16:creationId xmlns:a16="http://schemas.microsoft.com/office/drawing/2014/main" id="{6FE57D88-E889-9865-A67A-043E87F263B1}"/>
              </a:ext>
            </a:extLst>
          </p:cNvPr>
          <p:cNvSpPr txBox="1">
            <a:spLocks/>
          </p:cNvSpPr>
          <p:nvPr/>
        </p:nvSpPr>
        <p:spPr>
          <a:xfrm>
            <a:off x="14172794" y="9738941"/>
            <a:ext cx="4114467" cy="547644"/>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64" fontAlgn="base">
              <a:spcBef>
                <a:spcPct val="0"/>
              </a:spcBef>
              <a:spcAft>
                <a:spcPts val="900"/>
              </a:spcAft>
              <a:defRPr/>
            </a:pPr>
            <a:fld id="{5CAF2848-72F5-C442-96E7-D641D54052C2}" type="slidenum">
              <a:rPr lang="en-US" sz="2400">
                <a:solidFill>
                  <a:schemeClr val="tx1">
                    <a:lumMod val="50000"/>
                    <a:lumOff val="50000"/>
                  </a:schemeClr>
                </a:solidFill>
                <a:latin typeface="Calibri" panose="020F0502020204030204"/>
              </a:rPr>
              <a:pPr defTabSz="1028664" fontAlgn="base">
                <a:spcBef>
                  <a:spcPct val="0"/>
                </a:spcBef>
                <a:spcAft>
                  <a:spcPts val="900"/>
                </a:spcAft>
                <a:defRPr/>
              </a:pPr>
              <a:t>28</a:t>
            </a:fld>
            <a:endParaRPr lang="en-US" sz="2400" dirty="0">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3914722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171"/>
          <p:cNvSpPr txBox="1">
            <a:spLocks noGrp="1"/>
          </p:cNvSpPr>
          <p:nvPr>
            <p:ph type="body" idx="1"/>
          </p:nvPr>
        </p:nvSpPr>
        <p:spPr>
          <a:xfrm>
            <a:off x="4572001" y="1117769"/>
            <a:ext cx="13030200" cy="8956635"/>
          </a:xfrm>
          <a:prstGeom prst="rect">
            <a:avLst/>
          </a:prstGeom>
          <a:noFill/>
          <a:ln>
            <a:noFill/>
          </a:ln>
        </p:spPr>
        <p:txBody>
          <a:bodyPr spcFirstLastPara="1" wrap="square" lIns="137138" tIns="68550" rIns="137138" bIns="68550" anchor="t" anchorCtr="0">
            <a:noAutofit/>
          </a:bodyPr>
          <a:lstStyle/>
          <a:p>
            <a:pPr marL="0" indent="0">
              <a:spcBef>
                <a:spcPts val="528"/>
              </a:spcBef>
              <a:buSzPct val="100000"/>
              <a:buNone/>
            </a:pPr>
            <a:r>
              <a:rPr lang="en-US" sz="2800" b="1" dirty="0"/>
              <a:t>Program Costs</a:t>
            </a:r>
            <a:endParaRPr lang="en-US" sz="2800" dirty="0"/>
          </a:p>
          <a:p>
            <a:pPr marL="1114425" lvl="1" indent="-428625">
              <a:spcBef>
                <a:spcPts val="462"/>
              </a:spcBef>
              <a:buSzPct val="100000"/>
            </a:pPr>
            <a:r>
              <a:rPr lang="en-US" dirty="0"/>
              <a:t>Fully loaded including needs assessment, development, coordination, salaries and benefits of initial meeting, and evaluation</a:t>
            </a:r>
          </a:p>
          <a:p>
            <a:pPr marL="1114425" lvl="1" indent="-428625">
              <a:spcBef>
                <a:spcPts val="462"/>
              </a:spcBef>
              <a:buSzPct val="100000"/>
            </a:pPr>
            <a:r>
              <a:rPr lang="en-US" dirty="0"/>
              <a:t>Total Costs: $277,987</a:t>
            </a:r>
          </a:p>
          <a:p>
            <a:pPr marL="0" indent="0">
              <a:spcBef>
                <a:spcPts val="528"/>
              </a:spcBef>
              <a:buSzPct val="100000"/>
              <a:buNone/>
            </a:pPr>
            <a:r>
              <a:rPr lang="en-US" sz="2800" b="1" dirty="0"/>
              <a:t>Benefits (Isolated)</a:t>
            </a:r>
            <a:endParaRPr lang="en-US" sz="2800" dirty="0"/>
          </a:p>
          <a:p>
            <a:pPr marL="1114425" lvl="1" indent="-428625">
              <a:spcBef>
                <a:spcPts val="462"/>
              </a:spcBef>
              <a:buSzPct val="100000"/>
            </a:pPr>
            <a:r>
              <a:rPr lang="en-US" b="1" dirty="0"/>
              <a:t>Complaints</a:t>
            </a:r>
            <a:endParaRPr lang="en-US" dirty="0"/>
          </a:p>
          <a:p>
            <a:pPr marL="1714500" lvl="2" indent="-342900">
              <a:spcBef>
                <a:spcPts val="413"/>
              </a:spcBef>
              <a:buSzPct val="100000"/>
            </a:pPr>
            <a:r>
              <a:rPr lang="en-US" sz="2800" dirty="0"/>
              <a:t>Value of one complaint: $24,343</a:t>
            </a:r>
          </a:p>
          <a:p>
            <a:pPr marL="1714500" lvl="2" indent="-342900">
              <a:spcBef>
                <a:spcPts val="413"/>
              </a:spcBef>
              <a:buSzPct val="100000"/>
            </a:pPr>
            <a:r>
              <a:rPr lang="en-US" sz="2800" dirty="0"/>
              <a:t>Prevented over one year: 14.8</a:t>
            </a:r>
          </a:p>
          <a:p>
            <a:pPr marL="1714500" lvl="2" indent="-342900">
              <a:spcBef>
                <a:spcPts val="413"/>
              </a:spcBef>
              <a:buSzPct val="100000"/>
            </a:pPr>
            <a:r>
              <a:rPr lang="en-US" sz="2800" dirty="0"/>
              <a:t>14.8 x $24,343 = $360,276.40</a:t>
            </a:r>
          </a:p>
          <a:p>
            <a:pPr marL="1114425" lvl="1" indent="-428625">
              <a:spcBef>
                <a:spcPts val="462"/>
              </a:spcBef>
              <a:buSzPct val="100000"/>
            </a:pPr>
            <a:r>
              <a:rPr lang="en-US" b="1" dirty="0"/>
              <a:t>Turnover</a:t>
            </a:r>
            <a:endParaRPr lang="en-US" dirty="0"/>
          </a:p>
          <a:p>
            <a:pPr marL="1714500" lvl="2" indent="-342900">
              <a:spcBef>
                <a:spcPts val="413"/>
              </a:spcBef>
              <a:buSzPct val="100000"/>
            </a:pPr>
            <a:r>
              <a:rPr lang="en-US" sz="2800" dirty="0"/>
              <a:t>Value of one turnover statistic: $20,887</a:t>
            </a:r>
          </a:p>
          <a:p>
            <a:pPr marL="1714500" lvl="2" indent="-342900">
              <a:spcBef>
                <a:spcPts val="413"/>
              </a:spcBef>
              <a:buSzPct val="100000"/>
            </a:pPr>
            <a:r>
              <a:rPr lang="en-US" sz="2800" dirty="0"/>
              <a:t>Prevented over one year: 136</a:t>
            </a:r>
          </a:p>
          <a:p>
            <a:pPr marL="1714500" lvl="2" indent="-342900">
              <a:spcBef>
                <a:spcPts val="413"/>
              </a:spcBef>
              <a:buSzPct val="100000"/>
            </a:pPr>
            <a:r>
              <a:rPr lang="en-US" sz="2800" dirty="0"/>
              <a:t>136 x $20,887 = $2,840,632</a:t>
            </a:r>
          </a:p>
        </p:txBody>
      </p:sp>
      <p:sp>
        <p:nvSpPr>
          <p:cNvPr id="337" name="Google Shape;337;p171"/>
          <p:cNvSpPr txBox="1"/>
          <p:nvPr/>
        </p:nvSpPr>
        <p:spPr>
          <a:xfrm>
            <a:off x="4572001" y="212597"/>
            <a:ext cx="13483652" cy="905172"/>
          </a:xfrm>
          <a:prstGeom prst="rect">
            <a:avLst/>
          </a:prstGeom>
          <a:noFill/>
          <a:ln>
            <a:noFill/>
          </a:ln>
        </p:spPr>
        <p:txBody>
          <a:bodyPr spcFirstLastPara="1" wrap="square" lIns="137138" tIns="68550" rIns="137138" bIns="68550" anchor="t" anchorCtr="0">
            <a:noAutofit/>
          </a:bodyPr>
          <a:lstStyle/>
          <a:p>
            <a:pPr algn="ctr" defTabSz="1371600">
              <a:buClr>
                <a:srgbClr val="000000"/>
              </a:buClr>
              <a:buSzPts val="4000"/>
            </a:pPr>
            <a:r>
              <a:rPr lang="en-US" sz="5400" b="1" kern="0" dirty="0">
                <a:solidFill>
                  <a:srgbClr val="000000"/>
                </a:solidFill>
                <a:latin typeface="Calibri"/>
                <a:ea typeface="Calibri"/>
                <a:cs typeface="Calibri"/>
                <a:sym typeface="Calibri"/>
              </a:rPr>
              <a:t>Healthcare, Inc.</a:t>
            </a:r>
            <a:endParaRPr sz="2000" kern="0" dirty="0">
              <a:solidFill>
                <a:srgbClr val="000000"/>
              </a:solidFill>
              <a:latin typeface="Arial"/>
              <a:cs typeface="Arial"/>
              <a:sym typeface="Arial"/>
            </a:endParaRPr>
          </a:p>
        </p:txBody>
      </p:sp>
      <p:pic>
        <p:nvPicPr>
          <p:cNvPr id="338" name="Google Shape;338;p171" descr="Healthcare System Asseses Converged Infrastructure to Increase Efficiency, Save Costs"/>
          <p:cNvPicPr preferRelativeResize="0"/>
          <p:nvPr/>
        </p:nvPicPr>
        <p:blipFill rotWithShape="1">
          <a:blip r:embed="rId3" cstate="screen">
            <a:alphaModFix/>
            <a:extLst>
              <a:ext uri="{28A0092B-C50C-407E-A947-70E740481C1C}">
                <a14:useLocalDpi xmlns:a14="http://schemas.microsoft.com/office/drawing/2010/main"/>
              </a:ext>
            </a:extLst>
          </a:blip>
          <a:srcRect t="-181" b="-1"/>
          <a:stretch/>
        </p:blipFill>
        <p:spPr>
          <a:xfrm>
            <a:off x="0" y="-18600"/>
            <a:ext cx="4343401" cy="10305599"/>
          </a:xfrm>
          <a:prstGeom prst="rect">
            <a:avLst/>
          </a:prstGeom>
          <a:noFill/>
          <a:ln>
            <a:noFill/>
          </a:ln>
        </p:spPr>
      </p:pic>
      <p:sp>
        <p:nvSpPr>
          <p:cNvPr id="2" name="Text Box 13">
            <a:extLst>
              <a:ext uri="{FF2B5EF4-FFF2-40B4-BE49-F238E27FC236}">
                <a16:creationId xmlns:a16="http://schemas.microsoft.com/office/drawing/2014/main" id="{A0964D11-F3B1-30DE-FDAA-3F868E51E799}"/>
              </a:ext>
            </a:extLst>
          </p:cNvPr>
          <p:cNvSpPr txBox="1">
            <a:spLocks noChangeArrowheads="1"/>
          </p:cNvSpPr>
          <p:nvPr/>
        </p:nvSpPr>
        <p:spPr bwMode="auto">
          <a:xfrm>
            <a:off x="5510656" y="8692301"/>
            <a:ext cx="1757483"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1371495"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ROI =</a:t>
            </a:r>
          </a:p>
        </p:txBody>
      </p:sp>
      <p:grpSp>
        <p:nvGrpSpPr>
          <p:cNvPr id="3" name="Group 10">
            <a:extLst>
              <a:ext uri="{FF2B5EF4-FFF2-40B4-BE49-F238E27FC236}">
                <a16:creationId xmlns:a16="http://schemas.microsoft.com/office/drawing/2014/main" id="{7BC33B3E-A797-4753-3418-58ED86AEB5AD}"/>
              </a:ext>
            </a:extLst>
          </p:cNvPr>
          <p:cNvGrpSpPr>
            <a:grpSpLocks/>
          </p:cNvGrpSpPr>
          <p:nvPr/>
        </p:nvGrpSpPr>
        <p:grpSpPr bwMode="auto">
          <a:xfrm>
            <a:off x="5765635" y="8330664"/>
            <a:ext cx="11531764" cy="1200329"/>
            <a:chOff x="998013" y="3805521"/>
            <a:chExt cx="7688467" cy="800284"/>
          </a:xfrm>
        </p:grpSpPr>
        <p:sp>
          <p:nvSpPr>
            <p:cNvPr id="4" name="Text Box 11">
              <a:extLst>
                <a:ext uri="{FF2B5EF4-FFF2-40B4-BE49-F238E27FC236}">
                  <a16:creationId xmlns:a16="http://schemas.microsoft.com/office/drawing/2014/main" id="{870B619A-03CA-D6A4-5ABE-75DF5947784D}"/>
                </a:ext>
              </a:extLst>
            </p:cNvPr>
            <p:cNvSpPr txBox="1">
              <a:spLocks noChangeArrowheads="1"/>
            </p:cNvSpPr>
            <p:nvPr/>
          </p:nvSpPr>
          <p:spPr bwMode="auto">
            <a:xfrm>
              <a:off x="998013" y="3805521"/>
              <a:ext cx="6442349" cy="8002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1371495"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($360,276.40 + $2,840,632) – $277,987</a:t>
              </a:r>
            </a:p>
            <a:p>
              <a:pPr marL="0" marR="0" lvl="0" indent="0" algn="ctr" defTabSz="1371495" rtl="0" eaLnBrk="0" fontAlgn="base" latinLnBrk="0" hangingPunct="0">
                <a:lnSpc>
                  <a:spcPct val="100000"/>
                </a:lnSpc>
                <a:spcBef>
                  <a:spcPct val="25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$277,987</a:t>
              </a:r>
            </a:p>
          </p:txBody>
        </p:sp>
        <p:sp>
          <p:nvSpPr>
            <p:cNvPr id="5" name="Line 14">
              <a:extLst>
                <a:ext uri="{FF2B5EF4-FFF2-40B4-BE49-F238E27FC236}">
                  <a16:creationId xmlns:a16="http://schemas.microsoft.com/office/drawing/2014/main" id="{969D8CBC-9227-378A-7BB1-D555DB61B5D5}"/>
                </a:ext>
              </a:extLst>
            </p:cNvPr>
            <p:cNvSpPr>
              <a:spLocks noChangeShapeType="1"/>
            </p:cNvSpPr>
            <p:nvPr/>
          </p:nvSpPr>
          <p:spPr bwMode="auto">
            <a:xfrm flipV="1">
              <a:off x="1907600" y="4241573"/>
              <a:ext cx="4623174" cy="5794"/>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pPr marL="0" marR="0" lvl="0" indent="0" algn="l" defTabSz="137149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sym typeface="Arial"/>
              </a:endParaRPr>
            </a:p>
          </p:txBody>
        </p:sp>
        <p:sp>
          <p:nvSpPr>
            <p:cNvPr id="6" name="Text Box 16">
              <a:extLst>
                <a:ext uri="{FF2B5EF4-FFF2-40B4-BE49-F238E27FC236}">
                  <a16:creationId xmlns:a16="http://schemas.microsoft.com/office/drawing/2014/main" id="{C5AD6E20-FD3D-AB91-5C5B-CE469BDD7DE8}"/>
                </a:ext>
              </a:extLst>
            </p:cNvPr>
            <p:cNvSpPr txBox="1">
              <a:spLocks noChangeArrowheads="1"/>
            </p:cNvSpPr>
            <p:nvPr/>
          </p:nvSpPr>
          <p:spPr bwMode="auto">
            <a:xfrm>
              <a:off x="6603491" y="4010722"/>
              <a:ext cx="2082989" cy="3898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l" defTabSz="1371495" rtl="0" eaLnBrk="0" fontAlgn="base" latinLnBrk="0" hangingPunct="0">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x 100 = </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1,051%</a:t>
              </a:r>
            </a:p>
          </p:txBody>
        </p:sp>
      </p:grpSp>
      <p:sp>
        <p:nvSpPr>
          <p:cNvPr id="7" name="TextBox 6">
            <a:extLst>
              <a:ext uri="{FF2B5EF4-FFF2-40B4-BE49-F238E27FC236}">
                <a16:creationId xmlns:a16="http://schemas.microsoft.com/office/drawing/2014/main" id="{CF2078D8-B533-F675-A1DE-0C24EF5FAD3D}"/>
              </a:ext>
            </a:extLst>
          </p:cNvPr>
          <p:cNvSpPr txBox="1"/>
          <p:nvPr/>
        </p:nvSpPr>
        <p:spPr>
          <a:xfrm>
            <a:off x="7467600" y="7856503"/>
            <a:ext cx="4197175" cy="584775"/>
          </a:xfrm>
          <a:prstGeom prst="rect">
            <a:avLst/>
          </a:prstGeom>
          <a:noFill/>
        </p:spPr>
        <p:txBody>
          <a:bodyPr wrap="none" rtlCol="0">
            <a:spAutoFit/>
          </a:bodyPr>
          <a:lstStyle/>
          <a:p>
            <a:r>
              <a:rPr lang="en-US" sz="3200" dirty="0">
                <a:latin typeface="Calibri" panose="020F0502020204030204" pitchFamily="34" charset="0"/>
                <a:cs typeface="Calibri" panose="020F0502020204030204" pitchFamily="34" charset="0"/>
              </a:rPr>
              <a:t>(Complaints + Turnover)</a:t>
            </a:r>
          </a:p>
        </p:txBody>
      </p:sp>
      <p:sp>
        <p:nvSpPr>
          <p:cNvPr id="8" name="Slide Number Placeholder 20">
            <a:extLst>
              <a:ext uri="{FF2B5EF4-FFF2-40B4-BE49-F238E27FC236}">
                <a16:creationId xmlns:a16="http://schemas.microsoft.com/office/drawing/2014/main" id="{C6980BF2-D56A-279F-67EF-0B912D3DBCC5}"/>
              </a:ext>
            </a:extLst>
          </p:cNvPr>
          <p:cNvSpPr txBox="1">
            <a:spLocks/>
          </p:cNvSpPr>
          <p:nvPr/>
        </p:nvSpPr>
        <p:spPr>
          <a:xfrm>
            <a:off x="14172794" y="9738941"/>
            <a:ext cx="4114467" cy="547644"/>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64" fontAlgn="base">
              <a:spcBef>
                <a:spcPct val="0"/>
              </a:spcBef>
              <a:spcAft>
                <a:spcPts val="900"/>
              </a:spcAft>
              <a:defRPr/>
            </a:pPr>
            <a:fld id="{5CAF2848-72F5-C442-96E7-D641D54052C2}" type="slidenum">
              <a:rPr lang="en-US" sz="2400">
                <a:solidFill>
                  <a:schemeClr val="tx1">
                    <a:lumMod val="50000"/>
                    <a:lumOff val="50000"/>
                  </a:schemeClr>
                </a:solidFill>
                <a:latin typeface="Calibri" panose="020F0502020204030204"/>
              </a:rPr>
              <a:pPr defTabSz="1028664" fontAlgn="base">
                <a:spcBef>
                  <a:spcPct val="0"/>
                </a:spcBef>
                <a:spcAft>
                  <a:spcPts val="900"/>
                </a:spcAft>
                <a:defRPr/>
              </a:pPr>
              <a:t>29</a:t>
            </a:fld>
            <a:endParaRPr lang="en-US" sz="2400" dirty="0">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1424168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1DEC263-AD19-8B81-9197-89C582CACBD8}"/>
              </a:ext>
            </a:extLst>
          </p:cNvPr>
          <p:cNvSpPr>
            <a:spLocks noGrp="1"/>
          </p:cNvSpPr>
          <p:nvPr>
            <p:ph sz="quarter" idx="11"/>
          </p:nvPr>
        </p:nvSpPr>
        <p:spPr>
          <a:xfrm>
            <a:off x="880537" y="2345001"/>
            <a:ext cx="7955280" cy="4903832"/>
          </a:xfrm>
        </p:spPr>
        <p:txBody>
          <a:bodyPr>
            <a:normAutofit/>
          </a:bodyPr>
          <a:lstStyle/>
          <a:p>
            <a:pPr marL="0" indent="0">
              <a:buNone/>
            </a:pPr>
            <a:r>
              <a:rPr lang="en-US" dirty="0">
                <a:solidFill>
                  <a:srgbClr val="4D4D4D">
                    <a:lumMod val="75000"/>
                  </a:srgbClr>
                </a:solidFill>
              </a:rPr>
              <a:t>Learning analytics integrates learning, HR, and other business data to assess learning’s impact on business outcomes. Its ultimate objective is to drive continuous improvement in learning and thus in business performance. </a:t>
            </a:r>
          </a:p>
        </p:txBody>
      </p:sp>
      <p:pic>
        <p:nvPicPr>
          <p:cNvPr id="9" name="Content Placeholder 8">
            <a:extLst>
              <a:ext uri="{FF2B5EF4-FFF2-40B4-BE49-F238E27FC236}">
                <a16:creationId xmlns:a16="http://schemas.microsoft.com/office/drawing/2014/main" id="{6921ECBE-BD04-8756-02D6-D1E953961A6C}"/>
              </a:ext>
            </a:extLst>
          </p:cNvPr>
          <p:cNvPicPr>
            <a:picLocks noGrp="1" noChangeAspect="1"/>
          </p:cNvPicPr>
          <p:nvPr>
            <p:ph sz="quarter" idx="12"/>
          </p:nvPr>
        </p:nvPicPr>
        <p:blipFill>
          <a:blip r:embed="rId2"/>
          <a:stretch>
            <a:fillRect/>
          </a:stretch>
        </p:blipFill>
        <p:spPr>
          <a:xfrm>
            <a:off x="10660944" y="2057406"/>
            <a:ext cx="5634704" cy="7200900"/>
          </a:xfrm>
          <a:prstGeom prst="rect">
            <a:avLst/>
          </a:prstGeom>
          <a:ln>
            <a:no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60F75AA3-FD7A-8819-2752-5C9A13FEB8E4}"/>
              </a:ext>
            </a:extLst>
          </p:cNvPr>
          <p:cNvSpPr>
            <a:spLocks noGrp="1"/>
          </p:cNvSpPr>
          <p:nvPr>
            <p:ph type="sldNum" sz="quarter" idx="4"/>
          </p:nvPr>
        </p:nvSpPr>
        <p:spPr>
          <a:xfrm>
            <a:off x="880537" y="9658992"/>
            <a:ext cx="516466" cy="547688"/>
          </a:xfrm>
        </p:spPr>
        <p:txBody>
          <a:bodyPr anchor="ctr">
            <a:normAutofit/>
          </a:bodyPr>
          <a:lstStyle/>
          <a:p>
            <a:pPr>
              <a:spcAft>
                <a:spcPts val="600"/>
              </a:spcAft>
            </a:pPr>
            <a:fld id="{3F2BA408-77DD-2646-AE91-E222053BB454}" type="slidenum">
              <a:rPr lang="en-US" smtClean="0"/>
              <a:pPr>
                <a:spcAft>
                  <a:spcPts val="600"/>
                </a:spcAft>
              </a:pPr>
              <a:t>3</a:t>
            </a:fld>
            <a:endParaRPr lang="en-US"/>
          </a:p>
        </p:txBody>
      </p:sp>
      <p:sp>
        <p:nvSpPr>
          <p:cNvPr id="5" name="Title 4">
            <a:extLst>
              <a:ext uri="{FF2B5EF4-FFF2-40B4-BE49-F238E27FC236}">
                <a16:creationId xmlns:a16="http://schemas.microsoft.com/office/drawing/2014/main" id="{8B8BFD5E-5F8B-E427-CF2C-EEDC402693B7}"/>
              </a:ext>
            </a:extLst>
          </p:cNvPr>
          <p:cNvSpPr>
            <a:spLocks noGrp="1"/>
          </p:cNvSpPr>
          <p:nvPr>
            <p:ph type="title"/>
          </p:nvPr>
        </p:nvSpPr>
        <p:spPr>
          <a:xfrm>
            <a:off x="914400" y="80322"/>
            <a:ext cx="16408400" cy="1278580"/>
          </a:xfrm>
        </p:spPr>
        <p:txBody>
          <a:bodyPr anchor="ctr">
            <a:normAutofit/>
          </a:bodyPr>
          <a:lstStyle/>
          <a:p>
            <a:r>
              <a:rPr lang="en-US" dirty="0"/>
              <a:t>Learning Analytics Defined</a:t>
            </a:r>
          </a:p>
        </p:txBody>
      </p:sp>
    </p:spTree>
    <p:extLst>
      <p:ext uri="{BB962C8B-B14F-4D97-AF65-F5344CB8AC3E}">
        <p14:creationId xmlns:p14="http://schemas.microsoft.com/office/powerpoint/2010/main" val="1477775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BE48600-DA8E-5941-8E97-E41B5208BF86}"/>
              </a:ext>
            </a:extLst>
          </p:cNvPr>
          <p:cNvSpPr>
            <a:spLocks noGrp="1"/>
          </p:cNvSpPr>
          <p:nvPr>
            <p:ph type="title"/>
          </p:nvPr>
        </p:nvSpPr>
        <p:spPr/>
        <p:txBody>
          <a:bodyPr>
            <a:normAutofit/>
          </a:bodyPr>
          <a:lstStyle/>
          <a:p>
            <a:r>
              <a:rPr lang="en-US" dirty="0"/>
              <a:t>Chain of Impact: A Compelling, Logical Story</a:t>
            </a:r>
          </a:p>
        </p:txBody>
      </p:sp>
      <p:grpSp>
        <p:nvGrpSpPr>
          <p:cNvPr id="5" name="Group 4">
            <a:extLst>
              <a:ext uri="{FF2B5EF4-FFF2-40B4-BE49-F238E27FC236}">
                <a16:creationId xmlns:a16="http://schemas.microsoft.com/office/drawing/2014/main" id="{7AD0849E-0AE9-02DB-63ED-F9120770962B}"/>
              </a:ext>
            </a:extLst>
          </p:cNvPr>
          <p:cNvGrpSpPr/>
          <p:nvPr/>
        </p:nvGrpSpPr>
        <p:grpSpPr>
          <a:xfrm>
            <a:off x="5298731" y="1752600"/>
            <a:ext cx="7690537" cy="7365939"/>
            <a:chOff x="1091513" y="304800"/>
            <a:chExt cx="6629400" cy="6385101"/>
          </a:xfrm>
        </p:grpSpPr>
        <p:sp>
          <p:nvSpPr>
            <p:cNvPr id="8" name="Google Shape;1714;p27">
              <a:extLst>
                <a:ext uri="{FF2B5EF4-FFF2-40B4-BE49-F238E27FC236}">
                  <a16:creationId xmlns:a16="http://schemas.microsoft.com/office/drawing/2014/main" id="{F6E31657-5F65-665B-ACA3-624B46BAC168}"/>
                </a:ext>
              </a:extLst>
            </p:cNvPr>
            <p:cNvSpPr txBox="1"/>
            <p:nvPr/>
          </p:nvSpPr>
          <p:spPr>
            <a:xfrm>
              <a:off x="2120213" y="2395869"/>
              <a:ext cx="4572000" cy="457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400"/>
                <a:buFont typeface="Verdana"/>
                <a:buNone/>
              </a:pPr>
              <a:endParaRPr sz="2400" b="0" i="0" u="none" strike="noStrike" cap="none">
                <a:solidFill>
                  <a:srgbClr val="181818"/>
                </a:solidFill>
                <a:latin typeface="Arial"/>
                <a:ea typeface="Arial"/>
                <a:cs typeface="Arial"/>
                <a:sym typeface="Arial"/>
              </a:endParaRPr>
            </a:p>
          </p:txBody>
        </p:sp>
        <p:sp>
          <p:nvSpPr>
            <p:cNvPr id="9" name="Google Shape;1715;p27">
              <a:extLst>
                <a:ext uri="{FF2B5EF4-FFF2-40B4-BE49-F238E27FC236}">
                  <a16:creationId xmlns:a16="http://schemas.microsoft.com/office/drawing/2014/main" id="{240BA2C9-559F-1FEB-5FB6-02670D153279}"/>
                </a:ext>
              </a:extLst>
            </p:cNvPr>
            <p:cNvSpPr txBox="1"/>
            <p:nvPr/>
          </p:nvSpPr>
          <p:spPr>
            <a:xfrm>
              <a:off x="1529663" y="1143000"/>
              <a:ext cx="5753100" cy="5602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81818"/>
                </a:buClr>
                <a:buSzPts val="3000"/>
                <a:buFont typeface="Calibri"/>
                <a:buNone/>
              </a:pPr>
              <a:r>
                <a:rPr lang="en-US" sz="3600" b="0" i="0" u="none" strike="noStrike" cap="none">
                  <a:solidFill>
                    <a:srgbClr val="181818"/>
                  </a:solidFill>
                  <a:latin typeface="Calibri"/>
                  <a:ea typeface="Calibri"/>
                  <a:cs typeface="Calibri"/>
                  <a:sym typeface="Calibri"/>
                </a:rPr>
                <a:t>Reaction</a:t>
              </a:r>
              <a:endParaRPr sz="1800" b="0" i="0" u="none" strike="noStrike" cap="none">
                <a:solidFill>
                  <a:srgbClr val="000000"/>
                </a:solidFill>
                <a:latin typeface="Arial"/>
                <a:ea typeface="Arial"/>
                <a:cs typeface="Arial"/>
                <a:sym typeface="Arial"/>
              </a:endParaRPr>
            </a:p>
          </p:txBody>
        </p:sp>
        <p:sp>
          <p:nvSpPr>
            <p:cNvPr id="10" name="Google Shape;1716;p27">
              <a:extLst>
                <a:ext uri="{FF2B5EF4-FFF2-40B4-BE49-F238E27FC236}">
                  <a16:creationId xmlns:a16="http://schemas.microsoft.com/office/drawing/2014/main" id="{D1A1AB80-27D2-1632-9975-AB9A59785F04}"/>
                </a:ext>
              </a:extLst>
            </p:cNvPr>
            <p:cNvSpPr txBox="1"/>
            <p:nvPr/>
          </p:nvSpPr>
          <p:spPr>
            <a:xfrm>
              <a:off x="1967813" y="2014869"/>
              <a:ext cx="5029200" cy="5602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81818"/>
                </a:buClr>
                <a:buSzPts val="3000"/>
                <a:buFont typeface="Calibri"/>
                <a:buNone/>
              </a:pPr>
              <a:r>
                <a:rPr lang="en-US" sz="3600" b="0" i="0" u="none" strike="noStrike" cap="none">
                  <a:solidFill>
                    <a:srgbClr val="181818"/>
                  </a:solidFill>
                  <a:latin typeface="Calibri"/>
                  <a:ea typeface="Calibri"/>
                  <a:cs typeface="Calibri"/>
                  <a:sym typeface="Calibri"/>
                </a:rPr>
                <a:t>Learning</a:t>
              </a:r>
              <a:endParaRPr sz="1800" b="0" i="0" u="none" strike="noStrike" cap="none">
                <a:solidFill>
                  <a:srgbClr val="000000"/>
                </a:solidFill>
                <a:latin typeface="Arial"/>
                <a:ea typeface="Arial"/>
                <a:cs typeface="Arial"/>
                <a:sym typeface="Arial"/>
              </a:endParaRPr>
            </a:p>
          </p:txBody>
        </p:sp>
        <p:sp>
          <p:nvSpPr>
            <p:cNvPr id="11" name="Google Shape;1717;p27">
              <a:extLst>
                <a:ext uri="{FF2B5EF4-FFF2-40B4-BE49-F238E27FC236}">
                  <a16:creationId xmlns:a16="http://schemas.microsoft.com/office/drawing/2014/main" id="{E82BB083-23BE-7D34-BF1F-65019AAB7FCB}"/>
                </a:ext>
              </a:extLst>
            </p:cNvPr>
            <p:cNvSpPr txBox="1"/>
            <p:nvPr/>
          </p:nvSpPr>
          <p:spPr>
            <a:xfrm>
              <a:off x="1091513" y="2913395"/>
              <a:ext cx="6629400" cy="5602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81818"/>
                </a:buClr>
                <a:buSzPts val="3000"/>
                <a:buFont typeface="Calibri"/>
                <a:buNone/>
              </a:pPr>
              <a:r>
                <a:rPr lang="en-US" sz="3600" b="0" i="0" u="none" strike="noStrike" cap="none">
                  <a:solidFill>
                    <a:srgbClr val="181818"/>
                  </a:solidFill>
                  <a:latin typeface="Calibri"/>
                  <a:ea typeface="Calibri"/>
                  <a:cs typeface="Calibri"/>
                  <a:sym typeface="Calibri"/>
                </a:rPr>
                <a:t>Application</a:t>
              </a:r>
              <a:endParaRPr sz="1800" b="0" i="0" u="none" strike="noStrike" cap="none">
                <a:solidFill>
                  <a:srgbClr val="000000"/>
                </a:solidFill>
                <a:latin typeface="Arial"/>
                <a:ea typeface="Arial"/>
                <a:cs typeface="Arial"/>
                <a:sym typeface="Arial"/>
              </a:endParaRPr>
            </a:p>
          </p:txBody>
        </p:sp>
        <p:sp>
          <p:nvSpPr>
            <p:cNvPr id="12" name="Google Shape;1718;p27">
              <a:extLst>
                <a:ext uri="{FF2B5EF4-FFF2-40B4-BE49-F238E27FC236}">
                  <a16:creationId xmlns:a16="http://schemas.microsoft.com/office/drawing/2014/main" id="{404C326C-DCC8-2979-262B-B70B42E1D64F}"/>
                </a:ext>
              </a:extLst>
            </p:cNvPr>
            <p:cNvSpPr txBox="1"/>
            <p:nvPr/>
          </p:nvSpPr>
          <p:spPr>
            <a:xfrm>
              <a:off x="2577413" y="4681870"/>
              <a:ext cx="3657600" cy="5602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81818"/>
                </a:buClr>
                <a:buSzPts val="3000"/>
                <a:buFont typeface="Calibri"/>
                <a:buNone/>
              </a:pPr>
              <a:r>
                <a:rPr lang="en-US" sz="3600" b="0" i="0" u="none" strike="noStrike" cap="none">
                  <a:solidFill>
                    <a:srgbClr val="181818"/>
                  </a:solidFill>
                  <a:latin typeface="Calibri"/>
                  <a:ea typeface="Calibri"/>
                  <a:cs typeface="Calibri"/>
                  <a:sym typeface="Calibri"/>
                </a:rPr>
                <a:t>Impact</a:t>
              </a:r>
              <a:endParaRPr sz="1800" b="0" i="0" u="none" strike="noStrike" cap="none">
                <a:solidFill>
                  <a:srgbClr val="000000"/>
                </a:solidFill>
                <a:latin typeface="Arial"/>
                <a:ea typeface="Arial"/>
                <a:cs typeface="Arial"/>
                <a:sym typeface="Arial"/>
              </a:endParaRPr>
            </a:p>
          </p:txBody>
        </p:sp>
        <p:sp>
          <p:nvSpPr>
            <p:cNvPr id="13" name="Google Shape;1719;p27">
              <a:extLst>
                <a:ext uri="{FF2B5EF4-FFF2-40B4-BE49-F238E27FC236}">
                  <a16:creationId xmlns:a16="http://schemas.microsoft.com/office/drawing/2014/main" id="{73D9430F-2B7F-0B6A-D0B1-278DD1B875AC}"/>
                </a:ext>
              </a:extLst>
            </p:cNvPr>
            <p:cNvSpPr txBox="1"/>
            <p:nvPr/>
          </p:nvSpPr>
          <p:spPr>
            <a:xfrm>
              <a:off x="2577413" y="5596270"/>
              <a:ext cx="3657600" cy="5602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81818"/>
                </a:buClr>
                <a:buSzPts val="3000"/>
                <a:buFont typeface="Calibri"/>
                <a:buNone/>
              </a:pPr>
              <a:r>
                <a:rPr lang="en-US" sz="3600" b="0" i="0" u="none" strike="noStrike" cap="none">
                  <a:solidFill>
                    <a:srgbClr val="181818"/>
                  </a:solidFill>
                  <a:latin typeface="Calibri"/>
                  <a:ea typeface="Calibri"/>
                  <a:cs typeface="Calibri"/>
                  <a:sym typeface="Calibri"/>
                </a:rPr>
                <a:t>ROI</a:t>
              </a:r>
              <a:endParaRPr sz="1800" b="0" i="0" u="none" strike="noStrike" cap="none">
                <a:solidFill>
                  <a:srgbClr val="000000"/>
                </a:solidFill>
                <a:latin typeface="Arial"/>
                <a:ea typeface="Arial"/>
                <a:cs typeface="Arial"/>
                <a:sym typeface="Arial"/>
              </a:endParaRPr>
            </a:p>
          </p:txBody>
        </p:sp>
        <p:sp>
          <p:nvSpPr>
            <p:cNvPr id="14" name="Google Shape;1720;p27">
              <a:extLst>
                <a:ext uri="{FF2B5EF4-FFF2-40B4-BE49-F238E27FC236}">
                  <a16:creationId xmlns:a16="http://schemas.microsoft.com/office/drawing/2014/main" id="{4B98EACC-EB07-E183-EF38-0FC8C0F27243}"/>
                </a:ext>
              </a:extLst>
            </p:cNvPr>
            <p:cNvSpPr txBox="1"/>
            <p:nvPr/>
          </p:nvSpPr>
          <p:spPr>
            <a:xfrm>
              <a:off x="1472513" y="3843670"/>
              <a:ext cx="5867400" cy="5602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8B8B8B"/>
                </a:buClr>
                <a:buSzPts val="2800"/>
                <a:buFont typeface="Calibri"/>
                <a:buNone/>
              </a:pPr>
              <a:r>
                <a:rPr lang="en-US" sz="3600" b="0" i="0" u="none" strike="noStrike" cap="none">
                  <a:solidFill>
                    <a:srgbClr val="8B8B8B"/>
                  </a:solidFill>
                  <a:latin typeface="Calibri"/>
                  <a:ea typeface="Calibri"/>
                  <a:cs typeface="Calibri"/>
                  <a:sym typeface="Calibri"/>
                </a:rPr>
                <a:t>Isolate the Effects of the Program</a:t>
              </a:r>
              <a:endParaRPr sz="1800" b="0" i="0" u="none" strike="noStrike" cap="none">
                <a:solidFill>
                  <a:srgbClr val="000000"/>
                </a:solidFill>
                <a:latin typeface="Arial"/>
                <a:ea typeface="Arial"/>
                <a:cs typeface="Arial"/>
                <a:sym typeface="Arial"/>
              </a:endParaRPr>
            </a:p>
          </p:txBody>
        </p:sp>
        <p:sp>
          <p:nvSpPr>
            <p:cNvPr id="15" name="Google Shape;1721;p27">
              <a:extLst>
                <a:ext uri="{FF2B5EF4-FFF2-40B4-BE49-F238E27FC236}">
                  <a16:creationId xmlns:a16="http://schemas.microsoft.com/office/drawing/2014/main" id="{434B7273-8631-6141-EE91-2814C5EE8B68}"/>
                </a:ext>
              </a:extLst>
            </p:cNvPr>
            <p:cNvSpPr/>
            <p:nvPr/>
          </p:nvSpPr>
          <p:spPr>
            <a:xfrm>
              <a:off x="1183322" y="3862174"/>
              <a:ext cx="381000" cy="533400"/>
            </a:xfrm>
            <a:prstGeom prst="curvedRightArrow">
              <a:avLst>
                <a:gd name="adj1" fmla="val 28000"/>
                <a:gd name="adj2" fmla="val 56000"/>
                <a:gd name="adj3" fmla="val 33333"/>
              </a:avLst>
            </a:prstGeom>
            <a:solidFill>
              <a:srgbClr val="800000"/>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rgbClr val="181818"/>
                </a:solidFill>
                <a:latin typeface="Verdana"/>
                <a:ea typeface="Verdana"/>
                <a:cs typeface="Verdana"/>
                <a:sym typeface="Verdana"/>
              </a:endParaRPr>
            </a:p>
          </p:txBody>
        </p:sp>
        <p:sp>
          <p:nvSpPr>
            <p:cNvPr id="16" name="Google Shape;1722;p27">
              <a:extLst>
                <a:ext uri="{FF2B5EF4-FFF2-40B4-BE49-F238E27FC236}">
                  <a16:creationId xmlns:a16="http://schemas.microsoft.com/office/drawing/2014/main" id="{78883881-96D0-C7C0-2B5B-9CC875ADCE6F}"/>
                </a:ext>
              </a:extLst>
            </p:cNvPr>
            <p:cNvSpPr/>
            <p:nvPr/>
          </p:nvSpPr>
          <p:spPr>
            <a:xfrm flipH="1">
              <a:off x="7263713" y="3857085"/>
              <a:ext cx="381000" cy="533400"/>
            </a:xfrm>
            <a:prstGeom prst="curvedRightArrow">
              <a:avLst>
                <a:gd name="adj1" fmla="val 28000"/>
                <a:gd name="adj2" fmla="val 56000"/>
                <a:gd name="adj3" fmla="val 33333"/>
              </a:avLst>
            </a:prstGeom>
            <a:solidFill>
              <a:srgbClr val="800000"/>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rgbClr val="181818"/>
                </a:solidFill>
                <a:latin typeface="Verdana"/>
                <a:ea typeface="Verdana"/>
                <a:cs typeface="Verdana"/>
                <a:sym typeface="Verdana"/>
              </a:endParaRPr>
            </a:p>
          </p:txBody>
        </p:sp>
        <p:sp>
          <p:nvSpPr>
            <p:cNvPr id="17" name="Google Shape;1723;p27">
              <a:extLst>
                <a:ext uri="{FF2B5EF4-FFF2-40B4-BE49-F238E27FC236}">
                  <a16:creationId xmlns:a16="http://schemas.microsoft.com/office/drawing/2014/main" id="{C28CD43E-EAA7-3A0A-F84D-B583C4D639C2}"/>
                </a:ext>
              </a:extLst>
            </p:cNvPr>
            <p:cNvSpPr txBox="1"/>
            <p:nvPr/>
          </p:nvSpPr>
          <p:spPr>
            <a:xfrm>
              <a:off x="2082113" y="6129670"/>
              <a:ext cx="4648200" cy="5602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515151"/>
                </a:buClr>
                <a:buSzPts val="3000"/>
                <a:buFont typeface="Calibri"/>
                <a:buNone/>
              </a:pPr>
              <a:r>
                <a:rPr lang="en-US" sz="3600" b="0" i="0" u="none" strike="noStrike" cap="none">
                  <a:solidFill>
                    <a:srgbClr val="515151"/>
                  </a:solidFill>
                  <a:latin typeface="Calibri"/>
                  <a:ea typeface="Calibri"/>
                  <a:cs typeface="Calibri"/>
                  <a:sym typeface="Calibri"/>
                </a:rPr>
                <a:t>Intangible Benefits</a:t>
              </a:r>
              <a:endParaRPr sz="1800" b="0" i="0" u="none" strike="noStrike" cap="none">
                <a:solidFill>
                  <a:srgbClr val="000000"/>
                </a:solidFill>
                <a:latin typeface="Arial"/>
                <a:ea typeface="Arial"/>
                <a:cs typeface="Arial"/>
                <a:sym typeface="Arial"/>
              </a:endParaRPr>
            </a:p>
          </p:txBody>
        </p:sp>
        <p:cxnSp>
          <p:nvCxnSpPr>
            <p:cNvPr id="18" name="Google Shape;1724;p27">
              <a:extLst>
                <a:ext uri="{FF2B5EF4-FFF2-40B4-BE49-F238E27FC236}">
                  <a16:creationId xmlns:a16="http://schemas.microsoft.com/office/drawing/2014/main" id="{CCF296FD-B848-F204-94E0-B0A370B9CFE5}"/>
                </a:ext>
              </a:extLst>
            </p:cNvPr>
            <p:cNvCxnSpPr/>
            <p:nvPr/>
          </p:nvCxnSpPr>
          <p:spPr>
            <a:xfrm>
              <a:off x="4406213" y="1633869"/>
              <a:ext cx="0" cy="457200"/>
            </a:xfrm>
            <a:prstGeom prst="straightConnector1">
              <a:avLst/>
            </a:prstGeom>
            <a:noFill/>
            <a:ln w="76200" cap="flat" cmpd="sng">
              <a:solidFill>
                <a:srgbClr val="820E2E"/>
              </a:solidFill>
              <a:prstDash val="solid"/>
              <a:round/>
              <a:headEnd type="none" w="sm" len="sm"/>
              <a:tailEnd type="triangle" w="med" len="med"/>
            </a:ln>
          </p:spPr>
        </p:cxnSp>
        <p:cxnSp>
          <p:nvCxnSpPr>
            <p:cNvPr id="19" name="Google Shape;1725;p27">
              <a:extLst>
                <a:ext uri="{FF2B5EF4-FFF2-40B4-BE49-F238E27FC236}">
                  <a16:creationId xmlns:a16="http://schemas.microsoft.com/office/drawing/2014/main" id="{0EF0AD11-4CA5-E411-5FEE-D943597AE9A6}"/>
                </a:ext>
              </a:extLst>
            </p:cNvPr>
            <p:cNvCxnSpPr/>
            <p:nvPr/>
          </p:nvCxnSpPr>
          <p:spPr>
            <a:xfrm>
              <a:off x="4406213" y="2548269"/>
              <a:ext cx="0" cy="457200"/>
            </a:xfrm>
            <a:prstGeom prst="straightConnector1">
              <a:avLst/>
            </a:prstGeom>
            <a:noFill/>
            <a:ln w="76200" cap="flat" cmpd="sng">
              <a:solidFill>
                <a:srgbClr val="820E2E"/>
              </a:solidFill>
              <a:prstDash val="solid"/>
              <a:round/>
              <a:headEnd type="none" w="sm" len="sm"/>
              <a:tailEnd type="triangle" w="med" len="med"/>
            </a:ln>
          </p:spPr>
        </p:cxnSp>
        <p:cxnSp>
          <p:nvCxnSpPr>
            <p:cNvPr id="20" name="Google Shape;1726;p27">
              <a:extLst>
                <a:ext uri="{FF2B5EF4-FFF2-40B4-BE49-F238E27FC236}">
                  <a16:creationId xmlns:a16="http://schemas.microsoft.com/office/drawing/2014/main" id="{B4782A51-2926-C473-385C-9B1385CD46DC}"/>
                </a:ext>
              </a:extLst>
            </p:cNvPr>
            <p:cNvCxnSpPr/>
            <p:nvPr/>
          </p:nvCxnSpPr>
          <p:spPr>
            <a:xfrm>
              <a:off x="4406213" y="3462669"/>
              <a:ext cx="0" cy="457200"/>
            </a:xfrm>
            <a:prstGeom prst="straightConnector1">
              <a:avLst/>
            </a:prstGeom>
            <a:noFill/>
            <a:ln w="76200" cap="flat" cmpd="sng">
              <a:solidFill>
                <a:srgbClr val="820E2E"/>
              </a:solidFill>
              <a:prstDash val="solid"/>
              <a:round/>
              <a:headEnd type="none" w="sm" len="sm"/>
              <a:tailEnd type="triangle" w="med" len="med"/>
            </a:ln>
          </p:spPr>
        </p:cxnSp>
        <p:cxnSp>
          <p:nvCxnSpPr>
            <p:cNvPr id="21" name="Google Shape;1727;p27">
              <a:extLst>
                <a:ext uri="{FF2B5EF4-FFF2-40B4-BE49-F238E27FC236}">
                  <a16:creationId xmlns:a16="http://schemas.microsoft.com/office/drawing/2014/main" id="{D9A62944-053D-73F5-7172-1F9B520B41DC}"/>
                </a:ext>
              </a:extLst>
            </p:cNvPr>
            <p:cNvCxnSpPr/>
            <p:nvPr/>
          </p:nvCxnSpPr>
          <p:spPr>
            <a:xfrm>
              <a:off x="4406213" y="4377069"/>
              <a:ext cx="0" cy="457200"/>
            </a:xfrm>
            <a:prstGeom prst="straightConnector1">
              <a:avLst/>
            </a:prstGeom>
            <a:noFill/>
            <a:ln w="76200" cap="flat" cmpd="sng">
              <a:solidFill>
                <a:srgbClr val="820E2E"/>
              </a:solidFill>
              <a:prstDash val="solid"/>
              <a:round/>
              <a:headEnd type="none" w="sm" len="sm"/>
              <a:tailEnd type="triangle" w="med" len="med"/>
            </a:ln>
          </p:spPr>
        </p:cxnSp>
        <p:cxnSp>
          <p:nvCxnSpPr>
            <p:cNvPr id="22" name="Google Shape;1728;p27">
              <a:extLst>
                <a:ext uri="{FF2B5EF4-FFF2-40B4-BE49-F238E27FC236}">
                  <a16:creationId xmlns:a16="http://schemas.microsoft.com/office/drawing/2014/main" id="{501E33FC-B55E-A1D9-EA50-952F04E41EAD}"/>
                </a:ext>
              </a:extLst>
            </p:cNvPr>
            <p:cNvCxnSpPr/>
            <p:nvPr/>
          </p:nvCxnSpPr>
          <p:spPr>
            <a:xfrm>
              <a:off x="4406213" y="5231145"/>
              <a:ext cx="0" cy="457200"/>
            </a:xfrm>
            <a:prstGeom prst="straightConnector1">
              <a:avLst/>
            </a:prstGeom>
            <a:noFill/>
            <a:ln w="76200" cap="flat" cmpd="sng">
              <a:solidFill>
                <a:srgbClr val="820E2E"/>
              </a:solidFill>
              <a:prstDash val="solid"/>
              <a:round/>
              <a:headEnd type="none" w="sm" len="sm"/>
              <a:tailEnd type="triangle" w="med" len="med"/>
            </a:ln>
          </p:spPr>
        </p:cxnSp>
        <p:grpSp>
          <p:nvGrpSpPr>
            <p:cNvPr id="23" name="Google Shape;1729;p27">
              <a:extLst>
                <a:ext uri="{FF2B5EF4-FFF2-40B4-BE49-F238E27FC236}">
                  <a16:creationId xmlns:a16="http://schemas.microsoft.com/office/drawing/2014/main" id="{ECF62F35-4D91-7D6C-F472-1E5828AE7776}"/>
                </a:ext>
              </a:extLst>
            </p:cNvPr>
            <p:cNvGrpSpPr/>
            <p:nvPr/>
          </p:nvGrpSpPr>
          <p:grpSpPr>
            <a:xfrm>
              <a:off x="2024963" y="4940637"/>
              <a:ext cx="4605338" cy="1468439"/>
              <a:chOff x="1404" y="3091"/>
              <a:chExt cx="2901" cy="925"/>
            </a:xfrm>
          </p:grpSpPr>
          <p:cxnSp>
            <p:nvCxnSpPr>
              <p:cNvPr id="26" name="Google Shape;1730;p27">
                <a:extLst>
                  <a:ext uri="{FF2B5EF4-FFF2-40B4-BE49-F238E27FC236}">
                    <a16:creationId xmlns:a16="http://schemas.microsoft.com/office/drawing/2014/main" id="{FE5E4FE9-081F-713D-324E-EBCE6A67C3C4}"/>
                  </a:ext>
                </a:extLst>
              </p:cNvPr>
              <p:cNvCxnSpPr>
                <a:cxnSpLocks/>
              </p:cNvCxnSpPr>
              <p:nvPr/>
            </p:nvCxnSpPr>
            <p:spPr>
              <a:xfrm>
                <a:off x="3369" y="3122"/>
                <a:ext cx="936" cy="0"/>
              </a:xfrm>
              <a:prstGeom prst="straightConnector1">
                <a:avLst/>
              </a:prstGeom>
              <a:noFill/>
              <a:ln w="25400" cap="flat" cmpd="sng">
                <a:solidFill>
                  <a:srgbClr val="014067"/>
                </a:solidFill>
                <a:prstDash val="dot"/>
                <a:round/>
                <a:headEnd type="none" w="sm" len="sm"/>
                <a:tailEnd type="none" w="sm" len="sm"/>
              </a:ln>
            </p:spPr>
          </p:cxnSp>
          <p:cxnSp>
            <p:nvCxnSpPr>
              <p:cNvPr id="27" name="Google Shape;1731;p27">
                <a:extLst>
                  <a:ext uri="{FF2B5EF4-FFF2-40B4-BE49-F238E27FC236}">
                    <a16:creationId xmlns:a16="http://schemas.microsoft.com/office/drawing/2014/main" id="{021FD380-BDDE-6D90-6B1E-9107D80A9A72}"/>
                  </a:ext>
                </a:extLst>
              </p:cNvPr>
              <p:cNvCxnSpPr>
                <a:cxnSpLocks/>
              </p:cNvCxnSpPr>
              <p:nvPr/>
            </p:nvCxnSpPr>
            <p:spPr>
              <a:xfrm flipH="1" flipV="1">
                <a:off x="1404" y="3091"/>
                <a:ext cx="916" cy="16"/>
              </a:xfrm>
              <a:prstGeom prst="straightConnector1">
                <a:avLst/>
              </a:prstGeom>
              <a:noFill/>
              <a:ln w="25400" cap="flat" cmpd="sng">
                <a:solidFill>
                  <a:srgbClr val="014067"/>
                </a:solidFill>
                <a:prstDash val="dot"/>
                <a:round/>
                <a:headEnd type="none" w="sm" len="sm"/>
                <a:tailEnd type="none" w="sm" len="sm"/>
              </a:ln>
            </p:spPr>
          </p:cxnSp>
          <p:cxnSp>
            <p:nvCxnSpPr>
              <p:cNvPr id="28" name="Google Shape;1732;p27">
                <a:extLst>
                  <a:ext uri="{FF2B5EF4-FFF2-40B4-BE49-F238E27FC236}">
                    <a16:creationId xmlns:a16="http://schemas.microsoft.com/office/drawing/2014/main" id="{387B2DAF-059E-1E54-0F1E-7067B63C50D4}"/>
                  </a:ext>
                </a:extLst>
              </p:cNvPr>
              <p:cNvCxnSpPr/>
              <p:nvPr/>
            </p:nvCxnSpPr>
            <p:spPr>
              <a:xfrm>
                <a:off x="1416" y="3122"/>
                <a:ext cx="0" cy="864"/>
              </a:xfrm>
              <a:prstGeom prst="straightConnector1">
                <a:avLst/>
              </a:prstGeom>
              <a:noFill/>
              <a:ln w="25400" cap="flat" cmpd="sng">
                <a:solidFill>
                  <a:srgbClr val="014067"/>
                </a:solidFill>
                <a:prstDash val="dot"/>
                <a:round/>
                <a:headEnd type="none" w="sm" len="sm"/>
                <a:tailEnd type="none" w="sm" len="sm"/>
              </a:ln>
            </p:spPr>
          </p:cxnSp>
          <p:cxnSp>
            <p:nvCxnSpPr>
              <p:cNvPr id="29" name="Google Shape;1733;p27">
                <a:extLst>
                  <a:ext uri="{FF2B5EF4-FFF2-40B4-BE49-F238E27FC236}">
                    <a16:creationId xmlns:a16="http://schemas.microsoft.com/office/drawing/2014/main" id="{FEC5DA55-D9CF-327A-787A-B88F265CE59D}"/>
                  </a:ext>
                </a:extLst>
              </p:cNvPr>
              <p:cNvCxnSpPr/>
              <p:nvPr/>
            </p:nvCxnSpPr>
            <p:spPr>
              <a:xfrm>
                <a:off x="4305" y="3152"/>
                <a:ext cx="0" cy="864"/>
              </a:xfrm>
              <a:prstGeom prst="straightConnector1">
                <a:avLst/>
              </a:prstGeom>
              <a:noFill/>
              <a:ln w="25400" cap="flat" cmpd="sng">
                <a:solidFill>
                  <a:srgbClr val="014067"/>
                </a:solidFill>
                <a:prstDash val="dot"/>
                <a:round/>
                <a:headEnd type="none" w="sm" len="sm"/>
                <a:tailEnd type="none" w="sm" len="sm"/>
              </a:ln>
            </p:spPr>
          </p:cxnSp>
          <p:cxnSp>
            <p:nvCxnSpPr>
              <p:cNvPr id="30" name="Google Shape;1734;p27">
                <a:extLst>
                  <a:ext uri="{FF2B5EF4-FFF2-40B4-BE49-F238E27FC236}">
                    <a16:creationId xmlns:a16="http://schemas.microsoft.com/office/drawing/2014/main" id="{B267FEC7-820D-972A-0809-D700B55162E8}"/>
                  </a:ext>
                </a:extLst>
              </p:cNvPr>
              <p:cNvCxnSpPr/>
              <p:nvPr/>
            </p:nvCxnSpPr>
            <p:spPr>
              <a:xfrm>
                <a:off x="1416" y="4016"/>
                <a:ext cx="432" cy="0"/>
              </a:xfrm>
              <a:prstGeom prst="straightConnector1">
                <a:avLst/>
              </a:prstGeom>
              <a:noFill/>
              <a:ln w="25400" cap="flat" cmpd="sng">
                <a:solidFill>
                  <a:srgbClr val="014067"/>
                </a:solidFill>
                <a:prstDash val="dot"/>
                <a:round/>
                <a:headEnd type="none" w="sm" len="sm"/>
                <a:tailEnd type="triangle" w="med" len="med"/>
              </a:ln>
            </p:spPr>
          </p:cxnSp>
          <p:cxnSp>
            <p:nvCxnSpPr>
              <p:cNvPr id="31" name="Google Shape;1735;p27">
                <a:extLst>
                  <a:ext uri="{FF2B5EF4-FFF2-40B4-BE49-F238E27FC236}">
                    <a16:creationId xmlns:a16="http://schemas.microsoft.com/office/drawing/2014/main" id="{C95A9DF0-1251-5FFE-C768-D79E4AFF325C}"/>
                  </a:ext>
                </a:extLst>
              </p:cNvPr>
              <p:cNvCxnSpPr/>
              <p:nvPr/>
            </p:nvCxnSpPr>
            <p:spPr>
              <a:xfrm rot="10800000">
                <a:off x="3921" y="4016"/>
                <a:ext cx="384" cy="0"/>
              </a:xfrm>
              <a:prstGeom prst="straightConnector1">
                <a:avLst/>
              </a:prstGeom>
              <a:noFill/>
              <a:ln w="25400" cap="flat" cmpd="sng">
                <a:solidFill>
                  <a:srgbClr val="014067"/>
                </a:solidFill>
                <a:prstDash val="dot"/>
                <a:round/>
                <a:headEnd type="none" w="sm" len="sm"/>
                <a:tailEnd type="triangle" w="med" len="med"/>
              </a:ln>
            </p:spPr>
          </p:cxnSp>
        </p:grpSp>
        <p:sp>
          <p:nvSpPr>
            <p:cNvPr id="24" name="Google Shape;1736;p27">
              <a:extLst>
                <a:ext uri="{FF2B5EF4-FFF2-40B4-BE49-F238E27FC236}">
                  <a16:creationId xmlns:a16="http://schemas.microsoft.com/office/drawing/2014/main" id="{CB5346C7-1B2F-88BF-BC07-AB8B3A0B51FC}"/>
                </a:ext>
              </a:extLst>
            </p:cNvPr>
            <p:cNvSpPr txBox="1"/>
            <p:nvPr/>
          </p:nvSpPr>
          <p:spPr>
            <a:xfrm>
              <a:off x="1529663" y="304800"/>
              <a:ext cx="5753100" cy="5602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525252"/>
                </a:buClr>
                <a:buSzPts val="3000"/>
                <a:buFont typeface="Calibri"/>
                <a:buNone/>
              </a:pPr>
              <a:r>
                <a:rPr lang="en-US" sz="3600" b="0" u="none" strike="noStrike" cap="none" dirty="0">
                  <a:solidFill>
                    <a:schemeClr val="bg2">
                      <a:lumMod val="75000"/>
                    </a:schemeClr>
                  </a:solidFill>
                  <a:latin typeface="Calibri"/>
                  <a:ea typeface="Calibri"/>
                  <a:cs typeface="Calibri"/>
                  <a:sym typeface="Calibri"/>
                </a:rPr>
                <a:t>Inputs</a:t>
              </a:r>
              <a:endParaRPr sz="4800" b="0" u="none" strike="noStrike" cap="none" dirty="0">
                <a:solidFill>
                  <a:schemeClr val="bg2">
                    <a:lumMod val="75000"/>
                  </a:schemeClr>
                </a:solidFill>
                <a:latin typeface="Arial"/>
                <a:ea typeface="Arial"/>
                <a:cs typeface="Arial"/>
                <a:sym typeface="Arial"/>
              </a:endParaRPr>
            </a:p>
          </p:txBody>
        </p:sp>
        <p:cxnSp>
          <p:nvCxnSpPr>
            <p:cNvPr id="25" name="Google Shape;1737;p27">
              <a:extLst>
                <a:ext uri="{FF2B5EF4-FFF2-40B4-BE49-F238E27FC236}">
                  <a16:creationId xmlns:a16="http://schemas.microsoft.com/office/drawing/2014/main" id="{C86D9CEB-58A7-9759-49A2-E8BFA7CE09BC}"/>
                </a:ext>
              </a:extLst>
            </p:cNvPr>
            <p:cNvCxnSpPr/>
            <p:nvPr/>
          </p:nvCxnSpPr>
          <p:spPr>
            <a:xfrm>
              <a:off x="4406213" y="795669"/>
              <a:ext cx="0" cy="457200"/>
            </a:xfrm>
            <a:prstGeom prst="straightConnector1">
              <a:avLst/>
            </a:prstGeom>
            <a:noFill/>
            <a:ln w="76200" cap="flat" cmpd="sng">
              <a:solidFill>
                <a:srgbClr val="820E2E"/>
              </a:solidFill>
              <a:prstDash val="solid"/>
              <a:round/>
              <a:headEnd type="none" w="sm" len="sm"/>
              <a:tailEnd type="triangle" w="med" len="med"/>
            </a:ln>
          </p:spPr>
        </p:cxnSp>
      </p:grpSp>
    </p:spTree>
    <p:extLst>
      <p:ext uri="{BB962C8B-B14F-4D97-AF65-F5344CB8AC3E}">
        <p14:creationId xmlns:p14="http://schemas.microsoft.com/office/powerpoint/2010/main" val="125790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15338-5BC0-27CD-CDF5-7F6B624BD64B}"/>
              </a:ext>
            </a:extLst>
          </p:cNvPr>
          <p:cNvSpPr>
            <a:spLocks noGrp="1"/>
          </p:cNvSpPr>
          <p:nvPr>
            <p:ph type="title"/>
          </p:nvPr>
        </p:nvSpPr>
        <p:spPr/>
        <p:txBody>
          <a:bodyPr anchor="ctr"/>
          <a:lstStyle/>
          <a:p>
            <a:r>
              <a:rPr lang="en-US" dirty="0"/>
              <a:t>Credible</a:t>
            </a:r>
          </a:p>
        </p:txBody>
      </p:sp>
      <p:sp>
        <p:nvSpPr>
          <p:cNvPr id="3" name="Text Placeholder 2">
            <a:extLst>
              <a:ext uri="{FF2B5EF4-FFF2-40B4-BE49-F238E27FC236}">
                <a16:creationId xmlns:a16="http://schemas.microsoft.com/office/drawing/2014/main" id="{D654C1EB-57EC-ADD4-7B74-0FB5F17F6BCD}"/>
              </a:ext>
            </a:extLst>
          </p:cNvPr>
          <p:cNvSpPr>
            <a:spLocks noGrp="1"/>
          </p:cNvSpPr>
          <p:nvPr>
            <p:ph type="body" sz="quarter" idx="10"/>
          </p:nvPr>
        </p:nvSpPr>
        <p:spPr>
          <a:xfrm>
            <a:off x="939800" y="3860799"/>
            <a:ext cx="7843616" cy="1207295"/>
          </a:xfrm>
        </p:spPr>
        <p:txBody>
          <a:bodyPr>
            <a:normAutofit/>
          </a:bodyPr>
          <a:lstStyle/>
          <a:p>
            <a:pPr indent="-457200" fontAlgn="base"/>
            <a:r>
              <a:rPr lang="en-US" sz="3600" b="0" i="0" u="none" strike="noStrike" dirty="0">
                <a:solidFill>
                  <a:schemeClr val="bg1"/>
                </a:solidFill>
                <a:effectLst/>
                <a:latin typeface="Calibri "/>
              </a:rPr>
              <a:t>The communicator is credible, trustworthy, and has good intent.</a:t>
            </a:r>
          </a:p>
          <a:p>
            <a:endParaRPr lang="en-US" sz="2800" dirty="0"/>
          </a:p>
        </p:txBody>
      </p:sp>
      <p:sp>
        <p:nvSpPr>
          <p:cNvPr id="5" name="Slide Number Placeholder 20">
            <a:extLst>
              <a:ext uri="{FF2B5EF4-FFF2-40B4-BE49-F238E27FC236}">
                <a16:creationId xmlns:a16="http://schemas.microsoft.com/office/drawing/2014/main" id="{3713299F-0A23-8381-6887-521D65495AF1}"/>
              </a:ext>
            </a:extLst>
          </p:cNvPr>
          <p:cNvSpPr txBox="1">
            <a:spLocks/>
          </p:cNvSpPr>
          <p:nvPr/>
        </p:nvSpPr>
        <p:spPr>
          <a:xfrm>
            <a:off x="14172794" y="9738941"/>
            <a:ext cx="4114467" cy="547644"/>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64" fontAlgn="base">
              <a:spcBef>
                <a:spcPct val="0"/>
              </a:spcBef>
              <a:spcAft>
                <a:spcPts val="900"/>
              </a:spcAft>
              <a:defRPr/>
            </a:pPr>
            <a:fld id="{5CAF2848-72F5-C442-96E7-D641D54052C2}" type="slidenum">
              <a:rPr lang="en-US" sz="2400">
                <a:solidFill>
                  <a:schemeClr val="bg1"/>
                </a:solidFill>
                <a:latin typeface="Calibri" panose="020F0502020204030204"/>
              </a:rPr>
              <a:pPr defTabSz="1028664" fontAlgn="base">
                <a:spcBef>
                  <a:spcPct val="0"/>
                </a:spcBef>
                <a:spcAft>
                  <a:spcPts val="900"/>
                </a:spcAft>
                <a:defRPr/>
              </a:pPr>
              <a:t>31</a:t>
            </a:fld>
            <a:endParaRPr lang="en-US" sz="2400" dirty="0">
              <a:solidFill>
                <a:schemeClr val="bg1"/>
              </a:solidFill>
              <a:latin typeface="Calibri" panose="020F0502020204030204"/>
            </a:endParaRPr>
          </a:p>
        </p:txBody>
      </p:sp>
    </p:spTree>
    <p:extLst>
      <p:ext uri="{BB962C8B-B14F-4D97-AF65-F5344CB8AC3E}">
        <p14:creationId xmlns:p14="http://schemas.microsoft.com/office/powerpoint/2010/main" val="2571234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FA0A6-1ECB-0444-879B-4B61529C5A0B}"/>
              </a:ext>
            </a:extLst>
          </p:cNvPr>
          <p:cNvSpPr>
            <a:spLocks noGrp="1"/>
          </p:cNvSpPr>
          <p:nvPr>
            <p:ph type="title"/>
          </p:nvPr>
        </p:nvSpPr>
        <p:spPr>
          <a:xfrm>
            <a:off x="788973" y="1428384"/>
            <a:ext cx="8959676" cy="1014563"/>
          </a:xfrm>
        </p:spPr>
        <p:txBody>
          <a:bodyPr anchor="ctr">
            <a:noAutofit/>
          </a:bodyPr>
          <a:lstStyle/>
          <a:p>
            <a:pPr defTabSz="1097371">
              <a:spcAft>
                <a:spcPts val="720"/>
              </a:spcAft>
            </a:pPr>
            <a:r>
              <a:rPr lang="en-US" sz="5400" b="1" dirty="0">
                <a:latin typeface="Calibri" panose="020F0502020204030204" pitchFamily="34" charset="0"/>
                <a:cs typeface="Calibri" panose="020F0502020204030204" pitchFamily="34" charset="0"/>
              </a:rPr>
              <a:t>Credible communicators are:</a:t>
            </a:r>
          </a:p>
        </p:txBody>
      </p:sp>
      <p:sp>
        <p:nvSpPr>
          <p:cNvPr id="24" name="Freeform: Shape 23">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874170" y="-2593"/>
            <a:ext cx="8413830" cy="8759706"/>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97371" rtl="0" eaLnBrk="1" fontAlgn="auto" latinLnBrk="0" hangingPunct="1">
              <a:lnSpc>
                <a:spcPct val="100000"/>
              </a:lnSpc>
              <a:spcBef>
                <a:spcPts val="0"/>
              </a:spcBef>
              <a:spcAft>
                <a:spcPts val="0"/>
              </a:spcAft>
              <a:buClrTx/>
              <a:buSzTx/>
              <a:buFontTx/>
              <a:buNone/>
              <a:tabLst/>
              <a:defRPr/>
            </a:pPr>
            <a:endParaRPr kumimoji="0" lang="en-US" sz="216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descr="People in a job interview">
            <a:extLst>
              <a:ext uri="{FF2B5EF4-FFF2-40B4-BE49-F238E27FC236}">
                <a16:creationId xmlns:a16="http://schemas.microsoft.com/office/drawing/2014/main" id="{BA98FE6E-761C-4047-9D85-4EDCFB757E8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125212" y="415"/>
            <a:ext cx="8162788" cy="8481722"/>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4" name="TextBox 3">
            <a:extLst>
              <a:ext uri="{FF2B5EF4-FFF2-40B4-BE49-F238E27FC236}">
                <a16:creationId xmlns:a16="http://schemas.microsoft.com/office/drawing/2014/main" id="{5EB19759-08B2-75AA-5E1F-DEFD7F5F6F69}"/>
              </a:ext>
            </a:extLst>
          </p:cNvPr>
          <p:cNvSpPr txBox="1"/>
          <p:nvPr/>
        </p:nvSpPr>
        <p:spPr>
          <a:xfrm>
            <a:off x="788973" y="2616772"/>
            <a:ext cx="8959676" cy="6186309"/>
          </a:xfrm>
          <a:prstGeom prst="rect">
            <a:avLst/>
          </a:prstGeom>
          <a:noFill/>
        </p:spPr>
        <p:txBody>
          <a:bodyPr wrap="square">
            <a:spAutoFit/>
          </a:bodyPr>
          <a:lstStyle/>
          <a:p>
            <a:pPr marL="685857" marR="0" lvl="0" indent="-685857" algn="l" defTabSz="1097371"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Capable</a:t>
            </a:r>
          </a:p>
          <a:p>
            <a:pPr marL="685857" marR="0" lvl="0" indent="-685857" algn="l" defTabSz="109737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4400" dirty="0">
                <a:solidFill>
                  <a:prstClr val="white"/>
                </a:solidFill>
                <a:latin typeface="Calibri" panose="020F0502020204030204"/>
              </a:rPr>
              <a:t>Competent</a:t>
            </a:r>
            <a:endPar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685857" marR="0" lvl="0" indent="-685857" algn="l" defTabSz="1097371"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Confident</a:t>
            </a:r>
          </a:p>
          <a:p>
            <a:pPr marL="685857" marR="0" lvl="0" indent="-685857" algn="l" defTabSz="1097371"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Conservative</a:t>
            </a:r>
          </a:p>
          <a:p>
            <a:pPr marL="685857" marR="0" lvl="0" indent="-685857" algn="l" defTabSz="1097371"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Insightful</a:t>
            </a:r>
          </a:p>
          <a:p>
            <a:pPr marL="685857" marR="0" lvl="0" indent="-685857" algn="l" defTabSz="1097371"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Prepared</a:t>
            </a:r>
          </a:p>
          <a:p>
            <a:pPr marL="685857" marR="0" lvl="0" indent="-685857" algn="l" defTabSz="1097371"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Supported</a:t>
            </a:r>
          </a:p>
          <a:p>
            <a:pPr marL="685857" marR="0" lvl="0" indent="-685857" algn="l" defTabSz="1097371"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Unafraid</a:t>
            </a:r>
          </a:p>
          <a:p>
            <a:pPr marL="685857" marR="0" lvl="0" indent="-685857" algn="l" defTabSz="109737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4400" dirty="0">
                <a:solidFill>
                  <a:prstClr val="white"/>
                </a:solidFill>
                <a:latin typeface="Calibri" panose="020F0502020204030204"/>
              </a:rPr>
              <a:t>Unbiased</a:t>
            </a:r>
            <a:endPar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Slide Number Placeholder 20">
            <a:extLst>
              <a:ext uri="{FF2B5EF4-FFF2-40B4-BE49-F238E27FC236}">
                <a16:creationId xmlns:a16="http://schemas.microsoft.com/office/drawing/2014/main" id="{5DD93D60-BFD2-F0F5-C97B-1187C262F784}"/>
              </a:ext>
            </a:extLst>
          </p:cNvPr>
          <p:cNvSpPr txBox="1">
            <a:spLocks/>
          </p:cNvSpPr>
          <p:nvPr/>
        </p:nvSpPr>
        <p:spPr>
          <a:xfrm>
            <a:off x="14172794" y="9738941"/>
            <a:ext cx="4114467" cy="547644"/>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64" fontAlgn="base">
              <a:spcBef>
                <a:spcPct val="0"/>
              </a:spcBef>
              <a:spcAft>
                <a:spcPts val="900"/>
              </a:spcAft>
              <a:defRPr/>
            </a:pPr>
            <a:fld id="{5CAF2848-72F5-C442-96E7-D641D54052C2}" type="slidenum">
              <a:rPr lang="en-US" sz="2400">
                <a:solidFill>
                  <a:schemeClr val="tx1"/>
                </a:solidFill>
                <a:latin typeface="Calibri" panose="020F0502020204030204"/>
              </a:rPr>
              <a:pPr defTabSz="1028664" fontAlgn="base">
                <a:spcBef>
                  <a:spcPct val="0"/>
                </a:spcBef>
                <a:spcAft>
                  <a:spcPts val="900"/>
                </a:spcAft>
                <a:defRPr/>
              </a:pPr>
              <a:t>32</a:t>
            </a:fld>
            <a:endParaRPr lang="en-US" sz="2400" dirty="0">
              <a:solidFill>
                <a:schemeClr val="tx1"/>
              </a:solidFill>
              <a:latin typeface="Calibri" panose="020F0502020204030204"/>
            </a:endParaRPr>
          </a:p>
        </p:txBody>
      </p:sp>
    </p:spTree>
    <p:extLst>
      <p:ext uri="{BB962C8B-B14F-4D97-AF65-F5344CB8AC3E}">
        <p14:creationId xmlns:p14="http://schemas.microsoft.com/office/powerpoint/2010/main" val="2740951444"/>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94A67-CB6D-48B8-8E9E-805C46535DC7}"/>
              </a:ext>
            </a:extLst>
          </p:cNvPr>
          <p:cNvSpPr>
            <a:spLocks noGrp="1"/>
          </p:cNvSpPr>
          <p:nvPr>
            <p:ph type="title"/>
          </p:nvPr>
        </p:nvSpPr>
        <p:spPr>
          <a:xfrm>
            <a:off x="269929" y="4711485"/>
            <a:ext cx="10594382" cy="3011929"/>
          </a:xfrm>
        </p:spPr>
        <p:txBody>
          <a:bodyPr anchor="ctr">
            <a:noAutofit/>
          </a:bodyPr>
          <a:lstStyle/>
          <a:p>
            <a:r>
              <a:rPr lang="en-US" sz="6000" dirty="0">
                <a:solidFill>
                  <a:schemeClr val="bg1"/>
                </a:solidFill>
                <a:latin typeface="Calibri" panose="020F0502020204030204" pitchFamily="34" charset="0"/>
                <a:cs typeface="Calibri" panose="020F0502020204030204" pitchFamily="34" charset="0"/>
              </a:rPr>
              <a:t>Harnessing Learning Analytics</a:t>
            </a:r>
          </a:p>
        </p:txBody>
      </p:sp>
      <p:sp>
        <p:nvSpPr>
          <p:cNvPr id="3" name="Text Placeholder 2">
            <a:extLst>
              <a:ext uri="{FF2B5EF4-FFF2-40B4-BE49-F238E27FC236}">
                <a16:creationId xmlns:a16="http://schemas.microsoft.com/office/drawing/2014/main" id="{260D4469-BE6C-4B52-844B-4FC1E252303A}"/>
              </a:ext>
            </a:extLst>
          </p:cNvPr>
          <p:cNvSpPr>
            <a:spLocks noGrp="1"/>
          </p:cNvSpPr>
          <p:nvPr>
            <p:ph type="body" sz="quarter" idx="10"/>
          </p:nvPr>
        </p:nvSpPr>
        <p:spPr>
          <a:xfrm>
            <a:off x="269929" y="8215000"/>
            <a:ext cx="13537034" cy="2052192"/>
          </a:xfrm>
        </p:spPr>
        <p:txBody>
          <a:bodyPr>
            <a:normAutofit/>
          </a:bodyPr>
          <a:lstStyle/>
          <a:p>
            <a:r>
              <a:rPr lang="en-US" sz="4400" dirty="0">
                <a:latin typeface="Calibri" panose="020F0502020204030204" pitchFamily="34" charset="0"/>
                <a:cs typeface="Calibri" panose="020F0502020204030204" pitchFamily="34" charset="0"/>
              </a:rPr>
              <a:t>Patti P. Phillips, Ph.D., CEO, ROI Institute, Inc.</a:t>
            </a:r>
          </a:p>
        </p:txBody>
      </p:sp>
      <p:pic>
        <p:nvPicPr>
          <p:cNvPr id="5" name="Picture 4">
            <a:extLst>
              <a:ext uri="{FF2B5EF4-FFF2-40B4-BE49-F238E27FC236}">
                <a16:creationId xmlns:a16="http://schemas.microsoft.com/office/drawing/2014/main" id="{7CD606A3-B30B-F545-B002-BB5CEADD90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496348" y="9066508"/>
            <a:ext cx="3517311" cy="504605"/>
          </a:xfrm>
          <a:prstGeom prst="rect">
            <a:avLst/>
          </a:prstGeom>
        </p:spPr>
      </p:pic>
    </p:spTree>
    <p:custDataLst>
      <p:tags r:id="rId1"/>
    </p:custDataLst>
    <p:extLst>
      <p:ext uri="{BB962C8B-B14F-4D97-AF65-F5344CB8AC3E}">
        <p14:creationId xmlns:p14="http://schemas.microsoft.com/office/powerpoint/2010/main" val="4187506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3" name="Google Shape;943;p3"/>
          <p:cNvSpPr txBox="1">
            <a:spLocks noGrp="1"/>
          </p:cNvSpPr>
          <p:nvPr>
            <p:ph sz="quarter" idx="11"/>
          </p:nvPr>
        </p:nvSpPr>
        <p:spPr>
          <a:xfrm>
            <a:off x="898532" y="2057406"/>
            <a:ext cx="16445928" cy="7086593"/>
          </a:xfrm>
          <a:prstGeom prst="rect">
            <a:avLst/>
          </a:prstGeom>
          <a:noFill/>
          <a:ln>
            <a:noFill/>
          </a:ln>
        </p:spPr>
        <p:txBody>
          <a:bodyPr spcFirstLastPara="1" vert="horz" wrap="square" lIns="137138" tIns="68550" rIns="137138" bIns="68550" rtlCol="0" anchor="t" anchorCtr="0">
            <a:normAutofit/>
          </a:bodyPr>
          <a:lstStyle/>
          <a:p>
            <a:pPr>
              <a:lnSpc>
                <a:spcPct val="100000"/>
              </a:lnSpc>
              <a:spcBef>
                <a:spcPts val="0"/>
              </a:spcBef>
              <a:buClr>
                <a:schemeClr val="dk1"/>
              </a:buClr>
              <a:buSzPct val="100000"/>
            </a:pPr>
            <a:r>
              <a:rPr lang="en-US" sz="3200" dirty="0">
                <a:solidFill>
                  <a:schemeClr val="tx1"/>
                </a:solidFill>
                <a:latin typeface="Calibri" panose="020F0502020204030204" pitchFamily="34" charset="0"/>
                <a:cs typeface="Calibri" panose="020F0502020204030204" pitchFamily="34" charset="0"/>
              </a:rPr>
              <a:t>Author, Educator, Consultant, Coach</a:t>
            </a:r>
          </a:p>
          <a:p>
            <a:pPr>
              <a:lnSpc>
                <a:spcPct val="100000"/>
              </a:lnSpc>
              <a:spcBef>
                <a:spcPts val="0"/>
              </a:spcBef>
              <a:buClr>
                <a:schemeClr val="dk1"/>
              </a:buClr>
              <a:buSzPct val="100000"/>
            </a:pPr>
            <a:r>
              <a:rPr lang="en-US" sz="3200" dirty="0">
                <a:solidFill>
                  <a:schemeClr val="tx1"/>
                </a:solidFill>
                <a:latin typeface="Calibri" panose="020F0502020204030204" pitchFamily="34" charset="0"/>
                <a:cs typeface="Calibri" panose="020F0502020204030204" pitchFamily="34" charset="0"/>
              </a:rPr>
              <a:t>CEO, ROI Institute, Inc.</a:t>
            </a:r>
            <a:endParaRPr sz="3200" dirty="0">
              <a:solidFill>
                <a:schemeClr val="tx1"/>
              </a:solidFill>
              <a:latin typeface="Calibri" panose="020F0502020204030204" pitchFamily="34" charset="0"/>
              <a:cs typeface="Calibri" panose="020F0502020204030204" pitchFamily="34" charset="0"/>
            </a:endParaRPr>
          </a:p>
          <a:p>
            <a:pPr>
              <a:lnSpc>
                <a:spcPct val="100000"/>
              </a:lnSpc>
              <a:spcBef>
                <a:spcPts val="0"/>
              </a:spcBef>
              <a:buClr>
                <a:schemeClr val="dk1"/>
              </a:buClr>
              <a:buSzPct val="100000"/>
            </a:pPr>
            <a:r>
              <a:rPr lang="en-US" sz="3200" dirty="0">
                <a:solidFill>
                  <a:schemeClr val="tx1"/>
                </a:solidFill>
                <a:latin typeface="Calibri" panose="020F0502020204030204" pitchFamily="34" charset="0"/>
                <a:cs typeface="Calibri" panose="020F0502020204030204" pitchFamily="34" charset="0"/>
              </a:rPr>
              <a:t>Senior Advisor, The Conference Board</a:t>
            </a:r>
          </a:p>
          <a:p>
            <a:pPr>
              <a:lnSpc>
                <a:spcPct val="100000"/>
              </a:lnSpc>
              <a:spcBef>
                <a:spcPts val="0"/>
              </a:spcBef>
              <a:buClr>
                <a:schemeClr val="dk1"/>
              </a:buClr>
              <a:buSzPct val="100000"/>
            </a:pPr>
            <a:r>
              <a:rPr lang="en-US" sz="3200" dirty="0">
                <a:solidFill>
                  <a:schemeClr val="tx1"/>
                </a:solidFill>
                <a:latin typeface="Calibri" panose="020F0502020204030204" pitchFamily="34" charset="0"/>
                <a:cs typeface="Calibri" panose="020F0502020204030204" pitchFamily="34" charset="0"/>
              </a:rPr>
              <a:t>Chair, i4cp People Analytics Board</a:t>
            </a:r>
            <a:endParaRPr sz="3200" dirty="0">
              <a:solidFill>
                <a:schemeClr val="tx1"/>
              </a:solidFill>
              <a:latin typeface="Calibri" panose="020F0502020204030204" pitchFamily="34" charset="0"/>
              <a:cs typeface="Calibri" panose="020F0502020204030204" pitchFamily="34" charset="0"/>
            </a:endParaRPr>
          </a:p>
          <a:p>
            <a:pPr>
              <a:lnSpc>
                <a:spcPct val="100000"/>
              </a:lnSpc>
              <a:spcBef>
                <a:spcPts val="0"/>
              </a:spcBef>
              <a:buClr>
                <a:schemeClr val="dk1"/>
              </a:buClr>
              <a:buSzPct val="100000"/>
            </a:pPr>
            <a:r>
              <a:rPr lang="en-US" sz="3200" dirty="0">
                <a:solidFill>
                  <a:schemeClr val="tx1"/>
                </a:solidFill>
                <a:latin typeface="Calibri" panose="020F0502020204030204" pitchFamily="34" charset="0"/>
                <a:cs typeface="Calibri" panose="020F0502020204030204" pitchFamily="34" charset="0"/>
              </a:rPr>
              <a:t>Member, International Federation of Training and Development Board</a:t>
            </a:r>
          </a:p>
          <a:p>
            <a:pPr>
              <a:lnSpc>
                <a:spcPct val="100000"/>
              </a:lnSpc>
              <a:spcBef>
                <a:spcPts val="0"/>
              </a:spcBef>
              <a:buClr>
                <a:schemeClr val="dk1"/>
              </a:buClr>
              <a:buSzPct val="100000"/>
            </a:pPr>
            <a:r>
              <a:rPr lang="en-US" sz="3200" dirty="0">
                <a:solidFill>
                  <a:schemeClr val="tx1"/>
                </a:solidFill>
                <a:latin typeface="Calibri" panose="020F0502020204030204" pitchFamily="34" charset="0"/>
                <a:cs typeface="Calibri" panose="020F0502020204030204" pitchFamily="34" charset="0"/>
              </a:rPr>
              <a:t>Vice Chair, UN Institute for Training and Research Board of Trustees</a:t>
            </a:r>
          </a:p>
          <a:p>
            <a:pPr>
              <a:lnSpc>
                <a:spcPct val="100000"/>
              </a:lnSpc>
              <a:spcBef>
                <a:spcPts val="0"/>
              </a:spcBef>
              <a:buClr>
                <a:schemeClr val="dk1"/>
              </a:buClr>
              <a:buSzPct val="100000"/>
            </a:pPr>
            <a:r>
              <a:rPr lang="en-US" sz="3200" dirty="0">
                <a:solidFill>
                  <a:schemeClr val="tx1"/>
                </a:solidFill>
                <a:latin typeface="Calibri" panose="020F0502020204030204" pitchFamily="34" charset="0"/>
                <a:cs typeface="Calibri" panose="020F0502020204030204" pitchFamily="34" charset="0"/>
              </a:rPr>
              <a:t>Chair, Center for Talent Reporting Board</a:t>
            </a:r>
            <a:endParaRPr sz="3200" dirty="0">
              <a:solidFill>
                <a:schemeClr val="tx1"/>
              </a:solidFill>
              <a:latin typeface="Calibri" panose="020F0502020204030204" pitchFamily="34" charset="0"/>
              <a:cs typeface="Calibri" panose="020F0502020204030204" pitchFamily="34" charset="0"/>
            </a:endParaRPr>
          </a:p>
          <a:p>
            <a:pPr>
              <a:lnSpc>
                <a:spcPct val="100000"/>
              </a:lnSpc>
              <a:spcBef>
                <a:spcPts val="0"/>
              </a:spcBef>
              <a:buClr>
                <a:schemeClr val="dk1"/>
              </a:buClr>
              <a:buSzPct val="100000"/>
            </a:pPr>
            <a:r>
              <a:rPr lang="en-US" sz="3200" dirty="0">
                <a:solidFill>
                  <a:schemeClr val="tx1"/>
                </a:solidFill>
                <a:latin typeface="Calibri" panose="020F0502020204030204" pitchFamily="34" charset="0"/>
                <a:cs typeface="Calibri" panose="020F0502020204030204" pitchFamily="34" charset="0"/>
              </a:rPr>
              <a:t>Fellow, ATD Certified Professional in Talent Development</a:t>
            </a:r>
            <a:endParaRPr sz="3200" dirty="0">
              <a:solidFill>
                <a:schemeClr val="tx1"/>
              </a:solidFill>
              <a:latin typeface="Calibri" panose="020F0502020204030204" pitchFamily="34" charset="0"/>
              <a:cs typeface="Calibri" panose="020F0502020204030204" pitchFamily="34" charset="0"/>
            </a:endParaRPr>
          </a:p>
        </p:txBody>
      </p:sp>
      <p:sp>
        <p:nvSpPr>
          <p:cNvPr id="941" name="Google Shape;941;p3"/>
          <p:cNvSpPr txBox="1">
            <a:spLocks noGrp="1"/>
          </p:cNvSpPr>
          <p:nvPr>
            <p:ph type="title"/>
          </p:nvPr>
        </p:nvSpPr>
        <p:spPr>
          <a:prstGeom prst="rect">
            <a:avLst/>
          </a:prstGeom>
          <a:noFill/>
          <a:ln>
            <a:noFill/>
          </a:ln>
        </p:spPr>
        <p:txBody>
          <a:bodyPr spcFirstLastPara="1" vert="horz" wrap="square" lIns="137138" tIns="68550" rIns="137138" bIns="68550" rtlCol="0" anchor="ctr" anchorCtr="0">
            <a:normAutofit/>
          </a:bodyPr>
          <a:lstStyle/>
          <a:p>
            <a:pPr>
              <a:spcBef>
                <a:spcPts val="0"/>
              </a:spcBef>
              <a:buClr>
                <a:schemeClr val="dk1"/>
              </a:buClr>
              <a:buSzPts val="4400"/>
            </a:pPr>
            <a:r>
              <a:rPr lang="en-US" dirty="0">
                <a:solidFill>
                  <a:schemeClr val="bg1"/>
                </a:solidFill>
                <a:latin typeface="Calibri" panose="020F0502020204030204" pitchFamily="34" charset="0"/>
                <a:ea typeface="Calibri"/>
                <a:cs typeface="Calibri" panose="020F0502020204030204" pitchFamily="34" charset="0"/>
                <a:sym typeface="Calibri"/>
              </a:rPr>
              <a:t>Patti P. Phillips, Ph.D.</a:t>
            </a:r>
            <a:endParaRPr dirty="0">
              <a:solidFill>
                <a:schemeClr val="bg1"/>
              </a:solidFill>
              <a:latin typeface="Calibri" panose="020F0502020204030204" pitchFamily="34" charset="0"/>
              <a:cs typeface="Calibri" panose="020F0502020204030204" pitchFamily="34" charset="0"/>
            </a:endParaRPr>
          </a:p>
        </p:txBody>
      </p:sp>
      <p:pic>
        <p:nvPicPr>
          <p:cNvPr id="6" name="Content Placeholder 5" descr="A person with brown hair wearing a black and white tweed jacket&#10;&#10;Description automatically generated with low confidence">
            <a:extLst>
              <a:ext uri="{FF2B5EF4-FFF2-40B4-BE49-F238E27FC236}">
                <a16:creationId xmlns:a16="http://schemas.microsoft.com/office/drawing/2014/main" id="{C7431F3B-8F47-74C2-0C4F-064CF7B9E889}"/>
              </a:ext>
            </a:extLst>
          </p:cNvPr>
          <p:cNvPicPr>
            <a:picLocks noGrp="1" noChangeAspect="1"/>
          </p:cNvPicPr>
          <p:nvPr>
            <p:ph sz="quarter" idx="4294967295"/>
          </p:nvPr>
        </p:nvPicPr>
        <p:blipFill>
          <a:blip r:embed="rId3" cstate="screen">
            <a:extLst>
              <a:ext uri="{28A0092B-C50C-407E-A947-70E740481C1C}">
                <a14:useLocalDpi xmlns:a14="http://schemas.microsoft.com/office/drawing/2010/main"/>
              </a:ext>
            </a:extLst>
          </a:blip>
          <a:stretch>
            <a:fillRect/>
          </a:stretch>
        </p:blipFill>
        <p:spPr>
          <a:xfrm>
            <a:off x="13438189" y="2590801"/>
            <a:ext cx="3982752" cy="3981448"/>
          </a:xfrm>
          <a:prstGeom prst="rect">
            <a:avLst/>
          </a:prstGeom>
          <a:ln>
            <a:noFill/>
          </a:ln>
          <a:effectLst>
            <a:outerShdw blurRad="292100" dist="139700" dir="2700000" algn="tl" rotWithShape="0">
              <a:srgbClr val="333333">
                <a:alpha val="65000"/>
              </a:srgbClr>
            </a:outerShdw>
          </a:effectLst>
        </p:spPr>
      </p:pic>
      <p:pic>
        <p:nvPicPr>
          <p:cNvPr id="9" name="Picture 8" descr="A picture containing text, font, poster, book&#10;&#10;Description automatically generated">
            <a:extLst>
              <a:ext uri="{FF2B5EF4-FFF2-40B4-BE49-F238E27FC236}">
                <a16:creationId xmlns:a16="http://schemas.microsoft.com/office/drawing/2014/main" id="{F153A3CA-C9CB-8C50-7592-76DD4B35E14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67464" y="7256964"/>
            <a:ext cx="1095664" cy="1643496"/>
          </a:xfrm>
          <a:prstGeom prst="rect">
            <a:avLst/>
          </a:prstGeom>
          <a:ln>
            <a:solidFill>
              <a:schemeClr val="tx1">
                <a:lumMod val="50000"/>
                <a:lumOff val="50000"/>
              </a:schemeClr>
            </a:solidFill>
          </a:ln>
        </p:spPr>
      </p:pic>
      <p:pic>
        <p:nvPicPr>
          <p:cNvPr id="13" name="Picture 12" descr="A picture containing text, font, diagram, line&#10;&#10;Description automatically generated">
            <a:extLst>
              <a:ext uri="{FF2B5EF4-FFF2-40B4-BE49-F238E27FC236}">
                <a16:creationId xmlns:a16="http://schemas.microsoft.com/office/drawing/2014/main" id="{99D999A0-A239-BDAA-F1D6-0EE931BC30B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31877" y="7295738"/>
            <a:ext cx="1095664" cy="1643497"/>
          </a:xfrm>
          <a:prstGeom prst="rect">
            <a:avLst/>
          </a:prstGeom>
          <a:ln>
            <a:solidFill>
              <a:schemeClr val="tx1">
                <a:lumMod val="50000"/>
                <a:lumOff val="50000"/>
              </a:schemeClr>
            </a:solidFill>
          </a:ln>
        </p:spPr>
      </p:pic>
      <p:pic>
        <p:nvPicPr>
          <p:cNvPr id="17" name="Picture 16" descr="A book cover with people around a table&#10;&#10;Description automatically generated with low confidence">
            <a:extLst>
              <a:ext uri="{FF2B5EF4-FFF2-40B4-BE49-F238E27FC236}">
                <a16:creationId xmlns:a16="http://schemas.microsoft.com/office/drawing/2014/main" id="{34F42A4D-6F28-0C2B-9F53-77625C288CD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60703" y="7293614"/>
            <a:ext cx="1083674" cy="1626577"/>
          </a:xfrm>
          <a:prstGeom prst="rect">
            <a:avLst/>
          </a:prstGeom>
          <a:ln>
            <a:solidFill>
              <a:schemeClr val="tx1">
                <a:lumMod val="50000"/>
                <a:lumOff val="50000"/>
              </a:schemeClr>
            </a:solidFill>
          </a:ln>
        </p:spPr>
      </p:pic>
      <p:pic>
        <p:nvPicPr>
          <p:cNvPr id="19" name="Picture 18" descr="A book cover of a green globe&#10;&#10;Description automatically generated with low confidence">
            <a:extLst>
              <a:ext uri="{FF2B5EF4-FFF2-40B4-BE49-F238E27FC236}">
                <a16:creationId xmlns:a16="http://schemas.microsoft.com/office/drawing/2014/main" id="{99A713F3-B0AC-53FF-3BFB-F0C3C5A2C2F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765549" y="7256894"/>
            <a:ext cx="1084385" cy="1626577"/>
          </a:xfrm>
          <a:prstGeom prst="rect">
            <a:avLst/>
          </a:prstGeom>
          <a:ln>
            <a:solidFill>
              <a:schemeClr val="tx1">
                <a:lumMod val="50000"/>
                <a:lumOff val="50000"/>
              </a:schemeClr>
            </a:solidFill>
          </a:ln>
        </p:spPr>
      </p:pic>
      <p:pic>
        <p:nvPicPr>
          <p:cNvPr id="21" name="Picture 20" descr="A picture containing text, screenshot, font, poster&#10;&#10;Description automatically generated">
            <a:extLst>
              <a:ext uri="{FF2B5EF4-FFF2-40B4-BE49-F238E27FC236}">
                <a16:creationId xmlns:a16="http://schemas.microsoft.com/office/drawing/2014/main" id="{03B34146-5481-7A89-3861-C681D1577D4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013126" y="7304007"/>
            <a:ext cx="1083674" cy="1616184"/>
          </a:xfrm>
          <a:prstGeom prst="rect">
            <a:avLst/>
          </a:prstGeom>
          <a:ln>
            <a:solidFill>
              <a:schemeClr val="tx1">
                <a:lumMod val="50000"/>
                <a:lumOff val="50000"/>
              </a:schemeClr>
            </a:solidFill>
          </a:ln>
        </p:spPr>
      </p:pic>
      <p:pic>
        <p:nvPicPr>
          <p:cNvPr id="23" name="Picture 22" descr="A picture containing text, font, screenshot, poster&#10;&#10;Description automatically generated">
            <a:extLst>
              <a:ext uri="{FF2B5EF4-FFF2-40B4-BE49-F238E27FC236}">
                <a16:creationId xmlns:a16="http://schemas.microsoft.com/office/drawing/2014/main" id="{CD26BA8D-E0DF-D117-84D9-80BC64B6AA0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518683" y="7283221"/>
            <a:ext cx="1083674" cy="1636970"/>
          </a:xfrm>
          <a:prstGeom prst="rect">
            <a:avLst/>
          </a:prstGeom>
          <a:ln>
            <a:solidFill>
              <a:schemeClr val="tx1">
                <a:lumMod val="50000"/>
                <a:lumOff val="50000"/>
              </a:schemeClr>
            </a:solidFill>
          </a:ln>
        </p:spPr>
      </p:pic>
      <p:pic>
        <p:nvPicPr>
          <p:cNvPr id="27" name="Picture 26" descr="A book cover with a gold caduceus symbol&#10;&#10;Description automatically generated with low confidence">
            <a:extLst>
              <a:ext uri="{FF2B5EF4-FFF2-40B4-BE49-F238E27FC236}">
                <a16:creationId xmlns:a16="http://schemas.microsoft.com/office/drawing/2014/main" id="{3C1CD6C0-B25A-7B09-4F90-3AF139914A3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5271109" y="7270753"/>
            <a:ext cx="1083675" cy="1633848"/>
          </a:xfrm>
          <a:prstGeom prst="rect">
            <a:avLst/>
          </a:prstGeom>
          <a:ln>
            <a:solidFill>
              <a:schemeClr val="tx1">
                <a:lumMod val="50000"/>
                <a:lumOff val="50000"/>
              </a:schemeClr>
            </a:solidFill>
          </a:ln>
        </p:spPr>
      </p:pic>
      <p:sp>
        <p:nvSpPr>
          <p:cNvPr id="33" name="TextBox 32">
            <a:extLst>
              <a:ext uri="{FF2B5EF4-FFF2-40B4-BE49-F238E27FC236}">
                <a16:creationId xmlns:a16="http://schemas.microsoft.com/office/drawing/2014/main" id="{CD27F684-CFDC-BAF4-9511-919F630ED9C3}"/>
              </a:ext>
            </a:extLst>
          </p:cNvPr>
          <p:cNvSpPr txBox="1"/>
          <p:nvPr/>
        </p:nvSpPr>
        <p:spPr>
          <a:xfrm>
            <a:off x="3068022" y="6408251"/>
            <a:ext cx="7843473" cy="523220"/>
          </a:xfrm>
          <a:prstGeom prst="rect">
            <a:avLst/>
          </a:prstGeom>
          <a:noFill/>
        </p:spPr>
        <p:txBody>
          <a:bodyPr wrap="square" rtlCol="0">
            <a:spAutoFit/>
          </a:bodyPr>
          <a:lstStyle/>
          <a:p>
            <a:pPr algn="ctr"/>
            <a:r>
              <a:rPr lang="en-US" sz="2800" b="1" dirty="0">
                <a:latin typeface="+mj-lt"/>
              </a:rPr>
              <a:t>Author of these books and more.</a:t>
            </a:r>
          </a:p>
        </p:txBody>
      </p:sp>
      <p:pic>
        <p:nvPicPr>
          <p:cNvPr id="14" name="Picture 13">
            <a:extLst>
              <a:ext uri="{FF2B5EF4-FFF2-40B4-BE49-F238E27FC236}">
                <a16:creationId xmlns:a16="http://schemas.microsoft.com/office/drawing/2014/main" id="{741864EF-0B40-E847-B637-AF139FA24D89}"/>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6496290" y="7320010"/>
            <a:ext cx="1095664" cy="1623765"/>
          </a:xfrm>
          <a:prstGeom prst="rect">
            <a:avLst/>
          </a:prstGeom>
          <a:ln>
            <a:solidFill>
              <a:schemeClr val="tx1">
                <a:lumMod val="50000"/>
                <a:lumOff val="50000"/>
              </a:schemeClr>
            </a:solidFill>
          </a:ln>
        </p:spPr>
      </p:pic>
      <p:pic>
        <p:nvPicPr>
          <p:cNvPr id="4" name="Picture 3">
            <a:extLst>
              <a:ext uri="{FF2B5EF4-FFF2-40B4-BE49-F238E27FC236}">
                <a16:creationId xmlns:a16="http://schemas.microsoft.com/office/drawing/2014/main" id="{D2E41EE2-F40F-DF58-8194-A5989F1AF141}"/>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1211928" y="7228394"/>
            <a:ext cx="1077910" cy="1643496"/>
          </a:xfrm>
          <a:prstGeom prst="rect">
            <a:avLst/>
          </a:prstGeom>
          <a:ln>
            <a:solidFill>
              <a:schemeClr val="tx1">
                <a:lumMod val="50000"/>
                <a:lumOff val="50000"/>
              </a:schemeClr>
            </a:solidFill>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CD776E3-80AA-5FE5-13B8-46A82D2DE125}"/>
              </a:ext>
            </a:extLst>
          </p:cNvPr>
          <p:cNvSpPr>
            <a:spLocks noGrp="1"/>
          </p:cNvSpPr>
          <p:nvPr>
            <p:ph type="title"/>
          </p:nvPr>
        </p:nvSpPr>
        <p:spPr>
          <a:xfrm>
            <a:off x="914400" y="80322"/>
            <a:ext cx="16408400" cy="1278580"/>
          </a:xfrm>
        </p:spPr>
        <p:txBody>
          <a:bodyPr anchor="ctr">
            <a:normAutofit fontScale="90000"/>
          </a:bodyPr>
          <a:lstStyle/>
          <a:p>
            <a:r>
              <a:rPr lang="en-US" dirty="0">
                <a:latin typeface="Calibri" panose="020F0502020204030204" pitchFamily="34" charset="0"/>
                <a:cs typeface="Calibri" panose="020F0502020204030204" pitchFamily="34" charset="0"/>
              </a:rPr>
              <a:t>To get the most from learning analytics you need an outstanding environment for achieving results.</a:t>
            </a:r>
          </a:p>
        </p:txBody>
      </p:sp>
      <p:graphicFrame>
        <p:nvGraphicFramePr>
          <p:cNvPr id="2" name="Table 1">
            <a:extLst>
              <a:ext uri="{FF2B5EF4-FFF2-40B4-BE49-F238E27FC236}">
                <a16:creationId xmlns:a16="http://schemas.microsoft.com/office/drawing/2014/main" id="{6A699B40-77BE-CF44-9502-6A6DF72F52DD}"/>
              </a:ext>
            </a:extLst>
          </p:cNvPr>
          <p:cNvGraphicFramePr>
            <a:graphicFrameLocks noGrp="1"/>
          </p:cNvGraphicFramePr>
          <p:nvPr>
            <p:extLst>
              <p:ext uri="{D42A27DB-BD31-4B8C-83A1-F6EECF244321}">
                <p14:modId xmlns:p14="http://schemas.microsoft.com/office/powerpoint/2010/main" val="1318503326"/>
              </p:ext>
            </p:extLst>
          </p:nvPr>
        </p:nvGraphicFramePr>
        <p:xfrm>
          <a:off x="1547461" y="2246387"/>
          <a:ext cx="14206775" cy="6059864"/>
        </p:xfrm>
        <a:graphic>
          <a:graphicData uri="http://schemas.openxmlformats.org/drawingml/2006/table">
            <a:tbl>
              <a:tblPr firstRow="1" firstCol="1" bandRow="1">
                <a:tableStyleId>{616DA210-FB5B-4158-B5E0-FEB733F419BA}</a:tableStyleId>
              </a:tblPr>
              <a:tblGrid>
                <a:gridCol w="14206775">
                  <a:extLst>
                    <a:ext uri="{9D8B030D-6E8A-4147-A177-3AD203B41FA5}">
                      <a16:colId xmlns:a16="http://schemas.microsoft.com/office/drawing/2014/main" val="2729217504"/>
                    </a:ext>
                  </a:extLst>
                </a:gridCol>
              </a:tblGrid>
              <a:tr h="1514966">
                <a:tc>
                  <a:txBody>
                    <a:bodyPr/>
                    <a:lstStyle/>
                    <a:p>
                      <a:pPr marL="0" marR="0">
                        <a:spcBef>
                          <a:spcPts val="0"/>
                        </a:spcBef>
                        <a:spcAft>
                          <a:spcPts val="0"/>
                        </a:spcAft>
                      </a:pPr>
                      <a:r>
                        <a:rPr lang="en-US" sz="3200" b="1" dirty="0">
                          <a:effectLst/>
                          <a:latin typeface="Calibri" panose="020F0502020204030204" pitchFamily="34" charset="0"/>
                          <a:cs typeface="Calibri" panose="020F0502020204030204" pitchFamily="34" charset="0"/>
                        </a:rPr>
                        <a:t>Outstanding Environment </a:t>
                      </a:r>
                      <a:r>
                        <a:rPr lang="en-US" sz="3200" b="0" dirty="0">
                          <a:effectLst/>
                          <a:latin typeface="Calibri" panose="020F0502020204030204" pitchFamily="34" charset="0"/>
                          <a:cs typeface="Calibri" panose="020F0502020204030204" pitchFamily="34" charset="0"/>
                        </a:rPr>
                        <a:t>for achieving results with training and development. Great management support. A truly successful example of results-based training and development.</a:t>
                      </a:r>
                      <a:endParaRPr lang="en-US" sz="3200" b="0" dirty="0">
                        <a:effectLst/>
                        <a:latin typeface="Calibri" panose="020F0502020204030204" pitchFamily="34" charset="0"/>
                        <a:ea typeface="Calibri" panose="020F0502020204030204" pitchFamily="34" charset="0"/>
                        <a:cs typeface="Calibri" panose="020F0502020204030204" pitchFamily="34" charset="0"/>
                      </a:endParaRPr>
                    </a:p>
                  </a:txBody>
                  <a:tcPr marL="69282" marR="69282" marT="0" marB="0" anchor="ctr"/>
                </a:tc>
                <a:extLst>
                  <a:ext uri="{0D108BD9-81ED-4DB2-BD59-A6C34878D82A}">
                    <a16:rowId xmlns:a16="http://schemas.microsoft.com/office/drawing/2014/main" val="3042793267"/>
                  </a:ext>
                </a:extLst>
              </a:tr>
              <a:tr h="1514966">
                <a:tc>
                  <a:txBody>
                    <a:bodyPr/>
                    <a:lstStyle/>
                    <a:p>
                      <a:pPr marL="0" marR="0">
                        <a:spcBef>
                          <a:spcPts val="0"/>
                        </a:spcBef>
                        <a:spcAft>
                          <a:spcPts val="0"/>
                        </a:spcAft>
                      </a:pPr>
                      <a:r>
                        <a:rPr lang="en-US" sz="3200" b="1" dirty="0">
                          <a:effectLst/>
                          <a:latin typeface="Calibri" panose="020F0502020204030204" pitchFamily="34" charset="0"/>
                          <a:cs typeface="Calibri" panose="020F0502020204030204" pitchFamily="34" charset="0"/>
                        </a:rPr>
                        <a:t>Above Average </a:t>
                      </a:r>
                      <a:r>
                        <a:rPr lang="en-US" sz="3200" b="0" dirty="0">
                          <a:effectLst/>
                          <a:latin typeface="Calibri" panose="020F0502020204030204" pitchFamily="34" charset="0"/>
                          <a:cs typeface="Calibri" panose="020F0502020204030204" pitchFamily="34" charset="0"/>
                        </a:rPr>
                        <a:t>in achieving results with training and development. Good management support. A solid and methodical approach to results-based training and development.</a:t>
                      </a:r>
                      <a:endParaRPr lang="en-US" sz="3200" b="0" dirty="0">
                        <a:effectLst/>
                        <a:latin typeface="Calibri" panose="020F0502020204030204" pitchFamily="34" charset="0"/>
                        <a:ea typeface="Calibri" panose="020F0502020204030204" pitchFamily="34" charset="0"/>
                        <a:cs typeface="Calibri" panose="020F0502020204030204" pitchFamily="34" charset="0"/>
                      </a:endParaRPr>
                    </a:p>
                  </a:txBody>
                  <a:tcPr marL="69282" marR="69282" marT="0" marB="0" anchor="ctr"/>
                </a:tc>
                <a:extLst>
                  <a:ext uri="{0D108BD9-81ED-4DB2-BD59-A6C34878D82A}">
                    <a16:rowId xmlns:a16="http://schemas.microsoft.com/office/drawing/2014/main" val="483333064"/>
                  </a:ext>
                </a:extLst>
              </a:tr>
              <a:tr h="1514966">
                <a:tc>
                  <a:txBody>
                    <a:bodyPr/>
                    <a:lstStyle/>
                    <a:p>
                      <a:pPr marL="0" marR="0">
                        <a:spcBef>
                          <a:spcPts val="0"/>
                        </a:spcBef>
                        <a:spcAft>
                          <a:spcPts val="0"/>
                        </a:spcAft>
                      </a:pPr>
                      <a:r>
                        <a:rPr lang="en-US" sz="3200" b="1" dirty="0">
                          <a:effectLst/>
                          <a:latin typeface="Calibri" panose="020F0502020204030204" pitchFamily="34" charset="0"/>
                          <a:cs typeface="Calibri" panose="020F0502020204030204" pitchFamily="34" charset="0"/>
                        </a:rPr>
                        <a:t>Needs Improvement </a:t>
                      </a:r>
                      <a:r>
                        <a:rPr lang="en-US" sz="3200" b="0" dirty="0">
                          <a:effectLst/>
                          <a:latin typeface="Calibri" panose="020F0502020204030204" pitchFamily="34" charset="0"/>
                          <a:cs typeface="Calibri" panose="020F0502020204030204" pitchFamily="34" charset="0"/>
                        </a:rPr>
                        <a:t>to achieve desired results with training and development. Management support is ineffective. Training and development programs do not usually focus on results.</a:t>
                      </a:r>
                      <a:endParaRPr lang="en-US" sz="3200" b="0" dirty="0">
                        <a:effectLst/>
                        <a:latin typeface="Calibri" panose="020F0502020204030204" pitchFamily="34" charset="0"/>
                        <a:ea typeface="Calibri" panose="020F0502020204030204" pitchFamily="34" charset="0"/>
                        <a:cs typeface="Calibri" panose="020F0502020204030204" pitchFamily="34" charset="0"/>
                      </a:endParaRPr>
                    </a:p>
                  </a:txBody>
                  <a:tcPr marL="69282" marR="69282" marT="0" marB="0" anchor="ctr"/>
                </a:tc>
                <a:extLst>
                  <a:ext uri="{0D108BD9-81ED-4DB2-BD59-A6C34878D82A}">
                    <a16:rowId xmlns:a16="http://schemas.microsoft.com/office/drawing/2014/main" val="992297740"/>
                  </a:ext>
                </a:extLst>
              </a:tr>
              <a:tr h="1514966">
                <a:tc>
                  <a:txBody>
                    <a:bodyPr/>
                    <a:lstStyle/>
                    <a:p>
                      <a:pPr marL="0" marR="0">
                        <a:spcBef>
                          <a:spcPts val="0"/>
                        </a:spcBef>
                        <a:spcAft>
                          <a:spcPts val="0"/>
                        </a:spcAft>
                      </a:pPr>
                      <a:r>
                        <a:rPr lang="en-US" sz="3200" b="1" dirty="0">
                          <a:effectLst/>
                          <a:latin typeface="Calibri" panose="020F0502020204030204" pitchFamily="34" charset="0"/>
                          <a:cs typeface="Calibri" panose="020F0502020204030204" pitchFamily="34" charset="0"/>
                        </a:rPr>
                        <a:t>Serious Problems </a:t>
                      </a:r>
                      <a:r>
                        <a:rPr lang="en-US" sz="3200" b="0" dirty="0">
                          <a:effectLst/>
                          <a:latin typeface="Calibri" panose="020F0502020204030204" pitchFamily="34" charset="0"/>
                          <a:cs typeface="Calibri" panose="020F0502020204030204" pitchFamily="34" charset="0"/>
                        </a:rPr>
                        <a:t>with the success and status of training and development. Management support is non-existent. Training and development programs are not producing or showing the value of the program.</a:t>
                      </a:r>
                      <a:endParaRPr lang="en-US" sz="3200" b="0" dirty="0">
                        <a:effectLst/>
                        <a:latin typeface="Calibri" panose="020F0502020204030204" pitchFamily="34" charset="0"/>
                        <a:ea typeface="Calibri" panose="020F0502020204030204" pitchFamily="34" charset="0"/>
                        <a:cs typeface="Calibri" panose="020F0502020204030204" pitchFamily="34" charset="0"/>
                      </a:endParaRPr>
                    </a:p>
                  </a:txBody>
                  <a:tcPr marL="69282" marR="69282" marT="0" marB="0" anchor="ctr"/>
                </a:tc>
                <a:extLst>
                  <a:ext uri="{0D108BD9-81ED-4DB2-BD59-A6C34878D82A}">
                    <a16:rowId xmlns:a16="http://schemas.microsoft.com/office/drawing/2014/main" val="3248661834"/>
                  </a:ext>
                </a:extLst>
              </a:tr>
            </a:tbl>
          </a:graphicData>
        </a:graphic>
      </p:graphicFrame>
    </p:spTree>
    <p:extLst>
      <p:ext uri="{BB962C8B-B14F-4D97-AF65-F5344CB8AC3E}">
        <p14:creationId xmlns:p14="http://schemas.microsoft.com/office/powerpoint/2010/main" val="14172911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F9DDA6-8B73-1A6D-5235-6F50E5884E58}"/>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Here is what you told us.</a:t>
            </a:r>
          </a:p>
        </p:txBody>
      </p:sp>
      <p:sp>
        <p:nvSpPr>
          <p:cNvPr id="7" name="TextBox 6">
            <a:extLst>
              <a:ext uri="{FF2B5EF4-FFF2-40B4-BE49-F238E27FC236}">
                <a16:creationId xmlns:a16="http://schemas.microsoft.com/office/drawing/2014/main" id="{73B3721B-C7F2-13E4-E840-ACD2EA407F51}"/>
              </a:ext>
            </a:extLst>
          </p:cNvPr>
          <p:cNvSpPr txBox="1"/>
          <p:nvPr/>
        </p:nvSpPr>
        <p:spPr>
          <a:xfrm>
            <a:off x="914400" y="8231852"/>
            <a:ext cx="16127360" cy="830997"/>
          </a:xfrm>
          <a:prstGeom prst="rect">
            <a:avLst/>
          </a:prstGeom>
          <a:noFill/>
        </p:spPr>
        <p:txBody>
          <a:bodyPr wrap="square">
            <a:spAutoFit/>
          </a:bodyPr>
          <a:lstStyle/>
          <a:p>
            <a:pPr marL="0" marR="0" lvl="0" indent="0" algn="l" defTabSz="2037648"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Needs Improvement </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to achieve desired results with training and development. Management support is ineffective. Training and development programs do not usually focus on results.</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Chart 1">
            <a:extLst>
              <a:ext uri="{FF2B5EF4-FFF2-40B4-BE49-F238E27FC236}">
                <a16:creationId xmlns:a16="http://schemas.microsoft.com/office/drawing/2014/main" id="{913A5D24-5ED8-BDEF-36A0-F0A7E8231C40}"/>
              </a:ext>
            </a:extLst>
          </p:cNvPr>
          <p:cNvGraphicFramePr>
            <a:graphicFrameLocks/>
          </p:cNvGraphicFramePr>
          <p:nvPr>
            <p:extLst>
              <p:ext uri="{D42A27DB-BD31-4B8C-83A1-F6EECF244321}">
                <p14:modId xmlns:p14="http://schemas.microsoft.com/office/powerpoint/2010/main" val="1341134936"/>
              </p:ext>
            </p:extLst>
          </p:nvPr>
        </p:nvGraphicFramePr>
        <p:xfrm>
          <a:off x="2247900" y="2255520"/>
          <a:ext cx="14249400" cy="59763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509510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428A46-BCF8-652C-D4E7-CB4F28703056}"/>
              </a:ext>
            </a:extLst>
          </p:cNvPr>
          <p:cNvSpPr>
            <a:spLocks noGrp="1"/>
          </p:cNvSpPr>
          <p:nvPr>
            <p:ph type="title"/>
          </p:nvPr>
        </p:nvSpPr>
        <p:spPr>
          <a:xfrm>
            <a:off x="854298" y="773207"/>
            <a:ext cx="12860868" cy="1295400"/>
          </a:xfrm>
        </p:spPr>
        <p:txBody>
          <a:bodyPr anchor="ctr">
            <a:normAutofit/>
          </a:bodyPr>
          <a:lstStyle/>
          <a:p>
            <a:r>
              <a:rPr lang="en-US" sz="5400" dirty="0">
                <a:latin typeface="Calibri" panose="020F0502020204030204" pitchFamily="34" charset="0"/>
                <a:cs typeface="Calibri" panose="020F0502020204030204" pitchFamily="34" charset="0"/>
              </a:rPr>
              <a:t>Objectives</a:t>
            </a:r>
          </a:p>
        </p:txBody>
      </p:sp>
      <p:sp>
        <p:nvSpPr>
          <p:cNvPr id="5" name="Content Placeholder 4">
            <a:extLst>
              <a:ext uri="{FF2B5EF4-FFF2-40B4-BE49-F238E27FC236}">
                <a16:creationId xmlns:a16="http://schemas.microsoft.com/office/drawing/2014/main" id="{010E9B15-B1A0-DC7F-56BE-2200203AABBD}"/>
              </a:ext>
            </a:extLst>
          </p:cNvPr>
          <p:cNvSpPr>
            <a:spLocks noGrp="1"/>
          </p:cNvSpPr>
          <p:nvPr>
            <p:ph type="body" sz="quarter" idx="10"/>
          </p:nvPr>
        </p:nvSpPr>
        <p:spPr>
          <a:xfrm>
            <a:off x="854298" y="2221006"/>
            <a:ext cx="10889467" cy="3714845"/>
          </a:xfrm>
        </p:spPr>
        <p:txBody>
          <a:bodyPr>
            <a:normAutofit/>
          </a:bodyPr>
          <a:lstStyle/>
          <a:p>
            <a:pPr defTabSz="1142817"/>
            <a:r>
              <a:rPr lang="en-US" sz="3600" dirty="0">
                <a:latin typeface="Calibri" panose="020F0502020204030204" pitchFamily="34" charset="0"/>
                <a:ea typeface="Calibri" panose="020F0502020204030204" pitchFamily="34" charset="0"/>
                <a:cs typeface="Calibri" panose="020F0502020204030204" pitchFamily="34" charset="0"/>
              </a:rPr>
              <a:t>After this session, we hope you will use what you learn to:</a:t>
            </a:r>
          </a:p>
          <a:p>
            <a:pPr marL="457200" indent="-457200" defTabSz="1142817">
              <a:buFont typeface="Arial" panose="020B0604020202020204" pitchFamily="34" charset="0"/>
              <a:buChar char="•"/>
            </a:pPr>
            <a:r>
              <a:rPr lang="en-US" sz="3600" dirty="0">
                <a:latin typeface="Calibri" panose="020F0502020204030204" pitchFamily="34" charset="0"/>
                <a:ea typeface="Calibri" panose="020F0502020204030204" pitchFamily="34" charset="0"/>
                <a:cs typeface="Calibri" panose="020F0502020204030204" pitchFamily="34" charset="0"/>
              </a:rPr>
              <a:t>Harness learning analytics to create and deliver results that matter.</a:t>
            </a:r>
          </a:p>
          <a:p>
            <a:pPr marL="457200" indent="-457200" defTabSz="1142817">
              <a:buFont typeface="Arial" panose="020B0604020202020204" pitchFamily="34" charset="0"/>
              <a:buChar char="•"/>
            </a:pPr>
            <a:r>
              <a:rPr lang="en-US" sz="3600" dirty="0">
                <a:latin typeface="Calibri" panose="020F0502020204030204" pitchFamily="34" charset="0"/>
                <a:ea typeface="Calibri" panose="020F0502020204030204" pitchFamily="34" charset="0"/>
                <a:cs typeface="Calibri" panose="020F0502020204030204" pitchFamily="34" charset="0"/>
              </a:rPr>
              <a:t>Tell a compelling story of learning’s value.</a:t>
            </a:r>
          </a:p>
          <a:p>
            <a:pPr marL="457200" indent="-457200" defTabSz="1142817">
              <a:buFont typeface="Arial" panose="020B0604020202020204" pitchFamily="34" charset="0"/>
              <a:buChar char="•"/>
            </a:pPr>
            <a:r>
              <a:rPr lang="en-US" sz="3600" dirty="0">
                <a:latin typeface="Calibri" panose="020F0502020204030204" pitchFamily="34" charset="0"/>
                <a:ea typeface="Calibri" panose="020F0502020204030204" pitchFamily="34" charset="0"/>
                <a:cs typeface="Calibri" panose="020F0502020204030204" pitchFamily="34" charset="0"/>
              </a:rPr>
              <a:t>Influence decisions that drive business performance.</a:t>
            </a:r>
          </a:p>
        </p:txBody>
      </p:sp>
      <p:sp>
        <p:nvSpPr>
          <p:cNvPr id="6" name="Slide Number Placeholder 20">
            <a:extLst>
              <a:ext uri="{FF2B5EF4-FFF2-40B4-BE49-F238E27FC236}">
                <a16:creationId xmlns:a16="http://schemas.microsoft.com/office/drawing/2014/main" id="{43BA32C5-9FD0-174F-A175-8070BF24C94F}"/>
              </a:ext>
            </a:extLst>
          </p:cNvPr>
          <p:cNvSpPr txBox="1">
            <a:spLocks/>
          </p:cNvSpPr>
          <p:nvPr/>
        </p:nvSpPr>
        <p:spPr>
          <a:xfrm>
            <a:off x="14172794" y="9738941"/>
            <a:ext cx="4114467" cy="547644"/>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64" fontAlgn="base">
              <a:spcBef>
                <a:spcPct val="0"/>
              </a:spcBef>
              <a:spcAft>
                <a:spcPts val="900"/>
              </a:spcAft>
              <a:defRPr/>
            </a:pPr>
            <a:fld id="{5CAF2848-72F5-C442-96E7-D641D54052C2}" type="slidenum">
              <a:rPr lang="en-US" sz="2400">
                <a:solidFill>
                  <a:schemeClr val="bg1"/>
                </a:solidFill>
                <a:latin typeface="Calibri" panose="020F0502020204030204"/>
              </a:rPr>
              <a:pPr defTabSz="1028664" fontAlgn="base">
                <a:spcBef>
                  <a:spcPct val="0"/>
                </a:spcBef>
                <a:spcAft>
                  <a:spcPts val="900"/>
                </a:spcAft>
                <a:defRPr/>
              </a:pPr>
              <a:t>6</a:t>
            </a:fld>
            <a:endParaRPr lang="en-US" sz="2400" dirty="0">
              <a:solidFill>
                <a:schemeClr val="bg1"/>
              </a:solidFill>
              <a:latin typeface="Calibri" panose="020F0502020204030204"/>
            </a:endParaRPr>
          </a:p>
        </p:txBody>
      </p:sp>
    </p:spTree>
    <p:extLst>
      <p:ext uri="{BB962C8B-B14F-4D97-AF65-F5344CB8AC3E}">
        <p14:creationId xmlns:p14="http://schemas.microsoft.com/office/powerpoint/2010/main" val="36674702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1">
            <a:extLst>
              <a:ext uri="{FF2B5EF4-FFF2-40B4-BE49-F238E27FC236}">
                <a16:creationId xmlns:a16="http://schemas.microsoft.com/office/drawing/2014/main" id="{61DC48A6-DB1D-1778-F42D-C75E7A7491F8}"/>
              </a:ext>
            </a:extLst>
          </p:cNvPr>
          <p:cNvSpPr>
            <a:spLocks noGrp="1"/>
          </p:cNvSpPr>
          <p:nvPr>
            <p:ph sz="quarter" idx="11"/>
          </p:nvPr>
        </p:nvSpPr>
        <p:spPr>
          <a:xfrm>
            <a:off x="855406" y="2041652"/>
            <a:ext cx="7846142" cy="7066312"/>
          </a:xfrm>
        </p:spPr>
        <p:txBody>
          <a:bodyPr>
            <a:normAutofit/>
          </a:bodyPr>
          <a:lstStyle/>
          <a:p>
            <a:pPr fontAlgn="base"/>
            <a:r>
              <a:rPr lang="en-US" sz="3600" b="1" dirty="0">
                <a:solidFill>
                  <a:schemeClr val="tx1"/>
                </a:solidFill>
                <a:latin typeface="Calibri" panose="020F0502020204030204" pitchFamily="34" charset="0"/>
                <a:cs typeface="Calibri" panose="020F0502020204030204" pitchFamily="34" charset="0"/>
              </a:rPr>
              <a:t>Compelling </a:t>
            </a:r>
            <a:r>
              <a:rPr lang="en-US" sz="3600" dirty="0">
                <a:solidFill>
                  <a:schemeClr val="tx1"/>
                </a:solidFill>
                <a:latin typeface="Calibri" panose="020F0502020204030204" pitchFamily="34" charset="0"/>
                <a:cs typeface="Calibri" panose="020F0502020204030204" pitchFamily="34" charset="0"/>
              </a:rPr>
              <a:t>(Pathos)</a:t>
            </a:r>
          </a:p>
          <a:p>
            <a:pPr marL="457200" lvl="1" indent="0" fontAlgn="base">
              <a:buNone/>
            </a:pPr>
            <a:r>
              <a:rPr lang="en-US" sz="3600" b="0" i="0" u="none" strike="noStrike" dirty="0">
                <a:solidFill>
                  <a:schemeClr val="tx1"/>
                </a:solidFill>
                <a:effectLst/>
                <a:latin typeface="Calibri" panose="020F0502020204030204" pitchFamily="34" charset="0"/>
                <a:cs typeface="Calibri" panose="020F0502020204030204" pitchFamily="34" charset="0"/>
              </a:rPr>
              <a:t>The communication evokes emotion and aligns with the audience’s values.</a:t>
            </a:r>
          </a:p>
          <a:p>
            <a:pPr fontAlgn="base"/>
            <a:r>
              <a:rPr lang="en-US" sz="3600" b="1" dirty="0">
                <a:solidFill>
                  <a:schemeClr val="tx1"/>
                </a:solidFill>
                <a:latin typeface="Calibri" panose="020F0502020204030204" pitchFamily="34" charset="0"/>
                <a:cs typeface="Calibri" panose="020F0502020204030204" pitchFamily="34" charset="0"/>
              </a:rPr>
              <a:t>Logical</a:t>
            </a:r>
            <a:r>
              <a:rPr lang="en-US" sz="3600" dirty="0">
                <a:solidFill>
                  <a:schemeClr val="tx1"/>
                </a:solidFill>
                <a:latin typeface="Calibri" panose="020F0502020204030204" pitchFamily="34" charset="0"/>
                <a:cs typeface="Calibri" panose="020F0502020204030204" pitchFamily="34" charset="0"/>
              </a:rPr>
              <a:t> (Logos)</a:t>
            </a:r>
          </a:p>
          <a:p>
            <a:pPr marL="457200" lvl="1" indent="0" fontAlgn="base">
              <a:buNone/>
            </a:pPr>
            <a:r>
              <a:rPr lang="en-US" sz="3600" b="0" i="0" u="none" strike="noStrike" dirty="0">
                <a:solidFill>
                  <a:schemeClr val="tx1"/>
                </a:solidFill>
                <a:effectLst/>
                <a:latin typeface="Calibri" panose="020F0502020204030204" pitchFamily="34" charset="0"/>
                <a:cs typeface="Calibri" panose="020F0502020204030204" pitchFamily="34" charset="0"/>
              </a:rPr>
              <a:t>There is logic behind the argument being made. It includes narrative and numbers and makes sense intellectually.</a:t>
            </a:r>
          </a:p>
          <a:p>
            <a:pPr fontAlgn="base"/>
            <a:r>
              <a:rPr lang="en-US" sz="3600" b="1" i="0" u="none" strike="noStrike" dirty="0">
                <a:solidFill>
                  <a:schemeClr val="tx1"/>
                </a:solidFill>
                <a:effectLst/>
                <a:latin typeface="Calibri" panose="020F0502020204030204" pitchFamily="34" charset="0"/>
                <a:cs typeface="Calibri" panose="020F0502020204030204" pitchFamily="34" charset="0"/>
              </a:rPr>
              <a:t>Credible</a:t>
            </a:r>
            <a:r>
              <a:rPr lang="en-US" sz="3600" b="0" i="0" u="none" strike="noStrike" dirty="0">
                <a:solidFill>
                  <a:schemeClr val="tx1"/>
                </a:solidFill>
                <a:effectLst/>
                <a:latin typeface="Calibri" panose="020F0502020204030204" pitchFamily="34" charset="0"/>
                <a:cs typeface="Calibri" panose="020F0502020204030204" pitchFamily="34" charset="0"/>
              </a:rPr>
              <a:t> (Ethos)</a:t>
            </a:r>
          </a:p>
          <a:p>
            <a:pPr marL="457200" lvl="1" indent="0" fontAlgn="base">
              <a:buNone/>
            </a:pPr>
            <a:r>
              <a:rPr lang="en-US" sz="3600" dirty="0">
                <a:solidFill>
                  <a:schemeClr val="tx1"/>
                </a:solidFill>
                <a:latin typeface="Calibri" panose="020F0502020204030204" pitchFamily="34" charset="0"/>
                <a:cs typeface="Calibri" panose="020F0502020204030204" pitchFamily="34" charset="0"/>
              </a:rPr>
              <a:t>The communicator </a:t>
            </a:r>
            <a:r>
              <a:rPr lang="en-US" sz="3600" b="0" i="0" u="none" strike="noStrike" dirty="0">
                <a:solidFill>
                  <a:schemeClr val="tx1"/>
                </a:solidFill>
                <a:effectLst/>
                <a:latin typeface="Calibri" panose="020F0502020204030204" pitchFamily="34" charset="0"/>
                <a:cs typeface="Calibri" panose="020F0502020204030204" pitchFamily="34" charset="0"/>
              </a:rPr>
              <a:t>is credible, trustworthy, and has good intent.</a:t>
            </a:r>
            <a:endParaRPr lang="en-US" dirty="0">
              <a:latin typeface="Calibri" panose="020F0502020204030204" pitchFamily="34" charset="0"/>
              <a:cs typeface="Calibri" panose="020F0502020204030204" pitchFamily="34" charset="0"/>
            </a:endParaRPr>
          </a:p>
        </p:txBody>
      </p:sp>
      <p:sp>
        <p:nvSpPr>
          <p:cNvPr id="12" name="Title 4">
            <a:extLst>
              <a:ext uri="{FF2B5EF4-FFF2-40B4-BE49-F238E27FC236}">
                <a16:creationId xmlns:a16="http://schemas.microsoft.com/office/drawing/2014/main" id="{62514DC4-263F-27BC-7525-394619377DCE}"/>
              </a:ext>
            </a:extLst>
          </p:cNvPr>
          <p:cNvSpPr>
            <a:spLocks noGrp="1"/>
          </p:cNvSpPr>
          <p:nvPr>
            <p:ph type="title"/>
          </p:nvPr>
        </p:nvSpPr>
        <p:spPr>
          <a:xfrm>
            <a:off x="567812" y="80322"/>
            <a:ext cx="17484213" cy="1278580"/>
          </a:xfrm>
        </p:spPr>
        <p:txBody>
          <a:bodyPr>
            <a:normAutofit fontScale="90000"/>
          </a:bodyPr>
          <a:lstStyle/>
          <a:p>
            <a:r>
              <a:rPr lang="en-US" dirty="0">
                <a:latin typeface="Calibri" panose="020F0502020204030204" pitchFamily="34" charset="0"/>
                <a:cs typeface="Calibri" panose="020F0502020204030204" pitchFamily="34" charset="0"/>
              </a:rPr>
              <a:t>Harnessing learning analytics enables learning leaders and practitioners to influence decisions. </a:t>
            </a:r>
          </a:p>
        </p:txBody>
      </p:sp>
      <p:sp>
        <p:nvSpPr>
          <p:cNvPr id="2" name="Slide Number Placeholder 20">
            <a:extLst>
              <a:ext uri="{FF2B5EF4-FFF2-40B4-BE49-F238E27FC236}">
                <a16:creationId xmlns:a16="http://schemas.microsoft.com/office/drawing/2014/main" id="{AD60537E-15C9-6148-A80D-F360B7DB2250}"/>
              </a:ext>
            </a:extLst>
          </p:cNvPr>
          <p:cNvSpPr txBox="1">
            <a:spLocks/>
          </p:cNvSpPr>
          <p:nvPr/>
        </p:nvSpPr>
        <p:spPr>
          <a:xfrm>
            <a:off x="14172794" y="9738941"/>
            <a:ext cx="4114467" cy="547644"/>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64" fontAlgn="base">
              <a:spcBef>
                <a:spcPct val="0"/>
              </a:spcBef>
              <a:spcAft>
                <a:spcPts val="900"/>
              </a:spcAft>
              <a:defRPr/>
            </a:pPr>
            <a:fld id="{5CAF2848-72F5-C442-96E7-D641D54052C2}" type="slidenum">
              <a:rPr lang="en-US" sz="2400">
                <a:solidFill>
                  <a:schemeClr val="bg1"/>
                </a:solidFill>
                <a:latin typeface="Calibri" panose="020F0502020204030204"/>
              </a:rPr>
              <a:pPr defTabSz="1028664" fontAlgn="base">
                <a:spcBef>
                  <a:spcPct val="0"/>
                </a:spcBef>
                <a:spcAft>
                  <a:spcPts val="900"/>
                </a:spcAft>
                <a:defRPr/>
              </a:pPr>
              <a:t>7</a:t>
            </a:fld>
            <a:endParaRPr lang="en-US" sz="2400" dirty="0">
              <a:solidFill>
                <a:schemeClr val="bg1"/>
              </a:solidFill>
              <a:latin typeface="Calibri" panose="020F0502020204030204"/>
            </a:endParaRPr>
          </a:p>
        </p:txBody>
      </p:sp>
      <p:graphicFrame>
        <p:nvGraphicFramePr>
          <p:cNvPr id="7" name="Content Placeholder 6">
            <a:extLst>
              <a:ext uri="{FF2B5EF4-FFF2-40B4-BE49-F238E27FC236}">
                <a16:creationId xmlns:a16="http://schemas.microsoft.com/office/drawing/2014/main" id="{D02EDCC8-B72F-B603-3601-F4CA566847B4}"/>
              </a:ext>
            </a:extLst>
          </p:cNvPr>
          <p:cNvGraphicFramePr>
            <a:graphicFrameLocks noGrp="1"/>
          </p:cNvGraphicFramePr>
          <p:nvPr>
            <p:ph sz="quarter" idx="12"/>
            <p:extLst>
              <p:ext uri="{D42A27DB-BD31-4B8C-83A1-F6EECF244321}">
                <p14:modId xmlns:p14="http://schemas.microsoft.com/office/powerpoint/2010/main" val="3499976247"/>
              </p:ext>
            </p:extLst>
          </p:nvPr>
        </p:nvGraphicFramePr>
        <p:xfrm>
          <a:off x="9756058" y="2993923"/>
          <a:ext cx="6666272" cy="57149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09B9C3CD-99D8-0B17-BAAC-CAE074648507}"/>
              </a:ext>
            </a:extLst>
          </p:cNvPr>
          <p:cNvSpPr txBox="1"/>
          <p:nvPr/>
        </p:nvSpPr>
        <p:spPr>
          <a:xfrm>
            <a:off x="9756058" y="2186526"/>
            <a:ext cx="7042355" cy="584775"/>
          </a:xfrm>
          <a:prstGeom prst="rect">
            <a:avLst/>
          </a:prstGeom>
          <a:noFill/>
        </p:spPr>
        <p:txBody>
          <a:bodyPr wrap="square" rtlCol="0">
            <a:spAutoFit/>
          </a:bodyPr>
          <a:lstStyle/>
          <a:p>
            <a:pPr algn="ctr"/>
            <a:r>
              <a:rPr lang="en-US" sz="3200" b="1" dirty="0">
                <a:latin typeface="Calibri" panose="020F0502020204030204" pitchFamily="34" charset="0"/>
                <a:ea typeface="Calibri" panose="020F0502020204030204" pitchFamily="34" charset="0"/>
                <a:cs typeface="Calibri" panose="020F0502020204030204" pitchFamily="34" charset="0"/>
              </a:rPr>
              <a:t>Aristotle’s Three Appeals of Persuasion</a:t>
            </a:r>
          </a:p>
        </p:txBody>
      </p:sp>
    </p:spTree>
    <p:extLst>
      <p:ext uri="{BB962C8B-B14F-4D97-AF65-F5344CB8AC3E}">
        <p14:creationId xmlns:p14="http://schemas.microsoft.com/office/powerpoint/2010/main" val="1962534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15338-5BC0-27CD-CDF5-7F6B624BD64B}"/>
              </a:ext>
            </a:extLst>
          </p:cNvPr>
          <p:cNvSpPr>
            <a:spLocks noGrp="1"/>
          </p:cNvSpPr>
          <p:nvPr>
            <p:ph type="title"/>
          </p:nvPr>
        </p:nvSpPr>
        <p:spPr/>
        <p:txBody>
          <a:bodyPr anchor="ctr"/>
          <a:lstStyle/>
          <a:p>
            <a:r>
              <a:rPr lang="en-US" dirty="0">
                <a:latin typeface="Calibri" panose="020F0502020204030204" pitchFamily="34" charset="0"/>
                <a:cs typeface="Calibri" panose="020F0502020204030204" pitchFamily="34" charset="0"/>
              </a:rPr>
              <a:t>Compelling</a:t>
            </a:r>
          </a:p>
        </p:txBody>
      </p:sp>
      <p:sp>
        <p:nvSpPr>
          <p:cNvPr id="3" name="Text Placeholder 2">
            <a:extLst>
              <a:ext uri="{FF2B5EF4-FFF2-40B4-BE49-F238E27FC236}">
                <a16:creationId xmlns:a16="http://schemas.microsoft.com/office/drawing/2014/main" id="{D654C1EB-57EC-ADD4-7B74-0FB5F17F6BCD}"/>
              </a:ext>
            </a:extLst>
          </p:cNvPr>
          <p:cNvSpPr>
            <a:spLocks noGrp="1"/>
          </p:cNvSpPr>
          <p:nvPr>
            <p:ph type="body" sz="quarter" idx="10"/>
          </p:nvPr>
        </p:nvSpPr>
        <p:spPr>
          <a:xfrm>
            <a:off x="880538" y="3917155"/>
            <a:ext cx="8961963" cy="1226345"/>
          </a:xfrm>
        </p:spPr>
        <p:txBody>
          <a:bodyPr>
            <a:normAutofit/>
          </a:bodyPr>
          <a:lstStyle/>
          <a:p>
            <a:r>
              <a:rPr lang="en-US" sz="3600" dirty="0">
                <a:latin typeface="Calibri" panose="020F0502020204030204" pitchFamily="34" charset="0"/>
                <a:cs typeface="Calibri" panose="020F0502020204030204" pitchFamily="34" charset="0"/>
              </a:rPr>
              <a:t>The communication</a:t>
            </a:r>
            <a:r>
              <a:rPr lang="en-US" sz="3600" b="0" i="0" u="none" strike="noStrike" dirty="0">
                <a:effectLst/>
                <a:latin typeface="Calibri" panose="020F0502020204030204" pitchFamily="34" charset="0"/>
                <a:cs typeface="Calibri" panose="020F0502020204030204" pitchFamily="34" charset="0"/>
              </a:rPr>
              <a:t> evokes emotion and aligns with the audience’s values.</a:t>
            </a:r>
            <a:endParaRPr lang="en-US" sz="3200" dirty="0">
              <a:latin typeface="Calibri" panose="020F0502020204030204" pitchFamily="34" charset="0"/>
              <a:cs typeface="Calibri" panose="020F0502020204030204" pitchFamily="34" charset="0"/>
            </a:endParaRPr>
          </a:p>
        </p:txBody>
      </p:sp>
      <p:sp>
        <p:nvSpPr>
          <p:cNvPr id="5" name="Slide Number Placeholder 20">
            <a:extLst>
              <a:ext uri="{FF2B5EF4-FFF2-40B4-BE49-F238E27FC236}">
                <a16:creationId xmlns:a16="http://schemas.microsoft.com/office/drawing/2014/main" id="{6408E9B9-76C4-411C-514C-E03A35888C31}"/>
              </a:ext>
            </a:extLst>
          </p:cNvPr>
          <p:cNvSpPr txBox="1">
            <a:spLocks/>
          </p:cNvSpPr>
          <p:nvPr/>
        </p:nvSpPr>
        <p:spPr>
          <a:xfrm>
            <a:off x="14172794" y="9738941"/>
            <a:ext cx="4114467" cy="547644"/>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64" fontAlgn="base">
              <a:spcBef>
                <a:spcPct val="0"/>
              </a:spcBef>
              <a:spcAft>
                <a:spcPts val="900"/>
              </a:spcAft>
              <a:defRPr/>
            </a:pPr>
            <a:fld id="{5CAF2848-72F5-C442-96E7-D641D54052C2}" type="slidenum">
              <a:rPr lang="en-US" sz="2400">
                <a:solidFill>
                  <a:schemeClr val="bg1"/>
                </a:solidFill>
                <a:latin typeface="Calibri" panose="020F0502020204030204"/>
              </a:rPr>
              <a:pPr defTabSz="1028664" fontAlgn="base">
                <a:spcBef>
                  <a:spcPct val="0"/>
                </a:spcBef>
                <a:spcAft>
                  <a:spcPts val="900"/>
                </a:spcAft>
                <a:defRPr/>
              </a:pPr>
              <a:t>8</a:t>
            </a:fld>
            <a:endParaRPr lang="en-US" sz="2400" dirty="0">
              <a:solidFill>
                <a:schemeClr val="bg1"/>
              </a:solidFill>
              <a:latin typeface="Calibri" panose="020F0502020204030204"/>
            </a:endParaRPr>
          </a:p>
        </p:txBody>
      </p:sp>
    </p:spTree>
    <p:extLst>
      <p:ext uri="{BB962C8B-B14F-4D97-AF65-F5344CB8AC3E}">
        <p14:creationId xmlns:p14="http://schemas.microsoft.com/office/powerpoint/2010/main" val="2756959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38100"/>
            <a:ext cx="16865600" cy="1320801"/>
          </a:xfrm>
        </p:spPr>
        <p:txBody>
          <a:bodyPr>
            <a:normAutofit/>
          </a:bodyPr>
          <a:lstStyle/>
          <a:p>
            <a:r>
              <a:rPr lang="en-US" dirty="0">
                <a:latin typeface="Calibri" panose="020F0502020204030204" pitchFamily="34" charset="0"/>
                <a:cs typeface="Calibri" panose="020F0502020204030204" pitchFamily="34" charset="0"/>
              </a:rPr>
              <a:t>Five-Level Evaluation Framework</a:t>
            </a:r>
          </a:p>
        </p:txBody>
      </p:sp>
      <p:graphicFrame>
        <p:nvGraphicFramePr>
          <p:cNvPr id="6" name="Group 54">
            <a:extLst>
              <a:ext uri="{FF2B5EF4-FFF2-40B4-BE49-F238E27FC236}">
                <a16:creationId xmlns:a16="http://schemas.microsoft.com/office/drawing/2014/main" id="{47752796-7D71-CC4A-9D88-7B25899A96CE}"/>
              </a:ext>
            </a:extLst>
          </p:cNvPr>
          <p:cNvGraphicFramePr>
            <a:graphicFrameLocks/>
          </p:cNvGraphicFramePr>
          <p:nvPr>
            <p:extLst>
              <p:ext uri="{D42A27DB-BD31-4B8C-83A1-F6EECF244321}">
                <p14:modId xmlns:p14="http://schemas.microsoft.com/office/powerpoint/2010/main" val="1046129108"/>
              </p:ext>
            </p:extLst>
          </p:nvPr>
        </p:nvGraphicFramePr>
        <p:xfrm>
          <a:off x="457200" y="1701112"/>
          <a:ext cx="17373602" cy="6939798"/>
        </p:xfrm>
        <a:graphic>
          <a:graphicData uri="http://schemas.openxmlformats.org/drawingml/2006/table">
            <a:tbl>
              <a:tblPr firstRow="1" bandRow="1">
                <a:tableStyleId>{1FECB4D8-DB02-4DC6-A0A2-4F2EBAE1DC90}</a:tableStyleId>
              </a:tblPr>
              <a:tblGrid>
                <a:gridCol w="4237639">
                  <a:extLst>
                    <a:ext uri="{9D8B030D-6E8A-4147-A177-3AD203B41FA5}">
                      <a16:colId xmlns:a16="http://schemas.microsoft.com/office/drawing/2014/main" val="20000"/>
                    </a:ext>
                  </a:extLst>
                </a:gridCol>
                <a:gridCol w="6092610">
                  <a:extLst>
                    <a:ext uri="{9D8B030D-6E8A-4147-A177-3AD203B41FA5}">
                      <a16:colId xmlns:a16="http://schemas.microsoft.com/office/drawing/2014/main" val="20001"/>
                    </a:ext>
                  </a:extLst>
                </a:gridCol>
                <a:gridCol w="7043353">
                  <a:extLst>
                    <a:ext uri="{9D8B030D-6E8A-4147-A177-3AD203B41FA5}">
                      <a16:colId xmlns:a16="http://schemas.microsoft.com/office/drawing/2014/main" val="700095742"/>
                    </a:ext>
                  </a:extLst>
                </a:gridCol>
              </a:tblGrid>
              <a:tr h="515776">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1" u="none" strike="noStrike" cap="none" normalizeH="0" baseline="0" dirty="0">
                          <a:ln>
                            <a:noFill/>
                          </a:ln>
                          <a:solidFill>
                            <a:schemeClr val="bg1"/>
                          </a:solidFill>
                          <a:effectLst/>
                          <a:latin typeface="Calibri" panose="020F0502020204030204" pitchFamily="34" charset="0"/>
                          <a:cs typeface="Calibri" panose="020F0502020204030204" pitchFamily="34" charset="0"/>
                        </a:rPr>
                        <a:t>Levels of Evaluation</a:t>
                      </a:r>
                      <a:endParaRPr kumimoji="0" lang="en-US" sz="2800" b="1" i="0" u="none" strike="noStrike" cap="none" normalizeH="0" baseline="0" dirty="0">
                        <a:ln>
                          <a:noFill/>
                        </a:ln>
                        <a:solidFill>
                          <a:schemeClr val="bg1"/>
                        </a:solidFill>
                        <a:effectLst/>
                        <a:latin typeface="Calibri" panose="020F0502020204030204" pitchFamily="34" charset="0"/>
                        <a:cs typeface="Calibri" panose="020F0502020204030204" pitchFamily="34" charset="0"/>
                      </a:endParaRPr>
                    </a:p>
                  </a:txBody>
                  <a:tcPr marL="97391" marR="97391" marT="48696" marB="48696" anchor="ctr" horzOverflow="overflow">
                    <a:lnL w="12700" cap="flat" cmpd="sng" algn="ctr">
                      <a:solidFill>
                        <a:schemeClr val="tx1"/>
                      </a:solidFill>
                      <a:prstDash val="solid"/>
                      <a:round/>
                      <a:headEnd type="none" w="med" len="med"/>
                      <a:tailEnd type="none" w="med" len="med"/>
                    </a:lnL>
                    <a:solidFill>
                      <a:srgbClr val="820E04"/>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1" u="none" strike="noStrike" cap="none" normalizeH="0" baseline="0" dirty="0">
                          <a:ln>
                            <a:noFill/>
                          </a:ln>
                          <a:solidFill>
                            <a:schemeClr val="bg1"/>
                          </a:solidFill>
                          <a:effectLst/>
                          <a:latin typeface="Calibri" panose="020F0502020204030204" pitchFamily="34" charset="0"/>
                          <a:cs typeface="Calibri" panose="020F0502020204030204" pitchFamily="34" charset="0"/>
                        </a:rPr>
                        <a:t>Measurement Focus</a:t>
                      </a:r>
                      <a:endParaRPr kumimoji="0" lang="en-US" sz="2800" b="1" i="0" u="none" strike="noStrike" cap="none" normalizeH="0" baseline="0" dirty="0">
                        <a:ln>
                          <a:noFill/>
                        </a:ln>
                        <a:solidFill>
                          <a:schemeClr val="bg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rgbClr val="820E04"/>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1" u="none" strike="noStrike" cap="none" normalizeH="0" baseline="0" dirty="0">
                          <a:ln>
                            <a:noFill/>
                          </a:ln>
                          <a:solidFill>
                            <a:schemeClr val="bg1"/>
                          </a:solidFill>
                          <a:effectLst/>
                          <a:latin typeface="Calibri" panose="020F0502020204030204" pitchFamily="34" charset="0"/>
                          <a:cs typeface="Calibri" panose="020F0502020204030204" pitchFamily="34" charset="0"/>
                        </a:rPr>
                        <a:t>Typical Measures</a:t>
                      </a:r>
                      <a:endParaRPr kumimoji="0" lang="en-US" sz="2800" b="1" i="0" u="none" strike="noStrike" cap="none" normalizeH="0" baseline="0" dirty="0">
                        <a:ln>
                          <a:noFill/>
                        </a:ln>
                        <a:solidFill>
                          <a:schemeClr val="bg1"/>
                        </a:solidFill>
                        <a:effectLst/>
                        <a:latin typeface="Calibri" panose="020F0502020204030204" pitchFamily="34" charset="0"/>
                        <a:cs typeface="Calibri" panose="020F0502020204030204" pitchFamily="34" charset="0"/>
                      </a:endParaRPr>
                    </a:p>
                  </a:txBody>
                  <a:tcPr marL="97391" marR="97391" marT="48696" marB="48696" anchor="ctr" horzOverflow="overflow">
                    <a:lnR w="12700" cap="flat" cmpd="sng" algn="ctr">
                      <a:noFill/>
                      <a:prstDash val="solid"/>
                      <a:round/>
                      <a:headEnd type="none" w="med" len="med"/>
                      <a:tailEnd type="none" w="med" len="med"/>
                    </a:lnR>
                    <a:solidFill>
                      <a:srgbClr val="820E04"/>
                    </a:solidFill>
                  </a:tcPr>
                </a:tc>
                <a:extLst>
                  <a:ext uri="{0D108BD9-81ED-4DB2-BD59-A6C34878D82A}">
                    <a16:rowId xmlns:a16="http://schemas.microsoft.com/office/drawing/2014/main" val="10000"/>
                  </a:ext>
                </a:extLst>
              </a:tr>
              <a:tr h="935708">
                <a:tc>
                  <a:txBody>
                    <a:bodyPr/>
                    <a:lstStyle/>
                    <a:p>
                      <a:pPr marL="346075" marR="0" lvl="0" indent="-3460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0.   Inputs &amp; Indicators</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lnL w="12700" cap="flat" cmpd="sng" algn="ctr">
                      <a:noFill/>
                      <a:prstDash val="solid"/>
                      <a:round/>
                      <a:headEnd type="none" w="med" len="med"/>
                      <a:tailEnd type="none" w="med" len="med"/>
                    </a:lnL>
                    <a:lnB w="381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defRPr/>
                      </a:pPr>
                      <a:r>
                        <a:rPr lang="en-US" sz="2800" b="0" dirty="0">
                          <a:solidFill>
                            <a:schemeClr val="bg2">
                              <a:lumMod val="10000"/>
                            </a:schemeClr>
                          </a:solidFill>
                          <a:latin typeface="Calibri" panose="020F0502020204030204" pitchFamily="34" charset="0"/>
                          <a:cs typeface="Calibri" panose="020F0502020204030204" pitchFamily="34" charset="0"/>
                        </a:rPr>
                        <a:t>The input into the project in terms </a:t>
                      </a:r>
                      <a:br>
                        <a:rPr lang="en-US" sz="2800" b="0" dirty="0">
                          <a:solidFill>
                            <a:schemeClr val="bg2">
                              <a:lumMod val="10000"/>
                            </a:schemeClr>
                          </a:solidFill>
                          <a:latin typeface="Calibri" panose="020F0502020204030204" pitchFamily="34" charset="0"/>
                          <a:cs typeface="Calibri" panose="020F0502020204030204" pitchFamily="34" charset="0"/>
                        </a:rPr>
                      </a:br>
                      <a:r>
                        <a:rPr lang="en-US" sz="2800" b="0" dirty="0">
                          <a:solidFill>
                            <a:schemeClr val="bg2">
                              <a:lumMod val="10000"/>
                            </a:schemeClr>
                          </a:solidFill>
                          <a:latin typeface="Calibri" panose="020F0502020204030204" pitchFamily="34" charset="0"/>
                          <a:cs typeface="Calibri" panose="020F0502020204030204" pitchFamily="34" charset="0"/>
                        </a:rPr>
                        <a:t>of scope, volume, efficiencies, costs</a:t>
                      </a: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lnB w="381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defRPr/>
                      </a:pPr>
                      <a:r>
                        <a:rPr lang="en-US" sz="2800" b="0" dirty="0">
                          <a:solidFill>
                            <a:schemeClr val="bg2">
                              <a:lumMod val="10000"/>
                            </a:schemeClr>
                          </a:solidFill>
                          <a:latin typeface="Calibri" panose="020F0502020204030204" pitchFamily="34" charset="0"/>
                          <a:cs typeface="Calibri" panose="020F0502020204030204" pitchFamily="34" charset="0"/>
                        </a:rPr>
                        <a:t>Participants, Hours, Costs, Timing</a:t>
                      </a:r>
                      <a:endParaRPr lang="en-US" sz="2800" b="0" dirty="0">
                        <a:solidFill>
                          <a:schemeClr val="tx1"/>
                        </a:solidFill>
                        <a:latin typeface="Calibri" panose="020F0502020204030204" pitchFamily="34" charset="0"/>
                        <a:ea typeface="ＭＳ Ｐゴシック" pitchFamily="1" charset="-128"/>
                        <a:cs typeface="Calibri" panose="020F0502020204030204" pitchFamily="34" charset="0"/>
                      </a:endParaRPr>
                    </a:p>
                  </a:txBody>
                  <a:tcPr marL="97391" marR="97391" marT="48696" marB="48696" anchor="ctr" horzOverflow="overflow">
                    <a:lnR w="12700" cap="flat" cmpd="sng" algn="ctr">
                      <a:noFill/>
                      <a:prstDash val="solid"/>
                      <a:round/>
                      <a:headEnd type="none" w="med" len="med"/>
                      <a:tailEnd type="none" w="med" len="med"/>
                    </a:lnR>
                    <a:lnB w="381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157758915"/>
                  </a:ext>
                </a:extLst>
              </a:tr>
              <a:tr h="1355641">
                <a:tc>
                  <a:txBody>
                    <a:bodyPr/>
                    <a:lstStyle/>
                    <a:p>
                      <a:pPr marL="346075" marR="0" lvl="0" indent="-3460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1.	Reaction &amp; Planned Action</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lnL w="12700" cap="flat" cmpd="sng" algn="ctr">
                      <a:noFill/>
                      <a:prstDash val="solid"/>
                      <a:round/>
                      <a:headEnd type="none" w="med" len="med"/>
                      <a:tailEnd type="none" w="med" len="med"/>
                    </a:lnL>
                    <a:lnT w="38100" cap="flat" cmpd="sng" algn="ctr">
                      <a:solidFill>
                        <a:schemeClr val="tx1"/>
                      </a:solidFill>
                      <a:prstDash val="solid"/>
                      <a:round/>
                      <a:headEnd type="none" w="med" len="med"/>
                      <a:tailEnd type="none" w="med" len="med"/>
                    </a:lnT>
                    <a:solidFill>
                      <a:schemeClr val="bg1"/>
                    </a:solidFill>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pP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Measures participant satisfaction and captures planned actions, if appropriate</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lnT w="38100" cap="flat" cmpd="sng" algn="ctr">
                      <a:solidFill>
                        <a:schemeClr val="tx1"/>
                      </a:solidFill>
                      <a:prstDash val="solid"/>
                      <a:round/>
                      <a:headEnd type="none" w="med" len="med"/>
                      <a:tailEnd type="none" w="med" len="med"/>
                    </a:lnT>
                    <a:solidFill>
                      <a:schemeClr val="bg1"/>
                    </a:solidFill>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defRPr/>
                      </a:pPr>
                      <a:r>
                        <a:rPr lang="en-US" sz="2800" b="0" dirty="0">
                          <a:solidFill>
                            <a:schemeClr val="bg2">
                              <a:lumMod val="10000"/>
                            </a:schemeClr>
                          </a:solidFill>
                          <a:latin typeface="Calibri" panose="020F0502020204030204" pitchFamily="34" charset="0"/>
                          <a:cs typeface="Calibri" panose="020F0502020204030204" pitchFamily="34" charset="0"/>
                        </a:rPr>
                        <a:t>Relevance, Importance, Usefulness, Appropriateness, Intent to use, Motivation to take action</a:t>
                      </a:r>
                      <a:endParaRPr lang="en-US" sz="2800" b="0" dirty="0">
                        <a:solidFill>
                          <a:schemeClr val="bg2">
                            <a:lumMod val="10000"/>
                          </a:schemeClr>
                        </a:solidFill>
                        <a:latin typeface="Calibri" panose="020F0502020204030204" pitchFamily="34" charset="0"/>
                        <a:ea typeface="ＭＳ Ｐゴシック" pitchFamily="1" charset="-128"/>
                        <a:cs typeface="Calibri" panose="020F0502020204030204" pitchFamily="34" charset="0"/>
                      </a:endParaRPr>
                    </a:p>
                  </a:txBody>
                  <a:tcPr marL="97391" marR="97391" marT="48696" marB="48696" anchor="ctr" horzOverflow="overflow">
                    <a:lnR w="127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0001"/>
                  </a:ext>
                </a:extLst>
              </a:tr>
              <a:tr h="935708">
                <a:tc>
                  <a:txBody>
                    <a:bodyPr/>
                    <a:lstStyle/>
                    <a:p>
                      <a:pPr marL="346075" marR="0" lvl="0" indent="-3460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2.	Learning &amp; Confidence</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lnL w="12700" cap="flat" cmpd="sng" algn="ctr">
                      <a:noFill/>
                      <a:prstDash val="solid"/>
                      <a:round/>
                      <a:headEnd type="none" w="med" len="med"/>
                      <a:tailEnd type="none" w="med" len="med"/>
                    </a:lnL>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Measures changes in knowledge, skills, </a:t>
                      </a:r>
                      <a:b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b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and attitudes</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chemeClr val="bg1"/>
                    </a:solidFill>
                  </a:tcPr>
                </a:tc>
                <a:tc>
                  <a:txBody>
                    <a:bodyPr/>
                    <a:lstStyle/>
                    <a:p>
                      <a:pPr>
                        <a:lnSpc>
                          <a:spcPct val="100000"/>
                        </a:lnSpc>
                        <a:defRPr/>
                      </a:pPr>
                      <a:r>
                        <a:rPr lang="en-US" sz="2800" b="0" dirty="0">
                          <a:solidFill>
                            <a:schemeClr val="bg2">
                              <a:lumMod val="10000"/>
                            </a:schemeClr>
                          </a:solidFill>
                          <a:latin typeface="Calibri" panose="020F0502020204030204" pitchFamily="34" charset="0"/>
                          <a:cs typeface="Calibri" panose="020F0502020204030204" pitchFamily="34" charset="0"/>
                        </a:rPr>
                        <a:t>Skills, Knowledge, Capacity, Competencies, Confidence, Contacts</a:t>
                      </a:r>
                      <a:endParaRPr lang="en-US" sz="2800" b="0" dirty="0">
                        <a:solidFill>
                          <a:schemeClr val="tx1"/>
                        </a:solidFill>
                        <a:latin typeface="Calibri" panose="020F0502020204030204" pitchFamily="34" charset="0"/>
                        <a:ea typeface="ＭＳ Ｐゴシック" pitchFamily="1" charset="-128"/>
                        <a:cs typeface="Calibri" panose="020F0502020204030204" pitchFamily="34" charset="0"/>
                      </a:endParaRPr>
                    </a:p>
                  </a:txBody>
                  <a:tcPr marL="97391" marR="97391" marT="48696" marB="48696" anchor="ctr" horzOverflow="overflow">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10002"/>
                  </a:ext>
                </a:extLst>
              </a:tr>
              <a:tr h="1355641">
                <a:tc>
                  <a:txBody>
                    <a:bodyPr/>
                    <a:lstStyle/>
                    <a:p>
                      <a:pPr marL="346075" marR="0" lvl="0" indent="-3460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3.	Application &amp; Implementation</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lnL w="12700" cap="flat" cmpd="sng" algn="ctr">
                      <a:noFill/>
                      <a:prstDash val="solid"/>
                      <a:round/>
                      <a:headEnd type="none" w="med" len="med"/>
                      <a:tailEnd type="none" w="med" len="med"/>
                    </a:lnL>
                    <a:solidFill>
                      <a:schemeClr val="bg1"/>
                    </a:solidFill>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pP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Measures changes in behavior or actions</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chemeClr val="bg1"/>
                    </a:solidFill>
                  </a:tcPr>
                </a:tc>
                <a:tc>
                  <a:txBody>
                    <a:bodyPr/>
                    <a:lstStyle/>
                    <a:p>
                      <a:pPr>
                        <a:lnSpc>
                          <a:spcPct val="100000"/>
                        </a:lnSpc>
                        <a:defRPr/>
                      </a:pPr>
                      <a:r>
                        <a:rPr lang="en-US" sz="2800" b="0" dirty="0">
                          <a:solidFill>
                            <a:schemeClr val="bg2">
                              <a:lumMod val="10000"/>
                            </a:schemeClr>
                          </a:solidFill>
                          <a:latin typeface="Calibri" panose="020F0502020204030204" pitchFamily="34" charset="0"/>
                          <a:cs typeface="Calibri" panose="020F0502020204030204" pitchFamily="34" charset="0"/>
                        </a:rPr>
                        <a:t>Extent of use, Task completion, Frequency of use, Actions completed, Success with use, Barriers to use, Enablers to use</a:t>
                      </a:r>
                      <a:endParaRPr lang="en-US" sz="2800" b="0" dirty="0">
                        <a:solidFill>
                          <a:schemeClr val="bg2">
                            <a:lumMod val="10000"/>
                          </a:schemeClr>
                        </a:solidFill>
                        <a:latin typeface="Calibri" panose="020F0502020204030204" pitchFamily="34" charset="0"/>
                        <a:ea typeface="ＭＳ Ｐゴシック" pitchFamily="1" charset="-128"/>
                        <a:cs typeface="Calibri" panose="020F0502020204030204" pitchFamily="34" charset="0"/>
                      </a:endParaRPr>
                    </a:p>
                  </a:txBody>
                  <a:tcPr marL="97391" marR="97391" marT="48696" marB="48696" anchor="ctr" horzOverflow="overflow">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10003"/>
                  </a:ext>
                </a:extLst>
              </a:tr>
              <a:tr h="1006892">
                <a:tc>
                  <a:txBody>
                    <a:bodyPr/>
                    <a:lstStyle/>
                    <a:p>
                      <a:pPr marL="346075" marR="0" lvl="0" indent="-3460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4.	</a:t>
                      </a:r>
                      <a:r>
                        <a:rPr kumimoji="0" lang="en-US" sz="2800" b="0" u="none" strike="noStrike" kern="1200" cap="none" normalizeH="0" baseline="0" dirty="0">
                          <a:ln>
                            <a:noFill/>
                          </a:ln>
                          <a:solidFill>
                            <a:schemeClr val="tx1"/>
                          </a:solidFill>
                          <a:effectLst/>
                          <a:latin typeface="Calibri" panose="020F0502020204030204" pitchFamily="34" charset="0"/>
                          <a:cs typeface="Calibri" panose="020F0502020204030204" pitchFamily="34" charset="0"/>
                        </a:rPr>
                        <a:t>Business Impact</a:t>
                      </a:r>
                      <a:endParaRPr kumimoji="0" lang="en-US" sz="2800" b="0" i="0" u="none" strike="noStrike" kern="1200" cap="none" normalizeH="0" baseline="0" dirty="0">
                        <a:ln>
                          <a:noFill/>
                        </a:ln>
                        <a:solidFill>
                          <a:schemeClr val="tx1"/>
                        </a:solidFill>
                        <a:effectLst/>
                        <a:latin typeface="Calibri" panose="020F0502020204030204" pitchFamily="34" charset="0"/>
                        <a:ea typeface="+mn-ea"/>
                        <a:cs typeface="Calibri" panose="020F0502020204030204" pitchFamily="34" charset="0"/>
                      </a:endParaRPr>
                    </a:p>
                  </a:txBody>
                  <a:tcPr marL="97391" marR="97391" marT="48696" marB="48696" anchor="ctr" horzOverflow="overflow">
                    <a:lnL w="12700" cap="flat" cmpd="sng" algn="ctr">
                      <a:noFill/>
                      <a:prstDash val="solid"/>
                      <a:round/>
                      <a:headEnd type="none" w="med" len="med"/>
                      <a:tailEnd type="none" w="med" len="med"/>
                    </a:lnL>
                    <a:solidFill>
                      <a:schemeClr val="bg1"/>
                    </a:solidFill>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pP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Measures changes in business impact variables</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chemeClr val="bg1"/>
                    </a:solidFill>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defRPr/>
                      </a:pPr>
                      <a:r>
                        <a:rPr lang="en-US" sz="2800" b="0" dirty="0">
                          <a:solidFill>
                            <a:schemeClr val="bg2">
                              <a:lumMod val="10000"/>
                            </a:schemeClr>
                          </a:solidFill>
                          <a:latin typeface="Calibri" panose="020F0502020204030204" pitchFamily="34" charset="0"/>
                          <a:cs typeface="Calibri" panose="020F0502020204030204" pitchFamily="34" charset="0"/>
                        </a:rPr>
                        <a:t>Productivity, Revenue, Quality, Time, Efficiency, Customer satisfaction, Employee engagement</a:t>
                      </a:r>
                      <a:endParaRPr lang="en-US" sz="2800" b="0" dirty="0">
                        <a:solidFill>
                          <a:schemeClr val="bg2">
                            <a:lumMod val="10000"/>
                          </a:schemeClr>
                        </a:solidFill>
                        <a:latin typeface="Calibri" panose="020F0502020204030204" pitchFamily="34" charset="0"/>
                        <a:ea typeface="ＭＳ Ｐゴシック" pitchFamily="1" charset="-128"/>
                        <a:cs typeface="Calibri" panose="020F0502020204030204" pitchFamily="34" charset="0"/>
                      </a:endParaRPr>
                    </a:p>
                  </a:txBody>
                  <a:tcPr marL="97391" marR="97391" marT="48696" marB="48696" anchor="ctr" horzOverflow="overflow">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10004"/>
                  </a:ext>
                </a:extLst>
              </a:tr>
              <a:tr h="752026">
                <a:tc>
                  <a:txBody>
                    <a:bodyPr/>
                    <a:lstStyle/>
                    <a:p>
                      <a:pPr marL="346075" marR="0" lvl="0" indent="-3460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5.	Return on Investment </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lnL w="12700" cap="flat" cmpd="sng" algn="ctr">
                      <a:noFill/>
                      <a:prstDash val="solid"/>
                      <a:round/>
                      <a:headEnd type="none" w="med" len="med"/>
                      <a:tailEnd type="none" w="med" len="med"/>
                    </a:lnL>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8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Compares project benefits to the costs</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defRPr/>
                      </a:pPr>
                      <a:r>
                        <a:rPr lang="en-US" sz="2800" b="0" dirty="0">
                          <a:solidFill>
                            <a:schemeClr val="bg2">
                              <a:lumMod val="10000"/>
                            </a:schemeClr>
                          </a:solidFill>
                          <a:latin typeface="Calibri" panose="020F0502020204030204" pitchFamily="34" charset="0"/>
                          <a:cs typeface="Calibri" panose="020F0502020204030204" pitchFamily="34" charset="0"/>
                        </a:rPr>
                        <a:t>Benefit-Cost Ratio (BCR), ROI%, Payback period</a:t>
                      </a:r>
                      <a:endParaRPr lang="en-US" sz="2800" b="0" dirty="0">
                        <a:solidFill>
                          <a:schemeClr val="bg2">
                            <a:lumMod val="10000"/>
                          </a:schemeClr>
                        </a:solidFill>
                        <a:latin typeface="Calibri" panose="020F0502020204030204" pitchFamily="34" charset="0"/>
                        <a:ea typeface="ＭＳ Ｐゴシック" pitchFamily="1" charset="-128"/>
                        <a:cs typeface="Calibri" panose="020F0502020204030204" pitchFamily="34" charset="0"/>
                      </a:endParaRPr>
                    </a:p>
                  </a:txBody>
                  <a:tcPr marL="97391" marR="97391" marT="48696" marB="48696" anchor="ctr" horzOverflow="overflow">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10005"/>
                  </a:ext>
                </a:extLst>
              </a:tr>
            </a:tbl>
          </a:graphicData>
        </a:graphic>
      </p:graphicFrame>
      <p:sp>
        <p:nvSpPr>
          <p:cNvPr id="7" name="TextBox 6">
            <a:extLst>
              <a:ext uri="{FF2B5EF4-FFF2-40B4-BE49-F238E27FC236}">
                <a16:creationId xmlns:a16="http://schemas.microsoft.com/office/drawing/2014/main" id="{D7455D89-FA67-2E4D-B08C-52ED8BED5711}"/>
              </a:ext>
            </a:extLst>
          </p:cNvPr>
          <p:cNvSpPr txBox="1"/>
          <p:nvPr/>
        </p:nvSpPr>
        <p:spPr>
          <a:xfrm>
            <a:off x="457198" y="8794334"/>
            <a:ext cx="17373602" cy="625812"/>
          </a:xfrm>
          <a:prstGeom prst="rect">
            <a:avLst/>
          </a:prstGeom>
          <a:noFill/>
        </p:spPr>
        <p:txBody>
          <a:bodyPr wrap="square" rtlCol="0" anchor="ctr">
            <a:spAutoFit/>
          </a:bodyPr>
          <a:lstStyle/>
          <a:p>
            <a:pPr defTabSz="1142817" eaLnBrk="0" fontAlgn="base" hangingPunct="0">
              <a:spcBef>
                <a:spcPct val="0"/>
              </a:spcBef>
              <a:spcAft>
                <a:spcPts val="750"/>
              </a:spcAft>
              <a:defRPr/>
            </a:pPr>
            <a:r>
              <a:rPr lang="en-US" sz="1400" dirty="0">
                <a:latin typeface="Calibri" panose="020F0502020204030204" pitchFamily="34" charset="0"/>
                <a:cs typeface="Calibri" panose="020F0502020204030204" pitchFamily="34" charset="0"/>
              </a:rPr>
              <a:t>@Copyright 1983-2023. All Rights Reserved.</a:t>
            </a:r>
          </a:p>
          <a:p>
            <a:pPr defTabSz="1142817" eaLnBrk="0" fontAlgn="base" hangingPunct="0">
              <a:spcBef>
                <a:spcPct val="0"/>
              </a:spcBef>
              <a:spcAft>
                <a:spcPts val="750"/>
              </a:spcAft>
              <a:defRPr/>
            </a:pPr>
            <a:r>
              <a:rPr lang="en-US" sz="1400" dirty="0" err="1">
                <a:latin typeface="Calibri" panose="020F0502020204030204" pitchFamily="34" charset="0"/>
                <a:cs typeface="Calibri" panose="020F0502020204030204" pitchFamily="34" charset="0"/>
              </a:rPr>
              <a:t>Katzell</a:t>
            </a:r>
            <a:r>
              <a:rPr lang="en-US" sz="1400" dirty="0">
                <a:latin typeface="Calibri" panose="020F0502020204030204" pitchFamily="34" charset="0"/>
                <a:cs typeface="Calibri" panose="020F0502020204030204" pitchFamily="34" charset="0"/>
              </a:rPr>
              <a:t> developed four steps of training evaluation; Kirkpatrick wrote about four steps of training evaluation; Phillips added economic theory and operationalized the framework by adding process and standards and applying it in practice.</a:t>
            </a:r>
          </a:p>
        </p:txBody>
      </p:sp>
      <p:sp>
        <p:nvSpPr>
          <p:cNvPr id="8" name="Slide Number Placeholder 20">
            <a:extLst>
              <a:ext uri="{FF2B5EF4-FFF2-40B4-BE49-F238E27FC236}">
                <a16:creationId xmlns:a16="http://schemas.microsoft.com/office/drawing/2014/main" id="{85EC68A6-2F22-7143-8430-5642064893E8}"/>
              </a:ext>
            </a:extLst>
          </p:cNvPr>
          <p:cNvSpPr txBox="1">
            <a:spLocks/>
          </p:cNvSpPr>
          <p:nvPr/>
        </p:nvSpPr>
        <p:spPr>
          <a:xfrm>
            <a:off x="14172794" y="9738941"/>
            <a:ext cx="4114467" cy="547644"/>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64" fontAlgn="base">
              <a:spcBef>
                <a:spcPct val="0"/>
              </a:spcBef>
              <a:spcAft>
                <a:spcPts val="900"/>
              </a:spcAft>
              <a:defRPr/>
            </a:pPr>
            <a:fld id="{5CAF2848-72F5-C442-96E7-D641D54052C2}" type="slidenum">
              <a:rPr lang="en-US" sz="2400">
                <a:solidFill>
                  <a:schemeClr val="bg1"/>
                </a:solidFill>
                <a:latin typeface="Calibri" panose="020F0502020204030204"/>
              </a:rPr>
              <a:pPr defTabSz="1028664" fontAlgn="base">
                <a:spcBef>
                  <a:spcPct val="0"/>
                </a:spcBef>
                <a:spcAft>
                  <a:spcPts val="900"/>
                </a:spcAft>
                <a:defRPr/>
              </a:pPr>
              <a:t>9</a:t>
            </a:fld>
            <a:endParaRPr lang="en-US" sz="2400" dirty="0">
              <a:solidFill>
                <a:schemeClr val="bg1"/>
              </a:solidFill>
              <a:latin typeface="Calibri" panose="020F0502020204030204"/>
            </a:endParaRPr>
          </a:p>
        </p:txBody>
      </p:sp>
    </p:spTree>
    <p:extLst>
      <p:ext uri="{BB962C8B-B14F-4D97-AF65-F5344CB8AC3E}">
        <p14:creationId xmlns:p14="http://schemas.microsoft.com/office/powerpoint/2010/main" val="7180928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7"/>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Lorman_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orman_Template_04.20.23.potx" id="{D28F2AF5-16EB-49D1-A2DF-22E6791620F2}" vid="{54845DA9-316D-4D23-BB0E-1766488C812A}"/>
    </a:ext>
  </a:extLst>
</a:theme>
</file>

<file path=ppt/theme/theme10.xml><?xml version="1.0" encoding="utf-8"?>
<a:theme xmlns:a="http://schemas.openxmlformats.org/drawingml/2006/main" name="3_The Conference Board PowerPoint Template 2017">
  <a:themeElements>
    <a:clrScheme name="Custom 8">
      <a:dk1>
        <a:srgbClr val="52524E"/>
      </a:dk1>
      <a:lt1>
        <a:srgbClr val="FFFFFF"/>
      </a:lt1>
      <a:dk2>
        <a:srgbClr val="2B64AE"/>
      </a:dk2>
      <a:lt2>
        <a:srgbClr val="3F3D3E"/>
      </a:lt2>
      <a:accent1>
        <a:srgbClr val="2886FF"/>
      </a:accent1>
      <a:accent2>
        <a:srgbClr val="092342"/>
      </a:accent2>
      <a:accent3>
        <a:srgbClr val="BB2026"/>
      </a:accent3>
      <a:accent4>
        <a:srgbClr val="784ECC"/>
      </a:accent4>
      <a:accent5>
        <a:srgbClr val="0C9472"/>
      </a:accent5>
      <a:accent6>
        <a:srgbClr val="FAAD18"/>
      </a:accent6>
      <a:hlink>
        <a:srgbClr val="00B0F0"/>
      </a:hlink>
      <a:folHlink>
        <a:srgbClr val="00B0F0"/>
      </a:folHlink>
    </a:clrScheme>
    <a:fontScheme name="TCB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A Role in SWP draft" id="{3936C327-A0D5-4BCA-8D35-AD428FFA8417}" vid="{002F73EE-7A22-4B2F-A7A7-675D36B83F65}"/>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Retrospect">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4.xml><?xml version="1.0" encoding="utf-8"?>
<a:theme xmlns:a="http://schemas.openxmlformats.org/drawingml/2006/main" name="2_Udemy">
  <a:themeElements>
    <a:clrScheme name="Udemy Connect">
      <a:dk1>
        <a:srgbClr val="000000"/>
      </a:dk1>
      <a:lt1>
        <a:srgbClr val="FFFFFF"/>
      </a:lt1>
      <a:dk2>
        <a:srgbClr val="595959"/>
      </a:dk2>
      <a:lt2>
        <a:srgbClr val="EEEEEE"/>
      </a:lt2>
      <a:accent1>
        <a:srgbClr val="A435F0"/>
      </a:accent1>
      <a:accent2>
        <a:srgbClr val="5022C3"/>
      </a:accent2>
      <a:accent3>
        <a:srgbClr val="72D8BA"/>
      </a:accent3>
      <a:accent4>
        <a:srgbClr val="199FA3"/>
      </a:accent4>
      <a:accent5>
        <a:srgbClr val="F69C08"/>
      </a:accent5>
      <a:accent6>
        <a:srgbClr val="F4522D"/>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Virtual">
      <a:dk1>
        <a:srgbClr val="000000"/>
      </a:dk1>
      <a:lt1>
        <a:srgbClr val="FFFFFF"/>
      </a:lt1>
      <a:dk2>
        <a:srgbClr val="221D1E"/>
      </a:dk2>
      <a:lt2>
        <a:srgbClr val="E7E6E6"/>
      </a:lt2>
      <a:accent1>
        <a:srgbClr val="2680BC"/>
      </a:accent1>
      <a:accent2>
        <a:srgbClr val="30B59E"/>
      </a:accent2>
      <a:accent3>
        <a:srgbClr val="A5A5A5"/>
      </a:accent3>
      <a:accent4>
        <a:srgbClr val="82BFDE"/>
      </a:accent4>
      <a:accent5>
        <a:srgbClr val="9DD5CE"/>
      </a:accent5>
      <a:accent6>
        <a:srgbClr val="4990A2"/>
      </a:accent6>
      <a:hlink>
        <a:srgbClr val="1C80E3"/>
      </a:hlink>
      <a:folHlink>
        <a:srgbClr val="CD6D9E"/>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Lorman_Template</Template>
  <TotalTime>7719</TotalTime>
  <Words>3060</Words>
  <Application>Microsoft Office PowerPoint</Application>
  <PresentationFormat>Custom</PresentationFormat>
  <Paragraphs>606</Paragraphs>
  <Slides>34</Slides>
  <Notes>8</Notes>
  <HiddenSlides>0</HiddenSlides>
  <MMClips>0</MMClips>
  <ScaleCrop>false</ScaleCrop>
  <HeadingPairs>
    <vt:vector size="6" baseType="variant">
      <vt:variant>
        <vt:lpstr>Fonts Used</vt:lpstr>
      </vt:variant>
      <vt:variant>
        <vt:i4>17</vt:i4>
      </vt:variant>
      <vt:variant>
        <vt:lpstr>Theme</vt:lpstr>
      </vt:variant>
      <vt:variant>
        <vt:i4>10</vt:i4>
      </vt:variant>
      <vt:variant>
        <vt:lpstr>Slide Titles</vt:lpstr>
      </vt:variant>
      <vt:variant>
        <vt:i4>34</vt:i4>
      </vt:variant>
    </vt:vector>
  </HeadingPairs>
  <TitlesOfParts>
    <vt:vector size="61" baseType="lpstr">
      <vt:lpstr>Arial</vt:lpstr>
      <vt:lpstr>Calibri</vt:lpstr>
      <vt:lpstr>Calibri </vt:lpstr>
      <vt:lpstr>Calibri Light</vt:lpstr>
      <vt:lpstr>Gotham Medium</vt:lpstr>
      <vt:lpstr>Helvetica</vt:lpstr>
      <vt:lpstr>Helvetica Light</vt:lpstr>
      <vt:lpstr>Noto Sans Symbols</vt:lpstr>
      <vt:lpstr>Nunito Sans SemiBold</vt:lpstr>
      <vt:lpstr>Open Sans</vt:lpstr>
      <vt:lpstr>Playfair Display</vt:lpstr>
      <vt:lpstr>Proxima Nova</vt:lpstr>
      <vt:lpstr>Verdana</vt:lpstr>
      <vt:lpstr>Vollkorn</vt:lpstr>
      <vt:lpstr>Whitney HTF Book</vt:lpstr>
      <vt:lpstr>Wingdings</vt:lpstr>
      <vt:lpstr>Work Sans</vt:lpstr>
      <vt:lpstr>Lorman_Template</vt:lpstr>
      <vt:lpstr>5_Custom Design</vt:lpstr>
      <vt:lpstr>3_Retrospect</vt:lpstr>
      <vt:lpstr>2_Udemy</vt:lpstr>
      <vt:lpstr>2_Custom Design</vt:lpstr>
      <vt:lpstr>2_Office Theme</vt:lpstr>
      <vt:lpstr>Office Theme</vt:lpstr>
      <vt:lpstr>3_Office Theme</vt:lpstr>
      <vt:lpstr>8_Office Theme</vt:lpstr>
      <vt:lpstr>3_The Conference Board PowerPoint Template 2017</vt:lpstr>
      <vt:lpstr>Harnessing Learning Analytics</vt:lpstr>
      <vt:lpstr>Poll: Learning analytics is used to  (Select all you believe are true)</vt:lpstr>
      <vt:lpstr>Learning Analytics Defined</vt:lpstr>
      <vt:lpstr>To get the most from learning analytics you need an outstanding environment for achieving results.</vt:lpstr>
      <vt:lpstr>Here is what you told us.</vt:lpstr>
      <vt:lpstr>Objectives</vt:lpstr>
      <vt:lpstr>Harnessing learning analytics enables learning leaders and practitioners to influence decisions. </vt:lpstr>
      <vt:lpstr>Compelling</vt:lpstr>
      <vt:lpstr>Five-Level Evaluation Framework</vt:lpstr>
      <vt:lpstr>What CEOs Want</vt:lpstr>
      <vt:lpstr>PowerPoint Presentation</vt:lpstr>
      <vt:lpstr>PowerPoint Presentation</vt:lpstr>
      <vt:lpstr>Five-Level Evaluation Framework</vt:lpstr>
      <vt:lpstr>Logical</vt:lpstr>
      <vt:lpstr>The ROI Methodology Process Model</vt:lpstr>
      <vt:lpstr>The ROI Methodology Process Model</vt:lpstr>
      <vt:lpstr>The ROI Methodology Process Model</vt:lpstr>
      <vt:lpstr>The ROI Methodology Process Model</vt:lpstr>
      <vt:lpstr>The ROI Methodology Process Model</vt:lpstr>
      <vt:lpstr>Twelve Guiding Principles</vt:lpstr>
      <vt:lpstr>Twelve Guiding Principles</vt:lpstr>
      <vt:lpstr>What Caused It?</vt:lpstr>
      <vt:lpstr>How do you know you program delivers value?</vt:lpstr>
      <vt:lpstr>Techniques to Isolate the Effects</vt:lpstr>
      <vt:lpstr>Techniques to Isolate the Effects</vt:lpstr>
      <vt:lpstr>PowerPoint Presentation</vt:lpstr>
      <vt:lpstr>PowerPoint Presentation</vt:lpstr>
      <vt:lpstr>PowerPoint Presentation</vt:lpstr>
      <vt:lpstr>PowerPoint Presentation</vt:lpstr>
      <vt:lpstr>Chain of Impact: A Compelling, Logical Story</vt:lpstr>
      <vt:lpstr>Credible</vt:lpstr>
      <vt:lpstr>Credible communicators are:</vt:lpstr>
      <vt:lpstr>Harnessing Learning Analytics</vt:lpstr>
      <vt:lpstr>Patti P. Phillips, Ph.D.</vt:lpstr>
    </vt:vector>
  </TitlesOfParts>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Show the Value of What You Do: Measuring and Achieving Success in Any Endeavor</dc:title>
  <dc:creator>Melissa Brown</dc:creator>
  <cp:lastModifiedBy>Melissa Brown</cp:lastModifiedBy>
  <cp:revision>59</cp:revision>
  <cp:lastPrinted>2023-11-20T05:19:58Z</cp:lastPrinted>
  <dcterms:created xsi:type="dcterms:W3CDTF">2023-05-02T21:41:58Z</dcterms:created>
  <dcterms:modified xsi:type="dcterms:W3CDTF">2023-11-20T16:32:27Z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A3963C95-DE75-4D2C-A934-8C2A29E2CFED</vt:lpwstr>
  </property>
  <property fmtid="{D5CDD505-2E9C-101B-9397-08002B2CF9AE}" pid="3" name="ArticulatePath">
    <vt:lpwstr>Lorman_Template_04.20.23</vt:lpwstr>
  </property>
</Properties>
</file>