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7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8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9.xml" ContentType="application/vnd.openxmlformats-officedocument.theme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10.xml" ContentType="application/vnd.openxmlformats-officedocument.theme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11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theme/theme12.xml" ContentType="application/vnd.openxmlformats-officedocument.theme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theme/theme13.xml" ContentType="application/vnd.openxmlformats-officedocument.theme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theme/theme14.xml" ContentType="application/vnd.openxmlformats-officedocument.theme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theme/theme15.xml" ContentType="application/vnd.openxmlformats-officedocument.theme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6.xml" ContentType="application/vnd.openxmlformats-officedocument.theme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theme/theme17.xml" ContentType="application/vnd.openxmlformats-officedocument.theme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theme/theme18.xml" ContentType="application/vnd.openxmlformats-officedocument.theme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theme/theme19.xml" ContentType="application/vnd.openxmlformats-officedocument.theme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theme/theme20.xml" ContentType="application/vnd.openxmlformats-officedocument.theme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theme/theme21.xml" ContentType="application/vnd.openxmlformats-officedocument.theme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theme/theme22.xml" ContentType="application/vnd.openxmlformats-officedocument.theme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theme/theme23.xml" ContentType="application/vnd.openxmlformats-officedocument.theme+xml"/>
  <Override PartName="/ppt/theme/theme24.xml" ContentType="application/vnd.openxmlformats-officedocument.theme+xml"/>
  <Override PartName="/ppt/theme/theme2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8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9" r:id="rId1"/>
    <p:sldMasterId id="2147483771" r:id="rId2"/>
    <p:sldMasterId id="2147483796" r:id="rId3"/>
    <p:sldMasterId id="2147483783" r:id="rId4"/>
    <p:sldMasterId id="2147483746" r:id="rId5"/>
    <p:sldMasterId id="2147483758" r:id="rId6"/>
    <p:sldMasterId id="2147483721" r:id="rId7"/>
    <p:sldMasterId id="2147483821" r:id="rId8"/>
    <p:sldMasterId id="2147483833" r:id="rId9"/>
    <p:sldMasterId id="2147483709" r:id="rId10"/>
    <p:sldMasterId id="2147483648" r:id="rId11"/>
    <p:sldMasterId id="2147483860" r:id="rId12"/>
    <p:sldMasterId id="2147483900" r:id="rId13"/>
    <p:sldMasterId id="2147483914" r:id="rId14"/>
    <p:sldMasterId id="2147483941" r:id="rId15"/>
    <p:sldMasterId id="2147483969" r:id="rId16"/>
    <p:sldMasterId id="2147483983" r:id="rId17"/>
    <p:sldMasterId id="2147483996" r:id="rId18"/>
    <p:sldMasterId id="2147484010" r:id="rId19"/>
    <p:sldMasterId id="2147484023" r:id="rId20"/>
    <p:sldMasterId id="2147484026" r:id="rId21"/>
    <p:sldMasterId id="2147484054" r:id="rId22"/>
    <p:sldMasterId id="2147484066" r:id="rId23"/>
  </p:sldMasterIdLst>
  <p:notesMasterIdLst>
    <p:notesMasterId r:id="rId53"/>
  </p:notesMasterIdLst>
  <p:handoutMasterIdLst>
    <p:handoutMasterId r:id="rId54"/>
  </p:handoutMasterIdLst>
  <p:sldIdLst>
    <p:sldId id="2326" r:id="rId24"/>
    <p:sldId id="2211" r:id="rId25"/>
    <p:sldId id="257" r:id="rId26"/>
    <p:sldId id="13425" r:id="rId27"/>
    <p:sldId id="2331" r:id="rId28"/>
    <p:sldId id="13578" r:id="rId29"/>
    <p:sldId id="258" r:id="rId30"/>
    <p:sldId id="378" r:id="rId31"/>
    <p:sldId id="259" r:id="rId32"/>
    <p:sldId id="13572" r:id="rId33"/>
    <p:sldId id="261" r:id="rId34"/>
    <p:sldId id="13573" r:id="rId35"/>
    <p:sldId id="2604" r:id="rId36"/>
    <p:sldId id="380" r:id="rId37"/>
    <p:sldId id="13581" r:id="rId38"/>
    <p:sldId id="270" r:id="rId39"/>
    <p:sldId id="364" r:id="rId40"/>
    <p:sldId id="2201" r:id="rId41"/>
    <p:sldId id="275" r:id="rId42"/>
    <p:sldId id="13579" r:id="rId43"/>
    <p:sldId id="13580" r:id="rId44"/>
    <p:sldId id="2567" r:id="rId45"/>
    <p:sldId id="2568" r:id="rId46"/>
    <p:sldId id="320" r:id="rId47"/>
    <p:sldId id="304" r:id="rId48"/>
    <p:sldId id="13571" r:id="rId49"/>
    <p:sldId id="2389" r:id="rId50"/>
    <p:sldId id="13568" r:id="rId51"/>
    <p:sldId id="1250" r:id="rId52"/>
  </p:sldIdLst>
  <p:sldSz cx="12192000" cy="6858000"/>
  <p:notesSz cx="6950075" cy="9236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FF2C15EA-C72F-40C3-8CC7-657899ABD30B}">
          <p14:sldIdLst>
            <p14:sldId id="2326"/>
            <p14:sldId id="2211"/>
            <p14:sldId id="257"/>
            <p14:sldId id="13425"/>
            <p14:sldId id="2331"/>
            <p14:sldId id="13578"/>
            <p14:sldId id="258"/>
            <p14:sldId id="378"/>
            <p14:sldId id="259"/>
            <p14:sldId id="13572"/>
            <p14:sldId id="261"/>
            <p14:sldId id="13573"/>
            <p14:sldId id="2604"/>
            <p14:sldId id="380"/>
            <p14:sldId id="13581"/>
            <p14:sldId id="270"/>
            <p14:sldId id="364"/>
            <p14:sldId id="2201"/>
            <p14:sldId id="275"/>
            <p14:sldId id="13579"/>
            <p14:sldId id="13580"/>
            <p14:sldId id="2567"/>
            <p14:sldId id="2568"/>
            <p14:sldId id="320"/>
            <p14:sldId id="304"/>
            <p14:sldId id="13571"/>
            <p14:sldId id="2389"/>
            <p14:sldId id="13568"/>
            <p14:sldId id="125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928" userDrawn="1">
          <p15:clr>
            <a:srgbClr val="A4A3A4"/>
          </p15:clr>
        </p15:guide>
        <p15:guide id="2" pos="28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197"/>
  </p:normalViewPr>
  <p:slideViewPr>
    <p:cSldViewPr snapToGrid="0">
      <p:cViewPr varScale="1">
        <p:scale>
          <a:sx n="111" d="100"/>
          <a:sy n="111" d="100"/>
        </p:scale>
        <p:origin x="558" y="96"/>
      </p:cViewPr>
      <p:guideLst>
        <p:guide orient="horz" pos="2928"/>
        <p:guide pos="28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3.xml"/><Relationship Id="rId39" Type="http://schemas.openxmlformats.org/officeDocument/2006/relationships/slide" Target="slides/slide16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11.xml"/><Relationship Id="rId42" Type="http://schemas.openxmlformats.org/officeDocument/2006/relationships/slide" Target="slides/slide19.xml"/><Relationship Id="rId47" Type="http://schemas.openxmlformats.org/officeDocument/2006/relationships/slide" Target="slides/slide24.xml"/><Relationship Id="rId50" Type="http://schemas.openxmlformats.org/officeDocument/2006/relationships/slide" Target="slides/slide27.xml"/><Relationship Id="rId55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.xml"/><Relationship Id="rId32" Type="http://schemas.openxmlformats.org/officeDocument/2006/relationships/slide" Target="slides/slide9.xml"/><Relationship Id="rId37" Type="http://schemas.openxmlformats.org/officeDocument/2006/relationships/slide" Target="slides/slide14.xml"/><Relationship Id="rId40" Type="http://schemas.openxmlformats.org/officeDocument/2006/relationships/slide" Target="slides/slide17.xml"/><Relationship Id="rId45" Type="http://schemas.openxmlformats.org/officeDocument/2006/relationships/slide" Target="slides/slide22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9" Type="http://schemas.openxmlformats.org/officeDocument/2006/relationships/slideMaster" Target="slideMasters/slideMaster1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" Target="slides/slide4.xml"/><Relationship Id="rId30" Type="http://schemas.openxmlformats.org/officeDocument/2006/relationships/slide" Target="slides/slide7.xml"/><Relationship Id="rId35" Type="http://schemas.openxmlformats.org/officeDocument/2006/relationships/slide" Target="slides/slide12.xml"/><Relationship Id="rId43" Type="http://schemas.openxmlformats.org/officeDocument/2006/relationships/slide" Target="slides/slide20.xml"/><Relationship Id="rId48" Type="http://schemas.openxmlformats.org/officeDocument/2006/relationships/slide" Target="slides/slide25.xml"/><Relationship Id="rId56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28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2.xml"/><Relationship Id="rId33" Type="http://schemas.openxmlformats.org/officeDocument/2006/relationships/slide" Target="slides/slide10.xml"/><Relationship Id="rId38" Type="http://schemas.openxmlformats.org/officeDocument/2006/relationships/slide" Target="slides/slide15.xml"/><Relationship Id="rId46" Type="http://schemas.openxmlformats.org/officeDocument/2006/relationships/slide" Target="slides/slide23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18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" Target="slides/slide5.xml"/><Relationship Id="rId36" Type="http://schemas.openxmlformats.org/officeDocument/2006/relationships/slide" Target="slides/slide13.xml"/><Relationship Id="rId49" Type="http://schemas.openxmlformats.org/officeDocument/2006/relationships/slide" Target="slides/slide26.xml"/><Relationship Id="rId57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8.xml"/><Relationship Id="rId44" Type="http://schemas.openxmlformats.org/officeDocument/2006/relationships/slide" Target="slides/slide21.xml"/><Relationship Id="rId52" Type="http://schemas.openxmlformats.org/officeDocument/2006/relationships/slide" Target="slides/slide29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rgbClr val="820E2E"/>
            </a:solidFill>
            <a:ln>
              <a:solidFill>
                <a:srgbClr val="820E2E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Participant Estimates</c:v>
                </c:pt>
                <c:pt idx="1">
                  <c:v>Manager Estimates</c:v>
                </c:pt>
                <c:pt idx="2">
                  <c:v>Senior Manager Estimates</c:v>
                </c:pt>
                <c:pt idx="3">
                  <c:v>Trendline Analysis</c:v>
                </c:pt>
                <c:pt idx="4">
                  <c:v>Customer Input</c:v>
                </c:pt>
                <c:pt idx="5">
                  <c:v>Expert Input</c:v>
                </c:pt>
                <c:pt idx="6">
                  <c:v>Control Groups</c:v>
                </c:pt>
                <c:pt idx="7">
                  <c:v>Mathematical Modeling</c:v>
                </c:pt>
              </c:strCache>
            </c:strRef>
          </c:cat>
          <c:val>
            <c:numRef>
              <c:f>Sheet1!$B$2:$B$9</c:f>
              <c:numCache>
                <c:formatCode>0%</c:formatCode>
                <c:ptCount val="8"/>
                <c:pt idx="0">
                  <c:v>0.56999999999999995</c:v>
                </c:pt>
                <c:pt idx="1">
                  <c:v>0.49</c:v>
                </c:pt>
                <c:pt idx="2">
                  <c:v>0.42</c:v>
                </c:pt>
                <c:pt idx="3">
                  <c:v>0.4</c:v>
                </c:pt>
                <c:pt idx="4">
                  <c:v>0.38</c:v>
                </c:pt>
                <c:pt idx="5">
                  <c:v>0.37</c:v>
                </c:pt>
                <c:pt idx="6">
                  <c:v>0.34</c:v>
                </c:pt>
                <c:pt idx="7">
                  <c:v>0.28000000000000003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75F-5249-9128-35F1BB49FD4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40331807"/>
        <c:axId val="34197551"/>
      </c:barChart>
      <c:catAx>
        <c:axId val="4033180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197551"/>
        <c:crosses val="autoZero"/>
        <c:auto val="1"/>
        <c:lblAlgn val="ctr"/>
        <c:lblOffset val="100"/>
        <c:noMultiLvlLbl val="0"/>
      </c:catAx>
      <c:valAx>
        <c:axId val="341975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3318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When converting data to money, what percentage of the time do you use the following techniques?</c:v>
                </c:pt>
              </c:strCache>
            </c:strRef>
          </c:tx>
          <c:spPr>
            <a:solidFill>
              <a:srgbClr val="820E2E"/>
            </a:solidFill>
            <a:ln>
              <a:solidFill>
                <a:srgbClr val="820E2E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Linking Soft Skills with Hard Data (models; regression)</c:v>
                </c:pt>
                <c:pt idx="1">
                  <c:v>Staff Estimates</c:v>
                </c:pt>
                <c:pt idx="2">
                  <c:v>External Databases</c:v>
                </c:pt>
                <c:pt idx="3">
                  <c:v>Internal and External Experts</c:v>
                </c:pt>
                <c:pt idx="4">
                  <c:v>Supervisor Estimates</c:v>
                </c:pt>
                <c:pt idx="5">
                  <c:v>Participant Estimates</c:v>
                </c:pt>
                <c:pt idx="6">
                  <c:v>Standard Values Accepted in the Organization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0.32</c:v>
                </c:pt>
                <c:pt idx="1">
                  <c:v>0.41</c:v>
                </c:pt>
                <c:pt idx="2">
                  <c:v>0.42</c:v>
                </c:pt>
                <c:pt idx="3">
                  <c:v>0.45</c:v>
                </c:pt>
                <c:pt idx="4">
                  <c:v>0.48</c:v>
                </c:pt>
                <c:pt idx="5">
                  <c:v>0.48</c:v>
                </c:pt>
                <c:pt idx="6">
                  <c:v>0.52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FDD-8247-AB53-6BB61A52B9E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33916399"/>
        <c:axId val="39957423"/>
      </c:barChart>
      <c:catAx>
        <c:axId val="3391639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just"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957423"/>
        <c:crosses val="autoZero"/>
        <c:auto val="1"/>
        <c:lblAlgn val="ctr"/>
        <c:lblOffset val="100"/>
        <c:noMultiLvlLbl val="0"/>
      </c:catAx>
      <c:valAx>
        <c:axId val="3995742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9163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svg"/><Relationship Id="rId1" Type="http://schemas.openxmlformats.org/officeDocument/2006/relationships/image" Target="../media/image27.png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10" Type="http://schemas.openxmlformats.org/officeDocument/2006/relationships/image" Target="../media/image36.svg"/><Relationship Id="rId4" Type="http://schemas.openxmlformats.org/officeDocument/2006/relationships/image" Target="../media/image30.svg"/><Relationship Id="rId9" Type="http://schemas.openxmlformats.org/officeDocument/2006/relationships/image" Target="../media/image35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svg"/><Relationship Id="rId1" Type="http://schemas.openxmlformats.org/officeDocument/2006/relationships/image" Target="../media/image27.png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10" Type="http://schemas.openxmlformats.org/officeDocument/2006/relationships/image" Target="../media/image36.svg"/><Relationship Id="rId4" Type="http://schemas.openxmlformats.org/officeDocument/2006/relationships/image" Target="../media/image30.svg"/><Relationship Id="rId9" Type="http://schemas.openxmlformats.org/officeDocument/2006/relationships/image" Target="../media/image3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>
        <a:alpha val="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F0B1FD-C7B5-4A00-A33B-5D36960FC37A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bg_accent0_3" csCatId="mainScheme" phldr="1"/>
      <dgm:spPr/>
      <dgm:t>
        <a:bodyPr/>
        <a:lstStyle/>
        <a:p>
          <a:endParaRPr lang="en-US"/>
        </a:p>
      </dgm:t>
    </dgm:pt>
    <dgm:pt modelId="{FE21F73F-5DF4-4A03-A9C2-E2E52F91C108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2400" cap="none" dirty="0">
              <a:solidFill>
                <a:schemeClr val="tx1"/>
              </a:solidFill>
            </a:rPr>
            <a:t>It is the ultimate business case.</a:t>
          </a:r>
        </a:p>
      </dgm:t>
    </dgm:pt>
    <dgm:pt modelId="{970C49FE-DE4D-4F29-B2BA-3000DAC862A2}" type="parTrans" cxnId="{0F240A04-9F2B-463D-96A0-DCFC9C9B2EE3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026D8189-7E1A-4681-900F-064F0D2F96CF}" type="sibTrans" cxnId="{0F240A04-9F2B-463D-96A0-DCFC9C9B2EE3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67239796-35AA-4542-8FF4-2D8106027349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2400" cap="none" dirty="0">
              <a:solidFill>
                <a:schemeClr val="tx1"/>
              </a:solidFill>
            </a:rPr>
            <a:t>Shows the efficient use of funds.</a:t>
          </a:r>
        </a:p>
      </dgm:t>
    </dgm:pt>
    <dgm:pt modelId="{2353B22E-CFE3-4454-832B-B4A55D4C9BB6}" type="parTrans" cxnId="{367E87C7-0AED-41F5-89D3-9A4D8741D133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0FE2C4CA-BE86-4424-B5D0-57B35337A99D}" type="sibTrans" cxnId="{367E87C7-0AED-41F5-89D3-9A4D8741D133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343FA5F4-351C-48C0-ACB7-5157FBF119C4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2400" cap="none" dirty="0">
              <a:solidFill>
                <a:schemeClr val="tx1"/>
              </a:solidFill>
            </a:rPr>
            <a:t>Validates that an expenditure is an investment—not a cost.</a:t>
          </a:r>
        </a:p>
      </dgm:t>
    </dgm:pt>
    <dgm:pt modelId="{77CC92CA-2E31-42C2-BBC9-9B32DAD39FC8}" type="parTrans" cxnId="{8D03F6BD-BD1F-408D-935E-383CE64D0501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8E1704BE-99DA-496B-AD8C-BEA4FC9E986A}" type="sibTrans" cxnId="{8D03F6BD-BD1F-408D-935E-383CE64D0501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A54210A9-C50A-44F4-A38E-2B60DBA44E93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2400" cap="none" dirty="0">
              <a:solidFill>
                <a:schemeClr val="tx1"/>
              </a:solidFill>
            </a:rPr>
            <a:t>It’s a way to keep score. </a:t>
          </a:r>
        </a:p>
      </dgm:t>
    </dgm:pt>
    <dgm:pt modelId="{C2171B71-C56A-4B56-8BFF-879D6F8EC51C}" type="parTrans" cxnId="{C993DD3B-E8D0-4906-9654-2A04D0ABCE94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AA720A13-4C8A-4C15-8C0B-A0EBFFED71E2}" type="sibTrans" cxnId="{C993DD3B-E8D0-4906-9654-2A04D0ABCE94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0829B29C-DC36-4BB2-90B0-7E36FB3109A9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2400" cap="none" dirty="0">
              <a:solidFill>
                <a:schemeClr val="tx1"/>
              </a:solidFill>
            </a:rPr>
            <a:t>Helps to set priorities.</a:t>
          </a:r>
        </a:p>
      </dgm:t>
    </dgm:pt>
    <dgm:pt modelId="{77BA3A33-5B84-4358-A305-2C8A418FB136}" type="parTrans" cxnId="{89E33301-85B6-48C0-85BA-53982197CC65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6ABFCC7F-2545-4C59-B9F9-D87F85919BF1}" type="sibTrans" cxnId="{89E33301-85B6-48C0-85BA-53982197CC65}">
      <dgm:prSet/>
      <dgm:spPr/>
      <dgm:t>
        <a:bodyPr/>
        <a:lstStyle/>
        <a:p>
          <a:endParaRPr lang="en-US" sz="2400">
            <a:solidFill>
              <a:schemeClr val="tx1"/>
            </a:solidFill>
          </a:endParaRPr>
        </a:p>
      </dgm:t>
    </dgm:pt>
    <dgm:pt modelId="{00ACCBCC-EB83-420D-92CC-6ED3A1A8FE70}" type="pres">
      <dgm:prSet presAssocID="{3CF0B1FD-C7B5-4A00-A33B-5D36960FC37A}" presName="root" presStyleCnt="0">
        <dgm:presLayoutVars>
          <dgm:dir/>
          <dgm:resizeHandles val="exact"/>
        </dgm:presLayoutVars>
      </dgm:prSet>
      <dgm:spPr/>
    </dgm:pt>
    <dgm:pt modelId="{319B7895-002B-4F9C-835C-40CD008F2FB4}" type="pres">
      <dgm:prSet presAssocID="{FE21F73F-5DF4-4A03-A9C2-E2E52F91C108}" presName="compNode" presStyleCnt="0"/>
      <dgm:spPr/>
    </dgm:pt>
    <dgm:pt modelId="{C3BEC3D6-99C7-4BC4-9A6B-8BFB549EA0EE}" type="pres">
      <dgm:prSet presAssocID="{FE21F73F-5DF4-4A03-A9C2-E2E52F91C108}" presName="iconBgRect" presStyleLbl="bgShp" presStyleIdx="0" presStyleCnt="5" custScaleX="115496" custScaleY="121554"/>
      <dgm:spPr/>
    </dgm:pt>
    <dgm:pt modelId="{B711D55A-87E9-4917-BB75-F6FEBCB34005}" type="pres">
      <dgm:prSet presAssocID="{FE21F73F-5DF4-4A03-A9C2-E2E52F91C108}" presName="iconRect" presStyleLbl="node1" presStyleIdx="0" presStyleCnt="5" custScaleX="116379" custScaleY="11838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2A6722F3-0312-4CD1-83FD-B114B0D1A9E4}" type="pres">
      <dgm:prSet presAssocID="{FE21F73F-5DF4-4A03-A9C2-E2E52F91C108}" presName="spaceRect" presStyleCnt="0"/>
      <dgm:spPr/>
    </dgm:pt>
    <dgm:pt modelId="{85A2985D-C4A3-4165-950D-3B0D7E3EF00D}" type="pres">
      <dgm:prSet presAssocID="{FE21F73F-5DF4-4A03-A9C2-E2E52F91C108}" presName="textRect" presStyleLbl="revTx" presStyleIdx="0" presStyleCnt="5" custScaleX="129810">
        <dgm:presLayoutVars>
          <dgm:chMax val="1"/>
          <dgm:chPref val="1"/>
        </dgm:presLayoutVars>
      </dgm:prSet>
      <dgm:spPr/>
    </dgm:pt>
    <dgm:pt modelId="{CD9B7C6C-9529-469E-A3A8-181ECE0F0417}" type="pres">
      <dgm:prSet presAssocID="{026D8189-7E1A-4681-900F-064F0D2F96CF}" presName="sibTrans" presStyleCnt="0"/>
      <dgm:spPr/>
    </dgm:pt>
    <dgm:pt modelId="{9E8D29EA-5837-4422-ABF2-5D88F35857EF}" type="pres">
      <dgm:prSet presAssocID="{67239796-35AA-4542-8FF4-2D8106027349}" presName="compNode" presStyleCnt="0"/>
      <dgm:spPr/>
    </dgm:pt>
    <dgm:pt modelId="{F6BBBB1C-5DF8-41DB-B3CD-D39F0DDFC34F}" type="pres">
      <dgm:prSet presAssocID="{67239796-35AA-4542-8FF4-2D8106027349}" presName="iconBgRect" presStyleLbl="bgShp" presStyleIdx="1" presStyleCnt="5" custScaleX="115496" custScaleY="121554"/>
      <dgm:spPr/>
    </dgm:pt>
    <dgm:pt modelId="{9CC61BE6-D303-4129-8122-0B1BD058D351}" type="pres">
      <dgm:prSet presAssocID="{67239796-35AA-4542-8FF4-2D8106027349}" presName="iconRect" presStyleLbl="node1" presStyleIdx="1" presStyleCnt="5" custScaleX="116379" custScaleY="11838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iggy Bank"/>
        </a:ext>
      </dgm:extLst>
    </dgm:pt>
    <dgm:pt modelId="{96D6DCC3-EDA3-41B4-A1AB-DAB9859F047A}" type="pres">
      <dgm:prSet presAssocID="{67239796-35AA-4542-8FF4-2D8106027349}" presName="spaceRect" presStyleCnt="0"/>
      <dgm:spPr/>
    </dgm:pt>
    <dgm:pt modelId="{86169408-C9BE-4247-9A84-A0000F41BB32}" type="pres">
      <dgm:prSet presAssocID="{67239796-35AA-4542-8FF4-2D8106027349}" presName="textRect" presStyleLbl="revTx" presStyleIdx="1" presStyleCnt="5">
        <dgm:presLayoutVars>
          <dgm:chMax val="1"/>
          <dgm:chPref val="1"/>
        </dgm:presLayoutVars>
      </dgm:prSet>
      <dgm:spPr/>
    </dgm:pt>
    <dgm:pt modelId="{04A6ADAA-6170-4527-8F2E-057BDD2B88FC}" type="pres">
      <dgm:prSet presAssocID="{0FE2C4CA-BE86-4424-B5D0-57B35337A99D}" presName="sibTrans" presStyleCnt="0"/>
      <dgm:spPr/>
    </dgm:pt>
    <dgm:pt modelId="{29B0637B-DD89-4070-B218-96C313D233C5}" type="pres">
      <dgm:prSet presAssocID="{343FA5F4-351C-48C0-ACB7-5157FBF119C4}" presName="compNode" presStyleCnt="0"/>
      <dgm:spPr/>
    </dgm:pt>
    <dgm:pt modelId="{6FC75FE5-DF87-41C3-B428-9621653159FF}" type="pres">
      <dgm:prSet presAssocID="{343FA5F4-351C-48C0-ACB7-5157FBF119C4}" presName="iconBgRect" presStyleLbl="bgShp" presStyleIdx="2" presStyleCnt="5" custScaleX="115496" custScaleY="121554"/>
      <dgm:spPr/>
    </dgm:pt>
    <dgm:pt modelId="{2B631B30-7770-4B6F-A509-BD4432C4933E}" type="pres">
      <dgm:prSet presAssocID="{343FA5F4-351C-48C0-ACB7-5157FBF119C4}" presName="iconRect" presStyleLbl="node1" presStyleIdx="2" presStyleCnt="5" custScaleX="116379" custScaleY="11838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llar"/>
        </a:ext>
      </dgm:extLst>
    </dgm:pt>
    <dgm:pt modelId="{C6349BF6-CA62-4A2D-BC84-108BDA2D0B5F}" type="pres">
      <dgm:prSet presAssocID="{343FA5F4-351C-48C0-ACB7-5157FBF119C4}" presName="spaceRect" presStyleCnt="0"/>
      <dgm:spPr/>
    </dgm:pt>
    <dgm:pt modelId="{5C495BC9-5ED5-4599-81D3-C4CCF2BBF2CF}" type="pres">
      <dgm:prSet presAssocID="{343FA5F4-351C-48C0-ACB7-5157FBF119C4}" presName="textRect" presStyleLbl="revTx" presStyleIdx="2" presStyleCnt="5" custScaleX="184828">
        <dgm:presLayoutVars>
          <dgm:chMax val="1"/>
          <dgm:chPref val="1"/>
        </dgm:presLayoutVars>
      </dgm:prSet>
      <dgm:spPr/>
    </dgm:pt>
    <dgm:pt modelId="{AA12860B-67FC-4C40-8A61-7F651611C26C}" type="pres">
      <dgm:prSet presAssocID="{8E1704BE-99DA-496B-AD8C-BEA4FC9E986A}" presName="sibTrans" presStyleCnt="0"/>
      <dgm:spPr/>
    </dgm:pt>
    <dgm:pt modelId="{BB4E5135-75B8-43C3-B857-46DFD65E03DE}" type="pres">
      <dgm:prSet presAssocID="{A54210A9-C50A-44F4-A38E-2B60DBA44E93}" presName="compNode" presStyleCnt="0"/>
      <dgm:spPr/>
    </dgm:pt>
    <dgm:pt modelId="{A13EDD97-A475-4694-8168-8BCEAD04E1AB}" type="pres">
      <dgm:prSet presAssocID="{A54210A9-C50A-44F4-A38E-2B60DBA44E93}" presName="iconBgRect" presStyleLbl="bgShp" presStyleIdx="3" presStyleCnt="5" custScaleX="115496" custScaleY="121554"/>
      <dgm:spPr/>
    </dgm:pt>
    <dgm:pt modelId="{B9BB4CD0-10AA-44F0-87C0-12F1A7571B31}" type="pres">
      <dgm:prSet presAssocID="{A54210A9-C50A-44F4-A38E-2B60DBA44E93}" presName="iconRect" presStyleLbl="node1" presStyleIdx="3" presStyleCnt="5" custScaleX="116379" custScaleY="11838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753899A0-D3D4-4057-AA6A-4A3418D5315A}" type="pres">
      <dgm:prSet presAssocID="{A54210A9-C50A-44F4-A38E-2B60DBA44E93}" presName="spaceRect" presStyleCnt="0"/>
      <dgm:spPr/>
    </dgm:pt>
    <dgm:pt modelId="{FE90F256-16C7-46AF-B46F-E4D9BCF972EB}" type="pres">
      <dgm:prSet presAssocID="{A54210A9-C50A-44F4-A38E-2B60DBA44E93}" presName="textRect" presStyleLbl="revTx" presStyleIdx="3" presStyleCnt="5">
        <dgm:presLayoutVars>
          <dgm:chMax val="1"/>
          <dgm:chPref val="1"/>
        </dgm:presLayoutVars>
      </dgm:prSet>
      <dgm:spPr/>
    </dgm:pt>
    <dgm:pt modelId="{753147BC-2F0A-4DA1-9045-C57935A3106E}" type="pres">
      <dgm:prSet presAssocID="{AA720A13-4C8A-4C15-8C0B-A0EBFFED71E2}" presName="sibTrans" presStyleCnt="0"/>
      <dgm:spPr/>
    </dgm:pt>
    <dgm:pt modelId="{C29A6991-F859-4339-9322-0BA915289F32}" type="pres">
      <dgm:prSet presAssocID="{0829B29C-DC36-4BB2-90B0-7E36FB3109A9}" presName="compNode" presStyleCnt="0"/>
      <dgm:spPr/>
    </dgm:pt>
    <dgm:pt modelId="{31E73CDC-736A-4DF7-A35D-A40A5EF2FF6C}" type="pres">
      <dgm:prSet presAssocID="{0829B29C-DC36-4BB2-90B0-7E36FB3109A9}" presName="iconBgRect" presStyleLbl="bgShp" presStyleIdx="4" presStyleCnt="5" custScaleX="115496" custScaleY="121554"/>
      <dgm:spPr/>
    </dgm:pt>
    <dgm:pt modelId="{3B99F375-7F30-465A-82B6-07C68F25C20A}" type="pres">
      <dgm:prSet presAssocID="{0829B29C-DC36-4BB2-90B0-7E36FB3109A9}" presName="iconRect" presStyleLbl="node1" presStyleIdx="4" presStyleCnt="5" custScaleX="116379" custScaleY="11838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laybook"/>
        </a:ext>
      </dgm:extLst>
    </dgm:pt>
    <dgm:pt modelId="{6FBE4A61-946D-4601-8D8B-4585C20ADAA5}" type="pres">
      <dgm:prSet presAssocID="{0829B29C-DC36-4BB2-90B0-7E36FB3109A9}" presName="spaceRect" presStyleCnt="0"/>
      <dgm:spPr/>
    </dgm:pt>
    <dgm:pt modelId="{311B778C-2FC3-464A-BB14-AF787C864859}" type="pres">
      <dgm:prSet presAssocID="{0829B29C-DC36-4BB2-90B0-7E36FB3109A9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89E33301-85B6-48C0-85BA-53982197CC65}" srcId="{3CF0B1FD-C7B5-4A00-A33B-5D36960FC37A}" destId="{0829B29C-DC36-4BB2-90B0-7E36FB3109A9}" srcOrd="4" destOrd="0" parTransId="{77BA3A33-5B84-4358-A305-2C8A418FB136}" sibTransId="{6ABFCC7F-2545-4C59-B9F9-D87F85919BF1}"/>
    <dgm:cxn modelId="{A9A2E101-A7A8-42C5-BEF6-14FBD1298C79}" type="presOf" srcId="{343FA5F4-351C-48C0-ACB7-5157FBF119C4}" destId="{5C495BC9-5ED5-4599-81D3-C4CCF2BBF2CF}" srcOrd="0" destOrd="0" presId="urn:microsoft.com/office/officeart/2018/5/layout/IconCircleLabelList"/>
    <dgm:cxn modelId="{0F240A04-9F2B-463D-96A0-DCFC9C9B2EE3}" srcId="{3CF0B1FD-C7B5-4A00-A33B-5D36960FC37A}" destId="{FE21F73F-5DF4-4A03-A9C2-E2E52F91C108}" srcOrd="0" destOrd="0" parTransId="{970C49FE-DE4D-4F29-B2BA-3000DAC862A2}" sibTransId="{026D8189-7E1A-4681-900F-064F0D2F96CF}"/>
    <dgm:cxn modelId="{C993DD3B-E8D0-4906-9654-2A04D0ABCE94}" srcId="{3CF0B1FD-C7B5-4A00-A33B-5D36960FC37A}" destId="{A54210A9-C50A-44F4-A38E-2B60DBA44E93}" srcOrd="3" destOrd="0" parTransId="{C2171B71-C56A-4B56-8BFF-879D6F8EC51C}" sibTransId="{AA720A13-4C8A-4C15-8C0B-A0EBFFED71E2}"/>
    <dgm:cxn modelId="{1B7A9762-8F71-4A9A-AC13-A29B3CB72A41}" type="presOf" srcId="{3CF0B1FD-C7B5-4A00-A33B-5D36960FC37A}" destId="{00ACCBCC-EB83-420D-92CC-6ED3A1A8FE70}" srcOrd="0" destOrd="0" presId="urn:microsoft.com/office/officeart/2018/5/layout/IconCircleLabelList"/>
    <dgm:cxn modelId="{DF212365-F14B-4537-B4EB-78F8C487BCB5}" type="presOf" srcId="{67239796-35AA-4542-8FF4-2D8106027349}" destId="{86169408-C9BE-4247-9A84-A0000F41BB32}" srcOrd="0" destOrd="0" presId="urn:microsoft.com/office/officeart/2018/5/layout/IconCircleLabelList"/>
    <dgm:cxn modelId="{0032DF7F-E962-4367-92EE-917B46C8D6C2}" type="presOf" srcId="{FE21F73F-5DF4-4A03-A9C2-E2E52F91C108}" destId="{85A2985D-C4A3-4165-950D-3B0D7E3EF00D}" srcOrd="0" destOrd="0" presId="urn:microsoft.com/office/officeart/2018/5/layout/IconCircleLabelList"/>
    <dgm:cxn modelId="{8D03F6BD-BD1F-408D-935E-383CE64D0501}" srcId="{3CF0B1FD-C7B5-4A00-A33B-5D36960FC37A}" destId="{343FA5F4-351C-48C0-ACB7-5157FBF119C4}" srcOrd="2" destOrd="0" parTransId="{77CC92CA-2E31-42C2-BBC9-9B32DAD39FC8}" sibTransId="{8E1704BE-99DA-496B-AD8C-BEA4FC9E986A}"/>
    <dgm:cxn modelId="{367E87C7-0AED-41F5-89D3-9A4D8741D133}" srcId="{3CF0B1FD-C7B5-4A00-A33B-5D36960FC37A}" destId="{67239796-35AA-4542-8FF4-2D8106027349}" srcOrd="1" destOrd="0" parTransId="{2353B22E-CFE3-4454-832B-B4A55D4C9BB6}" sibTransId="{0FE2C4CA-BE86-4424-B5D0-57B35337A99D}"/>
    <dgm:cxn modelId="{BFE6A5CC-57D7-4F93-8314-40929394B4AC}" type="presOf" srcId="{0829B29C-DC36-4BB2-90B0-7E36FB3109A9}" destId="{311B778C-2FC3-464A-BB14-AF787C864859}" srcOrd="0" destOrd="0" presId="urn:microsoft.com/office/officeart/2018/5/layout/IconCircleLabelList"/>
    <dgm:cxn modelId="{5ED353DE-60E0-44A5-9BB2-DE7C9ABDC600}" type="presOf" srcId="{A54210A9-C50A-44F4-A38E-2B60DBA44E93}" destId="{FE90F256-16C7-46AF-B46F-E4D9BCF972EB}" srcOrd="0" destOrd="0" presId="urn:microsoft.com/office/officeart/2018/5/layout/IconCircleLabelList"/>
    <dgm:cxn modelId="{8003AE83-A241-4B7E-AD48-A2974A672A94}" type="presParOf" srcId="{00ACCBCC-EB83-420D-92CC-6ED3A1A8FE70}" destId="{319B7895-002B-4F9C-835C-40CD008F2FB4}" srcOrd="0" destOrd="0" presId="urn:microsoft.com/office/officeart/2018/5/layout/IconCircleLabelList"/>
    <dgm:cxn modelId="{B083E06C-B14F-4BED-A2D4-FBC7FFEDE6DA}" type="presParOf" srcId="{319B7895-002B-4F9C-835C-40CD008F2FB4}" destId="{C3BEC3D6-99C7-4BC4-9A6B-8BFB549EA0EE}" srcOrd="0" destOrd="0" presId="urn:microsoft.com/office/officeart/2018/5/layout/IconCircleLabelList"/>
    <dgm:cxn modelId="{5B7720F1-D266-4EE8-9CCC-6782BCC07EA8}" type="presParOf" srcId="{319B7895-002B-4F9C-835C-40CD008F2FB4}" destId="{B711D55A-87E9-4917-BB75-F6FEBCB34005}" srcOrd="1" destOrd="0" presId="urn:microsoft.com/office/officeart/2018/5/layout/IconCircleLabelList"/>
    <dgm:cxn modelId="{D191758A-220A-4FEA-9BCF-B7EEE3AC464E}" type="presParOf" srcId="{319B7895-002B-4F9C-835C-40CD008F2FB4}" destId="{2A6722F3-0312-4CD1-83FD-B114B0D1A9E4}" srcOrd="2" destOrd="0" presId="urn:microsoft.com/office/officeart/2018/5/layout/IconCircleLabelList"/>
    <dgm:cxn modelId="{4DF70DAF-6C65-4DC1-9D25-B24BD1473525}" type="presParOf" srcId="{319B7895-002B-4F9C-835C-40CD008F2FB4}" destId="{85A2985D-C4A3-4165-950D-3B0D7E3EF00D}" srcOrd="3" destOrd="0" presId="urn:microsoft.com/office/officeart/2018/5/layout/IconCircleLabelList"/>
    <dgm:cxn modelId="{7021B0B3-E857-4C37-8A12-FBC19AD60F45}" type="presParOf" srcId="{00ACCBCC-EB83-420D-92CC-6ED3A1A8FE70}" destId="{CD9B7C6C-9529-469E-A3A8-181ECE0F0417}" srcOrd="1" destOrd="0" presId="urn:microsoft.com/office/officeart/2018/5/layout/IconCircleLabelList"/>
    <dgm:cxn modelId="{2BE7ED94-3EF5-4752-A93D-2B9717DFABB4}" type="presParOf" srcId="{00ACCBCC-EB83-420D-92CC-6ED3A1A8FE70}" destId="{9E8D29EA-5837-4422-ABF2-5D88F35857EF}" srcOrd="2" destOrd="0" presId="urn:microsoft.com/office/officeart/2018/5/layout/IconCircleLabelList"/>
    <dgm:cxn modelId="{F528EA9C-81C9-4100-82F6-5190EEC742BB}" type="presParOf" srcId="{9E8D29EA-5837-4422-ABF2-5D88F35857EF}" destId="{F6BBBB1C-5DF8-41DB-B3CD-D39F0DDFC34F}" srcOrd="0" destOrd="0" presId="urn:microsoft.com/office/officeart/2018/5/layout/IconCircleLabelList"/>
    <dgm:cxn modelId="{7157131F-AC26-405A-9024-E961E8663D74}" type="presParOf" srcId="{9E8D29EA-5837-4422-ABF2-5D88F35857EF}" destId="{9CC61BE6-D303-4129-8122-0B1BD058D351}" srcOrd="1" destOrd="0" presId="urn:microsoft.com/office/officeart/2018/5/layout/IconCircleLabelList"/>
    <dgm:cxn modelId="{CC5E74E4-32C8-44DC-964C-00DE0F34E09A}" type="presParOf" srcId="{9E8D29EA-5837-4422-ABF2-5D88F35857EF}" destId="{96D6DCC3-EDA3-41B4-A1AB-DAB9859F047A}" srcOrd="2" destOrd="0" presId="urn:microsoft.com/office/officeart/2018/5/layout/IconCircleLabelList"/>
    <dgm:cxn modelId="{49B791DB-47DD-4735-8EB0-96265DEBC7C7}" type="presParOf" srcId="{9E8D29EA-5837-4422-ABF2-5D88F35857EF}" destId="{86169408-C9BE-4247-9A84-A0000F41BB32}" srcOrd="3" destOrd="0" presId="urn:microsoft.com/office/officeart/2018/5/layout/IconCircleLabelList"/>
    <dgm:cxn modelId="{4AB13228-5E28-4510-A36B-170362AA8269}" type="presParOf" srcId="{00ACCBCC-EB83-420D-92CC-6ED3A1A8FE70}" destId="{04A6ADAA-6170-4527-8F2E-057BDD2B88FC}" srcOrd="3" destOrd="0" presId="urn:microsoft.com/office/officeart/2018/5/layout/IconCircleLabelList"/>
    <dgm:cxn modelId="{8DF410C2-BEFF-430E-B8F0-CF0FB5B8784A}" type="presParOf" srcId="{00ACCBCC-EB83-420D-92CC-6ED3A1A8FE70}" destId="{29B0637B-DD89-4070-B218-96C313D233C5}" srcOrd="4" destOrd="0" presId="urn:microsoft.com/office/officeart/2018/5/layout/IconCircleLabelList"/>
    <dgm:cxn modelId="{AF69DC77-AE15-4FFB-A399-5EF18BC86B78}" type="presParOf" srcId="{29B0637B-DD89-4070-B218-96C313D233C5}" destId="{6FC75FE5-DF87-41C3-B428-9621653159FF}" srcOrd="0" destOrd="0" presId="urn:microsoft.com/office/officeart/2018/5/layout/IconCircleLabelList"/>
    <dgm:cxn modelId="{093CD3FE-099C-4746-BC2B-5EF478E6A458}" type="presParOf" srcId="{29B0637B-DD89-4070-B218-96C313D233C5}" destId="{2B631B30-7770-4B6F-A509-BD4432C4933E}" srcOrd="1" destOrd="0" presId="urn:microsoft.com/office/officeart/2018/5/layout/IconCircleLabelList"/>
    <dgm:cxn modelId="{7E5FA17D-7172-4D9B-B1C9-BFD3DA9BAF9A}" type="presParOf" srcId="{29B0637B-DD89-4070-B218-96C313D233C5}" destId="{C6349BF6-CA62-4A2D-BC84-108BDA2D0B5F}" srcOrd="2" destOrd="0" presId="urn:microsoft.com/office/officeart/2018/5/layout/IconCircleLabelList"/>
    <dgm:cxn modelId="{BFA4B1AE-3F19-4E19-8D08-067795686E14}" type="presParOf" srcId="{29B0637B-DD89-4070-B218-96C313D233C5}" destId="{5C495BC9-5ED5-4599-81D3-C4CCF2BBF2CF}" srcOrd="3" destOrd="0" presId="urn:microsoft.com/office/officeart/2018/5/layout/IconCircleLabelList"/>
    <dgm:cxn modelId="{17DA65B9-8CED-4039-80AB-E09DF787448B}" type="presParOf" srcId="{00ACCBCC-EB83-420D-92CC-6ED3A1A8FE70}" destId="{AA12860B-67FC-4C40-8A61-7F651611C26C}" srcOrd="5" destOrd="0" presId="urn:microsoft.com/office/officeart/2018/5/layout/IconCircleLabelList"/>
    <dgm:cxn modelId="{75E486BE-16AE-4612-BB2C-43655BD89B3B}" type="presParOf" srcId="{00ACCBCC-EB83-420D-92CC-6ED3A1A8FE70}" destId="{BB4E5135-75B8-43C3-B857-46DFD65E03DE}" srcOrd="6" destOrd="0" presId="urn:microsoft.com/office/officeart/2018/5/layout/IconCircleLabelList"/>
    <dgm:cxn modelId="{1CD49F27-0A6F-41CE-86F2-8D0444B69214}" type="presParOf" srcId="{BB4E5135-75B8-43C3-B857-46DFD65E03DE}" destId="{A13EDD97-A475-4694-8168-8BCEAD04E1AB}" srcOrd="0" destOrd="0" presId="urn:microsoft.com/office/officeart/2018/5/layout/IconCircleLabelList"/>
    <dgm:cxn modelId="{F58D67FA-3F16-448A-BCB0-828E5603AA30}" type="presParOf" srcId="{BB4E5135-75B8-43C3-B857-46DFD65E03DE}" destId="{B9BB4CD0-10AA-44F0-87C0-12F1A7571B31}" srcOrd="1" destOrd="0" presId="urn:microsoft.com/office/officeart/2018/5/layout/IconCircleLabelList"/>
    <dgm:cxn modelId="{407C4031-2D56-430E-869B-BE4E0D75655F}" type="presParOf" srcId="{BB4E5135-75B8-43C3-B857-46DFD65E03DE}" destId="{753899A0-D3D4-4057-AA6A-4A3418D5315A}" srcOrd="2" destOrd="0" presId="urn:microsoft.com/office/officeart/2018/5/layout/IconCircleLabelList"/>
    <dgm:cxn modelId="{91211916-4B69-412C-8615-E879A41FF94B}" type="presParOf" srcId="{BB4E5135-75B8-43C3-B857-46DFD65E03DE}" destId="{FE90F256-16C7-46AF-B46F-E4D9BCF972EB}" srcOrd="3" destOrd="0" presId="urn:microsoft.com/office/officeart/2018/5/layout/IconCircleLabelList"/>
    <dgm:cxn modelId="{64B25B2A-C0C1-4AD0-BEF1-D48D334A629D}" type="presParOf" srcId="{00ACCBCC-EB83-420D-92CC-6ED3A1A8FE70}" destId="{753147BC-2F0A-4DA1-9045-C57935A3106E}" srcOrd="7" destOrd="0" presId="urn:microsoft.com/office/officeart/2018/5/layout/IconCircleLabelList"/>
    <dgm:cxn modelId="{6EBC820B-5CE5-4FE4-92C8-08A0F5F538DD}" type="presParOf" srcId="{00ACCBCC-EB83-420D-92CC-6ED3A1A8FE70}" destId="{C29A6991-F859-4339-9322-0BA915289F32}" srcOrd="8" destOrd="0" presId="urn:microsoft.com/office/officeart/2018/5/layout/IconCircleLabelList"/>
    <dgm:cxn modelId="{33DBD75B-EFBE-4D4B-9847-98002A0B5A1D}" type="presParOf" srcId="{C29A6991-F859-4339-9322-0BA915289F32}" destId="{31E73CDC-736A-4DF7-A35D-A40A5EF2FF6C}" srcOrd="0" destOrd="0" presId="urn:microsoft.com/office/officeart/2018/5/layout/IconCircleLabelList"/>
    <dgm:cxn modelId="{C72FF15C-14DA-4D79-BF18-2D9A6A83EBA8}" type="presParOf" srcId="{C29A6991-F859-4339-9322-0BA915289F32}" destId="{3B99F375-7F30-465A-82B6-07C68F25C20A}" srcOrd="1" destOrd="0" presId="urn:microsoft.com/office/officeart/2018/5/layout/IconCircleLabelList"/>
    <dgm:cxn modelId="{392D0722-2C55-45BB-9EDC-1B543D005FEF}" type="presParOf" srcId="{C29A6991-F859-4339-9322-0BA915289F32}" destId="{6FBE4A61-946D-4601-8D8B-4585C20ADAA5}" srcOrd="2" destOrd="0" presId="urn:microsoft.com/office/officeart/2018/5/layout/IconCircleLabelList"/>
    <dgm:cxn modelId="{299F4AA2-7DD1-4FDD-82DD-40CB7CE325A0}" type="presParOf" srcId="{C29A6991-F859-4339-9322-0BA915289F32}" destId="{311B778C-2FC3-464A-BB14-AF787C864859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BEC3D6-99C7-4BC4-9A6B-8BFB549EA0EE}">
      <dsp:nvSpPr>
        <dsp:cNvPr id="0" name=""/>
        <dsp:cNvSpPr/>
      </dsp:nvSpPr>
      <dsp:spPr>
        <a:xfrm>
          <a:off x="493758" y="619715"/>
          <a:ext cx="1167833" cy="1229088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11D55A-87E9-4917-BB75-F6FEBCB34005}">
      <dsp:nvSpPr>
        <dsp:cNvPr id="0" name=""/>
        <dsp:cNvSpPr/>
      </dsp:nvSpPr>
      <dsp:spPr>
        <a:xfrm>
          <a:off x="740079" y="890842"/>
          <a:ext cx="675191" cy="68683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5A2985D-C4A3-4165-950D-3B0D7E3EF00D}">
      <dsp:nvSpPr>
        <dsp:cNvPr id="0" name=""/>
        <dsp:cNvSpPr/>
      </dsp:nvSpPr>
      <dsp:spPr>
        <a:xfrm>
          <a:off x="1798" y="2054780"/>
          <a:ext cx="2151752" cy="7835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400" kern="1200" cap="none" dirty="0">
              <a:solidFill>
                <a:schemeClr val="tx1"/>
              </a:solidFill>
            </a:rPr>
            <a:t>It is the ultimate business case.</a:t>
          </a:r>
        </a:p>
      </dsp:txBody>
      <dsp:txXfrm>
        <a:off x="1798" y="2054780"/>
        <a:ext cx="2151752" cy="783583"/>
      </dsp:txXfrm>
    </dsp:sp>
    <dsp:sp modelId="{F6BBBB1C-5DF8-41DB-B3CD-D39F0DDFC34F}">
      <dsp:nvSpPr>
        <dsp:cNvPr id="0" name=""/>
        <dsp:cNvSpPr/>
      </dsp:nvSpPr>
      <dsp:spPr>
        <a:xfrm>
          <a:off x="2688526" y="619715"/>
          <a:ext cx="1167833" cy="1229088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C61BE6-D303-4129-8122-0B1BD058D351}">
      <dsp:nvSpPr>
        <dsp:cNvPr id="0" name=""/>
        <dsp:cNvSpPr/>
      </dsp:nvSpPr>
      <dsp:spPr>
        <a:xfrm>
          <a:off x="2934847" y="890842"/>
          <a:ext cx="675191" cy="68683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169408-C9BE-4247-9A84-A0000F41BB32}">
      <dsp:nvSpPr>
        <dsp:cNvPr id="0" name=""/>
        <dsp:cNvSpPr/>
      </dsp:nvSpPr>
      <dsp:spPr>
        <a:xfrm>
          <a:off x="2443634" y="2054780"/>
          <a:ext cx="1657617" cy="7835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400" kern="1200" cap="none" dirty="0">
              <a:solidFill>
                <a:schemeClr val="tx1"/>
              </a:solidFill>
            </a:rPr>
            <a:t>Shows the efficient use of funds.</a:t>
          </a:r>
        </a:p>
      </dsp:txBody>
      <dsp:txXfrm>
        <a:off x="2443634" y="2054780"/>
        <a:ext cx="1657617" cy="783583"/>
      </dsp:txXfrm>
    </dsp:sp>
    <dsp:sp modelId="{6FC75FE5-DF87-41C3-B428-9621653159FF}">
      <dsp:nvSpPr>
        <dsp:cNvPr id="0" name=""/>
        <dsp:cNvSpPr/>
      </dsp:nvSpPr>
      <dsp:spPr>
        <a:xfrm>
          <a:off x="5339288" y="619715"/>
          <a:ext cx="1167833" cy="1229088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631B30-7770-4B6F-A509-BD4432C4933E}">
      <dsp:nvSpPr>
        <dsp:cNvPr id="0" name=""/>
        <dsp:cNvSpPr/>
      </dsp:nvSpPr>
      <dsp:spPr>
        <a:xfrm>
          <a:off x="5585609" y="890842"/>
          <a:ext cx="675191" cy="68683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495BC9-5ED5-4599-81D3-C4CCF2BBF2CF}">
      <dsp:nvSpPr>
        <dsp:cNvPr id="0" name=""/>
        <dsp:cNvSpPr/>
      </dsp:nvSpPr>
      <dsp:spPr>
        <a:xfrm>
          <a:off x="4391334" y="2054780"/>
          <a:ext cx="3063740" cy="7835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400" kern="1200" cap="none" dirty="0">
              <a:solidFill>
                <a:schemeClr val="tx1"/>
              </a:solidFill>
            </a:rPr>
            <a:t>Validates that an expenditure is an investment—not a cost.</a:t>
          </a:r>
        </a:p>
      </dsp:txBody>
      <dsp:txXfrm>
        <a:off x="4391334" y="2054780"/>
        <a:ext cx="3063740" cy="783583"/>
      </dsp:txXfrm>
    </dsp:sp>
    <dsp:sp modelId="{A13EDD97-A475-4694-8168-8BCEAD04E1AB}">
      <dsp:nvSpPr>
        <dsp:cNvPr id="0" name=""/>
        <dsp:cNvSpPr/>
      </dsp:nvSpPr>
      <dsp:spPr>
        <a:xfrm>
          <a:off x="7990050" y="619715"/>
          <a:ext cx="1167833" cy="1229088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BB4CD0-10AA-44F0-87C0-12F1A7571B31}">
      <dsp:nvSpPr>
        <dsp:cNvPr id="0" name=""/>
        <dsp:cNvSpPr/>
      </dsp:nvSpPr>
      <dsp:spPr>
        <a:xfrm>
          <a:off x="8236371" y="890842"/>
          <a:ext cx="675191" cy="68683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90F256-16C7-46AF-B46F-E4D9BCF972EB}">
      <dsp:nvSpPr>
        <dsp:cNvPr id="0" name=""/>
        <dsp:cNvSpPr/>
      </dsp:nvSpPr>
      <dsp:spPr>
        <a:xfrm>
          <a:off x="7745158" y="2054780"/>
          <a:ext cx="1657617" cy="7835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400" kern="1200" cap="none" dirty="0">
              <a:solidFill>
                <a:schemeClr val="tx1"/>
              </a:solidFill>
            </a:rPr>
            <a:t>It’s a way to keep score. </a:t>
          </a:r>
        </a:p>
      </dsp:txBody>
      <dsp:txXfrm>
        <a:off x="7745158" y="2054780"/>
        <a:ext cx="1657617" cy="783583"/>
      </dsp:txXfrm>
    </dsp:sp>
    <dsp:sp modelId="{31E73CDC-736A-4DF7-A35D-A40A5EF2FF6C}">
      <dsp:nvSpPr>
        <dsp:cNvPr id="0" name=""/>
        <dsp:cNvSpPr/>
      </dsp:nvSpPr>
      <dsp:spPr>
        <a:xfrm>
          <a:off x="9937750" y="619715"/>
          <a:ext cx="1167833" cy="1229088"/>
        </a:xfrm>
        <a:prstGeom prst="ellipse">
          <a:avLst/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99F375-7F30-465A-82B6-07C68F25C20A}">
      <dsp:nvSpPr>
        <dsp:cNvPr id="0" name=""/>
        <dsp:cNvSpPr/>
      </dsp:nvSpPr>
      <dsp:spPr>
        <a:xfrm>
          <a:off x="10184071" y="890842"/>
          <a:ext cx="675191" cy="686835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1B778C-2FC3-464A-BB14-AF787C864859}">
      <dsp:nvSpPr>
        <dsp:cNvPr id="0" name=""/>
        <dsp:cNvSpPr/>
      </dsp:nvSpPr>
      <dsp:spPr>
        <a:xfrm>
          <a:off x="9692858" y="2054780"/>
          <a:ext cx="1657617" cy="7835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400" kern="1200" cap="none" dirty="0">
              <a:solidFill>
                <a:schemeClr val="tx1"/>
              </a:solidFill>
            </a:rPr>
            <a:t>Helps to set priorities.</a:t>
          </a:r>
        </a:p>
      </dsp:txBody>
      <dsp:txXfrm>
        <a:off x="9692858" y="2054780"/>
        <a:ext cx="1657617" cy="7835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1BEAA409-3308-42AF-BE70-FB73B6D4A08B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A2F235DD-2B6E-425B-B6A7-A467546D86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4304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1699" cy="46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92" tIns="46246" rIns="92492" bIns="46246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36768" y="0"/>
            <a:ext cx="3011699" cy="46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92" tIns="46246" rIns="92492" bIns="46246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40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96875" y="692150"/>
            <a:ext cx="6156325" cy="3463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="" xmlns:a14="http://schemas.microsoft.com/office/drawing/2010/main" val="1"/>
            </a:ext>
          </a:extLst>
        </p:spPr>
      </p:sp>
      <p:sp>
        <p:nvSpPr>
          <p:cNvPr id="440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5008" y="4387136"/>
            <a:ext cx="5560060" cy="4156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92" tIns="46246" rIns="92492" bIns="4624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2668"/>
            <a:ext cx="3011699" cy="46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92" tIns="46246" rIns="92492" bIns="46246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440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36768" y="8772668"/>
            <a:ext cx="3011699" cy="46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92" tIns="46246" rIns="92492" bIns="46246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133C6F5-0E2F-47A7-82E0-CF3769CD7DF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3547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3C6F5-0E2F-47A7-82E0-CF3769CD7DF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2807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4661" y="4489759"/>
            <a:ext cx="5634065" cy="367358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603E93-5225-4740-812E-463B58ACD9C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03613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" name="Google Shape;90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07" name="Google Shape;907;p15:notes"/>
          <p:cNvSpPr txBox="1">
            <a:spLocks noGrp="1"/>
          </p:cNvSpPr>
          <p:nvPr>
            <p:ph type="body" idx="1"/>
          </p:nvPr>
        </p:nvSpPr>
        <p:spPr>
          <a:xfrm>
            <a:off x="695325" y="4445000"/>
            <a:ext cx="5559425" cy="3636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8" name="Google Shape;908;p15:notes"/>
          <p:cNvSpPr txBox="1">
            <a:spLocks noGrp="1"/>
          </p:cNvSpPr>
          <p:nvPr>
            <p:ph type="sldNum" idx="12"/>
          </p:nvPr>
        </p:nvSpPr>
        <p:spPr>
          <a:xfrm>
            <a:off x="3936769" y="8772671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16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6875" y="692150"/>
            <a:ext cx="6156325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33C6F5-0E2F-47A7-82E0-CF3769CD7DFE}" type="slidenum">
              <a:rPr lang="en-US" smtClean="0">
                <a:solidFill>
                  <a:srgbClr val="000000"/>
                </a:solidFill>
              </a:rPr>
              <a:pPr/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268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897EA1-35A1-4067-8FF6-2345D0E776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28611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0" name="Google Shape;960;p20:notes"/>
          <p:cNvSpPr txBox="1">
            <a:spLocks noGrp="1"/>
          </p:cNvSpPr>
          <p:nvPr>
            <p:ph type="sldNum" idx="12"/>
          </p:nvPr>
        </p:nvSpPr>
        <p:spPr>
          <a:xfrm>
            <a:off x="3936769" y="8772671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19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1" name="Google Shape;961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1163" y="698500"/>
            <a:ext cx="6219825" cy="3498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62" name="Google Shape;962;p20:notes"/>
          <p:cNvSpPr txBox="1">
            <a:spLocks noGrp="1"/>
          </p:cNvSpPr>
          <p:nvPr>
            <p:ph type="body" idx="1"/>
          </p:nvPr>
        </p:nvSpPr>
        <p:spPr>
          <a:xfrm>
            <a:off x="704339" y="4431312"/>
            <a:ext cx="5634709" cy="4198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550" tIns="46775" rIns="93550" bIns="467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6875" y="692150"/>
            <a:ext cx="6156325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3C6F5-0E2F-47A7-82E0-CF3769CD7DFE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3315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6875" y="692150"/>
            <a:ext cx="6156325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3C6F5-0E2F-47A7-82E0-CF3769CD7DFE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8597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6875" y="692150"/>
            <a:ext cx="6156325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3C6F5-0E2F-47A7-82E0-CF3769CD7DFE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8121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6875" y="692150"/>
            <a:ext cx="6156325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3C6F5-0E2F-47A7-82E0-CF3769CD7DFE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3034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6875" y="692150"/>
            <a:ext cx="6156325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C9B6511-FABC-46E4-B11A-F58F09C804CB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1049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04339" y="4489621"/>
            <a:ext cx="5634709" cy="3673325"/>
          </a:xfrm>
          <a:prstGeom prst="rect">
            <a:avLst/>
          </a:prstGeom>
        </p:spPr>
        <p:txBody>
          <a:bodyPr lIns="93556" tIns="46778" rIns="93556" bIns="46778"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249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603E93-5225-4740-812E-463B58ACD9C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2491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133897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" name="Google Shape;1402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03" name="Google Shape;1403;p49:notes"/>
          <p:cNvSpPr txBox="1">
            <a:spLocks noGrp="1"/>
          </p:cNvSpPr>
          <p:nvPr>
            <p:ph type="body" idx="1"/>
          </p:nvPr>
        </p:nvSpPr>
        <p:spPr>
          <a:xfrm>
            <a:off x="695325" y="4445000"/>
            <a:ext cx="5559425" cy="3636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4" name="Google Shape;1404;p49:notes"/>
          <p:cNvSpPr txBox="1">
            <a:spLocks noGrp="1"/>
          </p:cNvSpPr>
          <p:nvPr>
            <p:ph type="sldNum" idx="12"/>
          </p:nvPr>
        </p:nvSpPr>
        <p:spPr>
          <a:xfrm>
            <a:off x="3936769" y="8772671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  <a:tabLst/>
                <a:defRPr/>
              </a:pPr>
              <a:t>25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6875" y="692150"/>
            <a:ext cx="6156325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9C42038-5081-4AB5-B71F-BD3973CF81E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ＭＳ Ｐゴシック" pitchFamily="-111" charset="-128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ＭＳ Ｐゴシック" pitchFamily="-111" charset="-128"/>
              <a:cs typeface="+mn-cs"/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ＭＳ Ｐゴシック" pitchFamily="-11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307835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41325" y="711200"/>
            <a:ext cx="6350000" cy="35718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lIns="93556" tIns="46778" rIns="93556" bIns="46778"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249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C42038-5081-4AB5-B71F-BD3973CF81E5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2491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pPr marL="0" marR="0" lvl="0" indent="0" algn="l" defTabSz="92491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70407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09" name="Google Shape;709;p5:notes"/>
          <p:cNvSpPr txBox="1">
            <a:spLocks noGrp="1"/>
          </p:cNvSpPr>
          <p:nvPr>
            <p:ph type="body" idx="1"/>
          </p:nvPr>
        </p:nvSpPr>
        <p:spPr>
          <a:xfrm>
            <a:off x="695325" y="4445000"/>
            <a:ext cx="5559425" cy="3636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0" name="Google Shape;710;p5:notes"/>
          <p:cNvSpPr txBox="1">
            <a:spLocks noGrp="1"/>
          </p:cNvSpPr>
          <p:nvPr>
            <p:ph type="sldNum" idx="12"/>
          </p:nvPr>
        </p:nvSpPr>
        <p:spPr>
          <a:xfrm>
            <a:off x="3936769" y="8772671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6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1163" y="698500"/>
            <a:ext cx="6219825" cy="3498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483" name="Google Shape;483;p3:notes"/>
          <p:cNvSpPr txBox="1">
            <a:spLocks noGrp="1"/>
          </p:cNvSpPr>
          <p:nvPr>
            <p:ph type="body" idx="1"/>
          </p:nvPr>
        </p:nvSpPr>
        <p:spPr>
          <a:xfrm>
            <a:off x="695323" y="4387802"/>
            <a:ext cx="5559436" cy="41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25" tIns="46050" rIns="92125" bIns="460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4" name="Google Shape;484;p3:notes"/>
          <p:cNvSpPr txBox="1">
            <a:spLocks noGrp="1"/>
          </p:cNvSpPr>
          <p:nvPr>
            <p:ph type="hdr" idx="3"/>
          </p:nvPr>
        </p:nvSpPr>
        <p:spPr>
          <a:xfrm>
            <a:off x="4" y="0"/>
            <a:ext cx="3012011" cy="462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25" tIns="46050" rIns="92125" bIns="4605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5" name="Google Shape;485;p3:notes"/>
          <p:cNvSpPr txBox="1">
            <a:spLocks noGrp="1"/>
          </p:cNvSpPr>
          <p:nvPr>
            <p:ph type="sldNum" idx="12"/>
          </p:nvPr>
        </p:nvSpPr>
        <p:spPr>
          <a:xfrm>
            <a:off x="3936508" y="8772476"/>
            <a:ext cx="3012011" cy="462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125" tIns="46050" rIns="92125" bIns="4605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7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11163" y="698500"/>
            <a:ext cx="6219825" cy="3498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2491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C9B6511-FABC-46E4-B11A-F58F09C804C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2491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62141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4:notes"/>
          <p:cNvSpPr txBox="1">
            <a:spLocks noGrp="1"/>
          </p:cNvSpPr>
          <p:nvPr>
            <p:ph type="body" idx="1"/>
          </p:nvPr>
        </p:nvSpPr>
        <p:spPr>
          <a:xfrm>
            <a:off x="695323" y="4387802"/>
            <a:ext cx="5559436" cy="4155219"/>
          </a:xfrm>
          <a:prstGeom prst="rect">
            <a:avLst/>
          </a:prstGeom>
        </p:spPr>
        <p:txBody>
          <a:bodyPr spcFirstLastPara="1" wrap="square" lIns="92125" tIns="46050" rIns="92125" bIns="460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4" name="Google Shape;49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2150"/>
            <a:ext cx="6156325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5:notes"/>
          <p:cNvSpPr txBox="1">
            <a:spLocks noGrp="1"/>
          </p:cNvSpPr>
          <p:nvPr>
            <p:ph type="body" idx="1"/>
          </p:nvPr>
        </p:nvSpPr>
        <p:spPr>
          <a:xfrm>
            <a:off x="695323" y="4387802"/>
            <a:ext cx="5559436" cy="4155219"/>
          </a:xfrm>
          <a:prstGeom prst="rect">
            <a:avLst/>
          </a:prstGeom>
        </p:spPr>
        <p:txBody>
          <a:bodyPr spcFirstLastPara="1" wrap="square" lIns="92125" tIns="46050" rIns="92125" bIns="460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3" name="Google Shape;50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2150"/>
            <a:ext cx="6156325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6:notes"/>
          <p:cNvSpPr txBox="1">
            <a:spLocks noGrp="1"/>
          </p:cNvSpPr>
          <p:nvPr>
            <p:ph type="body" idx="1"/>
          </p:nvPr>
        </p:nvSpPr>
        <p:spPr>
          <a:xfrm>
            <a:off x="695323" y="4387802"/>
            <a:ext cx="5559436" cy="4155219"/>
          </a:xfrm>
          <a:prstGeom prst="rect">
            <a:avLst/>
          </a:prstGeom>
        </p:spPr>
        <p:txBody>
          <a:bodyPr spcFirstLastPara="1" wrap="square" lIns="92125" tIns="46050" rIns="92125" bIns="460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2150"/>
            <a:ext cx="6156325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6:notes"/>
          <p:cNvSpPr txBox="1">
            <a:spLocks noGrp="1"/>
          </p:cNvSpPr>
          <p:nvPr>
            <p:ph type="body" idx="1"/>
          </p:nvPr>
        </p:nvSpPr>
        <p:spPr>
          <a:xfrm>
            <a:off x="695323" y="4387802"/>
            <a:ext cx="5559436" cy="4155219"/>
          </a:xfrm>
          <a:prstGeom prst="rect">
            <a:avLst/>
          </a:prstGeom>
        </p:spPr>
        <p:txBody>
          <a:bodyPr spcFirstLastPara="1" wrap="square" lIns="92125" tIns="46050" rIns="92125" bIns="4605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2150"/>
            <a:ext cx="6156325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184609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1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tdconference.org/attendees" TargetMode="External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1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D0020-7E20-4796-8DD3-39379B86E984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A6D2-AB20-4108-BDF4-FB4B571568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023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D0020-7E20-4796-8DD3-39379B86E984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A6D2-AB20-4108-BDF4-FB4B571568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52379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9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8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9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73E13-1E5E-4C93-A6C4-770D158D40CA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06EAB-5DD9-4688-9B11-38350512E1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242253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73E13-1E5E-4C93-A6C4-770D158D40CA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06EAB-5DD9-4688-9B11-38350512E1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68283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6835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73E13-1E5E-4C93-A6C4-770D158D40CA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06EAB-5DD9-4688-9B11-38350512E1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0261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73E13-1E5E-4C93-A6C4-770D158D40CA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06EAB-5DD9-4688-9B11-38350512E1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70410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73E13-1E5E-4C93-A6C4-770D158D40CA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06EAB-5DD9-4688-9B11-38350512E1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45819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6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73E13-1E5E-4C93-A6C4-770D158D40CA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06EAB-5DD9-4688-9B11-38350512E1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39856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73E13-1E5E-4C93-A6C4-770D158D40CA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06EAB-5DD9-4688-9B11-38350512E1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40129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8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9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9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73E13-1E5E-4C93-A6C4-770D158D40CA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06EAB-5DD9-4688-9B11-38350512E1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78654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73E13-1E5E-4C93-A6C4-770D158D40CA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06EAB-5DD9-4688-9B11-38350512E1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866889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73E13-1E5E-4C93-A6C4-770D158D40CA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</p:spPr>
        <p:txBody>
          <a:bodyPr/>
          <a:lstStyle/>
          <a:p>
            <a:fld id="{33B06EAB-5DD9-4688-9B11-38350512E1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938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6835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D0020-7E20-4796-8DD3-39379B86E984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A6D2-AB20-4108-BDF4-FB4B571568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47277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9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8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9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73E13-1E5E-4C93-A6C4-770D158D40CA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06EAB-5DD9-4688-9B11-38350512E1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470318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9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8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9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73E13-1E5E-4C93-A6C4-770D158D40CA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06EAB-5DD9-4688-9B11-38350512E1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243434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73E13-1E5E-4C93-A6C4-770D158D40CA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06EAB-5DD9-4688-9B11-38350512E1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78202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6835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73E13-1E5E-4C93-A6C4-770D158D40CA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06EAB-5DD9-4688-9B11-38350512E1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37230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5F149-427A-AF19-6A4D-096B084C23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D7C111-70D7-1E29-227C-CDE643E1BF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43CF07-E966-58DB-D061-844659DB2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D0020-7E20-4796-8DD3-39379B86E984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C583A5-64BA-B0D7-97A5-290C61E5A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84102B-ADB4-9748-BC61-2101BB11E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A6D2-AB20-4108-BDF4-FB4B571568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64306-C61A-BC9A-CB7C-9A757F5C8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6804E8-7E2F-BF87-6CB3-8C2574F120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203F4D-8AF6-49AB-5A8F-7A34D5EB2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D0020-7E20-4796-8DD3-39379B86E984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C17B28-43A0-28E1-7F92-411269349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58B1A9-C14B-38E6-566E-6E9A7DBD4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A6D2-AB20-4108-BDF4-FB4B571568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5657B-56B0-085B-F632-7F46CC870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3E307B-4280-17A0-D8B7-3B33A1BAFA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BDF3E0-0ADA-0630-E4F4-F4F2ED066B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D0020-7E20-4796-8DD3-39379B86E984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87F940-A54D-3C4D-229C-A930F9794B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2C4A1D-E70F-7E28-A4D4-BBA9BEF5E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A6D2-AB20-4108-BDF4-FB4B571568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7CC1A-A646-5F31-0A3F-469A65D29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19C43D-4168-7453-7ADB-65B6A41A4C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6E9991-4758-C1AF-B728-9B6CD504A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D0020-7E20-4796-8DD3-39379B86E984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5BC7EE-01C3-CEB4-E42C-9A551E080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5EAC46-998E-D6FE-EE76-1759AE4FA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A6D2-AB20-4108-BDF4-FB4B571568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84BDB-13FD-BCF7-60A9-EA55DB3B1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4B4688-52EB-55C2-844B-9FB12781ED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3D818A-62D9-2783-6486-81A41987C5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D0020-7E20-4796-8DD3-39379B86E984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5DECD5-3596-35D9-481B-C8301412C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7B8FEA-30EE-DA5A-65EB-25FB5BBDE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A6D2-AB20-4108-BDF4-FB4B571568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727AE9-C065-3FDC-349B-CE3D3389A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425150-5934-3786-425B-0F079EA018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90760D-2B92-5312-57F0-B24FFCF61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D0020-7E20-4796-8DD3-39379B86E984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47AC9B-AF64-7861-EAE1-2F518F183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5B5DCB-0491-52E5-23E7-587AB63AF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A6D2-AB20-4108-BDF4-FB4B571568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D8602-58DB-42EE-9633-836D4D12C4B3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67986-AC51-4A08-A013-B4E025793D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96145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AD9F0-0990-DFCA-873E-8E7B08A174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174D85-CA0B-8F46-622F-527E9BF94E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DC09EC-750F-D992-A3FA-16DF05F9B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D0020-7E20-4796-8DD3-39379B86E984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72E269-617C-E62B-F76E-40367FB40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8AE646-8E06-4284-37D3-C22CE03FB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A6D2-AB20-4108-BDF4-FB4B571568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DF706-E945-D691-1F2E-D5C0B1713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F6EDBA-36F7-F96E-754E-9067D7DA4A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CFC700-D916-C3D4-9759-FE4ED7B79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D0020-7E20-4796-8DD3-39379B86E984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70775C-9F45-8C74-E4B3-3285484A6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9407DC-4B26-84FD-76DB-B434918DE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A6D2-AB20-4108-BDF4-FB4B571568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4C36A-7D87-EE8B-50D4-816CAEA7E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6C4E2B-0FDE-CFB5-91D6-D6BB5EB86F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5421D3-4414-583F-88D3-28A939E06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D0020-7E20-4796-8DD3-39379B86E984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051416-A240-F997-9A55-D48A70DF9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9ED8FE-BFE2-4BE6-40A4-8EE13DD2D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A6D2-AB20-4108-BDF4-FB4B571568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AF838-6027-0FE4-8E88-8C9C7F2D5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9DF6B7-F509-5337-1A2A-F36641BE8C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009EAF-811A-8777-D482-E3925EC3C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D0020-7E20-4796-8DD3-39379B86E984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D13373-1702-6073-FF30-5BD9D9304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7C5BE2-3A21-A60F-543B-1B609978E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A6D2-AB20-4108-BDF4-FB4B571568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B83601-0B7F-EFA4-E82D-80541FE75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617158-181F-EA8E-97B6-AAEEAC42D3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145FAF-BF09-23CD-87E0-4E7EAE716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D0020-7E20-4796-8DD3-39379B86E984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B50A2E-9F4E-C2A0-D79D-58E44628F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A5B34F-B254-14EA-12A9-D9A682BA2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A6D2-AB20-4108-BDF4-FB4B5715683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73E13-1E5E-4C93-A6C4-770D158D40CA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06EAB-5DD9-4688-9B11-38350512E1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01923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73E13-1E5E-4C93-A6C4-770D158D40CA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06EAB-5DD9-4688-9B11-38350512E1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547097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73E13-1E5E-4C93-A6C4-770D158D40CA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06EAB-5DD9-4688-9B11-38350512E1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245572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73E13-1E5E-4C93-A6C4-770D158D40CA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06EAB-5DD9-4688-9B11-38350512E1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696553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73E13-1E5E-4C93-A6C4-770D158D40CA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06EAB-5DD9-4688-9B11-38350512E1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7257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D8602-58DB-42EE-9633-836D4D12C4B3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67986-AC51-4A08-A013-B4E025793D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64814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73E13-1E5E-4C93-A6C4-770D158D40CA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06EAB-5DD9-4688-9B11-38350512E1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22038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73E13-1E5E-4C93-A6C4-770D158D40CA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06EAB-5DD9-4688-9B11-38350512E1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7043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73E13-1E5E-4C93-A6C4-770D158D40CA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06EAB-5DD9-4688-9B11-38350512E1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323850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73E13-1E5E-4C93-A6C4-770D158D40CA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06EAB-5DD9-4688-9B11-38350512E1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568840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73E13-1E5E-4C93-A6C4-770D158D40CA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06EAB-5DD9-4688-9B11-38350512E1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296544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73E13-1E5E-4C93-A6C4-770D158D40CA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06EAB-5DD9-4688-9B11-38350512E1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818175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with Image">
  <p:cSld name="Title Slide with Imag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58"/>
          <p:cNvSpPr/>
          <p:nvPr/>
        </p:nvSpPr>
        <p:spPr>
          <a:xfrm rot="10800000" flipH="1">
            <a:off x="0" y="-6"/>
            <a:ext cx="9158990" cy="4212242"/>
          </a:xfrm>
          <a:prstGeom prst="rtTriangle">
            <a:avLst/>
          </a:prstGeom>
          <a:solidFill>
            <a:srgbClr val="D0CEC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0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58"/>
          <p:cNvSpPr>
            <a:spLocks noGrp="1"/>
          </p:cNvSpPr>
          <p:nvPr>
            <p:ph type="pic" idx="2"/>
          </p:nvPr>
        </p:nvSpPr>
        <p:spPr>
          <a:xfrm>
            <a:off x="1683399" y="860945"/>
            <a:ext cx="4428523" cy="5137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58" title="Title"/>
          <p:cNvSpPr txBox="1">
            <a:spLocks noGrp="1"/>
          </p:cNvSpPr>
          <p:nvPr>
            <p:ph type="ctrTitle"/>
          </p:nvPr>
        </p:nvSpPr>
        <p:spPr>
          <a:xfrm>
            <a:off x="6375722" y="2006084"/>
            <a:ext cx="4853573" cy="1616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Calibri"/>
              <a:buNone/>
              <a:defRPr sz="4300" b="1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58" title="Subtitle"/>
          <p:cNvSpPr txBox="1">
            <a:spLocks noGrp="1"/>
          </p:cNvSpPr>
          <p:nvPr>
            <p:ph type="subTitle" idx="1"/>
          </p:nvPr>
        </p:nvSpPr>
        <p:spPr>
          <a:xfrm>
            <a:off x="6375215" y="3640998"/>
            <a:ext cx="4854339" cy="1257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 b="0" i="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197267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6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26790435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6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0102094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2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72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7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7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9312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6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D8602-58DB-42EE-9633-836D4D12C4B3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67986-AC51-4A08-A013-B4E025793D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824269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+ Bullets" type="tx">
  <p:cSld name="Image + Bullets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74"/>
          <p:cNvSpPr/>
          <p:nvPr/>
        </p:nvSpPr>
        <p:spPr>
          <a:xfrm>
            <a:off x="-18515" y="6630327"/>
            <a:ext cx="12229031" cy="242531"/>
          </a:xfrm>
          <a:prstGeom prst="rect">
            <a:avLst/>
          </a:prstGeom>
          <a:solidFill>
            <a:srgbClr val="820E2E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74"/>
          <p:cNvSpPr txBox="1">
            <a:spLocks noGrp="1"/>
          </p:cNvSpPr>
          <p:nvPr>
            <p:ph type="sldNum" idx="12"/>
          </p:nvPr>
        </p:nvSpPr>
        <p:spPr>
          <a:xfrm>
            <a:off x="8975725" y="6268379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8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8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8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8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8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8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8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8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8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13054572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7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7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8884088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3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3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7" name="Google Shape;57;p83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83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9" name="Google Shape;59;p83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8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8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8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5730170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8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8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6" name="Google Shape;66;p8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7" name="Google Shape;67;p8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8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8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10489794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8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8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Google Shape;73;p8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4" name="Google Shape;74;p8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8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8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7064883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8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8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8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8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63204260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8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8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8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8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8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91174608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and Content">
  <p:cSld name="4_Title and Content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88"/>
          <p:cNvSpPr/>
          <p:nvPr/>
        </p:nvSpPr>
        <p:spPr>
          <a:xfrm>
            <a:off x="0" y="0"/>
            <a:ext cx="13882256" cy="6897025"/>
          </a:xfrm>
          <a:prstGeom prst="snip2DiagRect">
            <a:avLst>
              <a:gd name="adj1" fmla="val 0"/>
              <a:gd name="adj2" fmla="val 4765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91" name="Google Shape;91;p88"/>
          <p:cNvSpPr txBox="1">
            <a:spLocks noGrp="1"/>
          </p:cNvSpPr>
          <p:nvPr>
            <p:ph type="body" idx="1"/>
          </p:nvPr>
        </p:nvSpPr>
        <p:spPr>
          <a:xfrm>
            <a:off x="3398279" y="1712788"/>
            <a:ext cx="7549838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000"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  <a:defRPr sz="1400"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88"/>
          <p:cNvSpPr>
            <a:spLocks noGrp="1"/>
          </p:cNvSpPr>
          <p:nvPr>
            <p:ph type="pic" idx="2"/>
          </p:nvPr>
        </p:nvSpPr>
        <p:spPr>
          <a:xfrm>
            <a:off x="1415331" y="1507139"/>
            <a:ext cx="1588938" cy="1588937"/>
          </a:xfrm>
          <a:prstGeom prst="ellipse">
            <a:avLst/>
          </a:prstGeom>
          <a:noFill/>
          <a:ln w="2857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Google Shape;93;p88"/>
          <p:cNvSpPr txBox="1">
            <a:spLocks noGrp="1"/>
          </p:cNvSpPr>
          <p:nvPr>
            <p:ph type="title"/>
          </p:nvPr>
        </p:nvSpPr>
        <p:spPr>
          <a:xfrm>
            <a:off x="642257" y="278557"/>
            <a:ext cx="10515600" cy="483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365750" bIns="45700" anchor="ctr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 Medium"/>
              <a:buNone/>
              <a:defRPr sz="2800"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94" name="Google Shape;94;p8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30349" y="5551616"/>
            <a:ext cx="1027973" cy="1088443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88"/>
          <p:cNvSpPr/>
          <p:nvPr/>
        </p:nvSpPr>
        <p:spPr>
          <a:xfrm>
            <a:off x="0" y="0"/>
            <a:ext cx="13882256" cy="6897025"/>
          </a:xfrm>
          <a:prstGeom prst="snip2DiagRect">
            <a:avLst>
              <a:gd name="adj1" fmla="val 0"/>
              <a:gd name="adj2" fmla="val 4765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96" name="Google Shape;96;p8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30349" y="5551616"/>
            <a:ext cx="1027973" cy="10884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96185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107FA-5C66-714D-B9EB-3CB796A3B7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1C1FD4-205A-9149-AD75-AA95D7E9A5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3BBB57-C01E-2E49-971A-9C79C4D30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2721D-F309-49C8-A708-B174C61E0D92}" type="datetime1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EDF193-3F13-1D40-AB55-8517139D2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54D9B4-D903-084C-8DB6-612992CBB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840798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937D2-CE60-A64B-BA8F-4CD2E44A1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C2BC04-8970-DD40-92A1-A811A3F5C3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E2406B-CCE3-E242-A094-508767E61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7EEC2-8E61-4F38-A498-79F7BD0C2EC5}" type="datetime1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31D11F-74F3-2042-B8F5-875F11CB7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3E55DB-DEE8-6D42-860A-01862B1ED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7779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D8602-58DB-42EE-9633-836D4D12C4B3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67986-AC51-4A08-A013-B4E025793D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371733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F262C-F280-BA48-89E4-1E80524C6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3C84E2-3F10-F040-9921-09790ED443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A24E7C-1ABB-264F-91F3-D539D5BF7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17BC1-9A23-42D3-8FE5-41D10970F6A6}" type="datetime1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6784CA-3FD3-C14D-AB63-C36D39BAE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35C5BC-34D3-D543-BD5A-DF4ED8F0A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85205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5344E-289E-3F44-8361-7183BB6EC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01C2F5-212E-5B45-A347-93A76BE5F4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1C014B-0BB9-AB42-BFE0-2646EBB396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1577C5-FD63-2F4A-A9E7-11990F49F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D0C47-810E-4BC9-B0D5-D3CF37364BAE}" type="datetime1">
              <a:rPr lang="en-US" smtClean="0"/>
              <a:t>9/20/2023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782243-4454-1541-BD06-26E879657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45BE61-AA87-9E41-8D09-C7742C912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993390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039D5-155B-BB45-AE96-C07A9246C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AD7F1D-6EAC-8D4E-9F46-8DA7EC39CF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4B2D5C-819A-A640-986B-A9C15BFA2C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F7C42D-CAFA-2840-964C-87B92672CF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C73B10-B6FB-E842-AB5B-D08555177A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DF0D10-4444-9F4A-8E14-8FF58AE86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0BDDA-DFA4-4370-A2BC-4E7BC3380855}" type="datetime1">
              <a:rPr lang="en-US" smtClean="0"/>
              <a:t>9/20/2023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577D439-D7A2-0D44-8F1E-56B49FE7C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0AEFA1-F958-4242-85F7-0B4A46431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178086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4448E-B6AB-0D4E-9AE7-20A35D39B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B3ED15-5A01-654C-81F4-083870A68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84BA6-CC2A-4BE5-88FD-84B4ABC4F74F}" type="datetime1">
              <a:rPr lang="en-US" smtClean="0"/>
              <a:t>9/20/2023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C2497A-356F-9A41-92A5-E2E667C39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CCCD94-4A9D-4640-B870-DCB931E2A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269190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2C209B-89A2-F64C-9FAF-1E8EAC675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21DD7-3116-43A6-9F97-F90C43DA245B}" type="datetime1">
              <a:rPr lang="en-US" smtClean="0"/>
              <a:t>9/20/2023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8205DB-6305-1A4A-8C56-C5274DD5F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1102FB-94EA-B64B-BD6C-6B1858839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111958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A391C-924F-FB46-9FDF-69C8631FC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6B5A22-CCAA-C54D-8FBD-1B7E6A0F27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FC6E7C-A4A0-2148-9B0D-75A338C863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C17478-C538-4544-B5C6-EE6003688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6B8AB-C999-461E-8DF3-60AF31F06926}" type="datetime1">
              <a:rPr lang="en-US" smtClean="0"/>
              <a:t>9/20/2023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2DEB99-7380-BD42-B911-F87649AA2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B28BE4-E49B-8840-BF3E-C6009844B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961939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EB58F-B4C2-4A40-96B3-C0056C5B2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44CA10-5886-514C-A9ED-D4EA9EA1B4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E677C3-470C-0C41-88A4-EB6BD7FF45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35776A-ECA8-7C42-8949-42E20EE0B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3C85C-B056-4DC7-ACFE-27C7D925705E}" type="datetime1">
              <a:rPr lang="en-US" smtClean="0"/>
              <a:t>9/20/2023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8C4102-2BA3-A44F-BCE3-8ECC4533F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575D36-DB80-9E42-8971-2591AC12A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410816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23AC5-8296-3649-BDD3-12A0FE8BF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389987-7CC6-A04E-B8DB-E5F832022C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2FCA61-65C0-1146-8229-E609A9E8F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2CB93-218A-449F-AA48-6225F1F02F88}" type="datetime1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EA3D0F-9130-C64B-B525-2ECD8C95F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9422A0-85DC-2945-A79A-91B972D0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040917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2CB22B-1F33-C74F-A51F-96345F8094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B6EBF0-875E-9E40-A4EA-C95356229F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F090E3-EBCD-C246-AF01-1FCE39347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C0773-4F4B-4007-B006-C50B134C38A5}" type="datetime1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FC236D-DF5F-C441-BFA4-9DD34A234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6424C8-E7D7-344F-B350-29FB824F6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965804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6890EC-8E94-D54B-BED8-D94B9FDB1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4413" y="428168"/>
            <a:ext cx="9163331" cy="712357"/>
          </a:xfrm>
        </p:spPr>
        <p:txBody>
          <a:bodyPr anchor="ctr">
            <a:normAutofit/>
          </a:bodyPr>
          <a:lstStyle>
            <a:lvl1pPr>
              <a:defRPr sz="2400">
                <a:solidFill>
                  <a:srgbClr val="ED5428"/>
                </a:solidFill>
                <a:latin typeface="Whitney HTF Book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DDC59F-1DA7-EE4E-ADC2-D43E0FB76B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8702" y="1823593"/>
            <a:ext cx="4627386" cy="4351338"/>
          </a:xfrm>
        </p:spPr>
        <p:txBody>
          <a:bodyPr>
            <a:noAutofit/>
          </a:bodyPr>
          <a:lstStyle>
            <a:lvl1pPr marL="0" indent="0">
              <a:buNone/>
              <a:defRPr sz="2000">
                <a:latin typeface="Whitney HTF Book" pitchFamily="2" charset="77"/>
              </a:defRPr>
            </a:lvl1pPr>
            <a:lvl2pPr marL="457200" indent="0">
              <a:buNone/>
              <a:defRPr sz="2000">
                <a:latin typeface="Whitney HTF Book" pitchFamily="2" charset="77"/>
              </a:defRPr>
            </a:lvl2pPr>
            <a:lvl3pPr marL="914400" indent="0">
              <a:buNone/>
              <a:defRPr sz="2000">
                <a:latin typeface="Whitney HTF Book" pitchFamily="2" charset="77"/>
              </a:defRPr>
            </a:lvl3pPr>
            <a:lvl4pPr marL="1371600" indent="0">
              <a:buNone/>
              <a:defRPr sz="2000">
                <a:latin typeface="Whitney HTF Book" pitchFamily="2" charset="77"/>
              </a:defRPr>
            </a:lvl4pPr>
            <a:lvl5pPr marL="1828800" indent="0">
              <a:buNone/>
              <a:defRPr sz="2000">
                <a:latin typeface="Whitney HTF Book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C306DBAE-4DB8-954E-864F-1D45F6992DE0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650470" y="1823593"/>
            <a:ext cx="4627386" cy="4351338"/>
          </a:xfrm>
        </p:spPr>
        <p:txBody>
          <a:bodyPr>
            <a:normAutofit/>
          </a:bodyPr>
          <a:lstStyle>
            <a:lvl1pPr marL="285750" indent="-285750">
              <a:buSzPct val="100000"/>
              <a:buFont typeface="Wingdings" pitchFamily="2" charset="2"/>
              <a:buChar char="§"/>
              <a:defRPr sz="1400">
                <a:latin typeface="Whitney HTF Book" pitchFamily="2" charset="77"/>
              </a:defRPr>
            </a:lvl1pPr>
            <a:lvl2pPr marL="742950" indent="-285750">
              <a:buSzPct val="100000"/>
              <a:buFont typeface="Wingdings" pitchFamily="2" charset="2"/>
              <a:buChar char="§"/>
              <a:defRPr sz="1400">
                <a:latin typeface="Whitney HTF Book" pitchFamily="2" charset="77"/>
              </a:defRPr>
            </a:lvl2pPr>
            <a:lvl3pPr marL="1200150" indent="-285750">
              <a:buSzPct val="100000"/>
              <a:buFont typeface="Wingdings" pitchFamily="2" charset="2"/>
              <a:buChar char="§"/>
              <a:defRPr sz="1400">
                <a:latin typeface="Whitney HTF Book" pitchFamily="2" charset="77"/>
              </a:defRPr>
            </a:lvl3pPr>
            <a:lvl4pPr marL="1657350" indent="-285750">
              <a:buSzPct val="100000"/>
              <a:buFont typeface="Wingdings" pitchFamily="2" charset="2"/>
              <a:buChar char="§"/>
              <a:defRPr sz="1400">
                <a:latin typeface="Whitney HTF Book" pitchFamily="2" charset="77"/>
              </a:defRPr>
            </a:lvl4pPr>
            <a:lvl5pPr marL="2114550" indent="-285750">
              <a:buSzPct val="100000"/>
              <a:buFont typeface="Wingdings" pitchFamily="2" charset="2"/>
              <a:buChar char="§"/>
              <a:defRPr sz="1400">
                <a:latin typeface="Whitney HTF Book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9051F55-FFF8-4072-931A-9D25C9649F93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18" name="Diagonal Stripe 17">
              <a:extLst>
                <a:ext uri="{FF2B5EF4-FFF2-40B4-BE49-F238E27FC236}">
                  <a16:creationId xmlns:a16="http://schemas.microsoft.com/office/drawing/2014/main" id="{65716176-2DF3-435F-ACB4-715E6CF86F5F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928A1B57-79EE-47F2-84E6-3ED1512AF010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Parallelogram 19">
              <a:extLst>
                <a:ext uri="{FF2B5EF4-FFF2-40B4-BE49-F238E27FC236}">
                  <a16:creationId xmlns:a16="http://schemas.microsoft.com/office/drawing/2014/main" id="{8040A817-176E-4F78-9ABE-1579D9032B10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rgbClr val="820E2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1" name="Parallelogram 20">
            <a:extLst>
              <a:ext uri="{FF2B5EF4-FFF2-40B4-BE49-F238E27FC236}">
                <a16:creationId xmlns:a16="http://schemas.microsoft.com/office/drawing/2014/main" id="{A5C9AA46-BF39-4DF1-A548-1A75455F1E25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41190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8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9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9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D8602-58DB-42EE-9633-836D4D12C4B3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67986-AC51-4A08-A013-B4E025793D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139219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23879857"/>
      </p:ext>
    </p:extLst>
  </p:cSld>
  <p:clrMapOvr>
    <a:masterClrMapping/>
  </p:clrMapOvr>
  <p:transition>
    <p:fad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037924D2-2AB4-4BE1-9687-836615C72DFC}"/>
              </a:ext>
            </a:extLst>
          </p:cNvPr>
          <p:cNvSpPr/>
          <p:nvPr userDrawn="1"/>
        </p:nvSpPr>
        <p:spPr>
          <a:xfrm flipV="1">
            <a:off x="231494" y="212546"/>
            <a:ext cx="10625328" cy="5404110"/>
          </a:xfrm>
          <a:prstGeom prst="rtTriangl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00" noProof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73B47EE6-EDE6-4881-B456-B37D9C1ADE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83399" y="860945"/>
            <a:ext cx="4428523" cy="5137089"/>
          </a:xfrm>
          <a:custGeom>
            <a:avLst/>
            <a:gdLst>
              <a:gd name="connsiteX0" fmla="*/ 2214261 w 4428523"/>
              <a:gd name="connsiteY0" fmla="*/ 0 h 5137089"/>
              <a:gd name="connsiteX1" fmla="*/ 4428523 w 4428523"/>
              <a:gd name="connsiteY1" fmla="*/ 1107131 h 5137089"/>
              <a:gd name="connsiteX2" fmla="*/ 4428523 w 4428523"/>
              <a:gd name="connsiteY2" fmla="*/ 4029957 h 5137089"/>
              <a:gd name="connsiteX3" fmla="*/ 2214261 w 4428523"/>
              <a:gd name="connsiteY3" fmla="*/ 5137089 h 5137089"/>
              <a:gd name="connsiteX4" fmla="*/ 0 w 4428523"/>
              <a:gd name="connsiteY4" fmla="*/ 4029957 h 5137089"/>
              <a:gd name="connsiteX5" fmla="*/ 0 w 4428523"/>
              <a:gd name="connsiteY5" fmla="*/ 1107131 h 513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28523" h="5137089">
                <a:moveTo>
                  <a:pt x="2214261" y="0"/>
                </a:moveTo>
                <a:lnTo>
                  <a:pt x="4428523" y="1107131"/>
                </a:lnTo>
                <a:lnTo>
                  <a:pt x="4428523" y="4029957"/>
                </a:lnTo>
                <a:lnTo>
                  <a:pt x="2214261" y="5137089"/>
                </a:lnTo>
                <a:lnTo>
                  <a:pt x="0" y="4029957"/>
                </a:lnTo>
                <a:lnTo>
                  <a:pt x="0" y="110713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2" name="Title 1" title="Title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75722" y="2006084"/>
            <a:ext cx="4853573" cy="161625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3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 title="Subtitle">
            <a:extLst>
              <a:ext uri="{FF2B5EF4-FFF2-40B4-BE49-F238E27FC236}">
                <a16:creationId xmlns:a16="http://schemas.microsoft.com/office/drawing/2014/main" id="{06317687-D49E-41F7-A330-C78C728F0D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75215" y="3640998"/>
            <a:ext cx="4854339" cy="125757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 spc="300">
                <a:solidFill>
                  <a:schemeClr val="accent6"/>
                </a:solidFill>
                <a:latin typeface="+mn-lt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115324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107FA-5C66-714D-B9EB-3CB796A3B7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1C1FD4-205A-9149-AD75-AA95D7E9A5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4" indent="0" algn="ctr">
              <a:buNone/>
              <a:defRPr sz="2000"/>
            </a:lvl2pPr>
            <a:lvl3pPr marL="914368" indent="0" algn="ctr">
              <a:buNone/>
              <a:defRPr sz="1800"/>
            </a:lvl3pPr>
            <a:lvl4pPr marL="1371552" indent="0" algn="ctr">
              <a:buNone/>
              <a:defRPr sz="1600"/>
            </a:lvl4pPr>
            <a:lvl5pPr marL="1828736" indent="0" algn="ctr">
              <a:buNone/>
              <a:defRPr sz="1600"/>
            </a:lvl5pPr>
            <a:lvl6pPr marL="2285920" indent="0" algn="ctr">
              <a:buNone/>
              <a:defRPr sz="1600"/>
            </a:lvl6pPr>
            <a:lvl7pPr marL="2743104" indent="0" algn="ctr">
              <a:buNone/>
              <a:defRPr sz="1600"/>
            </a:lvl7pPr>
            <a:lvl8pPr marL="3200288" indent="0" algn="ctr">
              <a:buNone/>
              <a:defRPr sz="1600"/>
            </a:lvl8pPr>
            <a:lvl9pPr marL="3657472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3BBB57-C01E-2E49-971A-9C79C4D30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EDF193-3F13-1D40-AB55-8517139D2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54D9B4-D903-084C-8DB6-612992CBB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554410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937D2-CE60-A64B-BA8F-4CD2E44A1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C2BC04-8970-DD40-92A1-A811A3F5C3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E2406B-CCE3-E242-A094-508767E61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31D11F-74F3-2042-B8F5-875F11CB7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3E55DB-DEE8-6D42-860A-01862B1ED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420283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F262C-F280-BA48-89E4-1E80524C6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3C84E2-3F10-F040-9921-09790ED443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6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5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3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0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8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7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A24E7C-1ABB-264F-91F3-D539D5BF7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6784CA-3FD3-C14D-AB63-C36D39BAE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35C5BC-34D3-D543-BD5A-DF4ED8F0A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743607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5344E-289E-3F44-8361-7183BB6EC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01C2F5-212E-5B45-A347-93A76BE5F4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1C014B-0BB9-AB42-BFE0-2646EBB396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1577C5-FD63-2F4A-A9E7-11990F49F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782243-4454-1541-BD06-26E879657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45BE61-AA87-9E41-8D09-C7742C912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286308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039D5-155B-BB45-AE96-C07A9246C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AD7F1D-6EAC-8D4E-9F46-8DA7EC39CF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4" indent="0">
              <a:buNone/>
              <a:defRPr sz="2000" b="1"/>
            </a:lvl2pPr>
            <a:lvl3pPr marL="914368" indent="0">
              <a:buNone/>
              <a:defRPr sz="1800" b="1"/>
            </a:lvl3pPr>
            <a:lvl4pPr marL="1371552" indent="0">
              <a:buNone/>
              <a:defRPr sz="1600" b="1"/>
            </a:lvl4pPr>
            <a:lvl5pPr marL="1828736" indent="0">
              <a:buNone/>
              <a:defRPr sz="1600" b="1"/>
            </a:lvl5pPr>
            <a:lvl6pPr marL="2285920" indent="0">
              <a:buNone/>
              <a:defRPr sz="1600" b="1"/>
            </a:lvl6pPr>
            <a:lvl7pPr marL="2743104" indent="0">
              <a:buNone/>
              <a:defRPr sz="1600" b="1"/>
            </a:lvl7pPr>
            <a:lvl8pPr marL="3200288" indent="0">
              <a:buNone/>
              <a:defRPr sz="1600" b="1"/>
            </a:lvl8pPr>
            <a:lvl9pPr marL="3657472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4B2D5C-819A-A640-986B-A9C15BFA2C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F7C42D-CAFA-2840-964C-87B92672CF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4" indent="0">
              <a:buNone/>
              <a:defRPr sz="2000" b="1"/>
            </a:lvl2pPr>
            <a:lvl3pPr marL="914368" indent="0">
              <a:buNone/>
              <a:defRPr sz="1800" b="1"/>
            </a:lvl3pPr>
            <a:lvl4pPr marL="1371552" indent="0">
              <a:buNone/>
              <a:defRPr sz="1600" b="1"/>
            </a:lvl4pPr>
            <a:lvl5pPr marL="1828736" indent="0">
              <a:buNone/>
              <a:defRPr sz="1600" b="1"/>
            </a:lvl5pPr>
            <a:lvl6pPr marL="2285920" indent="0">
              <a:buNone/>
              <a:defRPr sz="1600" b="1"/>
            </a:lvl6pPr>
            <a:lvl7pPr marL="2743104" indent="0">
              <a:buNone/>
              <a:defRPr sz="1600" b="1"/>
            </a:lvl7pPr>
            <a:lvl8pPr marL="3200288" indent="0">
              <a:buNone/>
              <a:defRPr sz="1600" b="1"/>
            </a:lvl8pPr>
            <a:lvl9pPr marL="3657472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C73B10-B6FB-E842-AB5B-D08555177A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DF0D10-4444-9F4A-8E14-8FF58AE86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577D439-D7A2-0D44-8F1E-56B49FE7C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0AEFA1-F958-4242-85F7-0B4A46431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09873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4448E-B6AB-0D4E-9AE7-20A35D39B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B3ED15-5A01-654C-81F4-083870A68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C2497A-356F-9A41-92A5-E2E667C39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CCCD94-4A9D-4640-B870-DCB931E2A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815825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2C209B-89A2-F64C-9FAF-1E8EAC675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8205DB-6305-1A4A-8C56-C5274DD5F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1102FB-94EA-B64B-BD6C-6B1858839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925103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A391C-924F-FB46-9FDF-69C8631FC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6B5A22-CCAA-C54D-8FBD-1B7E6A0F27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FC6E7C-A4A0-2148-9B0D-75A338C863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4" indent="0">
              <a:buNone/>
              <a:defRPr sz="1400"/>
            </a:lvl2pPr>
            <a:lvl3pPr marL="914368" indent="0">
              <a:buNone/>
              <a:defRPr sz="1200"/>
            </a:lvl3pPr>
            <a:lvl4pPr marL="1371552" indent="0">
              <a:buNone/>
              <a:defRPr sz="1000"/>
            </a:lvl4pPr>
            <a:lvl5pPr marL="1828736" indent="0">
              <a:buNone/>
              <a:defRPr sz="1000"/>
            </a:lvl5pPr>
            <a:lvl6pPr marL="2285920" indent="0">
              <a:buNone/>
              <a:defRPr sz="1000"/>
            </a:lvl6pPr>
            <a:lvl7pPr marL="2743104" indent="0">
              <a:buNone/>
              <a:defRPr sz="1000"/>
            </a:lvl7pPr>
            <a:lvl8pPr marL="3200288" indent="0">
              <a:buNone/>
              <a:defRPr sz="1000"/>
            </a:lvl8pPr>
            <a:lvl9pPr marL="3657472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C17478-C538-4544-B5C6-EE6003688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2DEB99-7380-BD42-B911-F87649AA2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B28BE4-E49B-8840-BF3E-C6009844B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7350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D8602-58DB-42EE-9633-836D4D12C4B3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67986-AC51-4A08-A013-B4E025793D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769193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EB58F-B4C2-4A40-96B3-C0056C5B2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44CA10-5886-514C-A9ED-D4EA9EA1B4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4" indent="0">
              <a:buNone/>
              <a:defRPr sz="2800"/>
            </a:lvl2pPr>
            <a:lvl3pPr marL="914368" indent="0">
              <a:buNone/>
              <a:defRPr sz="2400"/>
            </a:lvl3pPr>
            <a:lvl4pPr marL="1371552" indent="0">
              <a:buNone/>
              <a:defRPr sz="2000"/>
            </a:lvl4pPr>
            <a:lvl5pPr marL="1828736" indent="0">
              <a:buNone/>
              <a:defRPr sz="2000"/>
            </a:lvl5pPr>
            <a:lvl6pPr marL="2285920" indent="0">
              <a:buNone/>
              <a:defRPr sz="2000"/>
            </a:lvl6pPr>
            <a:lvl7pPr marL="2743104" indent="0">
              <a:buNone/>
              <a:defRPr sz="2000"/>
            </a:lvl7pPr>
            <a:lvl8pPr marL="3200288" indent="0">
              <a:buNone/>
              <a:defRPr sz="2000"/>
            </a:lvl8pPr>
            <a:lvl9pPr marL="3657472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E677C3-470C-0C41-88A4-EB6BD7FF45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4" indent="0">
              <a:buNone/>
              <a:defRPr sz="1400"/>
            </a:lvl2pPr>
            <a:lvl3pPr marL="914368" indent="0">
              <a:buNone/>
              <a:defRPr sz="1200"/>
            </a:lvl3pPr>
            <a:lvl4pPr marL="1371552" indent="0">
              <a:buNone/>
              <a:defRPr sz="1000"/>
            </a:lvl4pPr>
            <a:lvl5pPr marL="1828736" indent="0">
              <a:buNone/>
              <a:defRPr sz="1000"/>
            </a:lvl5pPr>
            <a:lvl6pPr marL="2285920" indent="0">
              <a:buNone/>
              <a:defRPr sz="1000"/>
            </a:lvl6pPr>
            <a:lvl7pPr marL="2743104" indent="0">
              <a:buNone/>
              <a:defRPr sz="1000"/>
            </a:lvl7pPr>
            <a:lvl8pPr marL="3200288" indent="0">
              <a:buNone/>
              <a:defRPr sz="1000"/>
            </a:lvl8pPr>
            <a:lvl9pPr marL="3657472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35776A-ECA8-7C42-8949-42E20EE0B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8C4102-2BA3-A44F-BCE3-8ECC4533F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575D36-DB80-9E42-8971-2591AC12A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856711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23AC5-8296-3649-BDD3-12A0FE8BF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389987-7CC6-A04E-B8DB-E5F832022C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2FCA61-65C0-1146-8229-E609A9E8F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EA3D0F-9130-C64B-B525-2ECD8C95F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9422A0-85DC-2945-A79A-91B972D0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098354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2CB22B-1F33-C74F-A51F-96345F8094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B6EBF0-875E-9E40-A4EA-C95356229F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F090E3-EBCD-C246-AF01-1FCE39347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FC236D-DF5F-C441-BFA4-9DD34A234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6424C8-E7D7-344F-B350-29FB824F6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273189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nip Diagonal Corner Rectangle 13">
            <a:extLst>
              <a:ext uri="{FF2B5EF4-FFF2-40B4-BE49-F238E27FC236}">
                <a16:creationId xmlns:a16="http://schemas.microsoft.com/office/drawing/2014/main" id="{1582D042-04BE-2245-B5FF-41F263566112}"/>
              </a:ext>
            </a:extLst>
          </p:cNvPr>
          <p:cNvSpPr/>
          <p:nvPr/>
        </p:nvSpPr>
        <p:spPr>
          <a:xfrm>
            <a:off x="0" y="1"/>
            <a:ext cx="13882255" cy="6897025"/>
          </a:xfrm>
          <a:prstGeom prst="snip2DiagRect">
            <a:avLst>
              <a:gd name="adj1" fmla="val 0"/>
              <a:gd name="adj2" fmla="val 476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50AB659-40AD-5442-84FA-D59159128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8279" y="1712788"/>
            <a:ext cx="7549838" cy="4351338"/>
          </a:xfrm>
          <a:prstGeom prst="rect">
            <a:avLst/>
          </a:prstGeom>
        </p:spPr>
        <p:txBody>
          <a:bodyPr numCol="2">
            <a:normAutofit/>
          </a:bodyPr>
          <a:lstStyle>
            <a:lvl1pPr marL="0" indent="0">
              <a:buFont typeface="Wingdings" pitchFamily="2" charset="2"/>
              <a:buNone/>
              <a:defRPr sz="20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184" indent="0">
              <a:buFont typeface="Wingdings" pitchFamily="2" charset="2"/>
              <a:buNone/>
              <a:defRPr sz="1400" b="0" i="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2960" indent="-228592">
              <a:buFont typeface="Wingdings" pitchFamily="2" charset="2"/>
              <a:buChar char="§"/>
              <a:defRPr sz="1400" b="0" i="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144" indent="-228592">
              <a:buFont typeface="Wingdings" pitchFamily="2" charset="2"/>
              <a:buChar char="§"/>
              <a:defRPr sz="1400" b="0" i="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328" indent="-228592">
              <a:buFont typeface="Wingdings" pitchFamily="2" charset="2"/>
              <a:buChar char="§"/>
              <a:defRPr sz="1400" b="0" i="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Picture Placeholder 20">
            <a:extLst>
              <a:ext uri="{FF2B5EF4-FFF2-40B4-BE49-F238E27FC236}">
                <a16:creationId xmlns:a16="http://schemas.microsoft.com/office/drawing/2014/main" id="{B82D354A-5C24-5A49-BD64-D62907D7EC2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415331" y="1507139"/>
            <a:ext cx="1588938" cy="1588937"/>
          </a:xfrm>
          <a:prstGeom prst="ellipse">
            <a:avLst/>
          </a:prstGeom>
          <a:ln w="28575">
            <a:solidFill>
              <a:schemeClr val="bg1">
                <a:lumMod val="85000"/>
              </a:schemeClr>
            </a:solidFill>
            <a:prstDash val="solid"/>
          </a:ln>
        </p:spPr>
        <p:txBody>
          <a:bodyPr lIns="0" tIns="91440" rIns="0" bIns="0" anchor="ctr">
            <a:normAutofit/>
          </a:bodyPr>
          <a:lstStyle>
            <a:lvl1pPr marL="0" indent="0" algn="ctr">
              <a:buFontTx/>
              <a:buNone/>
              <a:defRPr sz="14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DRAG AND DROP SPEAKER PHOTO HERE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28B8433E-D220-D945-8E99-AE5F34FF4F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2258" y="278557"/>
            <a:ext cx="10515600" cy="483443"/>
          </a:xfrm>
          <a:prstGeom prst="rect">
            <a:avLst/>
          </a:prstGeom>
        </p:spPr>
        <p:txBody>
          <a:bodyPr rIns="365760" anchor="ctr">
            <a:normAutofit/>
          </a:bodyPr>
          <a:lstStyle>
            <a:lvl1pPr algn="r">
              <a:defRPr sz="28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 2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D80929F-6A8C-EA44-8A1D-EC0053BBE74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0349" y="5551617"/>
            <a:ext cx="1027973" cy="1088443"/>
          </a:xfrm>
          <a:prstGeom prst="rect">
            <a:avLst/>
          </a:prstGeom>
        </p:spPr>
      </p:pic>
      <p:sp>
        <p:nvSpPr>
          <p:cNvPr id="7" name="Snip Diagonal Corner Rectangle 6">
            <a:extLst>
              <a:ext uri="{FF2B5EF4-FFF2-40B4-BE49-F238E27FC236}">
                <a16:creationId xmlns:a16="http://schemas.microsoft.com/office/drawing/2014/main" id="{3AD33CDB-1A2C-B643-B0EF-20BD3614EB01}"/>
              </a:ext>
            </a:extLst>
          </p:cNvPr>
          <p:cNvSpPr/>
          <p:nvPr userDrawn="1"/>
        </p:nvSpPr>
        <p:spPr>
          <a:xfrm>
            <a:off x="0" y="1"/>
            <a:ext cx="13882255" cy="6897025"/>
          </a:xfrm>
          <a:prstGeom prst="snip2DiagRect">
            <a:avLst>
              <a:gd name="adj1" fmla="val 0"/>
              <a:gd name="adj2" fmla="val 476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781575C-FF00-EF49-AF5E-75AAD9E683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0349" y="5551617"/>
            <a:ext cx="1027973" cy="108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003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</p:bld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6890EC-8E94-D54B-BED8-D94B9FDB1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4414" y="428169"/>
            <a:ext cx="9163331" cy="712357"/>
          </a:xfrm>
        </p:spPr>
        <p:txBody>
          <a:bodyPr anchor="ctr">
            <a:normAutofit/>
          </a:bodyPr>
          <a:lstStyle>
            <a:lvl1pPr>
              <a:defRPr sz="2400" b="0" i="0">
                <a:solidFill>
                  <a:srgbClr val="ED5428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DDC59F-1DA7-EE4E-ADC2-D43E0FB76B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8702" y="1823593"/>
            <a:ext cx="4627386" cy="4351338"/>
          </a:xfrm>
        </p:spPr>
        <p:txBody>
          <a:bodyPr>
            <a:noAutofit/>
          </a:bodyPr>
          <a:lstStyle>
            <a:lvl1pPr marL="0" indent="0">
              <a:buNone/>
              <a:defRPr sz="2000" b="0" i="0">
                <a:latin typeface="Calibri" panose="020F0502020204030204" pitchFamily="34" charset="0"/>
              </a:defRPr>
            </a:lvl1pPr>
            <a:lvl2pPr marL="457184" indent="0">
              <a:buNone/>
              <a:defRPr sz="2000" b="0" i="0">
                <a:latin typeface="Calibri" panose="020F0502020204030204" pitchFamily="34" charset="0"/>
              </a:defRPr>
            </a:lvl2pPr>
            <a:lvl3pPr marL="914368" indent="0">
              <a:buNone/>
              <a:defRPr sz="2000" b="0" i="0">
                <a:latin typeface="Calibri" panose="020F0502020204030204" pitchFamily="34" charset="0"/>
              </a:defRPr>
            </a:lvl3pPr>
            <a:lvl4pPr marL="1371552" indent="0">
              <a:buNone/>
              <a:defRPr sz="2000" b="0" i="0">
                <a:latin typeface="Calibri" panose="020F0502020204030204" pitchFamily="34" charset="0"/>
              </a:defRPr>
            </a:lvl4pPr>
            <a:lvl5pPr marL="1828736" indent="0">
              <a:buNone/>
              <a:defRPr sz="2000" b="0" i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C306DBAE-4DB8-954E-864F-1D45F6992DE0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650470" y="1823593"/>
            <a:ext cx="4627386" cy="4351338"/>
          </a:xfrm>
        </p:spPr>
        <p:txBody>
          <a:bodyPr>
            <a:normAutofit/>
          </a:bodyPr>
          <a:lstStyle>
            <a:lvl1pPr marL="285740" indent="-285740">
              <a:buSzPct val="100000"/>
              <a:buFont typeface="Wingdings" pitchFamily="2" charset="2"/>
              <a:buChar char="§"/>
              <a:defRPr sz="1400" b="0" i="0">
                <a:latin typeface="Calibri" panose="020F0502020204030204" pitchFamily="34" charset="0"/>
              </a:defRPr>
            </a:lvl1pPr>
            <a:lvl2pPr marL="742924" indent="-285740">
              <a:buSzPct val="100000"/>
              <a:buFont typeface="Wingdings" pitchFamily="2" charset="2"/>
              <a:buChar char="§"/>
              <a:defRPr sz="1400" b="0" i="0">
                <a:latin typeface="Calibri" panose="020F0502020204030204" pitchFamily="34" charset="0"/>
              </a:defRPr>
            </a:lvl2pPr>
            <a:lvl3pPr marL="1200108" indent="-285740">
              <a:buSzPct val="100000"/>
              <a:buFont typeface="Wingdings" pitchFamily="2" charset="2"/>
              <a:buChar char="§"/>
              <a:defRPr sz="1400" b="0" i="0">
                <a:latin typeface="Calibri" panose="020F0502020204030204" pitchFamily="34" charset="0"/>
              </a:defRPr>
            </a:lvl3pPr>
            <a:lvl4pPr marL="1657292" indent="-285740">
              <a:buSzPct val="100000"/>
              <a:buFont typeface="Wingdings" pitchFamily="2" charset="2"/>
              <a:buChar char="§"/>
              <a:defRPr sz="1400" b="0" i="0">
                <a:latin typeface="Calibri" panose="020F0502020204030204" pitchFamily="34" charset="0"/>
              </a:defRPr>
            </a:lvl4pPr>
            <a:lvl5pPr marL="2114476" indent="-285740">
              <a:buSzPct val="100000"/>
              <a:buFont typeface="Wingdings" pitchFamily="2" charset="2"/>
              <a:buChar char="§"/>
              <a:defRPr sz="1400" b="0" i="0"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9051F55-FFF8-4072-931A-9D25C9649F93}"/>
              </a:ext>
            </a:extLst>
          </p:cNvPr>
          <p:cNvGrpSpPr/>
          <p:nvPr userDrawn="1"/>
        </p:nvGrpSpPr>
        <p:grpSpPr>
          <a:xfrm flipH="1">
            <a:off x="7561329" y="1"/>
            <a:ext cx="4831840" cy="3541007"/>
            <a:chOff x="-192127" y="-2"/>
            <a:chExt cx="4831840" cy="3367272"/>
          </a:xfrm>
        </p:grpSpPr>
        <p:sp>
          <p:nvSpPr>
            <p:cNvPr id="18" name="Diagonal Stripe 17">
              <a:extLst>
                <a:ext uri="{FF2B5EF4-FFF2-40B4-BE49-F238E27FC236}">
                  <a16:creationId xmlns:a16="http://schemas.microsoft.com/office/drawing/2014/main" id="{65716176-2DF3-435F-ACB4-715E6CF86F5F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928A1B57-79EE-47F2-84E6-3ED1512AF010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Parallelogram 19">
              <a:extLst>
                <a:ext uri="{FF2B5EF4-FFF2-40B4-BE49-F238E27FC236}">
                  <a16:creationId xmlns:a16="http://schemas.microsoft.com/office/drawing/2014/main" id="{8040A817-176E-4F78-9ABE-1579D9032B10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rgbClr val="820E2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noProof="0" dirty="0"/>
            </a:p>
          </p:txBody>
        </p:sp>
      </p:grpSp>
      <p:sp>
        <p:nvSpPr>
          <p:cNvPr id="21" name="Parallelogram 20">
            <a:extLst>
              <a:ext uri="{FF2B5EF4-FFF2-40B4-BE49-F238E27FC236}">
                <a16:creationId xmlns:a16="http://schemas.microsoft.com/office/drawing/2014/main" id="{A5C9AA46-BF39-4DF1-A548-1A75455F1E25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3" tIns="45716" rIns="91433" bIns="4571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1800" noProof="0" dirty="0"/>
          </a:p>
        </p:txBody>
      </p:sp>
    </p:spTree>
    <p:extLst>
      <p:ext uri="{BB962C8B-B14F-4D97-AF65-F5344CB8AC3E}">
        <p14:creationId xmlns:p14="http://schemas.microsoft.com/office/powerpoint/2010/main" val="1474987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107FA-5C66-714D-B9EB-3CB796A3B7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1C1FD4-205A-9149-AD75-AA95D7E9A5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3BBB57-C01E-2E49-971A-9C79C4D30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02A00-3C59-463D-8CA9-D434AEF90763}" type="datetime1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EDF193-3F13-1D40-AB55-8517139D2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54D9B4-D903-084C-8DB6-612992CBB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49354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937D2-CE60-A64B-BA8F-4CD2E44A1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C2BC04-8970-DD40-92A1-A811A3F5C3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E2406B-CCE3-E242-A094-508767E61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36408-3F03-4299-B337-DFB9EBE5806D}" type="datetime1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31D11F-74F3-2042-B8F5-875F11CB7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3E55DB-DEE8-6D42-860A-01862B1ED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591371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F262C-F280-BA48-89E4-1E80524C6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3C84E2-3F10-F040-9921-09790ED443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A24E7C-1ABB-264F-91F3-D539D5BF7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A64B1-D142-479C-90C9-D65479DFC7CE}" type="datetime1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6784CA-3FD3-C14D-AB63-C36D39BAE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35C5BC-34D3-D543-BD5A-DF4ED8F0A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882596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5344E-289E-3F44-8361-7183BB6EC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01C2F5-212E-5B45-A347-93A76BE5F4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1C014B-0BB9-AB42-BFE0-2646EBB396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1577C5-FD63-2F4A-A9E7-11990F49F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BD4DE-DF99-4216-918C-0728F15D0CAE}" type="datetime1">
              <a:rPr lang="en-US" smtClean="0"/>
              <a:t>9/20/2023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782243-4454-1541-BD06-26E879657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45BE61-AA87-9E41-8D09-C7742C912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409867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039D5-155B-BB45-AE96-C07A9246C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AD7F1D-6EAC-8D4E-9F46-8DA7EC39CF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4B2D5C-819A-A640-986B-A9C15BFA2C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F7C42D-CAFA-2840-964C-87B92672CF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C73B10-B6FB-E842-AB5B-D08555177A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DF0D10-4444-9F4A-8E14-8FF58AE86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17BF4-BB09-432B-8D05-8CB8C55EF8DB}" type="datetime1">
              <a:rPr lang="en-US" smtClean="0"/>
              <a:t>9/20/2023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577D439-D7A2-0D44-8F1E-56B49FE7C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0AEFA1-F958-4242-85F7-0B4A46431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8222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D8602-58DB-42EE-9633-836D4D12C4B3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67986-AC51-4A08-A013-B4E025793D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375645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4448E-B6AB-0D4E-9AE7-20A35D39B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B3ED15-5A01-654C-81F4-083870A68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659D2-AA82-4683-BE5A-E81095AD97C3}" type="datetime1">
              <a:rPr lang="en-US" smtClean="0"/>
              <a:t>9/20/2023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C2497A-356F-9A41-92A5-E2E667C39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CCCD94-4A9D-4640-B870-DCB931E2A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319377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2C209B-89A2-F64C-9FAF-1E8EAC675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2FE82-66BF-4163-B5DD-BC9766960BE8}" type="datetime1">
              <a:rPr lang="en-US" smtClean="0"/>
              <a:t>9/20/2023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8205DB-6305-1A4A-8C56-C5274DD5F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1102FB-94EA-B64B-BD6C-6B1858839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784613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A391C-924F-FB46-9FDF-69C8631FC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6B5A22-CCAA-C54D-8FBD-1B7E6A0F27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FC6E7C-A4A0-2148-9B0D-75A338C863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C17478-C538-4544-B5C6-EE6003688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E3581-E2AD-43B4-ACF7-E645006FD831}" type="datetime1">
              <a:rPr lang="en-US" smtClean="0"/>
              <a:t>9/20/2023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2DEB99-7380-BD42-B911-F87649AA2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B28BE4-E49B-8840-BF3E-C6009844B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19809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EB58F-B4C2-4A40-96B3-C0056C5B2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44CA10-5886-514C-A9ED-D4EA9EA1B4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E677C3-470C-0C41-88A4-EB6BD7FF45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35776A-ECA8-7C42-8949-42E20EE0B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173FA-917E-4F70-A469-044ECDB3CAD9}" type="datetime1">
              <a:rPr lang="en-US" smtClean="0"/>
              <a:t>9/20/2023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8C4102-2BA3-A44F-BCE3-8ECC4533F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575D36-DB80-9E42-8971-2591AC12A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037901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23AC5-8296-3649-BDD3-12A0FE8BF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389987-7CC6-A04E-B8DB-E5F832022C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2FCA61-65C0-1146-8229-E609A9E8F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6C7CC-759E-480C-83D9-443560CB434D}" type="datetime1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EA3D0F-9130-C64B-B525-2ECD8C95F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9422A0-85DC-2945-A79A-91B972D0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805103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2CB22B-1F33-C74F-A51F-96345F8094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B6EBF0-875E-9E40-A4EA-C95356229F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F090E3-EBCD-C246-AF01-1FCE39347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D28D2-42A0-4515-AE73-E4A405B566BE}" type="datetime1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FC236D-DF5F-C441-BFA4-9DD34A234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6424C8-E7D7-344F-B350-29FB824F6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922453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nip Diagonal Corner Rectangle 13">
            <a:extLst>
              <a:ext uri="{FF2B5EF4-FFF2-40B4-BE49-F238E27FC236}">
                <a16:creationId xmlns:a16="http://schemas.microsoft.com/office/drawing/2014/main" id="{1582D042-04BE-2245-B5FF-41F263566112}"/>
              </a:ext>
            </a:extLst>
          </p:cNvPr>
          <p:cNvSpPr/>
          <p:nvPr/>
        </p:nvSpPr>
        <p:spPr>
          <a:xfrm>
            <a:off x="0" y="0"/>
            <a:ext cx="13882255" cy="6897025"/>
          </a:xfrm>
          <a:prstGeom prst="snip2DiagRect">
            <a:avLst>
              <a:gd name="adj1" fmla="val 0"/>
              <a:gd name="adj2" fmla="val 476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otham Medium" pitchFamily="2" charset="0"/>
              <a:cs typeface="Gotham Medium" pitchFamily="2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50AB659-40AD-5442-84FA-D59159128D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8279" y="1712788"/>
            <a:ext cx="7549838" cy="4351338"/>
          </a:xfrm>
          <a:prstGeom prst="rect">
            <a:avLst/>
          </a:prstGeom>
        </p:spPr>
        <p:txBody>
          <a:bodyPr numCol="2">
            <a:normAutofit/>
          </a:bodyPr>
          <a:lstStyle>
            <a:lvl1pPr marL="0" indent="0">
              <a:buFont typeface="Wingdings" pitchFamily="2" charset="2"/>
              <a:buNone/>
              <a:defRPr sz="2000">
                <a:latin typeface="Gotham Medium" pitchFamily="2" charset="0"/>
                <a:cs typeface="Gotham Medium" pitchFamily="2" charset="0"/>
              </a:defRPr>
            </a:lvl1pPr>
            <a:lvl2pPr marL="457200" indent="0">
              <a:buFont typeface="Wingdings" pitchFamily="2" charset="2"/>
              <a:buNone/>
              <a:defRPr sz="1400">
                <a:latin typeface="Gotham Medium" pitchFamily="2" charset="0"/>
                <a:cs typeface="Gotham Medium" pitchFamily="2" charset="0"/>
              </a:defRPr>
            </a:lvl2pPr>
            <a:lvl3pPr marL="1143000" indent="-228600">
              <a:buFont typeface="Wingdings" pitchFamily="2" charset="2"/>
              <a:buChar char="§"/>
              <a:defRPr sz="1400">
                <a:latin typeface="Gotham Medium" pitchFamily="2" charset="0"/>
                <a:cs typeface="Gotham Medium" pitchFamily="2" charset="0"/>
              </a:defRPr>
            </a:lvl3pPr>
            <a:lvl4pPr marL="1600200" indent="-228600">
              <a:buFont typeface="Wingdings" pitchFamily="2" charset="2"/>
              <a:buChar char="§"/>
              <a:defRPr sz="1400">
                <a:latin typeface="Gotham Medium" pitchFamily="2" charset="0"/>
                <a:cs typeface="Gotham Medium" pitchFamily="2" charset="0"/>
              </a:defRPr>
            </a:lvl4pPr>
            <a:lvl5pPr marL="2057400" indent="-228600">
              <a:buFont typeface="Wingdings" pitchFamily="2" charset="2"/>
              <a:buChar char="§"/>
              <a:defRPr sz="1400">
                <a:latin typeface="Gotham Medium" pitchFamily="2" charset="0"/>
                <a:cs typeface="Gotham Medium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Picture Placeholder 20">
            <a:extLst>
              <a:ext uri="{FF2B5EF4-FFF2-40B4-BE49-F238E27FC236}">
                <a16:creationId xmlns:a16="http://schemas.microsoft.com/office/drawing/2014/main" id="{B82D354A-5C24-5A49-BD64-D62907D7EC2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415331" y="1507139"/>
            <a:ext cx="1588938" cy="1588937"/>
          </a:xfrm>
          <a:prstGeom prst="ellipse">
            <a:avLst/>
          </a:prstGeom>
          <a:ln w="28575">
            <a:solidFill>
              <a:schemeClr val="bg1">
                <a:lumMod val="85000"/>
              </a:schemeClr>
            </a:solidFill>
            <a:prstDash val="solid"/>
          </a:ln>
        </p:spPr>
        <p:txBody>
          <a:bodyPr lIns="0" tIns="91440" rIns="0" bIns="0" anchor="ctr">
            <a:normAutofit/>
          </a:bodyPr>
          <a:lstStyle>
            <a:lvl1pPr marL="0" indent="0" algn="ctr">
              <a:buFontTx/>
              <a:buNone/>
              <a:defRPr sz="1400">
                <a:latin typeface="Gotham Medium" pitchFamily="2" charset="0"/>
                <a:cs typeface="Gotham Medium" pitchFamily="2" charset="0"/>
              </a:defRPr>
            </a:lvl1pPr>
          </a:lstStyle>
          <a:p>
            <a:r>
              <a:rPr lang="en-US" dirty="0"/>
              <a:t>DRAG AND DROP SPEAKER PHOTO HERE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28B8433E-D220-D945-8E99-AE5F34FF4F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2257" y="278557"/>
            <a:ext cx="10515600" cy="483443"/>
          </a:xfrm>
          <a:prstGeom prst="rect">
            <a:avLst/>
          </a:prstGeom>
        </p:spPr>
        <p:txBody>
          <a:bodyPr rIns="365760" anchor="ctr">
            <a:normAutofit/>
          </a:bodyPr>
          <a:lstStyle>
            <a:lvl1pPr algn="r">
              <a:defRPr sz="2800">
                <a:latin typeface="Gotham Medium" pitchFamily="2" charset="0"/>
                <a:cs typeface="Gotham Medium" pitchFamily="2" charset="0"/>
              </a:defRPr>
            </a:lvl1pPr>
          </a:lstStyle>
          <a:p>
            <a:r>
              <a:rPr lang="en-US" dirty="0"/>
              <a:t>Click to edit Master title style 2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D80929F-6A8C-EA44-8A1D-EC0053BBE74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0349" y="5551616"/>
            <a:ext cx="1027973" cy="1088443"/>
          </a:xfrm>
          <a:prstGeom prst="rect">
            <a:avLst/>
          </a:prstGeom>
        </p:spPr>
      </p:pic>
      <p:sp>
        <p:nvSpPr>
          <p:cNvPr id="7" name="Snip Diagonal Corner Rectangle 6">
            <a:extLst>
              <a:ext uri="{FF2B5EF4-FFF2-40B4-BE49-F238E27FC236}">
                <a16:creationId xmlns:a16="http://schemas.microsoft.com/office/drawing/2014/main" id="{3AD33CDB-1A2C-B643-B0EF-20BD3614EB01}"/>
              </a:ext>
            </a:extLst>
          </p:cNvPr>
          <p:cNvSpPr/>
          <p:nvPr userDrawn="1"/>
        </p:nvSpPr>
        <p:spPr>
          <a:xfrm>
            <a:off x="0" y="0"/>
            <a:ext cx="13882255" cy="6897025"/>
          </a:xfrm>
          <a:prstGeom prst="snip2DiagRect">
            <a:avLst>
              <a:gd name="adj1" fmla="val 0"/>
              <a:gd name="adj2" fmla="val 4765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otham Medium" pitchFamily="2" charset="0"/>
              <a:cs typeface="Gotham Medium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781575C-FF00-EF49-AF5E-75AAD9E683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0349" y="5551616"/>
            <a:ext cx="1027973" cy="108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6634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</p:bld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6890EC-8E94-D54B-BED8-D94B9FDB1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4413" y="428168"/>
            <a:ext cx="9163331" cy="712357"/>
          </a:xfrm>
        </p:spPr>
        <p:txBody>
          <a:bodyPr anchor="ctr">
            <a:normAutofit/>
          </a:bodyPr>
          <a:lstStyle>
            <a:lvl1pPr>
              <a:defRPr sz="2400">
                <a:solidFill>
                  <a:srgbClr val="ED5428"/>
                </a:solidFill>
                <a:latin typeface="Whitney HTF Book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DDC59F-1DA7-EE4E-ADC2-D43E0FB76B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8702" y="1823593"/>
            <a:ext cx="4627386" cy="4351338"/>
          </a:xfrm>
        </p:spPr>
        <p:txBody>
          <a:bodyPr>
            <a:noAutofit/>
          </a:bodyPr>
          <a:lstStyle>
            <a:lvl1pPr marL="0" indent="0">
              <a:buNone/>
              <a:defRPr sz="2000">
                <a:latin typeface="Whitney HTF Book" pitchFamily="2" charset="77"/>
              </a:defRPr>
            </a:lvl1pPr>
            <a:lvl2pPr marL="457200" indent="0">
              <a:buNone/>
              <a:defRPr sz="2000">
                <a:latin typeface="Whitney HTF Book" pitchFamily="2" charset="77"/>
              </a:defRPr>
            </a:lvl2pPr>
            <a:lvl3pPr marL="914400" indent="0">
              <a:buNone/>
              <a:defRPr sz="2000">
                <a:latin typeface="Whitney HTF Book" pitchFamily="2" charset="77"/>
              </a:defRPr>
            </a:lvl3pPr>
            <a:lvl4pPr marL="1371600" indent="0">
              <a:buNone/>
              <a:defRPr sz="2000">
                <a:latin typeface="Whitney HTF Book" pitchFamily="2" charset="77"/>
              </a:defRPr>
            </a:lvl4pPr>
            <a:lvl5pPr marL="1828800" indent="0">
              <a:buNone/>
              <a:defRPr sz="2000">
                <a:latin typeface="Whitney HTF Book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C306DBAE-4DB8-954E-864F-1D45F6992DE0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650470" y="1823593"/>
            <a:ext cx="4627386" cy="4351338"/>
          </a:xfrm>
        </p:spPr>
        <p:txBody>
          <a:bodyPr>
            <a:normAutofit/>
          </a:bodyPr>
          <a:lstStyle>
            <a:lvl1pPr marL="285750" indent="-285750">
              <a:buSzPct val="100000"/>
              <a:buFont typeface="Wingdings" pitchFamily="2" charset="2"/>
              <a:buChar char="§"/>
              <a:defRPr sz="1400">
                <a:latin typeface="Whitney HTF Book" pitchFamily="2" charset="77"/>
              </a:defRPr>
            </a:lvl1pPr>
            <a:lvl2pPr marL="742950" indent="-285750">
              <a:buSzPct val="100000"/>
              <a:buFont typeface="Wingdings" pitchFamily="2" charset="2"/>
              <a:buChar char="§"/>
              <a:defRPr sz="1400">
                <a:latin typeface="Whitney HTF Book" pitchFamily="2" charset="77"/>
              </a:defRPr>
            </a:lvl2pPr>
            <a:lvl3pPr marL="1200150" indent="-285750">
              <a:buSzPct val="100000"/>
              <a:buFont typeface="Wingdings" pitchFamily="2" charset="2"/>
              <a:buChar char="§"/>
              <a:defRPr sz="1400">
                <a:latin typeface="Whitney HTF Book" pitchFamily="2" charset="77"/>
              </a:defRPr>
            </a:lvl3pPr>
            <a:lvl4pPr marL="1657350" indent="-285750">
              <a:buSzPct val="100000"/>
              <a:buFont typeface="Wingdings" pitchFamily="2" charset="2"/>
              <a:buChar char="§"/>
              <a:defRPr sz="1400">
                <a:latin typeface="Whitney HTF Book" pitchFamily="2" charset="77"/>
              </a:defRPr>
            </a:lvl4pPr>
            <a:lvl5pPr marL="2114550" indent="-285750">
              <a:buSzPct val="100000"/>
              <a:buFont typeface="Wingdings" pitchFamily="2" charset="2"/>
              <a:buChar char="§"/>
              <a:defRPr sz="1400">
                <a:latin typeface="Whitney HTF Book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9051F55-FFF8-4072-931A-9D25C9649F93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18" name="Diagonal Stripe 17">
              <a:extLst>
                <a:ext uri="{FF2B5EF4-FFF2-40B4-BE49-F238E27FC236}">
                  <a16:creationId xmlns:a16="http://schemas.microsoft.com/office/drawing/2014/main" id="{65716176-2DF3-435F-ACB4-715E6CF86F5F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928A1B57-79EE-47F2-84E6-3ED1512AF010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Parallelogram 19">
              <a:extLst>
                <a:ext uri="{FF2B5EF4-FFF2-40B4-BE49-F238E27FC236}">
                  <a16:creationId xmlns:a16="http://schemas.microsoft.com/office/drawing/2014/main" id="{8040A817-176E-4F78-9ABE-1579D9032B10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rgbClr val="820E2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1" name="Parallelogram 20">
            <a:extLst>
              <a:ext uri="{FF2B5EF4-FFF2-40B4-BE49-F238E27FC236}">
                <a16:creationId xmlns:a16="http://schemas.microsoft.com/office/drawing/2014/main" id="{A5C9AA46-BF39-4DF1-A548-1A75455F1E25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56889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with Image">
  <p:cSld name="Title Slide with Imag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0"/>
          <p:cNvSpPr/>
          <p:nvPr/>
        </p:nvSpPr>
        <p:spPr>
          <a:xfrm rot="10800000" flipH="1">
            <a:off x="0" y="-6"/>
            <a:ext cx="10625328" cy="540411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7" name="Google Shape;17;p40"/>
          <p:cNvCxnSpPr/>
          <p:nvPr/>
        </p:nvCxnSpPr>
        <p:spPr>
          <a:xfrm rot="10800000" flipH="1">
            <a:off x="0" y="0"/>
            <a:ext cx="6030686" cy="3004456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" name="Google Shape;18;p40"/>
          <p:cNvSpPr>
            <a:spLocks noGrp="1"/>
          </p:cNvSpPr>
          <p:nvPr>
            <p:ph type="pic" idx="2"/>
          </p:nvPr>
        </p:nvSpPr>
        <p:spPr>
          <a:xfrm>
            <a:off x="1683398" y="860944"/>
            <a:ext cx="4428523" cy="5137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19" name="Google Shape;19;p40"/>
          <p:cNvCxnSpPr/>
          <p:nvPr/>
        </p:nvCxnSpPr>
        <p:spPr>
          <a:xfrm rot="10800000" flipH="1">
            <a:off x="9004301" y="3924299"/>
            <a:ext cx="3187700" cy="16891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0" name="Google Shape;20;p40" title="Title"/>
          <p:cNvSpPr txBox="1">
            <a:spLocks noGrp="1"/>
          </p:cNvSpPr>
          <p:nvPr>
            <p:ph type="ctrTitle"/>
          </p:nvPr>
        </p:nvSpPr>
        <p:spPr>
          <a:xfrm>
            <a:off x="6375721" y="2006084"/>
            <a:ext cx="4853573" cy="1616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Calibri"/>
              <a:buNone/>
              <a:defRPr sz="4300" b="1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0" title="Subtitle"/>
          <p:cNvSpPr txBox="1">
            <a:spLocks noGrp="1"/>
          </p:cNvSpPr>
          <p:nvPr>
            <p:ph type="subTitle" idx="1"/>
          </p:nvPr>
        </p:nvSpPr>
        <p:spPr>
          <a:xfrm>
            <a:off x="6375214" y="3640998"/>
            <a:ext cx="4854339" cy="1257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 b="0" i="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cxnSp>
        <p:nvCxnSpPr>
          <p:cNvPr id="22" name="Google Shape;22;p40"/>
          <p:cNvCxnSpPr/>
          <p:nvPr/>
        </p:nvCxnSpPr>
        <p:spPr>
          <a:xfrm rot="10800000" flipH="1">
            <a:off x="-17837" y="4700016"/>
            <a:ext cx="1919789" cy="1001054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8807841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5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5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5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993473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9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8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9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D8602-58DB-42EE-9633-836D4D12C4B3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67986-AC51-4A08-A013-B4E025793D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480263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6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56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6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6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65126491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6" name="Google Shape;36;p58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8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8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33903598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59"/>
          <p:cNvSpPr txBox="1"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59"/>
          <p:cNvSpPr txBox="1"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C888C"/>
              </a:buClr>
              <a:buSzPts val="2400"/>
              <a:buNone/>
              <a:defRPr sz="2400">
                <a:solidFill>
                  <a:srgbClr val="AC888C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AC888C"/>
              </a:buClr>
              <a:buSzPts val="2000"/>
              <a:buNone/>
              <a:defRPr sz="2000">
                <a:solidFill>
                  <a:srgbClr val="AC888C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AC888C"/>
              </a:buClr>
              <a:buSzPts val="1800"/>
              <a:buNone/>
              <a:defRPr sz="1800">
                <a:solidFill>
                  <a:srgbClr val="AC888C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AC888C"/>
              </a:buClr>
              <a:buSzPts val="1600"/>
              <a:buNone/>
              <a:defRPr sz="1600">
                <a:solidFill>
                  <a:srgbClr val="AC888C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AC888C"/>
              </a:buClr>
              <a:buSzPts val="1600"/>
              <a:buNone/>
              <a:defRPr sz="1600">
                <a:solidFill>
                  <a:srgbClr val="AC888C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AC888C"/>
              </a:buClr>
              <a:buSzPts val="1600"/>
              <a:buNone/>
              <a:defRPr sz="1600">
                <a:solidFill>
                  <a:srgbClr val="AC888C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AC888C"/>
              </a:buClr>
              <a:buSzPts val="1600"/>
              <a:buNone/>
              <a:defRPr sz="1600">
                <a:solidFill>
                  <a:srgbClr val="AC888C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AC888C"/>
              </a:buClr>
              <a:buSzPts val="1600"/>
              <a:buNone/>
              <a:defRPr sz="1600">
                <a:solidFill>
                  <a:srgbClr val="AC888C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AC888C"/>
              </a:buClr>
              <a:buSzPts val="1600"/>
              <a:buNone/>
              <a:defRPr sz="1600">
                <a:solidFill>
                  <a:srgbClr val="AC888C"/>
                </a:solidFill>
              </a:defRPr>
            </a:lvl9pPr>
          </a:lstStyle>
          <a:p>
            <a:endParaRPr/>
          </a:p>
        </p:txBody>
      </p:sp>
      <p:sp>
        <p:nvSpPr>
          <p:cNvPr id="42" name="Google Shape;42;p59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59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59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9570646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60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6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5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60"/>
          <p:cNvSpPr txBox="1">
            <a:spLocks noGrp="1"/>
          </p:cNvSpPr>
          <p:nvPr>
            <p:ph type="body" idx="2"/>
          </p:nvPr>
        </p:nvSpPr>
        <p:spPr>
          <a:xfrm>
            <a:off x="6197600" y="1825625"/>
            <a:ext cx="515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60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0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60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6772830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61"/>
          <p:cNvSpPr txBox="1"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1"/>
          <p:cNvSpPr txBox="1"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5" name="Google Shape;55;p61"/>
          <p:cNvSpPr txBox="1">
            <a:spLocks noGrp="1"/>
          </p:cNvSpPr>
          <p:nvPr>
            <p:ph type="body" idx="2"/>
          </p:nvPr>
        </p:nvSpPr>
        <p:spPr>
          <a:xfrm>
            <a:off x="840318" y="2505075"/>
            <a:ext cx="5158316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6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71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7" name="Google Shape;57;p6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71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61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61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61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18016096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62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2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2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62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54233395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63"/>
          <p:cNvSpPr txBox="1"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63"/>
          <p:cNvSpPr txBox="1">
            <a:spLocks noGrp="1"/>
          </p:cNvSpPr>
          <p:nvPr>
            <p:ph type="body"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9" name="Google Shape;69;p63"/>
          <p:cNvSpPr txBox="1">
            <a:spLocks noGrp="1"/>
          </p:cNvSpPr>
          <p:nvPr>
            <p:ph type="body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0" name="Google Shape;70;p63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3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3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73029414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64"/>
          <p:cNvSpPr txBox="1"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64"/>
          <p:cNvSpPr>
            <a:spLocks noGrp="1"/>
          </p:cNvSpPr>
          <p:nvPr>
            <p:ph type="pic" idx="2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Google Shape;76;p64"/>
          <p:cNvSpPr txBox="1">
            <a:spLocks noGrp="1"/>
          </p:cNvSpPr>
          <p:nvPr>
            <p:ph type="body" idx="1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7" name="Google Shape;77;p64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64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64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8315060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65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6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65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65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65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04544700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66"/>
          <p:cNvSpPr txBox="1">
            <a:spLocks noGrp="1"/>
          </p:cNvSpPr>
          <p:nvPr>
            <p:ph type="title"/>
          </p:nvPr>
        </p:nvSpPr>
        <p:spPr>
          <a:xfrm rot="5400000">
            <a:off x="7133432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66"/>
          <p:cNvSpPr txBox="1">
            <a:spLocks noGrp="1"/>
          </p:cNvSpPr>
          <p:nvPr>
            <p:ph type="body" idx="1"/>
          </p:nvPr>
        </p:nvSpPr>
        <p:spPr>
          <a:xfrm rot="5400000">
            <a:off x="1774032" y="-570706"/>
            <a:ext cx="5811838" cy="76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66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66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66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73490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D0020-7E20-4796-8DD3-39379B86E984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A6D2-AB20-4108-BDF4-FB4B571568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9222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9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8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9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D8602-58DB-42EE-9633-836D4D12C4B3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67986-AC51-4A08-A013-B4E025793D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04927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107FA-5C66-714D-B9EB-3CB796A3B7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1C1FD4-205A-9149-AD75-AA95D7E9A5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3BBB57-C01E-2E49-971A-9C79C4D30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EDF193-3F13-1D40-AB55-8517139D2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54D9B4-D903-084C-8DB6-612992CBB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882491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937D2-CE60-A64B-BA8F-4CD2E44A1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C2BC04-8970-DD40-92A1-A811A3F5C3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E2406B-CCE3-E242-A094-508767E615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31D11F-74F3-2042-B8F5-875F11CB7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3E55DB-DEE8-6D42-860A-01862B1ED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234997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3F262C-F280-BA48-89E4-1E80524C6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3C84E2-3F10-F040-9921-09790ED443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A24E7C-1ABB-264F-91F3-D539D5BF7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6784CA-3FD3-C14D-AB63-C36D39BAE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35C5BC-34D3-D543-BD5A-DF4ED8F0A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553802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5344E-289E-3F44-8361-7183BB6EC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01C2F5-212E-5B45-A347-93A76BE5F4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1C014B-0BB9-AB42-BFE0-2646EBB396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1577C5-FD63-2F4A-A9E7-11990F49F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782243-4454-1541-BD06-26E879657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45BE61-AA87-9E41-8D09-C7742C912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369928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E039D5-155B-BB45-AE96-C07A9246C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AD7F1D-6EAC-8D4E-9F46-8DA7EC39CF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4B2D5C-819A-A640-986B-A9C15BFA2C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F7C42D-CAFA-2840-964C-87B92672CF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C73B10-B6FB-E842-AB5B-D08555177A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DF0D10-4444-9F4A-8E14-8FF58AE86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577D439-D7A2-0D44-8F1E-56B49FE7C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0AEFA1-F958-4242-85F7-0B4A46431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512892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4448E-B6AB-0D4E-9AE7-20A35D39B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B3ED15-5A01-654C-81F4-083870A68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C2497A-356F-9A41-92A5-E2E667C39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CCCD94-4A9D-4640-B870-DCB931E2A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181379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2C209B-89A2-F64C-9FAF-1E8EAC675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8205DB-6305-1A4A-8C56-C5274DD5F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1102FB-94EA-B64B-BD6C-6B1858839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042196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A391C-924F-FB46-9FDF-69C8631FC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6B5A22-CCAA-C54D-8FBD-1B7E6A0F27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FC6E7C-A4A0-2148-9B0D-75A338C863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C17478-C538-4544-B5C6-EE6003688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2DEB99-7380-BD42-B911-F87649AA2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B28BE4-E49B-8840-BF3E-C6009844B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277353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EB58F-B4C2-4A40-96B3-C0056C5B2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44CA10-5886-514C-A9ED-D4EA9EA1B4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E677C3-470C-0C41-88A4-EB6BD7FF45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35776A-ECA8-7C42-8949-42E20EE0B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8C4102-2BA3-A44F-BCE3-8ECC4533F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575D36-DB80-9E42-8971-2591AC12A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822888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E23AC5-8296-3649-BDD3-12A0FE8BF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389987-7CC6-A04E-B8DB-E5F832022C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2FCA61-65C0-1146-8229-E609A9E8F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EA3D0F-9130-C64B-B525-2ECD8C95F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9422A0-85DC-2945-A79A-91B972D0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4234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D8602-58DB-42EE-9633-836D4D12C4B3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67986-AC51-4A08-A013-B4E025793D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80707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2CB22B-1F33-C74F-A51F-96345F8094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B6EBF0-875E-9E40-A4EA-C95356229F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F090E3-EBCD-C246-AF01-1FCE39347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AA082-96F7-A949-AD86-5DF28E0DB784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FC236D-DF5F-C441-BFA4-9DD34A234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6424C8-E7D7-344F-B350-29FB824F6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455943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6890EC-8E94-D54B-BED8-D94B9FDB1C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04413" y="428168"/>
            <a:ext cx="9163331" cy="712357"/>
          </a:xfrm>
        </p:spPr>
        <p:txBody>
          <a:bodyPr anchor="ctr">
            <a:normAutofit/>
          </a:bodyPr>
          <a:lstStyle>
            <a:lvl1pPr>
              <a:defRPr sz="2400">
                <a:solidFill>
                  <a:srgbClr val="ED5428"/>
                </a:solidFill>
                <a:latin typeface="Whitney HTF Book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DDC59F-1DA7-EE4E-ADC2-D43E0FB76B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8702" y="1823593"/>
            <a:ext cx="4627386" cy="4351338"/>
          </a:xfrm>
        </p:spPr>
        <p:txBody>
          <a:bodyPr>
            <a:noAutofit/>
          </a:bodyPr>
          <a:lstStyle>
            <a:lvl1pPr marL="0" indent="0">
              <a:buNone/>
              <a:defRPr sz="2000">
                <a:latin typeface="Whitney HTF Book" pitchFamily="2" charset="77"/>
              </a:defRPr>
            </a:lvl1pPr>
            <a:lvl2pPr marL="457200" indent="0">
              <a:buNone/>
              <a:defRPr sz="2000">
                <a:latin typeface="Whitney HTF Book" pitchFamily="2" charset="77"/>
              </a:defRPr>
            </a:lvl2pPr>
            <a:lvl3pPr marL="914400" indent="0">
              <a:buNone/>
              <a:defRPr sz="2000">
                <a:latin typeface="Whitney HTF Book" pitchFamily="2" charset="77"/>
              </a:defRPr>
            </a:lvl3pPr>
            <a:lvl4pPr marL="1371600" indent="0">
              <a:buNone/>
              <a:defRPr sz="2000">
                <a:latin typeface="Whitney HTF Book" pitchFamily="2" charset="77"/>
              </a:defRPr>
            </a:lvl4pPr>
            <a:lvl5pPr marL="1828800" indent="0">
              <a:buNone/>
              <a:defRPr sz="2000">
                <a:latin typeface="Whitney HTF Book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C306DBAE-4DB8-954E-864F-1D45F6992DE0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5650470" y="1823593"/>
            <a:ext cx="4627386" cy="4351338"/>
          </a:xfrm>
        </p:spPr>
        <p:txBody>
          <a:bodyPr>
            <a:normAutofit/>
          </a:bodyPr>
          <a:lstStyle>
            <a:lvl1pPr marL="285750" indent="-285750">
              <a:buSzPct val="100000"/>
              <a:buFont typeface="Wingdings" pitchFamily="2" charset="2"/>
              <a:buChar char="§"/>
              <a:defRPr sz="1400">
                <a:latin typeface="Whitney HTF Book" pitchFamily="2" charset="77"/>
              </a:defRPr>
            </a:lvl1pPr>
            <a:lvl2pPr marL="742950" indent="-285750">
              <a:buSzPct val="100000"/>
              <a:buFont typeface="Wingdings" pitchFamily="2" charset="2"/>
              <a:buChar char="§"/>
              <a:defRPr sz="1400">
                <a:latin typeface="Whitney HTF Book" pitchFamily="2" charset="77"/>
              </a:defRPr>
            </a:lvl2pPr>
            <a:lvl3pPr marL="1200150" indent="-285750">
              <a:buSzPct val="100000"/>
              <a:buFont typeface="Wingdings" pitchFamily="2" charset="2"/>
              <a:buChar char="§"/>
              <a:defRPr sz="1400">
                <a:latin typeface="Whitney HTF Book" pitchFamily="2" charset="77"/>
              </a:defRPr>
            </a:lvl3pPr>
            <a:lvl4pPr marL="1657350" indent="-285750">
              <a:buSzPct val="100000"/>
              <a:buFont typeface="Wingdings" pitchFamily="2" charset="2"/>
              <a:buChar char="§"/>
              <a:defRPr sz="1400">
                <a:latin typeface="Whitney HTF Book" pitchFamily="2" charset="77"/>
              </a:defRPr>
            </a:lvl4pPr>
            <a:lvl5pPr marL="2114550" indent="-285750">
              <a:buSzPct val="100000"/>
              <a:buFont typeface="Wingdings" pitchFamily="2" charset="2"/>
              <a:buChar char="§"/>
              <a:defRPr sz="1400">
                <a:latin typeface="Whitney HTF Book" pitchFamily="2" charset="77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9051F55-FFF8-4072-931A-9D25C9649F93}"/>
              </a:ext>
            </a:extLst>
          </p:cNvPr>
          <p:cNvGrpSpPr/>
          <p:nvPr userDrawn="1"/>
        </p:nvGrpSpPr>
        <p:grpSpPr>
          <a:xfrm flipH="1">
            <a:off x="7561328" y="0"/>
            <a:ext cx="4831840" cy="3541007"/>
            <a:chOff x="-192127" y="-2"/>
            <a:chExt cx="4831840" cy="3367272"/>
          </a:xfrm>
        </p:grpSpPr>
        <p:sp>
          <p:nvSpPr>
            <p:cNvPr id="18" name="Diagonal Stripe 17">
              <a:extLst>
                <a:ext uri="{FF2B5EF4-FFF2-40B4-BE49-F238E27FC236}">
                  <a16:creationId xmlns:a16="http://schemas.microsoft.com/office/drawing/2014/main" id="{65716176-2DF3-435F-ACB4-715E6CF86F5F}"/>
                </a:ext>
              </a:extLst>
            </p:cNvPr>
            <p:cNvSpPr/>
            <p:nvPr userDrawn="1"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>
                <a:solidFill>
                  <a:schemeClr val="tx1"/>
                </a:solidFill>
              </a:endParaRP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928A1B57-79EE-47F2-84E6-3ED1512AF010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1433638" y="-2"/>
              <a:ext cx="1240971" cy="916595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Parallelogram 19">
              <a:extLst>
                <a:ext uri="{FF2B5EF4-FFF2-40B4-BE49-F238E27FC236}">
                  <a16:creationId xmlns:a16="http://schemas.microsoft.com/office/drawing/2014/main" id="{8040A817-176E-4F78-9ABE-1579D9032B10}"/>
                </a:ext>
              </a:extLst>
            </p:cNvPr>
            <p:cNvSpPr/>
            <p:nvPr userDrawn="1"/>
          </p:nvSpPr>
          <p:spPr>
            <a:xfrm rot="19421162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rgbClr val="840A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1" name="Parallelogram 20">
            <a:extLst>
              <a:ext uri="{FF2B5EF4-FFF2-40B4-BE49-F238E27FC236}">
                <a16:creationId xmlns:a16="http://schemas.microsoft.com/office/drawing/2014/main" id="{A5C9AA46-BF39-4DF1-A548-1A75455F1E25}"/>
              </a:ext>
            </a:extLst>
          </p:cNvPr>
          <p:cNvSpPr/>
          <p:nvPr userDrawn="1"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34418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>
            <a:extLst>
              <a:ext uri="{FF2B5EF4-FFF2-40B4-BE49-F238E27FC236}">
                <a16:creationId xmlns:a16="http://schemas.microsoft.com/office/drawing/2014/main" id="{037924D2-2AB4-4BE1-9687-836615C72DFC}"/>
              </a:ext>
            </a:extLst>
          </p:cNvPr>
          <p:cNvSpPr/>
          <p:nvPr userDrawn="1"/>
        </p:nvSpPr>
        <p:spPr>
          <a:xfrm flipV="1">
            <a:off x="0" y="-7"/>
            <a:ext cx="9229725" cy="4600581"/>
          </a:xfrm>
          <a:prstGeom prst="rtTriangle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00" noProof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73B47EE6-EDE6-4881-B456-B37D9C1ADE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83399" y="860945"/>
            <a:ext cx="4428523" cy="5137089"/>
          </a:xfrm>
          <a:custGeom>
            <a:avLst/>
            <a:gdLst>
              <a:gd name="connsiteX0" fmla="*/ 2214261 w 4428523"/>
              <a:gd name="connsiteY0" fmla="*/ 0 h 5137089"/>
              <a:gd name="connsiteX1" fmla="*/ 4428523 w 4428523"/>
              <a:gd name="connsiteY1" fmla="*/ 1107131 h 5137089"/>
              <a:gd name="connsiteX2" fmla="*/ 4428523 w 4428523"/>
              <a:gd name="connsiteY2" fmla="*/ 4029957 h 5137089"/>
              <a:gd name="connsiteX3" fmla="*/ 2214261 w 4428523"/>
              <a:gd name="connsiteY3" fmla="*/ 5137089 h 5137089"/>
              <a:gd name="connsiteX4" fmla="*/ 0 w 4428523"/>
              <a:gd name="connsiteY4" fmla="*/ 4029957 h 5137089"/>
              <a:gd name="connsiteX5" fmla="*/ 0 w 4428523"/>
              <a:gd name="connsiteY5" fmla="*/ 1107131 h 5137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28523" h="5137089">
                <a:moveTo>
                  <a:pt x="2214261" y="0"/>
                </a:moveTo>
                <a:lnTo>
                  <a:pt x="4428523" y="1107131"/>
                </a:lnTo>
                <a:lnTo>
                  <a:pt x="4428523" y="4029957"/>
                </a:lnTo>
                <a:lnTo>
                  <a:pt x="2214261" y="5137089"/>
                </a:lnTo>
                <a:lnTo>
                  <a:pt x="0" y="4029957"/>
                </a:lnTo>
                <a:lnTo>
                  <a:pt x="0" y="1107131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 noProof="0"/>
              <a:t>Click icon to add picture</a:t>
            </a:r>
          </a:p>
        </p:txBody>
      </p:sp>
      <p:sp>
        <p:nvSpPr>
          <p:cNvPr id="2" name="Title 1" title="Title">
            <a:extLst>
              <a:ext uri="{FF2B5EF4-FFF2-40B4-BE49-F238E27FC236}">
                <a16:creationId xmlns:a16="http://schemas.microsoft.com/office/drawing/2014/main" id="{A648E0EA-49ED-4F2D-A107-8FCE6301FC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75722" y="2006084"/>
            <a:ext cx="4853573" cy="1616252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300" b="1">
                <a:solidFill>
                  <a:schemeClr val="accent1"/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ubtitle 2" title="Subtitle">
            <a:extLst>
              <a:ext uri="{FF2B5EF4-FFF2-40B4-BE49-F238E27FC236}">
                <a16:creationId xmlns:a16="http://schemas.microsoft.com/office/drawing/2014/main" id="{06317687-D49E-41F7-A330-C78C728F0D1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75215" y="3640998"/>
            <a:ext cx="4854339" cy="125757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 spc="300">
                <a:solidFill>
                  <a:schemeClr val="accent6"/>
                </a:solidFill>
                <a:latin typeface="+mn-lt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95093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4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8" name="Google Shape;278;p4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9" name="Google Shape;279;p4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96911921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5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2" name="Google Shape;282;p5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3" name="Google Shape;283;p5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4" name="Google Shape;284;p5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5" name="Google Shape;285;p5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16378947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6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8" name="Google Shape;288;p6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89" name="Google Shape;289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1" name="Google Shape;291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57401413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6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p6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95" name="Google Shape;295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6" name="Google Shape;296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7" name="Google Shape;297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25939555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6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0" name="Google Shape;300;p6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1" name="Google Shape;301;p6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2" name="Google Shape;302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3" name="Google Shape;303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4" name="Google Shape;304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85565185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7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7" name="Google Shape;307;p7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08" name="Google Shape;308;p7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9" name="Google Shape;309;p7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10" name="Google Shape;310;p7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1" name="Google Shape;311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2" name="Google Shape;312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3" name="Google Shape;313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34563798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7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6" name="Google Shape;316;p7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7" name="Google Shape;317;p7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8" name="Google Shape;318;p7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219518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6835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D8602-58DB-42EE-9633-836D4D12C4B3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567986-AC51-4A08-A013-B4E025793D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607697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7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1" name="Google Shape;321;p7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322" name="Google Shape;322;p7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23" name="Google Shape;323;p7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4" name="Google Shape;324;p7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5" name="Google Shape;325;p7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3494336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7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8" name="Google Shape;328;p7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9" name="Google Shape;329;p7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30" name="Google Shape;330;p7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1" name="Google Shape;331;p7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2" name="Google Shape;332;p7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1121035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7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5" name="Google Shape;335;p7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6" name="Google Shape;336;p7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7" name="Google Shape;337;p7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8" name="Google Shape;338;p7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25626682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7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1" name="Google Shape;341;p7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2" name="Google Shape;342;p7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3" name="Google Shape;343;p7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4" name="Google Shape;344;p7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5225967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49"/>
          <p:cNvSpPr txBox="1">
            <a:spLocks noGrp="1"/>
          </p:cNvSpPr>
          <p:nvPr>
            <p:ph type="title"/>
          </p:nvPr>
        </p:nvSpPr>
        <p:spPr>
          <a:xfrm>
            <a:off x="1473200" y="368100"/>
            <a:ext cx="8966000" cy="9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47" name="Google Shape;347;p49"/>
          <p:cNvSpPr txBox="1">
            <a:spLocks noGrp="1"/>
          </p:cNvSpPr>
          <p:nvPr>
            <p:ph type="body" idx="1"/>
          </p:nvPr>
        </p:nvSpPr>
        <p:spPr>
          <a:xfrm>
            <a:off x="1473200" y="1703500"/>
            <a:ext cx="10109200" cy="48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4191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20E2E"/>
              </a:buClr>
              <a:buSzPts val="3000"/>
              <a:buChar char="▸"/>
              <a:defRPr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810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▹"/>
              <a:defRPr/>
            </a:lvl2pPr>
            <a:lvl3pPr marL="1371600" lvl="2" indent="-3810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▹"/>
              <a:defRPr/>
            </a:lvl3pPr>
            <a:lvl4pPr marL="1828800" lvl="3" indent="-3429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▹"/>
              <a:defRPr/>
            </a:lvl4pPr>
            <a:lvl5pPr marL="2286000" lvl="4" indent="-3429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▹"/>
              <a:defRPr/>
            </a:lvl5pPr>
            <a:lvl6pPr marL="2743200" lvl="5" indent="-3429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▹"/>
              <a:defRPr/>
            </a:lvl6pPr>
            <a:lvl7pPr marL="3200400" lvl="6" indent="-3429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▹"/>
              <a:defRPr/>
            </a:lvl7pPr>
            <a:lvl8pPr marL="3657600" lvl="7" indent="-3429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▹"/>
              <a:defRPr/>
            </a:lvl8pPr>
            <a:lvl9pPr marL="4114800" lvl="8" indent="-3429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▹"/>
              <a:defRPr/>
            </a:lvl9pPr>
          </a:lstStyle>
          <a:p>
            <a:endParaRPr/>
          </a:p>
        </p:txBody>
      </p:sp>
      <p:sp>
        <p:nvSpPr>
          <p:cNvPr id="348" name="Google Shape;348;p49"/>
          <p:cNvSpPr txBox="1">
            <a:spLocks noGrp="1"/>
          </p:cNvSpPr>
          <p:nvPr>
            <p:ph type="sldNum" idx="12"/>
          </p:nvPr>
        </p:nvSpPr>
        <p:spPr>
          <a:xfrm>
            <a:off x="11338500" y="5896200"/>
            <a:ext cx="793200" cy="9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Verdana"/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Verdana"/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Verdana"/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Verdana"/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Verdana"/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Verdana"/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Verdana"/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Verdana"/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Verdana"/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96713952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912645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981007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44"/>
          <p:cNvSpPr txBox="1">
            <a:spLocks noGrp="1"/>
          </p:cNvSpPr>
          <p:nvPr>
            <p:ph type="title"/>
          </p:nvPr>
        </p:nvSpPr>
        <p:spPr>
          <a:xfrm>
            <a:off x="838200" y="1640114"/>
            <a:ext cx="10515600" cy="880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4" name="Google Shape;204;p44"/>
          <p:cNvSpPr txBox="1">
            <a:spLocks noGrp="1"/>
          </p:cNvSpPr>
          <p:nvPr>
            <p:ph type="body" idx="1"/>
          </p:nvPr>
        </p:nvSpPr>
        <p:spPr>
          <a:xfrm>
            <a:off x="838200" y="2699657"/>
            <a:ext cx="10515600" cy="3477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5" name="Google Shape;205;p44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44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44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31847895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0"/>
          <p:cNvSpPr txBox="1"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90"/>
          <p:cNvSpPr txBox="1"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17" name="Google Shape;217;p90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90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90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7097355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91"/>
          <p:cNvSpPr txBox="1">
            <a:spLocks noGrp="1"/>
          </p:cNvSpPr>
          <p:nvPr>
            <p:ph type="title"/>
          </p:nvPr>
        </p:nvSpPr>
        <p:spPr>
          <a:xfrm>
            <a:off x="838200" y="1640114"/>
            <a:ext cx="10515600" cy="880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91"/>
          <p:cNvSpPr txBox="1">
            <a:spLocks noGrp="1"/>
          </p:cNvSpPr>
          <p:nvPr>
            <p:ph type="body" idx="1"/>
          </p:nvPr>
        </p:nvSpPr>
        <p:spPr>
          <a:xfrm>
            <a:off x="838200" y="2670629"/>
            <a:ext cx="5181600" cy="35063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3" name="Google Shape;223;p91"/>
          <p:cNvSpPr txBox="1">
            <a:spLocks noGrp="1"/>
          </p:cNvSpPr>
          <p:nvPr>
            <p:ph type="body" idx="2"/>
          </p:nvPr>
        </p:nvSpPr>
        <p:spPr>
          <a:xfrm>
            <a:off x="6172200" y="2670629"/>
            <a:ext cx="5181600" cy="35063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4" name="Google Shape;224;p91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5" name="Google Shape;225;p91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91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415123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86200"/>
            <a:ext cx="12192000" cy="2971800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65000"/>
                  <a:alpha val="53000"/>
                </a:schemeClr>
              </a:gs>
              <a:gs pos="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87117"/>
            <a:ext cx="10363200" cy="610820"/>
          </a:xfrm>
        </p:spPr>
        <p:txBody>
          <a:bodyPr/>
          <a:lstStyle>
            <a:lvl1pPr algn="ctr">
              <a:defRPr lang="en-US" sz="40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399020"/>
            <a:ext cx="8534400" cy="764440"/>
          </a:xfrm>
        </p:spPr>
        <p:txBody>
          <a:bodyPr>
            <a:normAutofit/>
          </a:bodyPr>
          <a:lstStyle>
            <a:lvl1pPr marL="0" indent="0" algn="ctr">
              <a:buNone/>
              <a:defRPr lang="en-US" sz="24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094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FBA6-2761-4532-85C5-00CC4783C776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3239-21C9-4014-AFCB-150CD0246A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56922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92"/>
          <p:cNvSpPr txBox="1">
            <a:spLocks noGrp="1"/>
          </p:cNvSpPr>
          <p:nvPr>
            <p:ph type="title"/>
          </p:nvPr>
        </p:nvSpPr>
        <p:spPr>
          <a:xfrm>
            <a:off x="839788" y="1611086"/>
            <a:ext cx="10515600" cy="834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92"/>
          <p:cNvSpPr txBox="1">
            <a:spLocks noGrp="1"/>
          </p:cNvSpPr>
          <p:nvPr>
            <p:ph type="body" idx="1"/>
          </p:nvPr>
        </p:nvSpPr>
        <p:spPr>
          <a:xfrm>
            <a:off x="839789" y="2612572"/>
            <a:ext cx="5157787" cy="544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230" name="Google Shape;230;p92"/>
          <p:cNvSpPr txBox="1">
            <a:spLocks noGrp="1"/>
          </p:cNvSpPr>
          <p:nvPr>
            <p:ph type="body" idx="2"/>
          </p:nvPr>
        </p:nvSpPr>
        <p:spPr>
          <a:xfrm>
            <a:off x="839789" y="3323771"/>
            <a:ext cx="5157787" cy="2865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1" name="Google Shape;231;p92"/>
          <p:cNvSpPr txBox="1">
            <a:spLocks noGrp="1"/>
          </p:cNvSpPr>
          <p:nvPr>
            <p:ph type="body" idx="3"/>
          </p:nvPr>
        </p:nvSpPr>
        <p:spPr>
          <a:xfrm>
            <a:off x="6172201" y="2612572"/>
            <a:ext cx="5183188" cy="544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232" name="Google Shape;232;p92"/>
          <p:cNvSpPr txBox="1">
            <a:spLocks noGrp="1"/>
          </p:cNvSpPr>
          <p:nvPr>
            <p:ph type="body" idx="4"/>
          </p:nvPr>
        </p:nvSpPr>
        <p:spPr>
          <a:xfrm>
            <a:off x="6172201" y="3323771"/>
            <a:ext cx="5183188" cy="2865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3" name="Google Shape;233;p92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4" name="Google Shape;234;p92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92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72415339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93"/>
          <p:cNvSpPr txBox="1">
            <a:spLocks noGrp="1"/>
          </p:cNvSpPr>
          <p:nvPr>
            <p:ph type="title"/>
          </p:nvPr>
        </p:nvSpPr>
        <p:spPr>
          <a:xfrm>
            <a:off x="838200" y="1640114"/>
            <a:ext cx="10515600" cy="880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8" name="Google Shape;238;p93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9" name="Google Shape;239;p93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93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83331866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eedback Slide" type="blank">
  <p:cSld name="Feedback Slide"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Google Shape;242;p9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877145" y="2753206"/>
            <a:ext cx="4340728" cy="1066892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94"/>
          <p:cNvSpPr txBox="1"/>
          <p:nvPr/>
        </p:nvSpPr>
        <p:spPr>
          <a:xfrm>
            <a:off x="1797627" y="3597442"/>
            <a:ext cx="8666019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Your feedback helps ATD continue to provide top-notch educational programs that help you stay on top of a changing profession.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Evaluations forms for this session are available via the </a:t>
            </a:r>
            <a:r>
              <a:rPr lang="en-US" sz="18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mobile app </a:t>
            </a:r>
            <a:r>
              <a:rPr lang="en-US"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and at the following link: </a:t>
            </a:r>
            <a:r>
              <a:rPr lang="en-US" sz="1800" u="sng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http://www.atdconference.org/attendees.  </a:t>
            </a:r>
            <a:endParaRPr sz="1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879559396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95"/>
          <p:cNvSpPr txBox="1">
            <a:spLocks noGrp="1"/>
          </p:cNvSpPr>
          <p:nvPr>
            <p:ph type="title"/>
          </p:nvPr>
        </p:nvSpPr>
        <p:spPr>
          <a:xfrm>
            <a:off x="839788" y="1640114"/>
            <a:ext cx="3932237" cy="13316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6" name="Google Shape;246;p95"/>
          <p:cNvSpPr txBox="1">
            <a:spLocks noGrp="1"/>
          </p:cNvSpPr>
          <p:nvPr>
            <p:ph type="body" idx="1"/>
          </p:nvPr>
        </p:nvSpPr>
        <p:spPr>
          <a:xfrm>
            <a:off x="5183188" y="1640114"/>
            <a:ext cx="6172200" cy="4220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247" name="Google Shape;247;p95"/>
          <p:cNvSpPr txBox="1">
            <a:spLocks noGrp="1"/>
          </p:cNvSpPr>
          <p:nvPr>
            <p:ph type="body" idx="2"/>
          </p:nvPr>
        </p:nvSpPr>
        <p:spPr>
          <a:xfrm>
            <a:off x="839788" y="3091544"/>
            <a:ext cx="3932237" cy="27774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248" name="Google Shape;248;p95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9" name="Google Shape;249;p95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0" name="Google Shape;250;p95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39836547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96"/>
          <p:cNvSpPr txBox="1">
            <a:spLocks noGrp="1"/>
          </p:cNvSpPr>
          <p:nvPr>
            <p:ph type="title"/>
          </p:nvPr>
        </p:nvSpPr>
        <p:spPr>
          <a:xfrm>
            <a:off x="839788" y="1611086"/>
            <a:ext cx="3932237" cy="112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3" name="Google Shape;253;p96"/>
          <p:cNvSpPr>
            <a:spLocks noGrp="1"/>
          </p:cNvSpPr>
          <p:nvPr>
            <p:ph type="pic" idx="2"/>
          </p:nvPr>
        </p:nvSpPr>
        <p:spPr>
          <a:xfrm>
            <a:off x="5183188" y="1611086"/>
            <a:ext cx="6172200" cy="4249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4" name="Google Shape;254;p96"/>
          <p:cNvSpPr txBox="1">
            <a:spLocks noGrp="1"/>
          </p:cNvSpPr>
          <p:nvPr>
            <p:ph type="body" idx="1"/>
          </p:nvPr>
        </p:nvSpPr>
        <p:spPr>
          <a:xfrm>
            <a:off x="839788" y="2859314"/>
            <a:ext cx="3932237" cy="3009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255" name="Google Shape;255;p96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96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7" name="Google Shape;257;p96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71160987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97"/>
          <p:cNvSpPr txBox="1">
            <a:spLocks noGrp="1"/>
          </p:cNvSpPr>
          <p:nvPr>
            <p:ph type="title"/>
          </p:nvPr>
        </p:nvSpPr>
        <p:spPr>
          <a:xfrm>
            <a:off x="838200" y="1640114"/>
            <a:ext cx="10515600" cy="880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0" name="Google Shape;260;p97"/>
          <p:cNvSpPr txBox="1">
            <a:spLocks noGrp="1"/>
          </p:cNvSpPr>
          <p:nvPr>
            <p:ph type="body" idx="1"/>
          </p:nvPr>
        </p:nvSpPr>
        <p:spPr>
          <a:xfrm rot="5400000">
            <a:off x="4357347" y="-819490"/>
            <a:ext cx="3477306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1" name="Google Shape;261;p97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2" name="Google Shape;262;p97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3" name="Google Shape;263;p97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99195984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98"/>
          <p:cNvSpPr txBox="1">
            <a:spLocks noGrp="1"/>
          </p:cNvSpPr>
          <p:nvPr>
            <p:ph type="title"/>
          </p:nvPr>
        </p:nvSpPr>
        <p:spPr>
          <a:xfrm rot="5400000">
            <a:off x="7814469" y="2637631"/>
            <a:ext cx="4449764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6" name="Google Shape;266;p98"/>
          <p:cNvSpPr txBox="1">
            <a:spLocks noGrp="1"/>
          </p:cNvSpPr>
          <p:nvPr>
            <p:ph type="body" idx="1"/>
          </p:nvPr>
        </p:nvSpPr>
        <p:spPr>
          <a:xfrm rot="5400000">
            <a:off x="2480469" y="84932"/>
            <a:ext cx="4449763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7" name="Google Shape;267;p98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p98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9" name="Google Shape;269;p98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15125132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75B0AB-9D85-5041-9E47-089B467D25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4307B2-D3C2-CC47-A7C5-11F7757948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9870BE-C4CD-AA49-929F-72ECD6AB64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00F3E8-44A1-B34D-AFC8-22A2D183E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Copyright 2019 ROI Institute Inc. – No part of this document can be reproduced, stored in a retrieval system, or transmitted in any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85C6B4-65D3-7E4C-BAF2-E79E91574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010107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01F86C-8344-1B43-A2A1-D499A15C4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75811-89A4-7641-A157-448F7CE58E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CC4609-C3A9-6D42-B585-C3319EE0B9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8D2460-50D8-3E44-BB24-AE2639359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Copyright 2019 ROI Institute Inc. – No part of this document can be reproduced, stored in a retrieval system, or transmitted in any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F71630-124A-B745-9999-E8BFCBD5F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401735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41BD01-604A-3E48-A770-742BE3F73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D9D435-F898-6041-86A7-F28833E18B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2F941-E2C0-6D41-8717-2399982694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52D32C-F938-C94D-BFA3-0471CE39A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Copyright 2019 ROI Institute Inc. – No part of this document can be reproduced, stored in a retrieval system, or transmitted in any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F182F8-B560-FC40-B2BC-4183696A6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8674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FBA6-2761-4532-85C5-00CC4783C776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3239-21C9-4014-AFCB-150CD0246A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071473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F0F6F-9A28-D545-A1E5-3ECA5FC7A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AFDB91-858D-AB4A-BF7C-15940642B1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CDB23D-02A8-E740-85D4-6DE867354A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6610FF-6883-2546-A290-1B178AC390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E21CE6-8288-274C-A66C-7E001453B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Copyright 2019 ROI Institute Inc. – No part of this document can be reproduced, stored in a retrieval system, or transmitted in any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388A08-E661-034F-9E73-E73455D21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209108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5A6BC-814B-F940-AF44-5A49584A7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B80CA3-819A-E549-8356-59722F193B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5E5D80-89A3-724D-B3C0-57F11EB8AC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97C8D4-8224-E84D-BDF7-1FBD92D3C4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E82926-FC98-5540-AFAC-01E788364F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6853A2-8506-8542-9360-328F706E77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3A16F3F-0383-4C48-833E-DECB4C748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Copyright 2019 ROI Institute Inc. – No part of this document can be reproduced, stored in a retrieval system, or transmitted in any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3B4F06-8C16-4045-8C5B-4B2A56C71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88280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BDBAE5-618B-4A40-888A-C21CAD90E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1A4690-A3F1-5F4A-9B06-F5AB66DC8C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7AB880-AB3C-1145-A22C-F6190105F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Copyright 2019 ROI Institute Inc. – No part of this document can be reproduced, stored in a retrieval system, or transmitted in any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B0146E-BF35-2C47-9913-773B5C059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365506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262B72A-C11E-F542-8786-CD7DE1788B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E5B739-19A0-C542-942F-125D89447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Copyright 2019 ROI Institute Inc. – No part of this document can be reproduced, stored in a retrieval system, or transmitted in any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BB484C-B4E7-9149-A13E-57B2059C5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635794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2F5938-CF5F-7A4A-AD20-846A59708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1BAA7C-4517-C847-8341-3AABEAE490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7FB286-A071-FD47-9BB5-CDE3ACDE3F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9A6114-7157-DF40-BB6A-042672FAEB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FF2F22-5FC9-464C-BAD5-CF58F5541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Copyright 2019 ROI Institute Inc. – No part of this document can be reproduced, stored in a retrieval system, or transmitted in any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94051B-CBBA-5745-A733-1C28FFCE7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154569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102C2-9F0E-994F-AA10-2A8CDC64B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15DFE94-B20E-BB41-B25A-68B7813E99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5D8DA9-3310-E545-96B3-3A6C6779D1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77CE1D-6FFD-FB4E-901F-2D6E1BBB5D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6C9A03-AFCF-814E-AD4C-91F1A571E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Copyright 2019 ROI Institute Inc. – No part of this document can be reproduced, stored in a retrieval system, or transmitted in any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0F8BD8-7F4C-8349-92A0-6BDFEC4B3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510765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925F1-A7B7-E848-BFE9-6DDB1DB0F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7C93A3-253F-5D4A-97D6-CE48F242B2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5E6E4C-8704-2146-AB49-EA4258C24F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E6299B-9CD6-C24B-94BB-0BBA11F56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Copyright 2019 ROI Institute Inc. – No part of this document can be reproduced, stored in a retrieval system, or transmitted in any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D9704A-8E26-3648-B869-5E2A36D24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373149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ABF7816-2AF7-E64D-9782-BA8A1D6DF3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AC1048-2850-F040-AF6F-9E126106FA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34A2BB-1C37-1045-ABF0-080353D1AE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F78BEB-0476-E446-9209-2F28E5984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Copyright 2019 ROI Institute Inc. – No part of this document can be reproduced, stored in a retrieval system, or transmitted in any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1FB824-59BA-4F4C-80C6-42365DEA2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180581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13D38-E59B-4CB4-BF11-5160C7638F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A96480-7C32-4699-924F-04E6351700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2BC612-618C-409E-941D-AEC588BC7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1D247B-6BCD-6A4E-9DB5-3CA30284A8EC}" type="datetime1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C4A450-9736-44ED-85DD-C331F9D20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A3EF47-51DD-493F-A527-42B13B782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766705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12F6D-F43A-4B4F-84F7-143B963D8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0F94D2-82C1-46EF-A773-0D5884127F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820E2E"/>
              </a:buClr>
              <a:defRPr/>
            </a:lvl1pPr>
            <a:lvl2pPr>
              <a:buClr>
                <a:srgbClr val="820E2E"/>
              </a:buClr>
              <a:defRPr/>
            </a:lvl2pPr>
            <a:lvl3pPr>
              <a:buClr>
                <a:srgbClr val="820E2E"/>
              </a:buClr>
              <a:defRPr/>
            </a:lvl3pPr>
            <a:lvl4pPr>
              <a:buClr>
                <a:srgbClr val="820E2E"/>
              </a:buClr>
              <a:defRPr/>
            </a:lvl4pPr>
            <a:lvl5pPr>
              <a:buClr>
                <a:srgbClr val="820E2E"/>
              </a:buClr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8E9994-2CA0-44D6-9A6B-DC39E99BD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AC793-09B8-C242-B1FA-59AFD73A3E37}" type="datetime1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0BEF13-2C78-4362-85F3-4DDDFFAF0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E078CB-9D7A-4E47-993A-01A74979C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320204"/>
            <a:ext cx="2743200" cy="365125"/>
          </a:xfrm>
        </p:spPr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3338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FBA6-2761-4532-85C5-00CC4783C776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3239-21C9-4014-AFCB-150CD0246A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580553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2B87F-A50B-4283-BAE1-6F38D7BA3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A79DDE-7135-4C6E-89EC-56BB900C56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46D497-E39D-4152-8A9C-66D1E839E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E1633-718F-EE4E-9FEA-67D12DEAB6B7}" type="datetime1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1064B8-7F80-48A5-92E3-D5EE1C2F9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55FF59-41C8-46BB-AD66-DC519108A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613576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7BC78-93ED-46AE-8010-3C6456A28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894657-99BE-4460-A46D-DEA7395B86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BE7734-B315-4991-BCF9-E3D9E9EB2B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A8D7C9-D56E-4559-AFB8-3982882CD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CEDA3-E9C3-F04D-8F39-FA70201CC21F}" type="datetime1">
              <a:rPr lang="en-US" smtClean="0"/>
              <a:t>9/20/2023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E1F375-6F0E-4C40-83E4-19ED5841A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17054C-81C7-40F7-A8CF-DB28A2BED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356349"/>
            <a:ext cx="2743200" cy="365125"/>
          </a:xfrm>
        </p:spPr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064526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EF83A4-7EF3-41CB-B53D-9A9ADA392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422F71-25DA-4481-85EB-A8AC755DAC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9B4806-2041-48F9-87D0-3E06CEA8E3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B2F746-2496-4270-9CAC-FAE455F1D5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E8D7411-C1B9-4FA6-9838-4E5A9A0A56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8B96038-4F98-4820-86B8-B32134CCE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4B173B-FD50-164F-A36E-F04E6C4FAD8A}" type="datetime1">
              <a:rPr lang="en-US" smtClean="0"/>
              <a:t>9/20/2023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E0568E9-37E6-4C63-9C7F-5C0D0A2C4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6B700A-4D69-493C-877B-0ABC42347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907287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C6C4E-C539-4919-BEEB-0861CE156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39C433-5443-427D-A1F6-03818A286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E8A42-4626-8C43-850A-F97F78F72C55}" type="datetime1">
              <a:rPr lang="en-US" smtClean="0"/>
              <a:t>9/20/2023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125EBB-D03C-499A-B544-B2B528A6B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F09940-D2D2-4343-9AAC-DFF78692B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859126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9699D28-4B72-4196-A684-4ADD04BD3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008C5-129D-4947-A736-9ECB06B6AA77}" type="datetime1">
              <a:rPr lang="en-US" smtClean="0"/>
              <a:t>9/20/2023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B99E43-7F41-462E-BAAF-C51A92B8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67CDD2-E748-4CB4-A5C8-EC11F3995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845177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9221EF-1A90-4CEB-86C8-14B3069AD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870B6-28AE-42A2-B10F-FD6FA524FE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CE29A9-DD75-4BBB-8D7D-4F06059D3B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23640C-6DCA-4474-9D92-B077DA4AB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B82498-DC97-444E-9075-65F70720D307}" type="datetime1">
              <a:rPr lang="en-US" smtClean="0"/>
              <a:t>9/20/2023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C8973D-ECDF-4DEA-8E1C-D4E4F42CC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774EC9-3AA2-43FA-B522-51EDBC6C2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713311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5105B-5DB0-4DBF-8F91-38DDD4B34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FAAB282-A978-4042-8178-F16CB74550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947E74-00FC-45A2-B908-7F43197274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3CFF7B-069B-4A4A-B48B-B45B5BC89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6FAF1-A7AD-E646-B12E-7D730D77C70D}" type="datetime1">
              <a:rPr lang="en-US" smtClean="0"/>
              <a:t>9/20/2023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B06AC2-304E-4487-85A5-2DCE6F55C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8FB8EF-4EE2-4F4D-8414-3A8B25667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425218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A8A8FA-A99C-4FBE-83C3-8725E0844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B1067D-75BA-4D97-8B65-DE25FFCE82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83FA3-5E8F-48FE-B391-462D0FDA9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24434-FA0A-5E48-93D5-202B7168321E}" type="datetime1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AC10E0-F848-41C5-955B-CB5770A1C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5363AA-BD01-463D-9859-71A6A0800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633511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B34E561-FB6E-4DDE-B5DF-AF8789503F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6562F7-4B20-4960-9BBB-4AF654032F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478CD0-4987-46C5-9AD5-C31C4C01E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7E125-31FB-DC48-B823-9462705AFF60}" type="datetime1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9D6434-841D-4447-847D-AFAA64634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DB5F4E-758A-4D77-8B2F-FA9375A2E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479562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5804EA-1818-479F-A180-8D42F27C5E6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4533164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FBA6-2761-4532-85C5-00CC4783C776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3239-21C9-4014-AFCB-150CD0246A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431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8C8DF-CEE8-634F-AA52-F26C48011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C721272-A197-BA4B-94F8-C832182E3A1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54F1E8-9FA4-C246-BFBC-29E0F4373B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2304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5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5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FBA6-2761-4532-85C5-00CC4783C776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3239-21C9-4014-AFCB-150CD0246A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0603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7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2" y="1535117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FBA6-2761-4532-85C5-00CC4783C776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3239-21C9-4014-AFCB-150CD0246A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9051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FBA6-2761-4532-85C5-00CC4783C776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3239-21C9-4014-AFCB-150CD0246A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788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6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D0020-7E20-4796-8DD3-39379B86E984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A6D2-AB20-4108-BDF4-FB4B571568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20779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FBA6-2761-4532-85C5-00CC4783C776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latin typeface="+mn-lt"/>
              </a:defRPr>
            </a:lvl1pPr>
          </a:lstStyle>
          <a:p>
            <a:fld id="{DE363239-21C9-4014-AFCB-150CD0246AC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04236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3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6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FBA6-2761-4532-85C5-00CC4783C776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3239-21C9-4014-AFCB-150CD0246A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47189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4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2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FBA6-2761-4532-85C5-00CC4783C776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3239-21C9-4014-AFCB-150CD0246A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89131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FBA6-2761-4532-85C5-00CC4783C776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3239-21C9-4014-AFCB-150CD0246A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09575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3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FBA6-2761-4532-85C5-00CC4783C776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3239-21C9-4014-AFCB-150CD0246A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72208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86200"/>
            <a:ext cx="12192000" cy="2971800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65000"/>
                  <a:alpha val="53000"/>
                </a:schemeClr>
              </a:gs>
              <a:gs pos="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87117"/>
            <a:ext cx="10363200" cy="610820"/>
          </a:xfrm>
        </p:spPr>
        <p:txBody>
          <a:bodyPr/>
          <a:lstStyle>
            <a:lvl1pPr algn="ctr">
              <a:defRPr lang="en-US" sz="40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399020"/>
            <a:ext cx="8534400" cy="764440"/>
          </a:xfrm>
        </p:spPr>
        <p:txBody>
          <a:bodyPr>
            <a:normAutofit/>
          </a:bodyPr>
          <a:lstStyle>
            <a:lvl1pPr marL="0" indent="0" algn="ctr">
              <a:buNone/>
              <a:defRPr lang="en-US" sz="24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094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FBA6-2761-4532-85C5-00CC4783C776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3239-21C9-4014-AFCB-150CD0246A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31477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FBA6-2761-4532-85C5-00CC4783C776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3239-21C9-4014-AFCB-150CD0246A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27819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FBA6-2761-4532-85C5-00CC4783C776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3239-21C9-4014-AFCB-150CD0246A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48566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FBA6-2761-4532-85C5-00CC4783C776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3239-21C9-4014-AFCB-150CD0246A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70356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5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5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FBA6-2761-4532-85C5-00CC4783C776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3239-21C9-4014-AFCB-150CD0246A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452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D0020-7E20-4796-8DD3-39379B86E984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A6D2-AB20-4108-BDF4-FB4B571568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85708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7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2" y="1535117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FBA6-2761-4532-85C5-00CC4783C776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3239-21C9-4014-AFCB-150CD0246A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13414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FBA6-2761-4532-85C5-00CC4783C776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3239-21C9-4014-AFCB-150CD0246A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71711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FBA6-2761-4532-85C5-00CC4783C776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latin typeface="+mn-lt"/>
              </a:defRPr>
            </a:lvl1pPr>
          </a:lstStyle>
          <a:p>
            <a:fld id="{DE363239-21C9-4014-AFCB-150CD0246AC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18079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3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6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FBA6-2761-4532-85C5-00CC4783C776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3239-21C9-4014-AFCB-150CD0246A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09433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4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2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FBA6-2761-4532-85C5-00CC4783C776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3239-21C9-4014-AFCB-150CD0246A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17491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FBA6-2761-4532-85C5-00CC4783C776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3239-21C9-4014-AFCB-150CD0246A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81915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3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FBA6-2761-4532-85C5-00CC4783C776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3239-21C9-4014-AFCB-150CD0246A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11852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18022-83E5-4AED-9DDD-E70474CAC3C5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170EC-6A92-43B0-B82C-BDD1E0656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648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18022-83E5-4AED-9DDD-E70474CAC3C5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170EC-6A92-43B0-B82C-BDD1E0656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56085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6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18022-83E5-4AED-9DDD-E70474CAC3C5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170EC-6A92-43B0-B82C-BDD1E0656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095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8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9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9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D0020-7E20-4796-8DD3-39379B86E984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A6D2-AB20-4108-BDF4-FB4B571568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09845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18022-83E5-4AED-9DDD-E70474CAC3C5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170EC-6A92-43B0-B82C-BDD1E0656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19593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8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9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9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18022-83E5-4AED-9DDD-E70474CAC3C5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170EC-6A92-43B0-B82C-BDD1E0656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61447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18022-83E5-4AED-9DDD-E70474CAC3C5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170EC-6A92-43B0-B82C-BDD1E0656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68203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18022-83E5-4AED-9DDD-E70474CAC3C5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170EC-6A92-43B0-B82C-BDD1E0656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08491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9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8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9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18022-83E5-4AED-9DDD-E70474CAC3C5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170EC-6A92-43B0-B82C-BDD1E0656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75416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9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8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9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18022-83E5-4AED-9DDD-E70474CAC3C5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170EC-6A92-43B0-B82C-BDD1E0656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43922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18022-83E5-4AED-9DDD-E70474CAC3C5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170EC-6A92-43B0-B82C-BDD1E0656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516393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6835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A18022-83E5-4AED-9DDD-E70474CAC3C5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170EC-6A92-43B0-B82C-BDD1E0656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62590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86200"/>
            <a:ext cx="12192000" cy="2971800"/>
          </a:xfrm>
          <a:prstGeom prst="rect">
            <a:avLst/>
          </a:prstGeom>
          <a:gradFill flip="none" rotWithShape="1">
            <a:gsLst>
              <a:gs pos="100000">
                <a:schemeClr val="bg1">
                  <a:lumMod val="65000"/>
                  <a:alpha val="53000"/>
                </a:schemeClr>
              </a:gs>
              <a:gs pos="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87117"/>
            <a:ext cx="10363200" cy="610820"/>
          </a:xfrm>
        </p:spPr>
        <p:txBody>
          <a:bodyPr/>
          <a:lstStyle>
            <a:lvl1pPr algn="ctr">
              <a:defRPr lang="en-US" sz="4000" kern="12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399020"/>
            <a:ext cx="8534400" cy="764440"/>
          </a:xfrm>
        </p:spPr>
        <p:txBody>
          <a:bodyPr>
            <a:normAutofit/>
          </a:bodyPr>
          <a:lstStyle>
            <a:lvl1pPr marL="0" indent="0" algn="ctr">
              <a:buNone/>
              <a:defRPr lang="en-US" sz="2400" kern="120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094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FBA6-2761-4532-85C5-00CC4783C7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3239-21C9-4014-AFCB-150CD0246AC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10207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FBA6-2761-4532-85C5-00CC4783C7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3239-21C9-4014-AFCB-150CD0246AC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923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D0020-7E20-4796-8DD3-39379B86E984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A6D2-AB20-4108-BDF4-FB4B571568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98276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FBA6-2761-4532-85C5-00CC4783C7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3239-21C9-4014-AFCB-150CD0246AC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15018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FBA6-2761-4532-85C5-00CC4783C7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3239-21C9-4014-AFCB-150CD0246AC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99286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5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5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FBA6-2761-4532-85C5-00CC4783C7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3239-21C9-4014-AFCB-150CD0246AC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072316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7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2" y="1535117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FBA6-2761-4532-85C5-00CC4783C7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3239-21C9-4014-AFCB-150CD0246AC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37569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FBA6-2761-4532-85C5-00CC4783C7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3239-21C9-4014-AFCB-150CD0246AC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735805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FBA6-2761-4532-85C5-00CC4783C7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3239-21C9-4014-AFCB-150CD0246AC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19994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3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6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FBA6-2761-4532-85C5-00CC4783C7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3239-21C9-4014-AFCB-150CD0246AC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12353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4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2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FBA6-2761-4532-85C5-00CC4783C7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3239-21C9-4014-AFCB-150CD0246AC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9230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FBA6-2761-4532-85C5-00CC4783C7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3239-21C9-4014-AFCB-150CD0246AC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11783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3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4FBA6-2761-4532-85C5-00CC4783C7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363239-21C9-4014-AFCB-150CD0246AC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1227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D0020-7E20-4796-8DD3-39379B86E984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A6D2-AB20-4108-BDF4-FB4B571568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40587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996B7-1339-4731-BEB2-423871857921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29603-0F78-4E4B-BC8A-9672306B6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5141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996B7-1339-4731-BEB2-423871857921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29603-0F78-4E4B-BC8A-9672306B6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71938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6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996B7-1339-4731-BEB2-423871857921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29603-0F78-4E4B-BC8A-9672306B6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75121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996B7-1339-4731-BEB2-423871857921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29603-0F78-4E4B-BC8A-9672306B6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55489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8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9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9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996B7-1339-4731-BEB2-423871857921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29603-0F78-4E4B-BC8A-9672306B6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75444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996B7-1339-4731-BEB2-423871857921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29603-0F78-4E4B-BC8A-9672306B6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22518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996B7-1339-4731-BEB2-423871857921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29603-0F78-4E4B-BC8A-9672306B6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04359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9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8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9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996B7-1339-4731-BEB2-423871857921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29603-0F78-4E4B-BC8A-9672306B6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87149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9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8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9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996B7-1339-4731-BEB2-423871857921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29603-0F78-4E4B-BC8A-9672306B6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402083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996B7-1339-4731-BEB2-423871857921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29603-0F78-4E4B-BC8A-9672306B6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483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9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8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9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D0020-7E20-4796-8DD3-39379B86E984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A6D2-AB20-4108-BDF4-FB4B571568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46151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6835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996B7-1339-4731-BEB2-423871857921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29603-0F78-4E4B-BC8A-9672306B62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84000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7D604-F236-4C5F-996C-F7895658A97A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9ADA9-D1C1-461D-80BA-3F24FD0A6B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19819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7D604-F236-4C5F-996C-F7895658A97A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9ADA9-D1C1-461D-80BA-3F24FD0A6B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52976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6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7D604-F236-4C5F-996C-F7895658A97A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9ADA9-D1C1-461D-80BA-3F24FD0A6B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07178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7D604-F236-4C5F-996C-F7895658A97A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9ADA9-D1C1-461D-80BA-3F24FD0A6B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90245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8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9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9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7D604-F236-4C5F-996C-F7895658A97A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9ADA9-D1C1-461D-80BA-3F24FD0A6B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32391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7D604-F236-4C5F-996C-F7895658A97A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9ADA9-D1C1-461D-80BA-3F24FD0A6B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23420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7D604-F236-4C5F-996C-F7895658A97A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9ADA9-D1C1-461D-80BA-3F24FD0A6B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6388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9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8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9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7D604-F236-4C5F-996C-F7895658A97A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9ADA9-D1C1-461D-80BA-3F24FD0A6B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64716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9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8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9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7D604-F236-4C5F-996C-F7895658A97A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9ADA9-D1C1-461D-80BA-3F24FD0A6B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83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9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8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9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D0020-7E20-4796-8DD3-39379B86E984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A6D2-AB20-4108-BDF4-FB4B571568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1103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7D604-F236-4C5F-996C-F7895658A97A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9ADA9-D1C1-461D-80BA-3F24FD0A6B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00792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6835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7D604-F236-4C5F-996C-F7895658A97A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B9ADA9-D1C1-461D-80BA-3F24FD0A6B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47628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73E13-1E5E-4C93-A6C4-770D158D40CA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06EAB-5DD9-4688-9B11-38350512E1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2334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73E13-1E5E-4C93-A6C4-770D158D40CA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06EAB-5DD9-4688-9B11-38350512E1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4529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6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73E13-1E5E-4C93-A6C4-770D158D40CA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06EAB-5DD9-4688-9B11-38350512E1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11186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73E13-1E5E-4C93-A6C4-770D158D40CA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06EAB-5DD9-4688-9B11-38350512E1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38725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8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9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9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73E13-1E5E-4C93-A6C4-770D158D40CA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06EAB-5DD9-4688-9B11-38350512E1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93172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73E13-1E5E-4C93-A6C4-770D158D40CA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06EAB-5DD9-4688-9B11-38350512E1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56455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73E13-1E5E-4C93-A6C4-770D158D40CA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06EAB-5DD9-4688-9B11-38350512E1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55397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9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8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9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73E13-1E5E-4C93-A6C4-770D158D40CA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B06EAB-5DD9-4688-9B11-38350512E1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646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9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11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107.xml"/><Relationship Id="rId10" Type="http://schemas.openxmlformats.org/officeDocument/2006/relationships/slideLayout" Target="../slideLayouts/slideLayout112.xml"/><Relationship Id="rId4" Type="http://schemas.openxmlformats.org/officeDocument/2006/relationships/slideLayout" Target="../slideLayouts/slideLayout106.xml"/><Relationship Id="rId9" Type="http://schemas.openxmlformats.org/officeDocument/2006/relationships/slideLayout" Target="../slideLayouts/slideLayout111.xml"/><Relationship Id="rId14" Type="http://schemas.openxmlformats.org/officeDocument/2006/relationships/image" Target="../media/image2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1.xml"/><Relationship Id="rId3" Type="http://schemas.openxmlformats.org/officeDocument/2006/relationships/slideLayout" Target="../slideLayouts/slideLayout116.xml"/><Relationship Id="rId7" Type="http://schemas.openxmlformats.org/officeDocument/2006/relationships/slideLayout" Target="../slideLayouts/slideLayout120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5.xml"/><Relationship Id="rId1" Type="http://schemas.openxmlformats.org/officeDocument/2006/relationships/slideLayout" Target="../slideLayouts/slideLayout114.xml"/><Relationship Id="rId6" Type="http://schemas.openxmlformats.org/officeDocument/2006/relationships/slideLayout" Target="../slideLayouts/slideLayout119.xml"/><Relationship Id="rId11" Type="http://schemas.openxmlformats.org/officeDocument/2006/relationships/slideLayout" Target="../slideLayouts/slideLayout124.xml"/><Relationship Id="rId5" Type="http://schemas.openxmlformats.org/officeDocument/2006/relationships/slideLayout" Target="../slideLayouts/slideLayout118.xml"/><Relationship Id="rId10" Type="http://schemas.openxmlformats.org/officeDocument/2006/relationships/slideLayout" Target="../slideLayouts/slideLayout123.xml"/><Relationship Id="rId4" Type="http://schemas.openxmlformats.org/officeDocument/2006/relationships/slideLayout" Target="../slideLayouts/slideLayout117.xml"/><Relationship Id="rId9" Type="http://schemas.openxmlformats.org/officeDocument/2006/relationships/slideLayout" Target="../slideLayouts/slideLayout122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2.xml"/><Relationship Id="rId3" Type="http://schemas.openxmlformats.org/officeDocument/2006/relationships/slideLayout" Target="../slideLayouts/slideLayout127.xml"/><Relationship Id="rId7" Type="http://schemas.openxmlformats.org/officeDocument/2006/relationships/slideLayout" Target="../slideLayouts/slideLayout131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6.xm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5" Type="http://schemas.openxmlformats.org/officeDocument/2006/relationships/slideLayout" Target="../slideLayouts/slideLayout129.xml"/><Relationship Id="rId10" Type="http://schemas.openxmlformats.org/officeDocument/2006/relationships/slideLayout" Target="../slideLayouts/slideLayout134.xm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3.xml"/><Relationship Id="rId13" Type="http://schemas.openxmlformats.org/officeDocument/2006/relationships/theme" Target="../theme/theme13.xml"/><Relationship Id="rId3" Type="http://schemas.openxmlformats.org/officeDocument/2006/relationships/slideLayout" Target="../slideLayouts/slideLayout138.xml"/><Relationship Id="rId7" Type="http://schemas.openxmlformats.org/officeDocument/2006/relationships/slideLayout" Target="../slideLayouts/slideLayout142.xml"/><Relationship Id="rId12" Type="http://schemas.openxmlformats.org/officeDocument/2006/relationships/slideLayout" Target="../slideLayouts/slideLayout147.xml"/><Relationship Id="rId2" Type="http://schemas.openxmlformats.org/officeDocument/2006/relationships/slideLayout" Target="../slideLayouts/slideLayout137.xml"/><Relationship Id="rId1" Type="http://schemas.openxmlformats.org/officeDocument/2006/relationships/slideLayout" Target="../slideLayouts/slideLayout136.xml"/><Relationship Id="rId6" Type="http://schemas.openxmlformats.org/officeDocument/2006/relationships/slideLayout" Target="../slideLayouts/slideLayout141.xml"/><Relationship Id="rId11" Type="http://schemas.openxmlformats.org/officeDocument/2006/relationships/slideLayout" Target="../slideLayouts/slideLayout146.xml"/><Relationship Id="rId5" Type="http://schemas.openxmlformats.org/officeDocument/2006/relationships/slideLayout" Target="../slideLayouts/slideLayout140.xml"/><Relationship Id="rId10" Type="http://schemas.openxmlformats.org/officeDocument/2006/relationships/slideLayout" Target="../slideLayouts/slideLayout145.xml"/><Relationship Id="rId4" Type="http://schemas.openxmlformats.org/officeDocument/2006/relationships/slideLayout" Target="../slideLayouts/slideLayout139.xml"/><Relationship Id="rId9" Type="http://schemas.openxmlformats.org/officeDocument/2006/relationships/slideLayout" Target="../slideLayouts/slideLayout144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5.xml"/><Relationship Id="rId13" Type="http://schemas.openxmlformats.org/officeDocument/2006/relationships/slideLayout" Target="../slideLayouts/slideLayout160.xml"/><Relationship Id="rId3" Type="http://schemas.openxmlformats.org/officeDocument/2006/relationships/slideLayout" Target="../slideLayouts/slideLayout150.xml"/><Relationship Id="rId7" Type="http://schemas.openxmlformats.org/officeDocument/2006/relationships/slideLayout" Target="../slideLayouts/slideLayout154.xml"/><Relationship Id="rId12" Type="http://schemas.openxmlformats.org/officeDocument/2006/relationships/slideLayout" Target="../slideLayouts/slideLayout159.xml"/><Relationship Id="rId2" Type="http://schemas.openxmlformats.org/officeDocument/2006/relationships/slideLayout" Target="../slideLayouts/slideLayout149.xml"/><Relationship Id="rId1" Type="http://schemas.openxmlformats.org/officeDocument/2006/relationships/slideLayout" Target="../slideLayouts/slideLayout148.xml"/><Relationship Id="rId6" Type="http://schemas.openxmlformats.org/officeDocument/2006/relationships/slideLayout" Target="../slideLayouts/slideLayout153.xml"/><Relationship Id="rId11" Type="http://schemas.openxmlformats.org/officeDocument/2006/relationships/slideLayout" Target="../slideLayouts/slideLayout158.xml"/><Relationship Id="rId5" Type="http://schemas.openxmlformats.org/officeDocument/2006/relationships/slideLayout" Target="../slideLayouts/slideLayout152.xml"/><Relationship Id="rId15" Type="http://schemas.openxmlformats.org/officeDocument/2006/relationships/theme" Target="../theme/theme14.xml"/><Relationship Id="rId10" Type="http://schemas.openxmlformats.org/officeDocument/2006/relationships/slideLayout" Target="../slideLayouts/slideLayout157.xml"/><Relationship Id="rId4" Type="http://schemas.openxmlformats.org/officeDocument/2006/relationships/slideLayout" Target="../slideLayouts/slideLayout151.xml"/><Relationship Id="rId9" Type="http://schemas.openxmlformats.org/officeDocument/2006/relationships/slideLayout" Target="../slideLayouts/slideLayout156.xml"/><Relationship Id="rId14" Type="http://schemas.openxmlformats.org/officeDocument/2006/relationships/slideLayout" Target="../slideLayouts/slideLayout161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9.xml"/><Relationship Id="rId13" Type="http://schemas.openxmlformats.org/officeDocument/2006/relationships/slideLayout" Target="../slideLayouts/slideLayout174.xml"/><Relationship Id="rId3" Type="http://schemas.openxmlformats.org/officeDocument/2006/relationships/slideLayout" Target="../slideLayouts/slideLayout164.xml"/><Relationship Id="rId7" Type="http://schemas.openxmlformats.org/officeDocument/2006/relationships/slideLayout" Target="../slideLayouts/slideLayout168.xml"/><Relationship Id="rId12" Type="http://schemas.openxmlformats.org/officeDocument/2006/relationships/slideLayout" Target="../slideLayouts/slideLayout173.xml"/><Relationship Id="rId2" Type="http://schemas.openxmlformats.org/officeDocument/2006/relationships/slideLayout" Target="../slideLayouts/slideLayout163.xml"/><Relationship Id="rId1" Type="http://schemas.openxmlformats.org/officeDocument/2006/relationships/slideLayout" Target="../slideLayouts/slideLayout162.xml"/><Relationship Id="rId6" Type="http://schemas.openxmlformats.org/officeDocument/2006/relationships/slideLayout" Target="../slideLayouts/slideLayout167.xml"/><Relationship Id="rId11" Type="http://schemas.openxmlformats.org/officeDocument/2006/relationships/slideLayout" Target="../slideLayouts/slideLayout172.xml"/><Relationship Id="rId5" Type="http://schemas.openxmlformats.org/officeDocument/2006/relationships/slideLayout" Target="../slideLayouts/slideLayout166.xml"/><Relationship Id="rId10" Type="http://schemas.openxmlformats.org/officeDocument/2006/relationships/slideLayout" Target="../slideLayouts/slideLayout171.xml"/><Relationship Id="rId4" Type="http://schemas.openxmlformats.org/officeDocument/2006/relationships/slideLayout" Target="../slideLayouts/slideLayout165.xml"/><Relationship Id="rId9" Type="http://schemas.openxmlformats.org/officeDocument/2006/relationships/slideLayout" Target="../slideLayouts/slideLayout170.xml"/><Relationship Id="rId14" Type="http://schemas.openxmlformats.org/officeDocument/2006/relationships/theme" Target="../theme/theme15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2.xml"/><Relationship Id="rId13" Type="http://schemas.openxmlformats.org/officeDocument/2006/relationships/slideLayout" Target="../slideLayouts/slideLayout187.xml"/><Relationship Id="rId3" Type="http://schemas.openxmlformats.org/officeDocument/2006/relationships/slideLayout" Target="../slideLayouts/slideLayout177.xml"/><Relationship Id="rId7" Type="http://schemas.openxmlformats.org/officeDocument/2006/relationships/slideLayout" Target="../slideLayouts/slideLayout181.xml"/><Relationship Id="rId12" Type="http://schemas.openxmlformats.org/officeDocument/2006/relationships/slideLayout" Target="../slideLayouts/slideLayout186.xml"/><Relationship Id="rId2" Type="http://schemas.openxmlformats.org/officeDocument/2006/relationships/slideLayout" Target="../slideLayouts/slideLayout176.xml"/><Relationship Id="rId1" Type="http://schemas.openxmlformats.org/officeDocument/2006/relationships/slideLayout" Target="../slideLayouts/slideLayout175.xml"/><Relationship Id="rId6" Type="http://schemas.openxmlformats.org/officeDocument/2006/relationships/slideLayout" Target="../slideLayouts/slideLayout180.xml"/><Relationship Id="rId11" Type="http://schemas.openxmlformats.org/officeDocument/2006/relationships/slideLayout" Target="../slideLayouts/slideLayout185.xml"/><Relationship Id="rId5" Type="http://schemas.openxmlformats.org/officeDocument/2006/relationships/slideLayout" Target="../slideLayouts/slideLayout179.xml"/><Relationship Id="rId10" Type="http://schemas.openxmlformats.org/officeDocument/2006/relationships/slideLayout" Target="../slideLayouts/slideLayout184.xml"/><Relationship Id="rId4" Type="http://schemas.openxmlformats.org/officeDocument/2006/relationships/slideLayout" Target="../slideLayouts/slideLayout178.xml"/><Relationship Id="rId9" Type="http://schemas.openxmlformats.org/officeDocument/2006/relationships/slideLayout" Target="../slideLayouts/slideLayout183.xml"/><Relationship Id="rId14" Type="http://schemas.openxmlformats.org/officeDocument/2006/relationships/theme" Target="../theme/theme16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5.xml"/><Relationship Id="rId13" Type="http://schemas.openxmlformats.org/officeDocument/2006/relationships/theme" Target="../theme/theme17.xml"/><Relationship Id="rId3" Type="http://schemas.openxmlformats.org/officeDocument/2006/relationships/slideLayout" Target="../slideLayouts/slideLayout190.xml"/><Relationship Id="rId7" Type="http://schemas.openxmlformats.org/officeDocument/2006/relationships/slideLayout" Target="../slideLayouts/slideLayout194.xml"/><Relationship Id="rId12" Type="http://schemas.openxmlformats.org/officeDocument/2006/relationships/slideLayout" Target="../slideLayouts/slideLayout199.xml"/><Relationship Id="rId2" Type="http://schemas.openxmlformats.org/officeDocument/2006/relationships/slideLayout" Target="../slideLayouts/slideLayout189.xml"/><Relationship Id="rId1" Type="http://schemas.openxmlformats.org/officeDocument/2006/relationships/slideLayout" Target="../slideLayouts/slideLayout188.xml"/><Relationship Id="rId6" Type="http://schemas.openxmlformats.org/officeDocument/2006/relationships/slideLayout" Target="../slideLayouts/slideLayout193.xml"/><Relationship Id="rId11" Type="http://schemas.openxmlformats.org/officeDocument/2006/relationships/slideLayout" Target="../slideLayouts/slideLayout198.xml"/><Relationship Id="rId5" Type="http://schemas.openxmlformats.org/officeDocument/2006/relationships/slideLayout" Target="../slideLayouts/slideLayout192.xml"/><Relationship Id="rId10" Type="http://schemas.openxmlformats.org/officeDocument/2006/relationships/slideLayout" Target="../slideLayouts/slideLayout197.xml"/><Relationship Id="rId4" Type="http://schemas.openxmlformats.org/officeDocument/2006/relationships/slideLayout" Target="../slideLayouts/slideLayout191.xml"/><Relationship Id="rId9" Type="http://schemas.openxmlformats.org/officeDocument/2006/relationships/slideLayout" Target="../slideLayouts/slideLayout196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7.xml"/><Relationship Id="rId13" Type="http://schemas.openxmlformats.org/officeDocument/2006/relationships/slideLayout" Target="../slideLayouts/slideLayout212.xml"/><Relationship Id="rId3" Type="http://schemas.openxmlformats.org/officeDocument/2006/relationships/slideLayout" Target="../slideLayouts/slideLayout202.xml"/><Relationship Id="rId7" Type="http://schemas.openxmlformats.org/officeDocument/2006/relationships/slideLayout" Target="../slideLayouts/slideLayout206.xml"/><Relationship Id="rId12" Type="http://schemas.openxmlformats.org/officeDocument/2006/relationships/slideLayout" Target="../slideLayouts/slideLayout211.xml"/><Relationship Id="rId2" Type="http://schemas.openxmlformats.org/officeDocument/2006/relationships/slideLayout" Target="../slideLayouts/slideLayout201.xml"/><Relationship Id="rId1" Type="http://schemas.openxmlformats.org/officeDocument/2006/relationships/slideLayout" Target="../slideLayouts/slideLayout200.xml"/><Relationship Id="rId6" Type="http://schemas.openxmlformats.org/officeDocument/2006/relationships/slideLayout" Target="../slideLayouts/slideLayout205.xml"/><Relationship Id="rId11" Type="http://schemas.openxmlformats.org/officeDocument/2006/relationships/slideLayout" Target="../slideLayouts/slideLayout210.xml"/><Relationship Id="rId5" Type="http://schemas.openxmlformats.org/officeDocument/2006/relationships/slideLayout" Target="../slideLayouts/slideLayout204.xml"/><Relationship Id="rId10" Type="http://schemas.openxmlformats.org/officeDocument/2006/relationships/slideLayout" Target="../slideLayouts/slideLayout209.xml"/><Relationship Id="rId4" Type="http://schemas.openxmlformats.org/officeDocument/2006/relationships/slideLayout" Target="../slideLayouts/slideLayout203.xml"/><Relationship Id="rId9" Type="http://schemas.openxmlformats.org/officeDocument/2006/relationships/slideLayout" Target="../slideLayouts/slideLayout208.xml"/><Relationship Id="rId14" Type="http://schemas.openxmlformats.org/officeDocument/2006/relationships/theme" Target="../theme/theme18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0.xml"/><Relationship Id="rId13" Type="http://schemas.openxmlformats.org/officeDocument/2006/relationships/theme" Target="../theme/theme19.xml"/><Relationship Id="rId3" Type="http://schemas.openxmlformats.org/officeDocument/2006/relationships/slideLayout" Target="../slideLayouts/slideLayout215.xml"/><Relationship Id="rId7" Type="http://schemas.openxmlformats.org/officeDocument/2006/relationships/slideLayout" Target="../slideLayouts/slideLayout219.xml"/><Relationship Id="rId12" Type="http://schemas.openxmlformats.org/officeDocument/2006/relationships/slideLayout" Target="../slideLayouts/slideLayout224.xml"/><Relationship Id="rId2" Type="http://schemas.openxmlformats.org/officeDocument/2006/relationships/slideLayout" Target="../slideLayouts/slideLayout214.xml"/><Relationship Id="rId1" Type="http://schemas.openxmlformats.org/officeDocument/2006/relationships/slideLayout" Target="../slideLayouts/slideLayout213.xml"/><Relationship Id="rId6" Type="http://schemas.openxmlformats.org/officeDocument/2006/relationships/slideLayout" Target="../slideLayouts/slideLayout218.xml"/><Relationship Id="rId11" Type="http://schemas.openxmlformats.org/officeDocument/2006/relationships/slideLayout" Target="../slideLayouts/slideLayout223.xml"/><Relationship Id="rId5" Type="http://schemas.openxmlformats.org/officeDocument/2006/relationships/slideLayout" Target="../slideLayouts/slideLayout217.xml"/><Relationship Id="rId10" Type="http://schemas.openxmlformats.org/officeDocument/2006/relationships/slideLayout" Target="../slideLayouts/slideLayout222.xml"/><Relationship Id="rId4" Type="http://schemas.openxmlformats.org/officeDocument/2006/relationships/slideLayout" Target="../slideLayouts/slideLayout216.xml"/><Relationship Id="rId9" Type="http://schemas.openxmlformats.org/officeDocument/2006/relationships/slideLayout" Target="../slideLayouts/slideLayout22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20.xml.rels><?xml version="1.0" encoding="UTF-8" standalone="yes"?>
<Relationships xmlns="http://schemas.openxmlformats.org/package/2006/relationships"><Relationship Id="rId3" Type="http://schemas.openxmlformats.org/officeDocument/2006/relationships/theme" Target="../theme/theme20.xml"/><Relationship Id="rId2" Type="http://schemas.openxmlformats.org/officeDocument/2006/relationships/slideLayout" Target="../slideLayouts/slideLayout226.xml"/><Relationship Id="rId1" Type="http://schemas.openxmlformats.org/officeDocument/2006/relationships/slideLayout" Target="../slideLayouts/slideLayout225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4.xml"/><Relationship Id="rId3" Type="http://schemas.openxmlformats.org/officeDocument/2006/relationships/slideLayout" Target="../slideLayouts/slideLayout229.xml"/><Relationship Id="rId7" Type="http://schemas.openxmlformats.org/officeDocument/2006/relationships/slideLayout" Target="../slideLayouts/slideLayout233.xml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228.xml"/><Relationship Id="rId1" Type="http://schemas.openxmlformats.org/officeDocument/2006/relationships/slideLayout" Target="../slideLayouts/slideLayout227.xml"/><Relationship Id="rId6" Type="http://schemas.openxmlformats.org/officeDocument/2006/relationships/slideLayout" Target="../slideLayouts/slideLayout232.xml"/><Relationship Id="rId11" Type="http://schemas.openxmlformats.org/officeDocument/2006/relationships/theme" Target="../theme/theme21.xml"/><Relationship Id="rId5" Type="http://schemas.openxmlformats.org/officeDocument/2006/relationships/slideLayout" Target="../slideLayouts/slideLayout231.xml"/><Relationship Id="rId10" Type="http://schemas.openxmlformats.org/officeDocument/2006/relationships/slideLayout" Target="../slideLayouts/slideLayout236.xml"/><Relationship Id="rId4" Type="http://schemas.openxmlformats.org/officeDocument/2006/relationships/slideLayout" Target="../slideLayouts/slideLayout230.xml"/><Relationship Id="rId9" Type="http://schemas.openxmlformats.org/officeDocument/2006/relationships/slideLayout" Target="../slideLayouts/slideLayout235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4.xml"/><Relationship Id="rId3" Type="http://schemas.openxmlformats.org/officeDocument/2006/relationships/slideLayout" Target="../slideLayouts/slideLayout239.xml"/><Relationship Id="rId7" Type="http://schemas.openxmlformats.org/officeDocument/2006/relationships/slideLayout" Target="../slideLayouts/slideLayout243.xml"/><Relationship Id="rId12" Type="http://schemas.openxmlformats.org/officeDocument/2006/relationships/theme" Target="../theme/theme22.xml"/><Relationship Id="rId2" Type="http://schemas.openxmlformats.org/officeDocument/2006/relationships/slideLayout" Target="../slideLayouts/slideLayout238.xml"/><Relationship Id="rId1" Type="http://schemas.openxmlformats.org/officeDocument/2006/relationships/slideLayout" Target="../slideLayouts/slideLayout237.xml"/><Relationship Id="rId6" Type="http://schemas.openxmlformats.org/officeDocument/2006/relationships/slideLayout" Target="../slideLayouts/slideLayout242.xml"/><Relationship Id="rId11" Type="http://schemas.openxmlformats.org/officeDocument/2006/relationships/slideLayout" Target="../slideLayouts/slideLayout247.xml"/><Relationship Id="rId5" Type="http://schemas.openxmlformats.org/officeDocument/2006/relationships/slideLayout" Target="../slideLayouts/slideLayout241.xml"/><Relationship Id="rId10" Type="http://schemas.openxmlformats.org/officeDocument/2006/relationships/slideLayout" Target="../slideLayouts/slideLayout246.xml"/><Relationship Id="rId4" Type="http://schemas.openxmlformats.org/officeDocument/2006/relationships/slideLayout" Target="../slideLayouts/slideLayout240.xml"/><Relationship Id="rId9" Type="http://schemas.openxmlformats.org/officeDocument/2006/relationships/slideLayout" Target="../slideLayouts/slideLayout245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5.xml"/><Relationship Id="rId13" Type="http://schemas.openxmlformats.org/officeDocument/2006/relationships/slideLayout" Target="../slideLayouts/slideLayout260.xml"/><Relationship Id="rId3" Type="http://schemas.openxmlformats.org/officeDocument/2006/relationships/slideLayout" Target="../slideLayouts/slideLayout250.xml"/><Relationship Id="rId7" Type="http://schemas.openxmlformats.org/officeDocument/2006/relationships/slideLayout" Target="../slideLayouts/slideLayout254.xml"/><Relationship Id="rId12" Type="http://schemas.openxmlformats.org/officeDocument/2006/relationships/slideLayout" Target="../slideLayouts/slideLayout259.xml"/><Relationship Id="rId2" Type="http://schemas.openxmlformats.org/officeDocument/2006/relationships/slideLayout" Target="../slideLayouts/slideLayout249.xml"/><Relationship Id="rId1" Type="http://schemas.openxmlformats.org/officeDocument/2006/relationships/slideLayout" Target="../slideLayouts/slideLayout248.xml"/><Relationship Id="rId6" Type="http://schemas.openxmlformats.org/officeDocument/2006/relationships/slideLayout" Target="../slideLayouts/slideLayout253.xml"/><Relationship Id="rId11" Type="http://schemas.openxmlformats.org/officeDocument/2006/relationships/slideLayout" Target="../slideLayouts/slideLayout258.xml"/><Relationship Id="rId5" Type="http://schemas.openxmlformats.org/officeDocument/2006/relationships/slideLayout" Target="../slideLayouts/slideLayout252.xml"/><Relationship Id="rId10" Type="http://schemas.openxmlformats.org/officeDocument/2006/relationships/slideLayout" Target="../slideLayouts/slideLayout257.xml"/><Relationship Id="rId4" Type="http://schemas.openxmlformats.org/officeDocument/2006/relationships/slideLayout" Target="../slideLayouts/slideLayout251.xml"/><Relationship Id="rId9" Type="http://schemas.openxmlformats.org/officeDocument/2006/relationships/slideLayout" Target="../slideLayouts/slideLayout256.xml"/><Relationship Id="rId14" Type="http://schemas.openxmlformats.org/officeDocument/2006/relationships/theme" Target="../theme/theme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image" Target="../media/image3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3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 rot="5400000">
            <a:off x="5501640" y="175804"/>
            <a:ext cx="1005840" cy="12374880"/>
            <a:chOff x="575809" y="0"/>
            <a:chExt cx="985721" cy="6941215"/>
          </a:xfrm>
        </p:grpSpPr>
        <p:pic>
          <p:nvPicPr>
            <p:cNvPr id="8" name="Picture 7" descr="http://uniquefinancialadvisors.com/wp-content/uploads/2015/01/shutterstock_191691677.jpg"/>
            <p:cNvPicPr>
              <a:picLocks noChangeAspect="1" noChangeArrowheads="1"/>
            </p:cNvPicPr>
            <p:nvPr/>
          </p:nvPicPr>
          <p:blipFill rotWithShape="1"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1270"/>
            <a:stretch/>
          </p:blipFill>
          <p:spPr bwMode="auto">
            <a:xfrm>
              <a:off x="575809" y="0"/>
              <a:ext cx="985721" cy="69412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 rot="10800000">
              <a:off x="645300" y="0"/>
              <a:ext cx="916230" cy="6858000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D0020-7E20-4796-8DD3-39379B86E984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7DA6D2-AB20-4108-BDF4-FB4B571568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417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573E13-1E5E-4C93-A6C4-770D158D40CA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B06EAB-5DD9-4688-9B11-38350512E103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2" descr="http://uniquefinancialadvisors.com/wp-content/uploads/2015/01/shutterstock_191691677.jpg"/>
          <p:cNvPicPr>
            <a:picLocks noChangeAspect="1" noChangeArrowheads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270"/>
          <a:stretch/>
        </p:blipFill>
        <p:spPr bwMode="auto">
          <a:xfrm>
            <a:off x="3025046" y="0"/>
            <a:ext cx="9168887" cy="6949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-1930" y="0"/>
            <a:ext cx="115933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706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1F16325-0041-8E4E-6918-8A4090984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ED826B-FDF4-804C-618F-0BE773F811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D18750-E0EB-06B3-C3DB-FDF1B69EAF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391FB3-9122-F043-A21A-2E2D31859A4D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46427B-C717-9F05-125F-7D7BBC6B37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5BB00F-17E9-43C5-19F6-D509E0680D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3DFC85-9EE6-4848-B227-7F802BF5944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D0020-7E20-4796-8DD3-39379B86E984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7DA6D2-AB20-4108-BDF4-FB4B571568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569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1" r:id="rId1"/>
    <p:sldLayoutId id="2147483862" r:id="rId2"/>
    <p:sldLayoutId id="2147483863" r:id="rId3"/>
    <p:sldLayoutId id="2147483864" r:id="rId4"/>
    <p:sldLayoutId id="2147483865" r:id="rId5"/>
    <p:sldLayoutId id="2147483866" r:id="rId6"/>
    <p:sldLayoutId id="2147483867" r:id="rId7"/>
    <p:sldLayoutId id="2147483868" r:id="rId8"/>
    <p:sldLayoutId id="2147483869" r:id="rId9"/>
    <p:sldLayoutId id="2147483870" r:id="rId10"/>
    <p:sldLayoutId id="21474838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5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5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5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5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2847240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01" r:id="rId1"/>
    <p:sldLayoutId id="2147483903" r:id="rId2"/>
    <p:sldLayoutId id="2147483904" r:id="rId3"/>
    <p:sldLayoutId id="2147483905" r:id="rId4"/>
    <p:sldLayoutId id="2147483906" r:id="rId5"/>
    <p:sldLayoutId id="2147483907" r:id="rId6"/>
    <p:sldLayoutId id="2147483908" r:id="rId7"/>
    <p:sldLayoutId id="2147483909" r:id="rId8"/>
    <p:sldLayoutId id="2147483910" r:id="rId9"/>
    <p:sldLayoutId id="2147483911" r:id="rId10"/>
    <p:sldLayoutId id="2147483912" r:id="rId11"/>
    <p:sldLayoutId id="2147483913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EA93E8-92EF-634A-A62C-F31FEC3CC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C3E7FA-220B-114A-8BF8-5BB26E523C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AC42C5-8CD6-A944-9A69-7DFBDE59DE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62F70A-B3AC-455A-BEF2-0354D1CE49F5}" type="datetime1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A30FDD-2F28-C542-BC21-5C61E5A77F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0192E8-AF72-FA44-909B-55794BCB50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837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5" r:id="rId1"/>
    <p:sldLayoutId id="2147483916" r:id="rId2"/>
    <p:sldLayoutId id="2147483917" r:id="rId3"/>
    <p:sldLayoutId id="2147483918" r:id="rId4"/>
    <p:sldLayoutId id="2147483919" r:id="rId5"/>
    <p:sldLayoutId id="2147483920" r:id="rId6"/>
    <p:sldLayoutId id="2147483921" r:id="rId7"/>
    <p:sldLayoutId id="2147483922" r:id="rId8"/>
    <p:sldLayoutId id="2147483923" r:id="rId9"/>
    <p:sldLayoutId id="2147483924" r:id="rId10"/>
    <p:sldLayoutId id="2147483925" r:id="rId11"/>
    <p:sldLayoutId id="2147483926" r:id="rId12"/>
    <p:sldLayoutId id="2147483927" r:id="rId13"/>
    <p:sldLayoutId id="2147483928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EA93E8-92EF-634A-A62C-F31FEC3CC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C3E7FA-220B-114A-8BF8-5BB26E523C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AC42C5-8CD6-A944-9A69-7DFBDE59DE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1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A30FDD-2F28-C542-BC21-5C61E5A77F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0192E8-AF72-FA44-909B-55794BCB50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645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2" r:id="rId1"/>
    <p:sldLayoutId id="2147483943" r:id="rId2"/>
    <p:sldLayoutId id="2147483944" r:id="rId3"/>
    <p:sldLayoutId id="2147483945" r:id="rId4"/>
    <p:sldLayoutId id="2147483946" r:id="rId5"/>
    <p:sldLayoutId id="2147483947" r:id="rId6"/>
    <p:sldLayoutId id="2147483948" r:id="rId7"/>
    <p:sldLayoutId id="2147483949" r:id="rId8"/>
    <p:sldLayoutId id="2147483950" r:id="rId9"/>
    <p:sldLayoutId id="2147483951" r:id="rId10"/>
    <p:sldLayoutId id="2147483952" r:id="rId11"/>
    <p:sldLayoutId id="2147483953" r:id="rId12"/>
    <p:sldLayoutId id="2147483954" r:id="rId13"/>
  </p:sldLayoutIdLst>
  <p:hf hdr="0" ftr="0" dt="0"/>
  <p:txStyles>
    <p:titleStyle>
      <a:lvl1pPr algn="l" defTabSz="914368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2" indent="-228592" algn="l" defTabSz="914368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76" indent="-228592" algn="l" defTabSz="9143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60" indent="-228592" algn="l" defTabSz="9143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44" indent="-228592" algn="l" defTabSz="9143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28" indent="-228592" algn="l" defTabSz="9143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12" indent="-228592" algn="l" defTabSz="9143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96" indent="-228592" algn="l" defTabSz="9143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80" indent="-228592" algn="l" defTabSz="9143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64" indent="-228592" algn="l" defTabSz="91436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4" algn="l" defTabSz="9143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8" algn="l" defTabSz="9143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52" algn="l" defTabSz="9143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36" algn="l" defTabSz="9143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20" algn="l" defTabSz="9143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04" algn="l" defTabSz="9143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88" algn="l" defTabSz="9143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72" algn="l" defTabSz="91436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EA93E8-92EF-634A-A62C-F31FEC3CC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C3E7FA-220B-114A-8BF8-5BB26E523C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AC42C5-8CD6-A944-9A69-7DFBDE59DE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A5E5EE-1B46-46E1-B1B3-D6B1A4BCF569}" type="datetime1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A30FDD-2F28-C542-BC21-5C61E5A77F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0192E8-AF72-FA44-909B-55794BCB50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456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0" r:id="rId1"/>
    <p:sldLayoutId id="2147483971" r:id="rId2"/>
    <p:sldLayoutId id="2147483972" r:id="rId3"/>
    <p:sldLayoutId id="2147483973" r:id="rId4"/>
    <p:sldLayoutId id="2147483974" r:id="rId5"/>
    <p:sldLayoutId id="2147483975" r:id="rId6"/>
    <p:sldLayoutId id="2147483976" r:id="rId7"/>
    <p:sldLayoutId id="2147483977" r:id="rId8"/>
    <p:sldLayoutId id="2147483978" r:id="rId9"/>
    <p:sldLayoutId id="2147483979" r:id="rId10"/>
    <p:sldLayoutId id="2147483980" r:id="rId11"/>
    <p:sldLayoutId id="2147483981" r:id="rId12"/>
    <p:sldLayoutId id="2147483982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9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3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39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AC888C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3" name="Google Shape;13;p39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AC888C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4" name="Google Shape;14;p39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AC888C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AC888C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AC888C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AC888C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AC888C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AC888C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AC888C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AC888C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AC888C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0723049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984" r:id="rId1"/>
    <p:sldLayoutId id="2147483985" r:id="rId2"/>
    <p:sldLayoutId id="2147483986" r:id="rId3"/>
    <p:sldLayoutId id="2147483987" r:id="rId4"/>
    <p:sldLayoutId id="2147483988" r:id="rId5"/>
    <p:sldLayoutId id="2147483989" r:id="rId6"/>
    <p:sldLayoutId id="2147483990" r:id="rId7"/>
    <p:sldLayoutId id="2147483991" r:id="rId8"/>
    <p:sldLayoutId id="2147483992" r:id="rId9"/>
    <p:sldLayoutId id="2147483993" r:id="rId10"/>
    <p:sldLayoutId id="2147483994" r:id="rId11"/>
    <p:sldLayoutId id="2147483995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EA93E8-92EF-634A-A62C-F31FEC3CC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C3E7FA-220B-114A-8BF8-5BB26E523C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AC42C5-8CD6-A944-9A69-7DFBDE59DE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8AA082-96F7-A949-AD86-5DF28E0DB784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A30FDD-2F28-C542-BC21-5C61E5A77F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0192E8-AF72-FA44-909B-55794BCB50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102972-9A87-9744-85B8-2788E8B1FD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659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  <p:sldLayoutId id="2147484008" r:id="rId12"/>
    <p:sldLayoutId id="214748400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4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72" name="Google Shape;272;p4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3" name="Google Shape;273;p4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74" name="Google Shape;274;p4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75" name="Google Shape;275;p4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3073513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4011" r:id="rId1"/>
    <p:sldLayoutId id="2147484012" r:id="rId2"/>
    <p:sldLayoutId id="2147484013" r:id="rId3"/>
    <p:sldLayoutId id="2147484014" r:id="rId4"/>
    <p:sldLayoutId id="2147484015" r:id="rId5"/>
    <p:sldLayoutId id="2147484016" r:id="rId6"/>
    <p:sldLayoutId id="2147484017" r:id="rId7"/>
    <p:sldLayoutId id="2147484018" r:id="rId8"/>
    <p:sldLayoutId id="2147484019" r:id="rId9"/>
    <p:sldLayoutId id="2147484020" r:id="rId10"/>
    <p:sldLayoutId id="2147484021" r:id="rId11"/>
    <p:sldLayoutId id="2147484022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CD8602-58DB-42EE-9633-836D4D12C4B3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567986-AC51-4A08-A013-B4E025793D52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 rot="16200000">
            <a:off x="5684520" y="-5704641"/>
            <a:ext cx="1005840" cy="12374880"/>
            <a:chOff x="575809" y="0"/>
            <a:chExt cx="985721" cy="6941215"/>
          </a:xfrm>
        </p:grpSpPr>
        <p:pic>
          <p:nvPicPr>
            <p:cNvPr id="8" name="Picture 7" descr="http://uniquefinancialadvisors.com/wp-content/uploads/2015/01/shutterstock_191691677.jpg"/>
            <p:cNvPicPr>
              <a:picLocks noChangeAspect="1" noChangeArrowheads="1"/>
            </p:cNvPicPr>
            <p:nvPr/>
          </p:nvPicPr>
          <p:blipFill rotWithShape="1"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1270"/>
            <a:stretch/>
          </p:blipFill>
          <p:spPr bwMode="auto">
            <a:xfrm>
              <a:off x="575809" y="0"/>
              <a:ext cx="985721" cy="69412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 rot="10800000">
              <a:off x="645300" y="0"/>
              <a:ext cx="916230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51039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07396-4EF8-4446-A4A3-FA7862915E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96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4" r:id="rId1"/>
    <p:sldLayoutId id="2147484025" r:id="rId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2">
            <a:alphaModFix/>
          </a:blip>
          <a:stretch>
            <a:fillRect/>
          </a:stretch>
        </a:blipFill>
        <a:effectLst/>
      </p:bgPr>
    </p:bg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43"/>
          <p:cNvSpPr txBox="1">
            <a:spLocks noGrp="1"/>
          </p:cNvSpPr>
          <p:nvPr>
            <p:ph type="title"/>
          </p:nvPr>
        </p:nvSpPr>
        <p:spPr>
          <a:xfrm>
            <a:off x="838200" y="1640114"/>
            <a:ext cx="10515600" cy="880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98" name="Google Shape;198;p43"/>
          <p:cNvSpPr txBox="1">
            <a:spLocks noGrp="1"/>
          </p:cNvSpPr>
          <p:nvPr>
            <p:ph type="body" idx="1"/>
          </p:nvPr>
        </p:nvSpPr>
        <p:spPr>
          <a:xfrm>
            <a:off x="838200" y="2699657"/>
            <a:ext cx="10515600" cy="3477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9" name="Google Shape;199;p43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00" name="Google Shape;200;p43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01" name="Google Shape;201;p43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4057176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4027" r:id="rId1"/>
    <p:sldLayoutId id="2147484028" r:id="rId2"/>
    <p:sldLayoutId id="2147484029" r:id="rId3"/>
    <p:sldLayoutId id="2147484030" r:id="rId4"/>
    <p:sldLayoutId id="2147484031" r:id="rId5"/>
    <p:sldLayoutId id="2147484032" r:id="rId6"/>
    <p:sldLayoutId id="2147484033" r:id="rId7"/>
    <p:sldLayoutId id="2147484034" r:id="rId8"/>
    <p:sldLayoutId id="2147484035" r:id="rId9"/>
    <p:sldLayoutId id="2147484036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6272AB-EE93-4C40-943A-015A3047C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57097D-F157-6A48-994A-84EA1D7E87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6A9918-AEFF-A549-A3BD-E9553DB197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3725" y="632923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C9FB84-33A4-CF45-BAA2-BC996DBF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146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5" r:id="rId1"/>
    <p:sldLayoutId id="2147484056" r:id="rId2"/>
    <p:sldLayoutId id="2147484057" r:id="rId3"/>
    <p:sldLayoutId id="2147484058" r:id="rId4"/>
    <p:sldLayoutId id="2147484059" r:id="rId5"/>
    <p:sldLayoutId id="2147484060" r:id="rId6"/>
    <p:sldLayoutId id="2147484061" r:id="rId7"/>
    <p:sldLayoutId id="2147484062" r:id="rId8"/>
    <p:sldLayoutId id="2147484063" r:id="rId9"/>
    <p:sldLayoutId id="2147484064" r:id="rId10"/>
    <p:sldLayoutId id="2147484065" r:id="rId11"/>
  </p:sldLayoutIdLst>
  <p:hf hd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59F84E-75D4-49D8-A542-B4059E220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7915D4-6294-45B0-94C2-762B32DCB6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9BF013-E7DB-4BE8-B755-79BFA5EE0F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241E9B-3913-A245-A207-C9C6A792BF28}" type="datetime1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7506C5-138A-48CF-8B29-3C9E6A95DF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532B49-723B-4E61-8E7D-A6DE1E90BB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086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7" r:id="rId1"/>
    <p:sldLayoutId id="2147484068" r:id="rId2"/>
    <p:sldLayoutId id="2147484069" r:id="rId3"/>
    <p:sldLayoutId id="2147484070" r:id="rId4"/>
    <p:sldLayoutId id="2147484071" r:id="rId5"/>
    <p:sldLayoutId id="2147484072" r:id="rId6"/>
    <p:sldLayoutId id="2147484073" r:id="rId7"/>
    <p:sldLayoutId id="2147484074" r:id="rId8"/>
    <p:sldLayoutId id="2147484075" r:id="rId9"/>
    <p:sldLayoutId id="2147484076" r:id="rId10"/>
    <p:sldLayoutId id="2147484077" r:id="rId11"/>
    <p:sldLayoutId id="2147484078" r:id="rId12"/>
    <p:sldLayoutId id="2147484079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81000">
              <a:srgbClr val="EEEEEE"/>
            </a:gs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 userDrawn="1"/>
        </p:nvGrpSpPr>
        <p:grpSpPr>
          <a:xfrm rot="5400000">
            <a:off x="5501640" y="175804"/>
            <a:ext cx="1005840" cy="12374880"/>
            <a:chOff x="575809" y="0"/>
            <a:chExt cx="985721" cy="6941215"/>
          </a:xfrm>
        </p:grpSpPr>
        <p:pic>
          <p:nvPicPr>
            <p:cNvPr id="11" name="Picture 10" descr="http://uniquefinancialadvisors.com/wp-content/uploads/2015/01/shutterstock_191691677.jpg"/>
            <p:cNvPicPr>
              <a:picLocks noChangeAspect="1" noChangeArrowheads="1"/>
            </p:cNvPicPr>
            <p:nvPr/>
          </p:nvPicPr>
          <p:blipFill rotWithShape="1"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1270"/>
            <a:stretch/>
          </p:blipFill>
          <p:spPr bwMode="auto">
            <a:xfrm>
              <a:off x="575809" y="0"/>
              <a:ext cx="985721" cy="69412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 rot="10800000">
              <a:off x="645300" y="0"/>
              <a:ext cx="916230" cy="6858000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43"/>
            <a:ext cx="10972800" cy="711081"/>
          </a:xfrm>
          <a:prstGeom prst="rect">
            <a:avLst/>
          </a:prstGeom>
        </p:spPr>
        <p:txBody>
          <a:bodyPr vert="horz" lIns="121899" tIns="60949" rIns="121899" bIns="6094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138426"/>
            <a:ext cx="10972800" cy="4987739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54FBA6-2761-4532-85C5-00CC4783C776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5"/>
            <a:ext cx="28448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363239-21C9-4014-AFCB-150CD0246A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41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</p:sldLayoutIdLst>
  <p:txStyles>
    <p:titleStyle>
      <a:lvl1pPr algn="l" defTabSz="1218987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j-lt"/>
          <a:ea typeface="+mn-ea"/>
          <a:cs typeface="+mn-cs"/>
        </a:defRPr>
      </a:lvl1pPr>
      <a:lvl2pPr marL="990427" indent="-380933" algn="l" defTabSz="1218987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j-lt"/>
          <a:ea typeface="+mn-ea"/>
          <a:cs typeface="+mn-cs"/>
        </a:defRPr>
      </a:lvl2pPr>
      <a:lvl3pPr marL="152373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3pPr>
      <a:lvl4pPr marL="2133227" indent="-304747" algn="l" defTabSz="121898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742720" indent="-304747" algn="l" defTabSz="121898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81000">
              <a:srgbClr val="EEEEEE"/>
            </a:gs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43"/>
            <a:ext cx="10972800" cy="711081"/>
          </a:xfrm>
          <a:prstGeom prst="rect">
            <a:avLst/>
          </a:prstGeom>
        </p:spPr>
        <p:txBody>
          <a:bodyPr vert="horz" lIns="121899" tIns="60949" rIns="121899" bIns="6094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138426"/>
            <a:ext cx="10972800" cy="4987739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54FBA6-2761-4532-85C5-00CC4783C776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5"/>
            <a:ext cx="28448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363239-21C9-4014-AFCB-150CD0246AC2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 rot="16200000">
            <a:off x="5684520" y="-5704641"/>
            <a:ext cx="1005840" cy="12374880"/>
            <a:chOff x="575809" y="0"/>
            <a:chExt cx="985721" cy="6941215"/>
          </a:xfrm>
        </p:grpSpPr>
        <p:pic>
          <p:nvPicPr>
            <p:cNvPr id="8" name="Picture 7" descr="http://uniquefinancialadvisors.com/wp-content/uploads/2015/01/shutterstock_191691677.jpg"/>
            <p:cNvPicPr>
              <a:picLocks noChangeAspect="1" noChangeArrowheads="1"/>
            </p:cNvPicPr>
            <p:nvPr/>
          </p:nvPicPr>
          <p:blipFill rotWithShape="1"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1270"/>
            <a:stretch/>
          </p:blipFill>
          <p:spPr bwMode="auto">
            <a:xfrm>
              <a:off x="575809" y="0"/>
              <a:ext cx="985721" cy="69412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 rot="10800000">
              <a:off x="645300" y="0"/>
              <a:ext cx="916230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26012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5" r:id="rId12"/>
  </p:sldLayoutIdLst>
  <p:txStyles>
    <p:titleStyle>
      <a:lvl1pPr algn="l" defTabSz="1218987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j-lt"/>
          <a:ea typeface="+mn-ea"/>
          <a:cs typeface="+mn-cs"/>
        </a:defRPr>
      </a:lvl1pPr>
      <a:lvl2pPr marL="990427" indent="-380933" algn="l" defTabSz="1218987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j-lt"/>
          <a:ea typeface="+mn-ea"/>
          <a:cs typeface="+mn-cs"/>
        </a:defRPr>
      </a:lvl2pPr>
      <a:lvl3pPr marL="152373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3pPr>
      <a:lvl4pPr marL="2133227" indent="-304747" algn="l" defTabSz="121898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742720" indent="-304747" algn="l" defTabSz="121898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A18022-83E5-4AED-9DDD-E70474CAC3C5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B170EC-6A92-43B0-B82C-BDD1E0656F43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2" y="3"/>
            <a:ext cx="2082039" cy="6941215"/>
            <a:chOff x="0" y="0"/>
            <a:chExt cx="1561529" cy="6941215"/>
          </a:xfrm>
        </p:grpSpPr>
        <p:pic>
          <p:nvPicPr>
            <p:cNvPr id="8" name="Picture 7" descr="http://uniquefinancialadvisors.com/wp-content/uploads/2015/01/shutterstock_191691677.jpg"/>
            <p:cNvPicPr>
              <a:picLocks noChangeAspect="1" noChangeArrowheads="1"/>
            </p:cNvPicPr>
            <p:nvPr/>
          </p:nvPicPr>
          <p:blipFill rotWithShape="1"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1270"/>
            <a:stretch/>
          </p:blipFill>
          <p:spPr bwMode="auto">
            <a:xfrm>
              <a:off x="0" y="0"/>
              <a:ext cx="1527050" cy="69412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 rot="10800000">
              <a:off x="645299" y="0"/>
              <a:ext cx="916230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42910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81000">
              <a:srgbClr val="EEEEEE"/>
            </a:gs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32000" y="290825"/>
            <a:ext cx="10972800" cy="711081"/>
          </a:xfrm>
          <a:prstGeom prst="rect">
            <a:avLst/>
          </a:prstGeom>
        </p:spPr>
        <p:txBody>
          <a:bodyPr vert="horz" lIns="121899" tIns="60949" rIns="121899" bIns="6094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32000" y="1138426"/>
            <a:ext cx="10972800" cy="4987739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F54FBA6-2761-4532-85C5-00CC4783C776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9/20/2023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5"/>
            <a:ext cx="28448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DE363239-21C9-4014-AFCB-150CD0246AC2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2" y="3"/>
            <a:ext cx="2082039" cy="6941215"/>
            <a:chOff x="0" y="0"/>
            <a:chExt cx="1561529" cy="6941215"/>
          </a:xfrm>
        </p:grpSpPr>
        <p:pic>
          <p:nvPicPr>
            <p:cNvPr id="8" name="Picture 7" descr="http://uniquefinancialadvisors.com/wp-content/uploads/2015/01/shutterstock_191691677.jpg"/>
            <p:cNvPicPr>
              <a:picLocks noChangeAspect="1" noChangeArrowheads="1"/>
            </p:cNvPicPr>
            <p:nvPr/>
          </p:nvPicPr>
          <p:blipFill rotWithShape="1"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1270"/>
            <a:stretch/>
          </p:blipFill>
          <p:spPr bwMode="auto">
            <a:xfrm>
              <a:off x="0" y="0"/>
              <a:ext cx="1527050" cy="69412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 rot="10800000">
              <a:off x="645299" y="0"/>
              <a:ext cx="916230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34700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  <p:sldLayoutId id="2147483770" r:id="rId12"/>
  </p:sldLayoutIdLst>
  <p:txStyles>
    <p:titleStyle>
      <a:lvl1pPr algn="l" defTabSz="1218987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20" indent="-457120" algn="l" defTabSz="1218987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j-lt"/>
          <a:ea typeface="+mn-ea"/>
          <a:cs typeface="+mn-cs"/>
        </a:defRPr>
      </a:lvl1pPr>
      <a:lvl2pPr marL="990427" indent="-380933" algn="l" defTabSz="1218987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j-lt"/>
          <a:ea typeface="+mn-ea"/>
          <a:cs typeface="+mn-cs"/>
        </a:defRPr>
      </a:lvl2pPr>
      <a:lvl3pPr marL="152373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3pPr>
      <a:lvl4pPr marL="2133227" indent="-304747" algn="l" defTabSz="121898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j-lt"/>
          <a:ea typeface="+mn-ea"/>
          <a:cs typeface="+mn-cs"/>
        </a:defRPr>
      </a:lvl4pPr>
      <a:lvl5pPr marL="2742720" indent="-304747" algn="l" defTabSz="121898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335221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07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200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693" indent="-304747" algn="l" defTabSz="1218987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6996B7-1339-4731-BEB2-423871857921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529603-0F78-4E4B-BC8A-9672306B62A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 rot="16200000">
            <a:off x="5460548" y="126546"/>
            <a:ext cx="1270907" cy="12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252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87D604-F236-4C5F-996C-F7895658A97A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B9ADA9-D1C1-461D-80BA-3F24FD0A6B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268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573E13-1E5E-4C93-A6C4-770D158D40CA}" type="datetimeFigureOut">
              <a:rPr lang="en-US" smtClean="0"/>
              <a:t>9/20/2023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B06EAB-5DD9-4688-9B11-38350512E103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2" descr="http://uniquefinancialadvisors.com/wp-content/uploads/2015/01/shutterstock_191691677.jpg"/>
          <p:cNvPicPr>
            <a:picLocks noChangeAspect="1" noChangeArrowheads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270"/>
          <a:stretch/>
        </p:blipFill>
        <p:spPr bwMode="auto">
          <a:xfrm>
            <a:off x="3025046" y="0"/>
            <a:ext cx="9168887" cy="6949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4284" b="-2222"/>
          <a:stretch/>
        </p:blipFill>
        <p:spPr>
          <a:xfrm>
            <a:off x="203200" y="234753"/>
            <a:ext cx="11785600" cy="6775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176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38" r:id="rId5"/>
    <p:sldLayoutId id="2147483839" r:id="rId6"/>
    <p:sldLayoutId id="2147483840" r:id="rId7"/>
    <p:sldLayoutId id="2147483841" r:id="rId8"/>
    <p:sldLayoutId id="2147483842" r:id="rId9"/>
    <p:sldLayoutId id="2147483843" r:id="rId10"/>
    <p:sldLayoutId id="214748384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1.xml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8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1.xml"/><Relationship Id="rId6" Type="http://schemas.openxmlformats.org/officeDocument/2006/relationships/image" Target="../media/image16.png"/><Relationship Id="rId5" Type="http://schemas.openxmlformats.org/officeDocument/2006/relationships/image" Target="../media/image15.jpg"/><Relationship Id="rId4" Type="http://schemas.openxmlformats.org/officeDocument/2006/relationships/image" Target="../media/image1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0.xml"/><Relationship Id="rId4" Type="http://schemas.openxmlformats.org/officeDocument/2006/relationships/image" Target="../media/image48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54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2.jpeg"/><Relationship Id="rId7" Type="http://schemas.openxmlformats.org/officeDocument/2006/relationships/image" Target="../media/image15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0.xml"/><Relationship Id="rId6" Type="http://schemas.openxmlformats.org/officeDocument/2006/relationships/image" Target="../media/image55.png"/><Relationship Id="rId5" Type="http://schemas.openxmlformats.org/officeDocument/2006/relationships/image" Target="../media/image54.jpeg"/><Relationship Id="rId4" Type="http://schemas.openxmlformats.org/officeDocument/2006/relationships/image" Target="../media/image53.png"/><Relationship Id="rId9" Type="http://schemas.openxmlformats.org/officeDocument/2006/relationships/image" Target="../media/image5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65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twitter.com/ROI_Institute" TargetMode="External"/><Relationship Id="rId3" Type="http://schemas.openxmlformats.org/officeDocument/2006/relationships/image" Target="../media/image60.jpe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1.xml"/><Relationship Id="rId6" Type="http://schemas.openxmlformats.org/officeDocument/2006/relationships/hyperlink" Target="https://www.facebook.com/ROIInstitute" TargetMode="External"/><Relationship Id="rId5" Type="http://schemas.openxmlformats.org/officeDocument/2006/relationships/image" Target="../media/image61.png"/><Relationship Id="rId4" Type="http://schemas.openxmlformats.org/officeDocument/2006/relationships/hyperlink" Target="http://www.linkedin.com/in/roiinstituteinc/" TargetMode="External"/><Relationship Id="rId9" Type="http://schemas.openxmlformats.org/officeDocument/2006/relationships/image" Target="../media/image6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4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38B03B3-009B-2540-89DB-3A84F9E4DA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9074" y="4517750"/>
            <a:ext cx="11745913" cy="1022312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5400" i="1" dirty="0">
                <a:solidFill>
                  <a:schemeClr val="tx1"/>
                </a:solidFill>
              </a:rPr>
              <a:t>ROI in Training: Fact, Fad, or Fantasy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65E2D722-D4CE-3C44-8438-63239A6A02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4578" y="5586434"/>
            <a:ext cx="10694903" cy="92986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spc="0" dirty="0">
                <a:solidFill>
                  <a:schemeClr val="tx1"/>
                </a:solidFill>
                <a:cs typeface="+mn-cs"/>
              </a:rPr>
              <a:t>Jack J. Phillips, Ph.D., Chairman, ROI Institute, Inc.</a:t>
            </a:r>
          </a:p>
        </p:txBody>
      </p:sp>
      <p:pic>
        <p:nvPicPr>
          <p:cNvPr id="6" name="Picture Placeholder 28" descr="People attending a meeting">
            <a:extLst>
              <a:ext uri="{FF2B5EF4-FFF2-40B4-BE49-F238E27FC236}">
                <a16:creationId xmlns:a16="http://schemas.microsoft.com/office/drawing/2014/main" id="{AC3E505C-539D-C749-AB5E-131CCECAC03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331"/>
            <a:ext cx="12191979" cy="4239482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C800968E-0A99-46C4-A9B2-6A63AC66F4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-2" y="4242136"/>
            <a:ext cx="12192002" cy="0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INSTITI ">
            <a:extLst>
              <a:ext uri="{FF2B5EF4-FFF2-40B4-BE49-F238E27FC236}">
                <a16:creationId xmlns:a16="http://schemas.microsoft.com/office/drawing/2014/main" id="{97042D3F-38C6-7C40-85A3-2327454766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6853" y="311111"/>
            <a:ext cx="2154582" cy="308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90406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5"/>
          <p:cNvSpPr txBox="1"/>
          <p:nvPr/>
        </p:nvSpPr>
        <p:spPr>
          <a:xfrm>
            <a:off x="9431705" y="64928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F7F7F"/>
                </a:buClr>
                <a:buSzPts val="1200"/>
                <a:buFont typeface="Calibri"/>
                <a:buNone/>
                <a:tabLst/>
                <a:defRPr/>
              </a:pPr>
              <a:t>10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6" name="Google Shape;506;p5"/>
          <p:cNvSpPr txBox="1">
            <a:spLocks noGrp="1"/>
          </p:cNvSpPr>
          <p:nvPr>
            <p:ph type="title"/>
          </p:nvPr>
        </p:nvSpPr>
        <p:spPr>
          <a:xfrm>
            <a:off x="1449906" y="602905"/>
            <a:ext cx="8655800" cy="712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Calibri"/>
              <a:buNone/>
            </a:pPr>
            <a:r>
              <a:rPr lang="en-US" sz="4400" b="1" u="none" strike="noStrike" cap="none" dirty="0">
                <a:solidFill>
                  <a:srgbClr val="000000"/>
                </a:solidFill>
                <a:latin typeface="Calibri Light" panose="020F0302020204030204" pitchFamily="34" charset="0"/>
                <a:ea typeface="Calibri"/>
                <a:cs typeface="Calibri Light" panose="020F0302020204030204" pitchFamily="34" charset="0"/>
                <a:sym typeface="Calibri"/>
              </a:rPr>
              <a:t>CLOs Use or Plan to Use ROI</a:t>
            </a:r>
            <a:endParaRPr sz="18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pSp>
        <p:nvGrpSpPr>
          <p:cNvPr id="507" name="Google Shape;507;p5"/>
          <p:cNvGrpSpPr/>
          <p:nvPr/>
        </p:nvGrpSpPr>
        <p:grpSpPr>
          <a:xfrm>
            <a:off x="1209103" y="1476035"/>
            <a:ext cx="9861330" cy="5030961"/>
            <a:chOff x="1071081" y="2067721"/>
            <a:chExt cx="9861330" cy="5030961"/>
          </a:xfrm>
        </p:grpSpPr>
        <p:sp>
          <p:nvSpPr>
            <p:cNvPr id="508" name="Google Shape;508;p5"/>
            <p:cNvSpPr txBox="1"/>
            <p:nvPr/>
          </p:nvSpPr>
          <p:spPr>
            <a:xfrm>
              <a:off x="1071081" y="6729391"/>
              <a:ext cx="8095641" cy="36929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Calibri"/>
                <a:buNone/>
                <a:tabLst/>
                <a:defRPr/>
              </a:pPr>
              <a:r>
                <a:rPr kumimoji="0" lang="en-US" sz="1800" b="1" i="1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2015 Measurement and Metrics Study by CLO Magazine</a:t>
              </a:r>
              <a:endPara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9" name="Google Shape;509;p5"/>
            <p:cNvSpPr txBox="1"/>
            <p:nvPr/>
          </p:nvSpPr>
          <p:spPr>
            <a:xfrm>
              <a:off x="1143000" y="2086590"/>
              <a:ext cx="1905000" cy="45319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35.6%</a:t>
              </a:r>
              <a:endPara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Verdana"/>
                <a:buNone/>
                <a:tabLst/>
                <a:defRPr/>
              </a:pPr>
              <a:endPara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Verdana"/>
                <a:buNone/>
                <a:tabLst/>
                <a:defRPr/>
              </a:pPr>
              <a:endPara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21.6%</a:t>
              </a:r>
              <a:endPara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Verdana"/>
                <a:buNone/>
                <a:tabLst/>
                <a:defRPr/>
              </a:pPr>
              <a:endPara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Verdana"/>
                <a:buNone/>
                <a:tabLst/>
                <a:defRPr/>
              </a:pPr>
              <a:endPara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22.6%</a:t>
              </a:r>
              <a:endPara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Verdana"/>
                <a:buNone/>
                <a:tabLst/>
                <a:defRPr/>
              </a:pPr>
              <a:endPara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Verdana"/>
                <a:buNone/>
                <a:tabLst/>
                <a:defRPr/>
              </a:pPr>
              <a:endPara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  9.7%</a:t>
              </a:r>
              <a:endPara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Verdana"/>
                <a:buNone/>
                <a:tabLst/>
                <a:defRPr/>
              </a:pPr>
              <a:endPara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Verdana"/>
                <a:buNone/>
                <a:tabLst/>
                <a:defRPr/>
              </a:pPr>
              <a:endPara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17.3%</a:t>
              </a:r>
              <a:endPara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Verdana"/>
                <a:buNone/>
                <a:tabLst/>
                <a:defRPr/>
              </a:pPr>
              <a:endPara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Calibri"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(N=335)</a:t>
              </a:r>
              <a:endPara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10" name="Google Shape;510;p5"/>
            <p:cNvSpPr txBox="1"/>
            <p:nvPr/>
          </p:nvSpPr>
          <p:spPr>
            <a:xfrm>
              <a:off x="3334306" y="2067721"/>
              <a:ext cx="6900506" cy="40626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Use business data to demonstrate the impact of the training organization on the broader enterprise.</a:t>
              </a:r>
              <a:endPara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Verdana"/>
                <a:buNone/>
                <a:tabLst/>
                <a:defRPr/>
              </a:pPr>
              <a:endPara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Use ROI for that purpose.</a:t>
              </a:r>
              <a:endPara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Verdana"/>
                <a:buNone/>
                <a:tabLst/>
                <a:defRPr/>
              </a:pPr>
              <a:endPara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Verdana"/>
                <a:buNone/>
                <a:tabLst/>
                <a:defRPr/>
              </a:pPr>
              <a:endPara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Plan to implement ROI within twelve months.</a:t>
              </a:r>
              <a:endPara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Verdana"/>
                <a:buNone/>
                <a:tabLst/>
                <a:defRPr/>
              </a:pPr>
              <a:endPara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Verdana"/>
                <a:buNone/>
                <a:tabLst/>
                <a:defRPr/>
              </a:pPr>
              <a:endPara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Plan implementation in twelve to twenty-four months.</a:t>
              </a:r>
              <a:endPara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Verdana"/>
                <a:buNone/>
                <a:tabLst/>
                <a:defRPr/>
              </a:pPr>
              <a:endPara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Verdana"/>
                <a:buNone/>
                <a:tabLst/>
                <a:defRPr/>
              </a:pPr>
              <a:endParaRPr kumimoji="0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Plan implementation with no time frame.</a:t>
              </a:r>
              <a:endParaRPr kumimoji="0" sz="1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11" name="Google Shape;511;p5"/>
            <p:cNvSpPr/>
            <p:nvPr/>
          </p:nvSpPr>
          <p:spPr>
            <a:xfrm>
              <a:off x="1964748" y="2197422"/>
              <a:ext cx="1276350" cy="219411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820E2E"/>
            </a:solidFill>
            <a:ln w="12700" cap="flat" cmpd="sng">
              <a:solidFill>
                <a:srgbClr val="820E2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Verdana"/>
                <a:buNone/>
                <a:tabLst/>
                <a:defRPr/>
              </a:pPr>
              <a:endParaRPr kumimoji="0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12" name="Google Shape;512;p5"/>
            <p:cNvSpPr/>
            <p:nvPr/>
          </p:nvSpPr>
          <p:spPr>
            <a:xfrm>
              <a:off x="9447308" y="2985543"/>
              <a:ext cx="371475" cy="2724175"/>
            </a:xfrm>
            <a:prstGeom prst="rightBrace">
              <a:avLst>
                <a:gd name="adj1" fmla="val 8333"/>
                <a:gd name="adj2" fmla="val 50000"/>
              </a:avLst>
            </a:prstGeom>
            <a:noFill/>
            <a:ln w="15875" cap="flat" cmpd="sng">
              <a:solidFill>
                <a:srgbClr val="99003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Verdana"/>
                <a:buNone/>
                <a:tabLst/>
                <a:defRPr/>
              </a:pPr>
              <a:endParaRPr kumimoji="0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513" name="Google Shape;513;p5"/>
            <p:cNvSpPr txBox="1"/>
            <p:nvPr/>
          </p:nvSpPr>
          <p:spPr>
            <a:xfrm>
              <a:off x="9955803" y="4210248"/>
              <a:ext cx="976608" cy="3048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71.2%</a:t>
              </a:r>
              <a:endParaRPr kumimoji="0" sz="1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4" name="Google Shape;514;p5"/>
            <p:cNvSpPr/>
            <p:nvPr/>
          </p:nvSpPr>
          <p:spPr>
            <a:xfrm>
              <a:off x="1977318" y="3077420"/>
              <a:ext cx="1276350" cy="219411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820E2E"/>
            </a:solidFill>
            <a:ln w="12700" cap="flat" cmpd="sng">
              <a:solidFill>
                <a:srgbClr val="820E2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Verdana"/>
                <a:buNone/>
                <a:tabLst/>
                <a:defRPr/>
              </a:pPr>
              <a:endParaRPr kumimoji="0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15" name="Google Shape;515;p5"/>
            <p:cNvSpPr/>
            <p:nvPr/>
          </p:nvSpPr>
          <p:spPr>
            <a:xfrm>
              <a:off x="1977318" y="3989320"/>
              <a:ext cx="1276350" cy="219411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820E2E"/>
            </a:solidFill>
            <a:ln w="12700" cap="flat" cmpd="sng">
              <a:solidFill>
                <a:srgbClr val="820E2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Verdana"/>
                <a:buNone/>
                <a:tabLst/>
                <a:defRPr/>
              </a:pPr>
              <a:endParaRPr kumimoji="0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16" name="Google Shape;516;p5"/>
            <p:cNvSpPr/>
            <p:nvPr/>
          </p:nvSpPr>
          <p:spPr>
            <a:xfrm>
              <a:off x="1998532" y="4937991"/>
              <a:ext cx="1276350" cy="219411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820E2E"/>
            </a:solidFill>
            <a:ln w="12700" cap="flat" cmpd="sng">
              <a:solidFill>
                <a:srgbClr val="820E2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Verdana"/>
                <a:buNone/>
                <a:tabLst/>
                <a:defRPr/>
              </a:pPr>
              <a:endParaRPr kumimoji="0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/>
                <a:ea typeface="Cambria"/>
                <a:cs typeface="Cambria"/>
                <a:sym typeface="Cambria"/>
              </a:endParaRPr>
            </a:p>
          </p:txBody>
        </p:sp>
        <p:sp>
          <p:nvSpPr>
            <p:cNvPr id="517" name="Google Shape;517;p5"/>
            <p:cNvSpPr/>
            <p:nvPr/>
          </p:nvSpPr>
          <p:spPr>
            <a:xfrm>
              <a:off x="2057956" y="5843950"/>
              <a:ext cx="1276350" cy="219411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820E2E"/>
            </a:solidFill>
            <a:ln w="12700" cap="flat" cmpd="sng">
              <a:solidFill>
                <a:srgbClr val="820E2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Verdana"/>
                <a:buNone/>
                <a:tabLst/>
                <a:defRPr/>
              </a:pPr>
              <a:endParaRPr kumimoji="0" sz="2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/>
                <a:ea typeface="Cambria"/>
                <a:cs typeface="Cambria"/>
                <a:sym typeface="Cambria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 amt="70000"/>
          </a:blip>
          <a:stretch>
            <a:fillRect/>
          </a:stretch>
        </a:blipFill>
        <a:effectLst/>
      </p:bgPr>
    </p:bg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6"/>
          <p:cNvSpPr txBox="1"/>
          <p:nvPr/>
        </p:nvSpPr>
        <p:spPr>
          <a:xfrm>
            <a:off x="723900" y="3657600"/>
            <a:ext cx="10744200" cy="19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“Ultimately, the success of any program is based on whether it improves business results.” 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— </a:t>
            </a:r>
            <a:r>
              <a:rPr kumimoji="0" lang="en-US" sz="3200" b="0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Training Top 10 Hall of Fame – May 2017</a:t>
            </a:r>
            <a:endParaRPr kumimoji="0" sz="3600" b="0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3" name="Google Shape;523;p6"/>
          <p:cNvSpPr txBox="1">
            <a:spLocks noGrp="1"/>
          </p:cNvSpPr>
          <p:nvPr>
            <p:ph type="sldNum" idx="12"/>
          </p:nvPr>
        </p:nvSpPr>
        <p:spPr>
          <a:xfrm>
            <a:off x="9444037" y="645953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11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lose-up of a pen writing on a chart">
            <a:extLst>
              <a:ext uri="{FF2B5EF4-FFF2-40B4-BE49-F238E27FC236}">
                <a16:creationId xmlns:a16="http://schemas.microsoft.com/office/drawing/2014/main" id="{FA9A3A80-80D8-CC48-8B88-C31988E3B32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4117521" y="10"/>
            <a:ext cx="8074479" cy="6857990"/>
          </a:xfrm>
          <a:prstGeom prst="rect">
            <a:avLst/>
          </a:prstGeom>
        </p:spPr>
      </p:pic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8F23F8A3-8FD7-4779-8323-FDC26BE99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7859800" cy="6858478"/>
          </a:xfrm>
          <a:custGeom>
            <a:avLst/>
            <a:gdLst>
              <a:gd name="connsiteX0" fmla="*/ 7859800 w 7859800"/>
              <a:gd name="connsiteY0" fmla="*/ 6858478 h 6858478"/>
              <a:gd name="connsiteX1" fmla="*/ 435245 w 7859800"/>
              <a:gd name="connsiteY1" fmla="*/ 6858478 h 6858478"/>
              <a:gd name="connsiteX2" fmla="*/ 435505 w 7859800"/>
              <a:gd name="connsiteY2" fmla="*/ 6857916 h 6858478"/>
              <a:gd name="connsiteX3" fmla="*/ 0 w 7859800"/>
              <a:gd name="connsiteY3" fmla="*/ 6857916 h 6858478"/>
              <a:gd name="connsiteX4" fmla="*/ 0 w 7859800"/>
              <a:gd name="connsiteY4" fmla="*/ 0 h 6858478"/>
              <a:gd name="connsiteX5" fmla="*/ 3611620 w 7859800"/>
              <a:gd name="connsiteY5" fmla="*/ 0 h 6858478"/>
              <a:gd name="connsiteX6" fmla="*/ 4677848 w 7859800"/>
              <a:gd name="connsiteY6" fmla="*/ 0 h 6858478"/>
              <a:gd name="connsiteX7" fmla="*/ 4683425 w 7859800"/>
              <a:gd name="connsiteY7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859800" h="6858478">
                <a:moveTo>
                  <a:pt x="7859800" y="6858478"/>
                </a:moveTo>
                <a:lnTo>
                  <a:pt x="435245" y="6858478"/>
                </a:lnTo>
                <a:lnTo>
                  <a:pt x="435505" y="6857916"/>
                </a:lnTo>
                <a:lnTo>
                  <a:pt x="0" y="6857916"/>
                </a:lnTo>
                <a:lnTo>
                  <a:pt x="0" y="0"/>
                </a:lnTo>
                <a:lnTo>
                  <a:pt x="3611620" y="0"/>
                </a:lnTo>
                <a:lnTo>
                  <a:pt x="4677848" y="0"/>
                </a:lnTo>
                <a:lnTo>
                  <a:pt x="4683425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5" name="Freeform: Shape 82">
            <a:extLst>
              <a:ext uri="{FF2B5EF4-FFF2-40B4-BE49-F238E27FC236}">
                <a16:creationId xmlns:a16="http://schemas.microsoft.com/office/drawing/2014/main" id="{F605C4CC-A25C-416F-8333-7CB7DC97D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478"/>
            <a:ext cx="7431174" cy="6858478"/>
          </a:xfrm>
          <a:custGeom>
            <a:avLst/>
            <a:gdLst>
              <a:gd name="connsiteX0" fmla="*/ 7431174 w 7431174"/>
              <a:gd name="connsiteY0" fmla="*/ 6858478 h 6858478"/>
              <a:gd name="connsiteX1" fmla="*/ 6619 w 7431174"/>
              <a:gd name="connsiteY1" fmla="*/ 6858478 h 6858478"/>
              <a:gd name="connsiteX2" fmla="*/ 6879 w 7431174"/>
              <a:gd name="connsiteY2" fmla="*/ 6857916 h 6858478"/>
              <a:gd name="connsiteX3" fmla="*/ 0 w 7431174"/>
              <a:gd name="connsiteY3" fmla="*/ 6857916 h 6858478"/>
              <a:gd name="connsiteX4" fmla="*/ 0 w 7431174"/>
              <a:gd name="connsiteY4" fmla="*/ 0 h 6858478"/>
              <a:gd name="connsiteX5" fmla="*/ 3182994 w 7431174"/>
              <a:gd name="connsiteY5" fmla="*/ 0 h 6858478"/>
              <a:gd name="connsiteX6" fmla="*/ 4249222 w 7431174"/>
              <a:gd name="connsiteY6" fmla="*/ 0 h 6858478"/>
              <a:gd name="connsiteX7" fmla="*/ 4254799 w 7431174"/>
              <a:gd name="connsiteY7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431174" h="6858478">
                <a:moveTo>
                  <a:pt x="7431174" y="6858478"/>
                </a:moveTo>
                <a:lnTo>
                  <a:pt x="6619" y="6858478"/>
                </a:lnTo>
                <a:lnTo>
                  <a:pt x="6879" y="6857916"/>
                </a:lnTo>
                <a:lnTo>
                  <a:pt x="0" y="6857916"/>
                </a:lnTo>
                <a:lnTo>
                  <a:pt x="0" y="0"/>
                </a:lnTo>
                <a:lnTo>
                  <a:pt x="3182994" y="0"/>
                </a:lnTo>
                <a:lnTo>
                  <a:pt x="4249222" y="0"/>
                </a:lnTo>
                <a:lnTo>
                  <a:pt x="4254799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2" name="Google Shape;522;p6"/>
          <p:cNvSpPr txBox="1"/>
          <p:nvPr/>
        </p:nvSpPr>
        <p:spPr>
          <a:xfrm>
            <a:off x="433611" y="551610"/>
            <a:ext cx="5225067" cy="2877390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Calibri"/>
              </a:rPr>
              <a:t>A 2020 benchmarking report indicates that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Calibri"/>
              </a:rPr>
              <a:t>37%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Calibri"/>
              </a:rPr>
              <a:t> of programs are evaluated at the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Calibri"/>
              </a:rPr>
              <a:t>impact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Calibri"/>
              </a:rPr>
              <a:t>level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Calibri"/>
              </a:rPr>
              <a:t>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Calibri"/>
              </a:rPr>
              <a:t>and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Calibri"/>
              </a:rPr>
              <a:t>18%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Calibri"/>
              </a:rPr>
              <a:t> at the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Calibri"/>
              </a:rPr>
              <a:t>ROI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Calibri"/>
              </a:rPr>
              <a:t>level.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  <a:p>
            <a:pPr marL="0" marR="0" lvl="0" indent="0" algn="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Calibri"/>
              </a:rPr>
              <a:t>— ROI Institute User Survey</a:t>
            </a:r>
          </a:p>
        </p:txBody>
      </p:sp>
      <p:sp>
        <p:nvSpPr>
          <p:cNvPr id="523" name="Google Shape;523;p6"/>
          <p:cNvSpPr txBox="1">
            <a:spLocks noGrp="1"/>
          </p:cNvSpPr>
          <p:nvPr>
            <p:ph type="sldNum" sz="quarter" idx="12"/>
          </p:nvPr>
        </p:nvSpPr>
        <p:spPr>
          <a:xfrm>
            <a:off x="11433048" y="6492865"/>
            <a:ext cx="758952" cy="365125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alpha val="8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515428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onference room table">
            <a:extLst>
              <a:ext uri="{FF2B5EF4-FFF2-40B4-BE49-F238E27FC236}">
                <a16:creationId xmlns:a16="http://schemas.microsoft.com/office/drawing/2014/main" id="{6702F4C1-8B87-7947-90D5-8346B646589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47" y="0"/>
            <a:ext cx="12191980" cy="685799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86C7B4A1-154A-4DF0-AC46-F88D75A2E0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6"/>
            <a:ext cx="7197772" cy="5896743"/>
          </a:xfrm>
          <a:prstGeom prst="rect">
            <a:avLst/>
          </a:prstGeom>
          <a:solidFill>
            <a:schemeClr val="bg1">
              <a:alpha val="90000"/>
            </a:schemeClr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7B89C7-4720-4643-AE56-C6D05C29E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862" y="640081"/>
            <a:ext cx="6619811" cy="971150"/>
          </a:xfrm>
        </p:spPr>
        <p:txBody>
          <a:bodyPr>
            <a:noAutofit/>
          </a:bodyPr>
          <a:lstStyle/>
          <a:p>
            <a:pPr marL="114300" indent="0" algn="ctr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b="1" dirty="0">
                <a:ea typeface="+mj-ea"/>
                <a:cs typeface="+mj-cs"/>
              </a:rPr>
              <a:t>What Gets in the Way</a:t>
            </a:r>
            <a:endParaRPr lang="en-US" b="1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26BDC9C-E074-8E4B-92BE-895D1A5489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2365" y="1752600"/>
            <a:ext cx="5332764" cy="3508145"/>
          </a:xfrm>
        </p:spPr>
        <p:txBody>
          <a:bodyPr anchor="t">
            <a:normAutofit/>
          </a:bodyPr>
          <a:lstStyle/>
          <a:p>
            <a:pPr marL="800100" lvl="1">
              <a:lnSpc>
                <a:spcPct val="100000"/>
              </a:lnSpc>
              <a:spcAft>
                <a:spcPts val="600"/>
              </a:spcAft>
            </a:pPr>
            <a:r>
              <a:rPr lang="en-US" dirty="0"/>
              <a:t>Fear of the outcome</a:t>
            </a:r>
          </a:p>
          <a:p>
            <a:pPr marL="800100" lvl="1">
              <a:lnSpc>
                <a:spcPct val="100000"/>
              </a:lnSpc>
              <a:spcAft>
                <a:spcPts val="600"/>
              </a:spcAft>
            </a:pPr>
            <a:r>
              <a:rPr lang="en-US" dirty="0"/>
              <a:t>Lack of business alignment</a:t>
            </a:r>
          </a:p>
          <a:p>
            <a:pPr marL="800100" lvl="1">
              <a:lnSpc>
                <a:spcPct val="100000"/>
              </a:lnSpc>
              <a:spcAft>
                <a:spcPts val="600"/>
              </a:spcAft>
            </a:pPr>
            <a:r>
              <a:rPr lang="en-US" dirty="0"/>
              <a:t>Inappropriate solution</a:t>
            </a:r>
          </a:p>
          <a:p>
            <a:pPr marL="800100" lvl="1">
              <a:lnSpc>
                <a:spcPct val="100000"/>
              </a:lnSpc>
              <a:spcAft>
                <a:spcPts val="600"/>
              </a:spcAft>
            </a:pPr>
            <a:r>
              <a:rPr lang="en-US" dirty="0"/>
              <a:t>Lack of focus</a:t>
            </a:r>
          </a:p>
          <a:p>
            <a:pPr marL="800100" lvl="1">
              <a:lnSpc>
                <a:spcPct val="100000"/>
              </a:lnSpc>
              <a:spcAft>
                <a:spcPts val="600"/>
              </a:spcAft>
            </a:pPr>
            <a:r>
              <a:rPr lang="en-US" dirty="0"/>
              <a:t>Not designed for impact</a:t>
            </a: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E158B8F1-3DAD-A314-092B-8997BDB8309B}"/>
              </a:ext>
            </a:extLst>
          </p:cNvPr>
          <p:cNvSpPr txBox="1">
            <a:spLocks/>
          </p:cNvSpPr>
          <p:nvPr/>
        </p:nvSpPr>
        <p:spPr>
          <a:xfrm>
            <a:off x="9448780" y="649286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F66EDC32-54A6-47F9-995D-CF87818BE53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19778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DCC231C8-C761-4B31-9B1C-C6D19248C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C5878DA-AFB7-4076-BD3E-E6C981F6D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9"/>
            <a:ext cx="11125200" cy="1043011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Why ROI is Important – Now</a:t>
            </a:r>
          </a:p>
        </p:txBody>
      </p:sp>
      <p:graphicFrame>
        <p:nvGraphicFramePr>
          <p:cNvPr id="17" name="Content Placeholder 3">
            <a:extLst>
              <a:ext uri="{FF2B5EF4-FFF2-40B4-BE49-F238E27FC236}">
                <a16:creationId xmlns:a16="http://schemas.microsoft.com/office/drawing/2014/main" id="{E92AE5B1-6F63-497A-A26F-BD233E43BC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5702591"/>
              </p:ext>
            </p:extLst>
          </p:nvPr>
        </p:nvGraphicFramePr>
        <p:xfrm>
          <a:off x="418337" y="1699960"/>
          <a:ext cx="11352275" cy="3458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6" name="Rectangle 25">
            <a:extLst>
              <a:ext uri="{FF2B5EF4-FFF2-40B4-BE49-F238E27FC236}">
                <a16:creationId xmlns:a16="http://schemas.microsoft.com/office/drawing/2014/main" id="{7F8603A9-B8F1-B741-8547-FBA5CE852284}"/>
              </a:ext>
            </a:extLst>
          </p:cNvPr>
          <p:cNvSpPr/>
          <p:nvPr/>
        </p:nvSpPr>
        <p:spPr>
          <a:xfrm>
            <a:off x="0" y="6499114"/>
            <a:ext cx="12192000" cy="358886"/>
          </a:xfrm>
          <a:prstGeom prst="rect">
            <a:avLst/>
          </a:prstGeom>
          <a:solidFill>
            <a:srgbClr val="820E2E"/>
          </a:solidFill>
          <a:ln>
            <a:solidFill>
              <a:srgbClr val="820E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820E2E"/>
              </a:solidFill>
            </a:endParaRPr>
          </a:p>
        </p:txBody>
      </p:sp>
      <p:sp>
        <p:nvSpPr>
          <p:cNvPr id="6" name="Slide Number Placeholder 7">
            <a:extLst>
              <a:ext uri="{FF2B5EF4-FFF2-40B4-BE49-F238E27FC236}">
                <a16:creationId xmlns:a16="http://schemas.microsoft.com/office/drawing/2014/main" id="{9F165993-36FA-FF40-AE7D-CCAA950A4A04}"/>
              </a:ext>
            </a:extLst>
          </p:cNvPr>
          <p:cNvSpPr txBox="1">
            <a:spLocks/>
          </p:cNvSpPr>
          <p:nvPr/>
        </p:nvSpPr>
        <p:spPr>
          <a:xfrm>
            <a:off x="11004550" y="6492875"/>
            <a:ext cx="118745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spcAft>
                <a:spcPts val="600"/>
              </a:spcAft>
              <a:defRPr/>
            </a:pPr>
            <a:fld id="{6C87D5E4-4A75-4C06-B0FE-F348C1B1AF83}" type="slidenum">
              <a:rPr lang="en-US" smtClean="0">
                <a:solidFill>
                  <a:schemeClr val="bg1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14</a:t>
            </a:fld>
            <a:endParaRPr lang="en-US">
              <a:solidFill>
                <a:schemeClr val="bg1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6266151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0DFC902-7D23-471A-B557-B6B6917D7A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" y="-5705"/>
            <a:ext cx="12191990" cy="169434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FB3EE57-3E1C-D044-B3F3-3BCA207D83C4}"/>
              </a:ext>
            </a:extLst>
          </p:cNvPr>
          <p:cNvSpPr txBox="1"/>
          <p:nvPr/>
        </p:nvSpPr>
        <p:spPr>
          <a:xfrm>
            <a:off x="467909" y="100013"/>
            <a:ext cx="11256169" cy="14449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Top ROI Studies: Which are you implementing?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prstClr val="white"/>
                </a:solidFill>
                <a:latin typeface="Calibri Light" panose="020F0302020204030204"/>
                <a:cs typeface="+mn-cs"/>
              </a:rPr>
              <a:t>(Select all that apply.)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55D5633-D557-4DCA-982C-FF36EB7A1C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88641"/>
            <a:ext cx="12191990" cy="51693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50D3AD2-FA80-415F-A9CE-54D884561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6851" y="2010758"/>
            <a:ext cx="45719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A1AFBCB-AC07-E442-84EF-5EA668872885}"/>
              </a:ext>
            </a:extLst>
          </p:cNvPr>
          <p:cNvSpPr/>
          <p:nvPr/>
        </p:nvSpPr>
        <p:spPr>
          <a:xfrm>
            <a:off x="870857" y="2200117"/>
            <a:ext cx="10934020" cy="2326166"/>
          </a:xfrm>
          <a:prstGeom prst="rect">
            <a:avLst/>
          </a:prstGeom>
        </p:spPr>
        <p:txBody>
          <a:bodyPr vert="horz" lIns="91440" tIns="45720" rIns="91440" bIns="45720" numCol="2" rtlCol="0">
            <a:normAutofit/>
          </a:bodyPr>
          <a:lstStyle/>
          <a:p>
            <a:pPr marL="57150" marR="0" lvl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A. Leadership Development</a:t>
            </a:r>
          </a:p>
          <a:p>
            <a:pPr marL="57150" marR="0" lvl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 Coaching/Consulting</a:t>
            </a:r>
          </a:p>
          <a:p>
            <a:pPr marL="57150" marR="0" lvl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C. Engagement/Work Experience</a:t>
            </a:r>
          </a:p>
          <a:p>
            <a:pPr marL="57150" marR="0" lvl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D. Talent Retention</a:t>
            </a:r>
          </a:p>
          <a:p>
            <a:pPr marL="57150" marR="0" lvl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E. Manager\ Supervisor Skills</a:t>
            </a:r>
          </a:p>
          <a:p>
            <a:pPr marL="57150" marR="0" lvl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F. Remote (Hybrid Work)</a:t>
            </a:r>
          </a:p>
          <a:p>
            <a:pPr marL="57150" marR="0" lvl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Calibri" panose="020F0502020204030204"/>
                <a:cs typeface="+mn-cs"/>
              </a:rPr>
              <a:t> 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Onboarding</a:t>
            </a:r>
          </a:p>
          <a:p>
            <a:pPr marL="57150" marR="0" lvl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H. Diversity, Equity, &amp; Inclusion</a:t>
            </a:r>
          </a:p>
          <a:p>
            <a:pPr marL="57150" marR="0" lvl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I. Empowerment</a:t>
            </a:r>
          </a:p>
          <a:p>
            <a:pPr marL="57150" marR="0" lvl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Calibri" panose="020F0502020204030204"/>
                <a:cs typeface="+mn-cs"/>
              </a:rPr>
              <a:t> J.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Communication</a:t>
            </a: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BBB94556-B09E-2D49-B442-D46D9607FD08}"/>
              </a:ext>
            </a:extLst>
          </p:cNvPr>
          <p:cNvSpPr txBox="1">
            <a:spLocks/>
          </p:cNvSpPr>
          <p:nvPr/>
        </p:nvSpPr>
        <p:spPr>
          <a:xfrm>
            <a:off x="9441598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rgbClr val="ED5428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798BDFA3-3F45-4374-B800-2FC8FD908A4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97156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0" name="Google Shape;910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911" name="Google Shape;911;p15"/>
          <p:cNvSpPr/>
          <p:nvPr/>
        </p:nvSpPr>
        <p:spPr>
          <a:xfrm>
            <a:off x="5805756" y="629292"/>
            <a:ext cx="6096000" cy="5599416"/>
          </a:xfrm>
          <a:prstGeom prst="rect">
            <a:avLst/>
          </a:prstGeom>
          <a:solidFill>
            <a:schemeClr val="lt1">
              <a:alpha val="8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5715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tabLst/>
              <a:defRPr/>
            </a:pPr>
            <a:r>
              <a:rPr kumimoji="0" lang="en-US" sz="4400" b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libri"/>
                <a:cs typeface="Calibri Light" panose="020F0302020204030204" pitchFamily="34" charset="0"/>
                <a:sym typeface="Calibri"/>
              </a:rPr>
              <a:t>The ROI Methodology</a:t>
            </a:r>
            <a:r>
              <a:rPr kumimoji="0" lang="en-US" sz="4400" b="1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libri"/>
                <a:cs typeface="Calibri Light" panose="020F0302020204030204" pitchFamily="34" charset="0"/>
                <a:sym typeface="Calibri"/>
              </a:rPr>
              <a:t>®</a:t>
            </a:r>
            <a:endParaRPr kumimoji="0" sz="1400" b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 panose="020F0302020204030204" pitchFamily="34" charset="0"/>
              <a:cs typeface="Calibri Light" panose="020F0302020204030204" pitchFamily="34" charset="0"/>
              <a:sym typeface="Arial"/>
            </a:endParaRPr>
          </a:p>
          <a:p>
            <a:pPr marL="57150" marR="0" lvl="0" indent="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0"/>
              <a:buFont typeface="Calibri"/>
              <a:buNone/>
              <a:tabLst/>
              <a:defRPr/>
            </a:pPr>
            <a:endParaRPr kumimoji="0" sz="1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Implemented in over 70 countries</a:t>
            </a:r>
          </a:p>
          <a:p>
            <a:pPr marL="285750" marR="0" lvl="0" indent="-22860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Most used evaluation system in the world 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Endorsed by United Nations with a UN General Assembly resolution in 2008 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Endorsed by 28 federal governments 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Used by over 300 health care systems 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Used by over 150 colleges and universities 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Used by three-fourths of Fortune 500 organizations 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285750" marR="0" lvl="0" indent="-22860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Used by major foundations such as the Gates Foundation</a:t>
            </a:r>
          </a:p>
          <a:p>
            <a:pPr marL="285750" marR="0" lvl="0" indent="-228600" algn="l" defTabSz="914400" rtl="0" eaLnBrk="1" fontAlgn="auto" latinLnBrk="0" hangingPunct="1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tabLst/>
              <a:defRPr/>
            </a:pPr>
            <a:r>
              <a:rPr lang="en-US" sz="2000" kern="0" dirty="0">
                <a:solidFill>
                  <a:srgbClr val="000000"/>
                </a:solidFill>
                <a:latin typeface="Calibri"/>
                <a:cs typeface="Calibri"/>
                <a:sym typeface="Calibri"/>
              </a:rPr>
              <a:t>Supported by over 75 books in 38 languages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12" name="Google Shape;912;p15"/>
          <p:cNvSpPr txBox="1"/>
          <p:nvPr/>
        </p:nvSpPr>
        <p:spPr>
          <a:xfrm>
            <a:off x="9441598" y="64928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Calibri"/>
                <a:buNone/>
                <a:tabLst/>
                <a:defRPr/>
              </a:pPr>
              <a:t>16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42A5316D-ED2F-4F89-B4B4-8D9240B1A3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4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40791" y="293607"/>
            <a:ext cx="2743200" cy="2743200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8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Credible Evaluation System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4267200" y="1524000"/>
            <a:ext cx="7315200" cy="4330825"/>
            <a:chOff x="352425" y="1600200"/>
            <a:chExt cx="8410575" cy="4868863"/>
          </a:xfrm>
        </p:grpSpPr>
        <p:grpSp>
          <p:nvGrpSpPr>
            <p:cNvPr id="11" name="Group 10"/>
            <p:cNvGrpSpPr/>
            <p:nvPr/>
          </p:nvGrpSpPr>
          <p:grpSpPr>
            <a:xfrm>
              <a:off x="352425" y="1600200"/>
              <a:ext cx="8401050" cy="4868863"/>
              <a:chOff x="352425" y="1600200"/>
              <a:chExt cx="8401050" cy="4868863"/>
            </a:xfrm>
          </p:grpSpPr>
          <p:grpSp>
            <p:nvGrpSpPr>
              <p:cNvPr id="15" name="Group 14"/>
              <p:cNvGrpSpPr>
                <a:grpSpLocks/>
              </p:cNvGrpSpPr>
              <p:nvPr/>
            </p:nvGrpSpPr>
            <p:grpSpPr bwMode="auto">
              <a:xfrm>
                <a:off x="352425" y="1600200"/>
                <a:ext cx="4229100" cy="2493963"/>
                <a:chOff x="352425" y="1600200"/>
                <a:chExt cx="4229100" cy="2493962"/>
              </a:xfrm>
            </p:grpSpPr>
            <p:sp>
              <p:nvSpPr>
                <p:cNvPr id="25" name="Freeform 6"/>
                <p:cNvSpPr>
                  <a:spLocks/>
                </p:cNvSpPr>
                <p:nvPr/>
              </p:nvSpPr>
              <p:spPr bwMode="auto">
                <a:xfrm>
                  <a:off x="352425" y="1600200"/>
                  <a:ext cx="4229100" cy="2493962"/>
                </a:xfrm>
                <a:custGeom>
                  <a:avLst/>
                  <a:gdLst>
                    <a:gd name="T0" fmla="*/ 2147483647 w 2664"/>
                    <a:gd name="T1" fmla="*/ 0 h 1571"/>
                    <a:gd name="T2" fmla="*/ 2147483647 w 2664"/>
                    <a:gd name="T3" fmla="*/ 2147483647 h 1571"/>
                    <a:gd name="T4" fmla="*/ 2147483647 w 2664"/>
                    <a:gd name="T5" fmla="*/ 2147483647 h 1571"/>
                    <a:gd name="T6" fmla="*/ 2147483647 w 2664"/>
                    <a:gd name="T7" fmla="*/ 2147483647 h 1571"/>
                    <a:gd name="T8" fmla="*/ 2147483647 w 2664"/>
                    <a:gd name="T9" fmla="*/ 2147483647 h 1571"/>
                    <a:gd name="T10" fmla="*/ 2147483647 w 2664"/>
                    <a:gd name="T11" fmla="*/ 2147483647 h 1571"/>
                    <a:gd name="T12" fmla="*/ 2147483647 w 2664"/>
                    <a:gd name="T13" fmla="*/ 2147483647 h 1571"/>
                    <a:gd name="T14" fmla="*/ 2147483647 w 2664"/>
                    <a:gd name="T15" fmla="*/ 2147483647 h 1571"/>
                    <a:gd name="T16" fmla="*/ 2147483647 w 2664"/>
                    <a:gd name="T17" fmla="*/ 2147483647 h 1571"/>
                    <a:gd name="T18" fmla="*/ 2147483647 w 2664"/>
                    <a:gd name="T19" fmla="*/ 2147483647 h 1571"/>
                    <a:gd name="T20" fmla="*/ 2147483647 w 2664"/>
                    <a:gd name="T21" fmla="*/ 2147483647 h 1571"/>
                    <a:gd name="T22" fmla="*/ 2147483647 w 2664"/>
                    <a:gd name="T23" fmla="*/ 2147483647 h 1571"/>
                    <a:gd name="T24" fmla="*/ 2147483647 w 2664"/>
                    <a:gd name="T25" fmla="*/ 2147483647 h 1571"/>
                    <a:gd name="T26" fmla="*/ 2147483647 w 2664"/>
                    <a:gd name="T27" fmla="*/ 2147483647 h 1571"/>
                    <a:gd name="T28" fmla="*/ 2147483647 w 2664"/>
                    <a:gd name="T29" fmla="*/ 2147483647 h 1571"/>
                    <a:gd name="T30" fmla="*/ 2147483647 w 2664"/>
                    <a:gd name="T31" fmla="*/ 2147483647 h 1571"/>
                    <a:gd name="T32" fmla="*/ 2147483647 w 2664"/>
                    <a:gd name="T33" fmla="*/ 2147483647 h 1571"/>
                    <a:gd name="T34" fmla="*/ 2147483647 w 2664"/>
                    <a:gd name="T35" fmla="*/ 2147483647 h 1571"/>
                    <a:gd name="T36" fmla="*/ 2147483647 w 2664"/>
                    <a:gd name="T37" fmla="*/ 2147483647 h 1571"/>
                    <a:gd name="T38" fmla="*/ 2147483647 w 2664"/>
                    <a:gd name="T39" fmla="*/ 2147483647 h 1571"/>
                    <a:gd name="T40" fmla="*/ 2147483647 w 2664"/>
                    <a:gd name="T41" fmla="*/ 2147483647 h 1571"/>
                    <a:gd name="T42" fmla="*/ 2147483647 w 2664"/>
                    <a:gd name="T43" fmla="*/ 2147483647 h 1571"/>
                    <a:gd name="T44" fmla="*/ 2147483647 w 2664"/>
                    <a:gd name="T45" fmla="*/ 2147483647 h 1571"/>
                    <a:gd name="T46" fmla="*/ 2147483647 w 2664"/>
                    <a:gd name="T47" fmla="*/ 2147483647 h 1571"/>
                    <a:gd name="T48" fmla="*/ 2147483647 w 2664"/>
                    <a:gd name="T49" fmla="*/ 2147483647 h 1571"/>
                    <a:gd name="T50" fmla="*/ 2147483647 w 2664"/>
                    <a:gd name="T51" fmla="*/ 2147483647 h 1571"/>
                    <a:gd name="T52" fmla="*/ 2147483647 w 2664"/>
                    <a:gd name="T53" fmla="*/ 2147483647 h 1571"/>
                    <a:gd name="T54" fmla="*/ 2147483647 w 2664"/>
                    <a:gd name="T55" fmla="*/ 2147483647 h 1571"/>
                    <a:gd name="T56" fmla="*/ 2147483647 w 2664"/>
                    <a:gd name="T57" fmla="*/ 2147483647 h 1571"/>
                    <a:gd name="T58" fmla="*/ 2147483647 w 2664"/>
                    <a:gd name="T59" fmla="*/ 2147483647 h 1571"/>
                    <a:gd name="T60" fmla="*/ 2147483647 w 2664"/>
                    <a:gd name="T61" fmla="*/ 2147483647 h 1571"/>
                    <a:gd name="T62" fmla="*/ 2147483647 w 2664"/>
                    <a:gd name="T63" fmla="*/ 2147483647 h 1571"/>
                    <a:gd name="T64" fmla="*/ 2147483647 w 2664"/>
                    <a:gd name="T65" fmla="*/ 2147483647 h 1571"/>
                    <a:gd name="T66" fmla="*/ 2147483647 w 2664"/>
                    <a:gd name="T67" fmla="*/ 2147483647 h 1571"/>
                    <a:gd name="T68" fmla="*/ 2147483647 w 2664"/>
                    <a:gd name="T69" fmla="*/ 2147483647 h 1571"/>
                    <a:gd name="T70" fmla="*/ 2147483647 w 2664"/>
                    <a:gd name="T71" fmla="*/ 2147483647 h 1571"/>
                    <a:gd name="T72" fmla="*/ 2147483647 w 2664"/>
                    <a:gd name="T73" fmla="*/ 2147483647 h 1571"/>
                    <a:gd name="T74" fmla="*/ 2147483647 w 2664"/>
                    <a:gd name="T75" fmla="*/ 2147483647 h 1571"/>
                    <a:gd name="T76" fmla="*/ 2147483647 w 2664"/>
                    <a:gd name="T77" fmla="*/ 2147483647 h 1571"/>
                    <a:gd name="T78" fmla="*/ 2147483647 w 2664"/>
                    <a:gd name="T79" fmla="*/ 2147483647 h 1571"/>
                    <a:gd name="T80" fmla="*/ 2147483647 w 2664"/>
                    <a:gd name="T81" fmla="*/ 2147483647 h 1571"/>
                    <a:gd name="T82" fmla="*/ 2147483647 w 2664"/>
                    <a:gd name="T83" fmla="*/ 2147483647 h 1571"/>
                    <a:gd name="T84" fmla="*/ 2147483647 w 2664"/>
                    <a:gd name="T85" fmla="*/ 2147483647 h 1571"/>
                    <a:gd name="T86" fmla="*/ 2147483647 w 2664"/>
                    <a:gd name="T87" fmla="*/ 2147483647 h 1571"/>
                    <a:gd name="T88" fmla="*/ 2147483647 w 2664"/>
                    <a:gd name="T89" fmla="*/ 2147483647 h 1571"/>
                    <a:gd name="T90" fmla="*/ 2147483647 w 2664"/>
                    <a:gd name="T91" fmla="*/ 2147483647 h 1571"/>
                    <a:gd name="T92" fmla="*/ 2147483647 w 2664"/>
                    <a:gd name="T93" fmla="*/ 2147483647 h 1571"/>
                    <a:gd name="T94" fmla="*/ 2147483647 w 2664"/>
                    <a:gd name="T95" fmla="*/ 2147483647 h 1571"/>
                    <a:gd name="T96" fmla="*/ 2147483647 w 2664"/>
                    <a:gd name="T97" fmla="*/ 2147483647 h 1571"/>
                    <a:gd name="T98" fmla="*/ 2147483647 w 2664"/>
                    <a:gd name="T99" fmla="*/ 2147483647 h 1571"/>
                    <a:gd name="T100" fmla="*/ 2147483647 w 2664"/>
                    <a:gd name="T101" fmla="*/ 2147483647 h 1571"/>
                    <a:gd name="T102" fmla="*/ 2147483647 w 2664"/>
                    <a:gd name="T103" fmla="*/ 2147483647 h 1571"/>
                    <a:gd name="T104" fmla="*/ 2147483647 w 2664"/>
                    <a:gd name="T105" fmla="*/ 2147483647 h 1571"/>
                    <a:gd name="T106" fmla="*/ 2147483647 w 2664"/>
                    <a:gd name="T107" fmla="*/ 2147483647 h 1571"/>
                    <a:gd name="T108" fmla="*/ 2147483647 w 2664"/>
                    <a:gd name="T109" fmla="*/ 2147483647 h 1571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  <a:gd name="T165" fmla="*/ 0 w 2664"/>
                    <a:gd name="T166" fmla="*/ 0 h 1571"/>
                    <a:gd name="T167" fmla="*/ 2664 w 2664"/>
                    <a:gd name="T168" fmla="*/ 1571 h 1571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T165" t="T166" r="T167" b="T168"/>
                  <a:pathLst>
                    <a:path w="2664" h="1571">
                      <a:moveTo>
                        <a:pt x="2664" y="391"/>
                      </a:moveTo>
                      <a:lnTo>
                        <a:pt x="2664" y="0"/>
                      </a:lnTo>
                      <a:lnTo>
                        <a:pt x="0" y="0"/>
                      </a:lnTo>
                      <a:lnTo>
                        <a:pt x="2" y="1571"/>
                      </a:lnTo>
                      <a:lnTo>
                        <a:pt x="239" y="1571"/>
                      </a:lnTo>
                      <a:lnTo>
                        <a:pt x="251" y="1541"/>
                      </a:lnTo>
                      <a:lnTo>
                        <a:pt x="251" y="1519"/>
                      </a:lnTo>
                      <a:lnTo>
                        <a:pt x="244" y="1489"/>
                      </a:lnTo>
                      <a:lnTo>
                        <a:pt x="230" y="1458"/>
                      </a:lnTo>
                      <a:lnTo>
                        <a:pt x="216" y="1419"/>
                      </a:lnTo>
                      <a:lnTo>
                        <a:pt x="209" y="1389"/>
                      </a:lnTo>
                      <a:lnTo>
                        <a:pt x="207" y="1362"/>
                      </a:lnTo>
                      <a:lnTo>
                        <a:pt x="214" y="1332"/>
                      </a:lnTo>
                      <a:lnTo>
                        <a:pt x="226" y="1304"/>
                      </a:lnTo>
                      <a:lnTo>
                        <a:pt x="251" y="1275"/>
                      </a:lnTo>
                      <a:lnTo>
                        <a:pt x="281" y="1254"/>
                      </a:lnTo>
                      <a:lnTo>
                        <a:pt x="313" y="1232"/>
                      </a:lnTo>
                      <a:lnTo>
                        <a:pt x="350" y="1217"/>
                      </a:lnTo>
                      <a:lnTo>
                        <a:pt x="393" y="1204"/>
                      </a:lnTo>
                      <a:lnTo>
                        <a:pt x="433" y="1199"/>
                      </a:lnTo>
                      <a:lnTo>
                        <a:pt x="488" y="1197"/>
                      </a:lnTo>
                      <a:lnTo>
                        <a:pt x="552" y="1200"/>
                      </a:lnTo>
                      <a:lnTo>
                        <a:pt x="594" y="1204"/>
                      </a:lnTo>
                      <a:lnTo>
                        <a:pt x="630" y="1212"/>
                      </a:lnTo>
                      <a:lnTo>
                        <a:pt x="665" y="1227"/>
                      </a:lnTo>
                      <a:lnTo>
                        <a:pt x="709" y="1252"/>
                      </a:lnTo>
                      <a:lnTo>
                        <a:pt x="736" y="1275"/>
                      </a:lnTo>
                      <a:lnTo>
                        <a:pt x="762" y="1301"/>
                      </a:lnTo>
                      <a:lnTo>
                        <a:pt x="775" y="1327"/>
                      </a:lnTo>
                      <a:lnTo>
                        <a:pt x="785" y="1352"/>
                      </a:lnTo>
                      <a:lnTo>
                        <a:pt x="785" y="1381"/>
                      </a:lnTo>
                      <a:lnTo>
                        <a:pt x="780" y="1409"/>
                      </a:lnTo>
                      <a:lnTo>
                        <a:pt x="771" y="1436"/>
                      </a:lnTo>
                      <a:lnTo>
                        <a:pt x="762" y="1461"/>
                      </a:lnTo>
                      <a:lnTo>
                        <a:pt x="750" y="1488"/>
                      </a:lnTo>
                      <a:lnTo>
                        <a:pt x="743" y="1514"/>
                      </a:lnTo>
                      <a:lnTo>
                        <a:pt x="743" y="1538"/>
                      </a:lnTo>
                      <a:lnTo>
                        <a:pt x="752" y="1565"/>
                      </a:lnTo>
                      <a:lnTo>
                        <a:pt x="1199" y="1565"/>
                      </a:lnTo>
                      <a:lnTo>
                        <a:pt x="1194" y="1509"/>
                      </a:lnTo>
                      <a:lnTo>
                        <a:pt x="1199" y="1469"/>
                      </a:lnTo>
                      <a:lnTo>
                        <a:pt x="1199" y="1439"/>
                      </a:lnTo>
                      <a:lnTo>
                        <a:pt x="1201" y="1411"/>
                      </a:lnTo>
                      <a:lnTo>
                        <a:pt x="1206" y="1381"/>
                      </a:lnTo>
                      <a:lnTo>
                        <a:pt x="1215" y="1351"/>
                      </a:lnTo>
                      <a:lnTo>
                        <a:pt x="1226" y="1331"/>
                      </a:lnTo>
                      <a:lnTo>
                        <a:pt x="1242" y="1312"/>
                      </a:lnTo>
                      <a:lnTo>
                        <a:pt x="1265" y="1297"/>
                      </a:lnTo>
                      <a:lnTo>
                        <a:pt x="1291" y="1285"/>
                      </a:lnTo>
                      <a:lnTo>
                        <a:pt x="1321" y="1279"/>
                      </a:lnTo>
                      <a:lnTo>
                        <a:pt x="1353" y="1275"/>
                      </a:lnTo>
                      <a:lnTo>
                        <a:pt x="1383" y="1274"/>
                      </a:lnTo>
                      <a:lnTo>
                        <a:pt x="1422" y="1274"/>
                      </a:lnTo>
                      <a:lnTo>
                        <a:pt x="1459" y="1275"/>
                      </a:lnTo>
                      <a:lnTo>
                        <a:pt x="1488" y="1279"/>
                      </a:lnTo>
                      <a:lnTo>
                        <a:pt x="1528" y="1280"/>
                      </a:lnTo>
                      <a:lnTo>
                        <a:pt x="1569" y="1284"/>
                      </a:lnTo>
                      <a:lnTo>
                        <a:pt x="1615" y="1284"/>
                      </a:lnTo>
                      <a:lnTo>
                        <a:pt x="1654" y="1280"/>
                      </a:lnTo>
                      <a:lnTo>
                        <a:pt x="1693" y="1275"/>
                      </a:lnTo>
                      <a:lnTo>
                        <a:pt x="1735" y="1269"/>
                      </a:lnTo>
                      <a:lnTo>
                        <a:pt x="1764" y="1257"/>
                      </a:lnTo>
                      <a:lnTo>
                        <a:pt x="1797" y="1242"/>
                      </a:lnTo>
                      <a:lnTo>
                        <a:pt x="1817" y="1222"/>
                      </a:lnTo>
                      <a:lnTo>
                        <a:pt x="1838" y="1200"/>
                      </a:lnTo>
                      <a:lnTo>
                        <a:pt x="1847" y="1179"/>
                      </a:lnTo>
                      <a:lnTo>
                        <a:pt x="1852" y="1153"/>
                      </a:lnTo>
                      <a:lnTo>
                        <a:pt x="1847" y="1128"/>
                      </a:lnTo>
                      <a:lnTo>
                        <a:pt x="1845" y="1102"/>
                      </a:lnTo>
                      <a:lnTo>
                        <a:pt x="1847" y="1073"/>
                      </a:lnTo>
                      <a:lnTo>
                        <a:pt x="1854" y="1052"/>
                      </a:lnTo>
                      <a:lnTo>
                        <a:pt x="1863" y="1028"/>
                      </a:lnTo>
                      <a:lnTo>
                        <a:pt x="1877" y="1006"/>
                      </a:lnTo>
                      <a:lnTo>
                        <a:pt x="1896" y="991"/>
                      </a:lnTo>
                      <a:lnTo>
                        <a:pt x="1926" y="976"/>
                      </a:lnTo>
                      <a:lnTo>
                        <a:pt x="1962" y="966"/>
                      </a:lnTo>
                      <a:lnTo>
                        <a:pt x="1999" y="958"/>
                      </a:lnTo>
                      <a:lnTo>
                        <a:pt x="2034" y="951"/>
                      </a:lnTo>
                      <a:lnTo>
                        <a:pt x="2070" y="945"/>
                      </a:lnTo>
                      <a:lnTo>
                        <a:pt x="2119" y="938"/>
                      </a:lnTo>
                      <a:lnTo>
                        <a:pt x="2156" y="933"/>
                      </a:lnTo>
                      <a:lnTo>
                        <a:pt x="2195" y="925"/>
                      </a:lnTo>
                      <a:lnTo>
                        <a:pt x="2227" y="916"/>
                      </a:lnTo>
                      <a:lnTo>
                        <a:pt x="2259" y="906"/>
                      </a:lnTo>
                      <a:lnTo>
                        <a:pt x="2284" y="893"/>
                      </a:lnTo>
                      <a:lnTo>
                        <a:pt x="2307" y="879"/>
                      </a:lnTo>
                      <a:lnTo>
                        <a:pt x="2333" y="858"/>
                      </a:lnTo>
                      <a:lnTo>
                        <a:pt x="2349" y="838"/>
                      </a:lnTo>
                      <a:lnTo>
                        <a:pt x="2363" y="814"/>
                      </a:lnTo>
                      <a:lnTo>
                        <a:pt x="2369" y="784"/>
                      </a:lnTo>
                      <a:lnTo>
                        <a:pt x="2365" y="759"/>
                      </a:lnTo>
                      <a:lnTo>
                        <a:pt x="2360" y="732"/>
                      </a:lnTo>
                      <a:lnTo>
                        <a:pt x="2349" y="701"/>
                      </a:lnTo>
                      <a:lnTo>
                        <a:pt x="2337" y="665"/>
                      </a:lnTo>
                      <a:lnTo>
                        <a:pt x="2326" y="634"/>
                      </a:lnTo>
                      <a:lnTo>
                        <a:pt x="2323" y="609"/>
                      </a:lnTo>
                      <a:lnTo>
                        <a:pt x="2323" y="585"/>
                      </a:lnTo>
                      <a:lnTo>
                        <a:pt x="2328" y="554"/>
                      </a:lnTo>
                      <a:lnTo>
                        <a:pt x="2340" y="527"/>
                      </a:lnTo>
                      <a:lnTo>
                        <a:pt x="2351" y="507"/>
                      </a:lnTo>
                      <a:lnTo>
                        <a:pt x="2367" y="487"/>
                      </a:lnTo>
                      <a:lnTo>
                        <a:pt x="2390" y="465"/>
                      </a:lnTo>
                      <a:lnTo>
                        <a:pt x="2416" y="443"/>
                      </a:lnTo>
                      <a:lnTo>
                        <a:pt x="2448" y="425"/>
                      </a:lnTo>
                      <a:lnTo>
                        <a:pt x="2482" y="410"/>
                      </a:lnTo>
                      <a:lnTo>
                        <a:pt x="2514" y="401"/>
                      </a:lnTo>
                      <a:lnTo>
                        <a:pt x="2547" y="395"/>
                      </a:lnTo>
                      <a:lnTo>
                        <a:pt x="2581" y="391"/>
                      </a:lnTo>
                      <a:lnTo>
                        <a:pt x="2623" y="391"/>
                      </a:lnTo>
                      <a:lnTo>
                        <a:pt x="2664" y="391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rgbClr val="E7CECE"/>
                    </a:gs>
                    <a:gs pos="100000">
                      <a:srgbClr val="800000"/>
                    </a:gs>
                  </a:gsLst>
                  <a:lin ang="5400000" scaled="1"/>
                </a:gradFill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9pPr>
                </a:lstStyle>
                <a:p>
                  <a:endParaRPr lang="en-US" altLang="en-US" sz="200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endParaRPr>
                </a:p>
              </p:txBody>
            </p:sp>
            <p:sp>
              <p:nvSpPr>
                <p:cNvPr id="26" name="Text Box 8"/>
                <p:cNvSpPr txBox="1">
                  <a:spLocks noChangeArrowheads="1"/>
                </p:cNvSpPr>
                <p:nvPr/>
              </p:nvSpPr>
              <p:spPr bwMode="auto">
                <a:xfrm>
                  <a:off x="504825" y="1758950"/>
                  <a:ext cx="2590800" cy="9042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>
                  <a:norm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9pPr>
                </a:lstStyle>
                <a:p>
                  <a:pPr>
                    <a:lnSpc>
                      <a:spcPct val="90000"/>
                    </a:lnSpc>
                    <a:spcAft>
                      <a:spcPts val="600"/>
                    </a:spcAft>
                  </a:pPr>
                  <a:r>
                    <a:rPr lang="en-US" altLang="en-US" sz="2000" b="1" dirty="0">
                      <a:solidFill>
                        <a:srgbClr val="000000"/>
                      </a:solidFill>
                      <a:latin typeface="Open Sans" panose="020B0606030504020204" pitchFamily="34" charset="0"/>
                      <a:ea typeface="Open Sans" panose="020B0606030504020204" pitchFamily="34" charset="0"/>
                      <a:cs typeface="Open Sans" panose="020B0606030504020204" pitchFamily="34" charset="0"/>
                    </a:rPr>
                    <a:t>An Evaluation</a:t>
                  </a:r>
                </a:p>
                <a:p>
                  <a:pPr>
                    <a:lnSpc>
                      <a:spcPct val="90000"/>
                    </a:lnSpc>
                    <a:spcAft>
                      <a:spcPts val="600"/>
                    </a:spcAft>
                  </a:pPr>
                  <a:r>
                    <a:rPr lang="en-US" altLang="en-US" sz="2000" b="1" dirty="0">
                      <a:solidFill>
                        <a:srgbClr val="000000"/>
                      </a:solidFill>
                      <a:latin typeface="Open Sans" panose="020B0606030504020204" pitchFamily="34" charset="0"/>
                      <a:ea typeface="Open Sans" panose="020B0606030504020204" pitchFamily="34" charset="0"/>
                      <a:cs typeface="Open Sans" panose="020B0606030504020204" pitchFamily="34" charset="0"/>
                    </a:rPr>
                    <a:t>Framework</a:t>
                  </a:r>
                </a:p>
              </p:txBody>
            </p:sp>
          </p:grpSp>
          <p:grpSp>
            <p:nvGrpSpPr>
              <p:cNvPr id="16" name="Group 17"/>
              <p:cNvGrpSpPr>
                <a:grpSpLocks/>
              </p:cNvGrpSpPr>
              <p:nvPr/>
            </p:nvGrpSpPr>
            <p:grpSpPr bwMode="auto">
              <a:xfrm>
                <a:off x="4543425" y="1600200"/>
                <a:ext cx="4210050" cy="3003934"/>
                <a:chOff x="4591050" y="1379538"/>
                <a:chExt cx="4210050" cy="3003933"/>
              </a:xfrm>
            </p:grpSpPr>
            <p:sp>
              <p:nvSpPr>
                <p:cNvPr id="23" name="Freeform 3"/>
                <p:cNvSpPr>
                  <a:spLocks/>
                </p:cNvSpPr>
                <p:nvPr/>
              </p:nvSpPr>
              <p:spPr bwMode="auto">
                <a:xfrm>
                  <a:off x="4591050" y="1379538"/>
                  <a:ext cx="4210050" cy="3003933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652" y="1498"/>
                    </a:cxn>
                    <a:cxn ang="0">
                      <a:pos x="2413" y="1511"/>
                    </a:cxn>
                    <a:cxn ang="0">
                      <a:pos x="2406" y="1545"/>
                    </a:cxn>
                    <a:cxn ang="0">
                      <a:pos x="2418" y="1586"/>
                    </a:cxn>
                    <a:cxn ang="0">
                      <a:pos x="2436" y="1636"/>
                    </a:cxn>
                    <a:cxn ang="0">
                      <a:pos x="2448" y="1685"/>
                    </a:cxn>
                    <a:cxn ang="0">
                      <a:pos x="2443" y="1730"/>
                    </a:cxn>
                    <a:cxn ang="0">
                      <a:pos x="2425" y="1775"/>
                    </a:cxn>
                    <a:cxn ang="0">
                      <a:pos x="2381" y="1812"/>
                    </a:cxn>
                    <a:cxn ang="0">
                      <a:pos x="2333" y="1842"/>
                    </a:cxn>
                    <a:cxn ang="0">
                      <a:pos x="2273" y="1862"/>
                    </a:cxn>
                    <a:cxn ang="0">
                      <a:pos x="2197" y="1874"/>
                    </a:cxn>
                    <a:cxn ang="0">
                      <a:pos x="2130" y="1875"/>
                    </a:cxn>
                    <a:cxn ang="0">
                      <a:pos x="2073" y="1870"/>
                    </a:cxn>
                    <a:cxn ang="0">
                      <a:pos x="2013" y="1857"/>
                    </a:cxn>
                    <a:cxn ang="0">
                      <a:pos x="1964" y="1834"/>
                    </a:cxn>
                    <a:cxn ang="0">
                      <a:pos x="1918" y="1799"/>
                    </a:cxn>
                    <a:cxn ang="0">
                      <a:pos x="1882" y="1760"/>
                    </a:cxn>
                    <a:cxn ang="0">
                      <a:pos x="1861" y="1707"/>
                    </a:cxn>
                    <a:cxn ang="0">
                      <a:pos x="1870" y="1653"/>
                    </a:cxn>
                    <a:cxn ang="0">
                      <a:pos x="1889" y="1600"/>
                    </a:cxn>
                    <a:cxn ang="0">
                      <a:pos x="1905" y="1546"/>
                    </a:cxn>
                    <a:cxn ang="0">
                      <a:pos x="1902" y="1521"/>
                    </a:cxn>
                    <a:cxn ang="0">
                      <a:pos x="1454" y="1508"/>
                    </a:cxn>
                    <a:cxn ang="0">
                      <a:pos x="1458" y="1419"/>
                    </a:cxn>
                    <a:cxn ang="0">
                      <a:pos x="1449" y="1361"/>
                    </a:cxn>
                    <a:cxn ang="0">
                      <a:pos x="1431" y="1326"/>
                    </a:cxn>
                    <a:cxn ang="0">
                      <a:pos x="1394" y="1297"/>
                    </a:cxn>
                    <a:cxn ang="0">
                      <a:pos x="1343" y="1279"/>
                    </a:cxn>
                    <a:cxn ang="0">
                      <a:pos x="1281" y="1274"/>
                    </a:cxn>
                    <a:cxn ang="0">
                      <a:pos x="1192" y="1277"/>
                    </a:cxn>
                    <a:cxn ang="0">
                      <a:pos x="1106" y="1282"/>
                    </a:cxn>
                    <a:cxn ang="0">
                      <a:pos x="1019" y="1282"/>
                    </a:cxn>
                    <a:cxn ang="0">
                      <a:pos x="932" y="1270"/>
                    </a:cxn>
                    <a:cxn ang="0">
                      <a:pos x="865" y="1242"/>
                    </a:cxn>
                    <a:cxn ang="0">
                      <a:pos x="826" y="1204"/>
                    </a:cxn>
                    <a:cxn ang="0">
                      <a:pos x="810" y="1152"/>
                    </a:cxn>
                    <a:cxn ang="0">
                      <a:pos x="812" y="1093"/>
                    </a:cxn>
                    <a:cxn ang="0">
                      <a:pos x="800" y="1040"/>
                    </a:cxn>
                    <a:cxn ang="0">
                      <a:pos x="782" y="1006"/>
                    </a:cxn>
                    <a:cxn ang="0">
                      <a:pos x="754" y="985"/>
                    </a:cxn>
                    <a:cxn ang="0">
                      <a:pos x="690" y="963"/>
                    </a:cxn>
                    <a:cxn ang="0">
                      <a:pos x="605" y="946"/>
                    </a:cxn>
                    <a:cxn ang="0">
                      <a:pos x="511" y="935"/>
                    </a:cxn>
                    <a:cxn ang="0">
                      <a:pos x="439" y="918"/>
                    </a:cxn>
                    <a:cxn ang="0">
                      <a:pos x="377" y="893"/>
                    </a:cxn>
                    <a:cxn ang="0">
                      <a:pos x="327" y="858"/>
                    </a:cxn>
                    <a:cxn ang="0">
                      <a:pos x="294" y="814"/>
                    </a:cxn>
                    <a:cxn ang="0">
                      <a:pos x="290" y="766"/>
                    </a:cxn>
                    <a:cxn ang="0">
                      <a:pos x="308" y="712"/>
                    </a:cxn>
                    <a:cxn ang="0">
                      <a:pos x="324" y="652"/>
                    </a:cxn>
                    <a:cxn ang="0">
                      <a:pos x="338" y="595"/>
                    </a:cxn>
                    <a:cxn ang="0">
                      <a:pos x="324" y="538"/>
                    </a:cxn>
                    <a:cxn ang="0">
                      <a:pos x="292" y="487"/>
                    </a:cxn>
                    <a:cxn ang="0">
                      <a:pos x="260" y="455"/>
                    </a:cxn>
                    <a:cxn ang="0">
                      <a:pos x="218" y="427"/>
                    </a:cxn>
                    <a:cxn ang="0">
                      <a:pos x="170" y="406"/>
                    </a:cxn>
                    <a:cxn ang="0">
                      <a:pos x="108" y="393"/>
                    </a:cxn>
                    <a:cxn ang="0">
                      <a:pos x="34" y="391"/>
                    </a:cxn>
                  </a:cxnLst>
                  <a:rect l="0" t="0" r="r" b="b"/>
                  <a:pathLst>
                    <a:path w="2652" h="1875">
                      <a:moveTo>
                        <a:pt x="0" y="391"/>
                      </a:moveTo>
                      <a:lnTo>
                        <a:pt x="0" y="0"/>
                      </a:lnTo>
                      <a:lnTo>
                        <a:pt x="2650" y="0"/>
                      </a:lnTo>
                      <a:lnTo>
                        <a:pt x="2652" y="1498"/>
                      </a:lnTo>
                      <a:lnTo>
                        <a:pt x="2422" y="1498"/>
                      </a:lnTo>
                      <a:lnTo>
                        <a:pt x="2413" y="1511"/>
                      </a:lnTo>
                      <a:lnTo>
                        <a:pt x="2406" y="1529"/>
                      </a:lnTo>
                      <a:lnTo>
                        <a:pt x="2406" y="1545"/>
                      </a:lnTo>
                      <a:lnTo>
                        <a:pt x="2408" y="1563"/>
                      </a:lnTo>
                      <a:lnTo>
                        <a:pt x="2418" y="1586"/>
                      </a:lnTo>
                      <a:lnTo>
                        <a:pt x="2427" y="1616"/>
                      </a:lnTo>
                      <a:lnTo>
                        <a:pt x="2436" y="1636"/>
                      </a:lnTo>
                      <a:lnTo>
                        <a:pt x="2443" y="1661"/>
                      </a:lnTo>
                      <a:lnTo>
                        <a:pt x="2448" y="1685"/>
                      </a:lnTo>
                      <a:lnTo>
                        <a:pt x="2448" y="1708"/>
                      </a:lnTo>
                      <a:lnTo>
                        <a:pt x="2443" y="1730"/>
                      </a:lnTo>
                      <a:lnTo>
                        <a:pt x="2436" y="1753"/>
                      </a:lnTo>
                      <a:lnTo>
                        <a:pt x="2425" y="1775"/>
                      </a:lnTo>
                      <a:lnTo>
                        <a:pt x="2406" y="1792"/>
                      </a:lnTo>
                      <a:lnTo>
                        <a:pt x="2381" y="1812"/>
                      </a:lnTo>
                      <a:lnTo>
                        <a:pt x="2356" y="1827"/>
                      </a:lnTo>
                      <a:lnTo>
                        <a:pt x="2333" y="1842"/>
                      </a:lnTo>
                      <a:lnTo>
                        <a:pt x="2305" y="1854"/>
                      </a:lnTo>
                      <a:lnTo>
                        <a:pt x="2273" y="1862"/>
                      </a:lnTo>
                      <a:lnTo>
                        <a:pt x="2234" y="1870"/>
                      </a:lnTo>
                      <a:lnTo>
                        <a:pt x="2197" y="1874"/>
                      </a:lnTo>
                      <a:lnTo>
                        <a:pt x="2165" y="1875"/>
                      </a:lnTo>
                      <a:lnTo>
                        <a:pt x="2130" y="1875"/>
                      </a:lnTo>
                      <a:lnTo>
                        <a:pt x="2098" y="1874"/>
                      </a:lnTo>
                      <a:lnTo>
                        <a:pt x="2073" y="1870"/>
                      </a:lnTo>
                      <a:lnTo>
                        <a:pt x="2043" y="1864"/>
                      </a:lnTo>
                      <a:lnTo>
                        <a:pt x="2013" y="1857"/>
                      </a:lnTo>
                      <a:lnTo>
                        <a:pt x="1990" y="1847"/>
                      </a:lnTo>
                      <a:lnTo>
                        <a:pt x="1964" y="1834"/>
                      </a:lnTo>
                      <a:lnTo>
                        <a:pt x="1941" y="1817"/>
                      </a:lnTo>
                      <a:lnTo>
                        <a:pt x="1918" y="1799"/>
                      </a:lnTo>
                      <a:lnTo>
                        <a:pt x="1898" y="1780"/>
                      </a:lnTo>
                      <a:lnTo>
                        <a:pt x="1882" y="1760"/>
                      </a:lnTo>
                      <a:lnTo>
                        <a:pt x="1870" y="1735"/>
                      </a:lnTo>
                      <a:lnTo>
                        <a:pt x="1861" y="1707"/>
                      </a:lnTo>
                      <a:lnTo>
                        <a:pt x="1861" y="1680"/>
                      </a:lnTo>
                      <a:lnTo>
                        <a:pt x="1870" y="1653"/>
                      </a:lnTo>
                      <a:lnTo>
                        <a:pt x="1879" y="1626"/>
                      </a:lnTo>
                      <a:lnTo>
                        <a:pt x="1889" y="1600"/>
                      </a:lnTo>
                      <a:lnTo>
                        <a:pt x="1900" y="1570"/>
                      </a:lnTo>
                      <a:lnTo>
                        <a:pt x="1905" y="1546"/>
                      </a:lnTo>
                      <a:lnTo>
                        <a:pt x="1905" y="1533"/>
                      </a:lnTo>
                      <a:lnTo>
                        <a:pt x="1902" y="1521"/>
                      </a:lnTo>
                      <a:lnTo>
                        <a:pt x="1895" y="1508"/>
                      </a:lnTo>
                      <a:lnTo>
                        <a:pt x="1454" y="1508"/>
                      </a:lnTo>
                      <a:lnTo>
                        <a:pt x="1461" y="1451"/>
                      </a:lnTo>
                      <a:lnTo>
                        <a:pt x="1458" y="1419"/>
                      </a:lnTo>
                      <a:lnTo>
                        <a:pt x="1454" y="1389"/>
                      </a:lnTo>
                      <a:lnTo>
                        <a:pt x="1449" y="1361"/>
                      </a:lnTo>
                      <a:lnTo>
                        <a:pt x="1442" y="1342"/>
                      </a:lnTo>
                      <a:lnTo>
                        <a:pt x="1431" y="1326"/>
                      </a:lnTo>
                      <a:lnTo>
                        <a:pt x="1417" y="1311"/>
                      </a:lnTo>
                      <a:lnTo>
                        <a:pt x="1394" y="1297"/>
                      </a:lnTo>
                      <a:lnTo>
                        <a:pt x="1369" y="1285"/>
                      </a:lnTo>
                      <a:lnTo>
                        <a:pt x="1343" y="1279"/>
                      </a:lnTo>
                      <a:lnTo>
                        <a:pt x="1320" y="1275"/>
                      </a:lnTo>
                      <a:lnTo>
                        <a:pt x="1281" y="1274"/>
                      </a:lnTo>
                      <a:lnTo>
                        <a:pt x="1235" y="1274"/>
                      </a:lnTo>
                      <a:lnTo>
                        <a:pt x="1192" y="1277"/>
                      </a:lnTo>
                      <a:lnTo>
                        <a:pt x="1143" y="1279"/>
                      </a:lnTo>
                      <a:lnTo>
                        <a:pt x="1106" y="1282"/>
                      </a:lnTo>
                      <a:lnTo>
                        <a:pt x="1058" y="1284"/>
                      </a:lnTo>
                      <a:lnTo>
                        <a:pt x="1019" y="1282"/>
                      </a:lnTo>
                      <a:lnTo>
                        <a:pt x="985" y="1279"/>
                      </a:lnTo>
                      <a:lnTo>
                        <a:pt x="932" y="1270"/>
                      </a:lnTo>
                      <a:lnTo>
                        <a:pt x="897" y="1259"/>
                      </a:lnTo>
                      <a:lnTo>
                        <a:pt x="865" y="1242"/>
                      </a:lnTo>
                      <a:lnTo>
                        <a:pt x="844" y="1224"/>
                      </a:lnTo>
                      <a:lnTo>
                        <a:pt x="826" y="1204"/>
                      </a:lnTo>
                      <a:lnTo>
                        <a:pt x="812" y="1179"/>
                      </a:lnTo>
                      <a:lnTo>
                        <a:pt x="810" y="1152"/>
                      </a:lnTo>
                      <a:lnTo>
                        <a:pt x="810" y="1118"/>
                      </a:lnTo>
                      <a:lnTo>
                        <a:pt x="812" y="1093"/>
                      </a:lnTo>
                      <a:lnTo>
                        <a:pt x="810" y="1068"/>
                      </a:lnTo>
                      <a:lnTo>
                        <a:pt x="800" y="1040"/>
                      </a:lnTo>
                      <a:lnTo>
                        <a:pt x="794" y="1023"/>
                      </a:lnTo>
                      <a:lnTo>
                        <a:pt x="782" y="1006"/>
                      </a:lnTo>
                      <a:lnTo>
                        <a:pt x="768" y="995"/>
                      </a:lnTo>
                      <a:lnTo>
                        <a:pt x="754" y="985"/>
                      </a:lnTo>
                      <a:lnTo>
                        <a:pt x="725" y="975"/>
                      </a:lnTo>
                      <a:lnTo>
                        <a:pt x="690" y="963"/>
                      </a:lnTo>
                      <a:lnTo>
                        <a:pt x="651" y="955"/>
                      </a:lnTo>
                      <a:lnTo>
                        <a:pt x="605" y="946"/>
                      </a:lnTo>
                      <a:lnTo>
                        <a:pt x="559" y="940"/>
                      </a:lnTo>
                      <a:lnTo>
                        <a:pt x="511" y="935"/>
                      </a:lnTo>
                      <a:lnTo>
                        <a:pt x="476" y="926"/>
                      </a:lnTo>
                      <a:lnTo>
                        <a:pt x="439" y="918"/>
                      </a:lnTo>
                      <a:lnTo>
                        <a:pt x="403" y="908"/>
                      </a:lnTo>
                      <a:lnTo>
                        <a:pt x="377" y="893"/>
                      </a:lnTo>
                      <a:lnTo>
                        <a:pt x="347" y="874"/>
                      </a:lnTo>
                      <a:lnTo>
                        <a:pt x="327" y="858"/>
                      </a:lnTo>
                      <a:lnTo>
                        <a:pt x="308" y="838"/>
                      </a:lnTo>
                      <a:lnTo>
                        <a:pt x="294" y="814"/>
                      </a:lnTo>
                      <a:lnTo>
                        <a:pt x="290" y="789"/>
                      </a:lnTo>
                      <a:lnTo>
                        <a:pt x="290" y="766"/>
                      </a:lnTo>
                      <a:lnTo>
                        <a:pt x="297" y="744"/>
                      </a:lnTo>
                      <a:lnTo>
                        <a:pt x="308" y="712"/>
                      </a:lnTo>
                      <a:lnTo>
                        <a:pt x="320" y="681"/>
                      </a:lnTo>
                      <a:lnTo>
                        <a:pt x="324" y="652"/>
                      </a:lnTo>
                      <a:lnTo>
                        <a:pt x="334" y="624"/>
                      </a:lnTo>
                      <a:lnTo>
                        <a:pt x="338" y="595"/>
                      </a:lnTo>
                      <a:lnTo>
                        <a:pt x="334" y="565"/>
                      </a:lnTo>
                      <a:lnTo>
                        <a:pt x="324" y="538"/>
                      </a:lnTo>
                      <a:lnTo>
                        <a:pt x="311" y="512"/>
                      </a:lnTo>
                      <a:lnTo>
                        <a:pt x="292" y="487"/>
                      </a:lnTo>
                      <a:lnTo>
                        <a:pt x="271" y="467"/>
                      </a:lnTo>
                      <a:lnTo>
                        <a:pt x="260" y="455"/>
                      </a:lnTo>
                      <a:lnTo>
                        <a:pt x="239" y="440"/>
                      </a:lnTo>
                      <a:lnTo>
                        <a:pt x="218" y="427"/>
                      </a:lnTo>
                      <a:lnTo>
                        <a:pt x="198" y="416"/>
                      </a:lnTo>
                      <a:lnTo>
                        <a:pt x="170" y="406"/>
                      </a:lnTo>
                      <a:lnTo>
                        <a:pt x="143" y="400"/>
                      </a:lnTo>
                      <a:lnTo>
                        <a:pt x="108" y="393"/>
                      </a:lnTo>
                      <a:lnTo>
                        <a:pt x="69" y="391"/>
                      </a:lnTo>
                      <a:lnTo>
                        <a:pt x="34" y="391"/>
                      </a:lnTo>
                      <a:lnTo>
                        <a:pt x="0" y="391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1">
                        <a:gamma/>
                        <a:tint val="6275"/>
                        <a:invGamma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</a:gradFill>
                <a:ln w="381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200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endParaRPr>
                </a:p>
              </p:txBody>
            </p:sp>
            <p:sp>
              <p:nvSpPr>
                <p:cNvPr id="24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5367337" y="1614488"/>
                  <a:ext cx="3262313" cy="9042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 wrap="square">
                  <a:norm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9pPr>
                </a:lstStyle>
                <a:p>
                  <a:pPr algn="r">
                    <a:lnSpc>
                      <a:spcPct val="90000"/>
                    </a:lnSpc>
                    <a:spcAft>
                      <a:spcPts val="600"/>
                    </a:spcAft>
                  </a:pPr>
                  <a:r>
                    <a:rPr lang="en-US" altLang="en-US" sz="2000" b="1" dirty="0">
                      <a:solidFill>
                        <a:srgbClr val="000000"/>
                      </a:solidFill>
                      <a:latin typeface="Open Sans" panose="020B0606030504020204" pitchFamily="34" charset="0"/>
                      <a:ea typeface="Open Sans" panose="020B0606030504020204" pitchFamily="34" charset="0"/>
                      <a:cs typeface="Open Sans" panose="020B0606030504020204" pitchFamily="34" charset="0"/>
                    </a:rPr>
                    <a:t> Applications</a:t>
                  </a:r>
                </a:p>
                <a:p>
                  <a:pPr algn="r">
                    <a:lnSpc>
                      <a:spcPct val="90000"/>
                    </a:lnSpc>
                    <a:spcAft>
                      <a:spcPts val="600"/>
                    </a:spcAft>
                  </a:pPr>
                  <a:r>
                    <a:rPr lang="en-US" altLang="en-US" sz="2000" b="1" dirty="0">
                      <a:solidFill>
                        <a:srgbClr val="000000"/>
                      </a:solidFill>
                      <a:latin typeface="Open Sans" panose="020B0606030504020204" pitchFamily="34" charset="0"/>
                      <a:ea typeface="Open Sans" panose="020B0606030504020204" pitchFamily="34" charset="0"/>
                      <a:cs typeface="Open Sans" panose="020B0606030504020204" pitchFamily="34" charset="0"/>
                    </a:rPr>
                    <a:t>and Practice</a:t>
                  </a:r>
                </a:p>
              </p:txBody>
            </p:sp>
          </p:grpSp>
          <p:grpSp>
            <p:nvGrpSpPr>
              <p:cNvPr id="17" name="Group 21"/>
              <p:cNvGrpSpPr>
                <a:grpSpLocks/>
              </p:cNvGrpSpPr>
              <p:nvPr/>
            </p:nvGrpSpPr>
            <p:grpSpPr bwMode="auto">
              <a:xfrm>
                <a:off x="352425" y="3492500"/>
                <a:ext cx="4210050" cy="2976563"/>
                <a:chOff x="352425" y="3492500"/>
                <a:chExt cx="4210050" cy="2976562"/>
              </a:xfrm>
            </p:grpSpPr>
            <p:sp>
              <p:nvSpPr>
                <p:cNvPr id="21" name="Freeform 5"/>
                <p:cNvSpPr>
                  <a:spLocks/>
                </p:cNvSpPr>
                <p:nvPr/>
              </p:nvSpPr>
              <p:spPr bwMode="auto">
                <a:xfrm>
                  <a:off x="352425" y="3492500"/>
                  <a:ext cx="4210050" cy="2976562"/>
                </a:xfrm>
                <a:custGeom>
                  <a:avLst/>
                  <a:gdLst/>
                  <a:ahLst/>
                  <a:cxnLst>
                    <a:cxn ang="0">
                      <a:pos x="2652" y="1875"/>
                    </a:cxn>
                    <a:cxn ang="0">
                      <a:pos x="0" y="378"/>
                    </a:cxn>
                    <a:cxn ang="0">
                      <a:pos x="239" y="364"/>
                    </a:cxn>
                    <a:cxn ang="0">
                      <a:pos x="246" y="331"/>
                    </a:cxn>
                    <a:cxn ang="0">
                      <a:pos x="235" y="289"/>
                    </a:cxn>
                    <a:cxn ang="0">
                      <a:pos x="216" y="239"/>
                    </a:cxn>
                    <a:cxn ang="0">
                      <a:pos x="205" y="190"/>
                    </a:cxn>
                    <a:cxn ang="0">
                      <a:pos x="207" y="145"/>
                    </a:cxn>
                    <a:cxn ang="0">
                      <a:pos x="228" y="100"/>
                    </a:cxn>
                    <a:cxn ang="0">
                      <a:pos x="272" y="63"/>
                    </a:cxn>
                    <a:cxn ang="0">
                      <a:pos x="320" y="33"/>
                    </a:cxn>
                    <a:cxn ang="0">
                      <a:pos x="380" y="12"/>
                    </a:cxn>
                    <a:cxn ang="0">
                      <a:pos x="456" y="2"/>
                    </a:cxn>
                    <a:cxn ang="0">
                      <a:pos x="522" y="0"/>
                    </a:cxn>
                    <a:cxn ang="0">
                      <a:pos x="580" y="5"/>
                    </a:cxn>
                    <a:cxn ang="0">
                      <a:pos x="640" y="18"/>
                    </a:cxn>
                    <a:cxn ang="0">
                      <a:pos x="688" y="42"/>
                    </a:cxn>
                    <a:cxn ang="0">
                      <a:pos x="734" y="77"/>
                    </a:cxn>
                    <a:cxn ang="0">
                      <a:pos x="771" y="115"/>
                    </a:cxn>
                    <a:cxn ang="0">
                      <a:pos x="791" y="169"/>
                    </a:cxn>
                    <a:cxn ang="0">
                      <a:pos x="782" y="222"/>
                    </a:cxn>
                    <a:cxn ang="0">
                      <a:pos x="764" y="276"/>
                    </a:cxn>
                    <a:cxn ang="0">
                      <a:pos x="745" y="329"/>
                    </a:cxn>
                    <a:cxn ang="0">
                      <a:pos x="750" y="354"/>
                    </a:cxn>
                    <a:cxn ang="0">
                      <a:pos x="1196" y="368"/>
                    </a:cxn>
                    <a:cxn ang="0">
                      <a:pos x="1185" y="466"/>
                    </a:cxn>
                    <a:cxn ang="0">
                      <a:pos x="1189" y="525"/>
                    </a:cxn>
                    <a:cxn ang="0">
                      <a:pos x="1201" y="585"/>
                    </a:cxn>
                    <a:cxn ang="0">
                      <a:pos x="1231" y="622"/>
                    </a:cxn>
                    <a:cxn ang="0">
                      <a:pos x="1279" y="648"/>
                    </a:cxn>
                    <a:cxn ang="0">
                      <a:pos x="1339" y="660"/>
                    </a:cxn>
                    <a:cxn ang="0">
                      <a:pos x="1408" y="662"/>
                    </a:cxn>
                    <a:cxn ang="0">
                      <a:pos x="1475" y="657"/>
                    </a:cxn>
                    <a:cxn ang="0">
                      <a:pos x="1557" y="650"/>
                    </a:cxn>
                    <a:cxn ang="0">
                      <a:pos x="1643" y="653"/>
                    </a:cxn>
                    <a:cxn ang="0">
                      <a:pos x="1721" y="668"/>
                    </a:cxn>
                    <a:cxn ang="0">
                      <a:pos x="1785" y="695"/>
                    </a:cxn>
                    <a:cxn ang="0">
                      <a:pos x="1824" y="735"/>
                    </a:cxn>
                    <a:cxn ang="0">
                      <a:pos x="1840" y="782"/>
                    </a:cxn>
                    <a:cxn ang="0">
                      <a:pos x="1834" y="835"/>
                    </a:cxn>
                    <a:cxn ang="0">
                      <a:pos x="1840" y="886"/>
                    </a:cxn>
                    <a:cxn ang="0">
                      <a:pos x="1866" y="929"/>
                    </a:cxn>
                    <a:cxn ang="0">
                      <a:pos x="1912" y="959"/>
                    </a:cxn>
                    <a:cxn ang="0">
                      <a:pos x="1988" y="978"/>
                    </a:cxn>
                    <a:cxn ang="0">
                      <a:pos x="2059" y="991"/>
                    </a:cxn>
                    <a:cxn ang="0">
                      <a:pos x="2144" y="1003"/>
                    </a:cxn>
                    <a:cxn ang="0">
                      <a:pos x="2215" y="1019"/>
                    </a:cxn>
                    <a:cxn ang="0">
                      <a:pos x="2273" y="1043"/>
                    </a:cxn>
                    <a:cxn ang="0">
                      <a:pos x="2321" y="1078"/>
                    </a:cxn>
                    <a:cxn ang="0">
                      <a:pos x="2351" y="1120"/>
                    </a:cxn>
                    <a:cxn ang="0">
                      <a:pos x="2353" y="1178"/>
                    </a:cxn>
                    <a:cxn ang="0">
                      <a:pos x="2337" y="1235"/>
                    </a:cxn>
                    <a:cxn ang="0">
                      <a:pos x="2314" y="1302"/>
                    </a:cxn>
                    <a:cxn ang="0">
                      <a:pos x="2310" y="1350"/>
                    </a:cxn>
                    <a:cxn ang="0">
                      <a:pos x="2326" y="1409"/>
                    </a:cxn>
                    <a:cxn ang="0">
                      <a:pos x="2356" y="1449"/>
                    </a:cxn>
                    <a:cxn ang="0">
                      <a:pos x="2404" y="1492"/>
                    </a:cxn>
                    <a:cxn ang="0">
                      <a:pos x="2468" y="1526"/>
                    </a:cxn>
                    <a:cxn ang="0">
                      <a:pos x="2535" y="1541"/>
                    </a:cxn>
                    <a:cxn ang="0">
                      <a:pos x="2611" y="1546"/>
                    </a:cxn>
                  </a:cxnLst>
                  <a:rect l="0" t="0" r="r" b="b"/>
                  <a:pathLst>
                    <a:path w="2652" h="1875">
                      <a:moveTo>
                        <a:pt x="2652" y="1544"/>
                      </a:moveTo>
                      <a:lnTo>
                        <a:pt x="2652" y="1875"/>
                      </a:lnTo>
                      <a:lnTo>
                        <a:pt x="2" y="1875"/>
                      </a:lnTo>
                      <a:lnTo>
                        <a:pt x="0" y="378"/>
                      </a:lnTo>
                      <a:lnTo>
                        <a:pt x="230" y="378"/>
                      </a:lnTo>
                      <a:lnTo>
                        <a:pt x="239" y="364"/>
                      </a:lnTo>
                      <a:lnTo>
                        <a:pt x="246" y="346"/>
                      </a:lnTo>
                      <a:lnTo>
                        <a:pt x="246" y="331"/>
                      </a:lnTo>
                      <a:lnTo>
                        <a:pt x="244" y="312"/>
                      </a:lnTo>
                      <a:lnTo>
                        <a:pt x="235" y="289"/>
                      </a:lnTo>
                      <a:lnTo>
                        <a:pt x="226" y="259"/>
                      </a:lnTo>
                      <a:lnTo>
                        <a:pt x="216" y="239"/>
                      </a:lnTo>
                      <a:lnTo>
                        <a:pt x="207" y="214"/>
                      </a:lnTo>
                      <a:lnTo>
                        <a:pt x="205" y="190"/>
                      </a:lnTo>
                      <a:lnTo>
                        <a:pt x="205" y="167"/>
                      </a:lnTo>
                      <a:lnTo>
                        <a:pt x="207" y="145"/>
                      </a:lnTo>
                      <a:lnTo>
                        <a:pt x="216" y="122"/>
                      </a:lnTo>
                      <a:lnTo>
                        <a:pt x="228" y="100"/>
                      </a:lnTo>
                      <a:lnTo>
                        <a:pt x="246" y="83"/>
                      </a:lnTo>
                      <a:lnTo>
                        <a:pt x="272" y="63"/>
                      </a:lnTo>
                      <a:lnTo>
                        <a:pt x="295" y="48"/>
                      </a:lnTo>
                      <a:lnTo>
                        <a:pt x="320" y="33"/>
                      </a:lnTo>
                      <a:lnTo>
                        <a:pt x="347" y="22"/>
                      </a:lnTo>
                      <a:lnTo>
                        <a:pt x="380" y="12"/>
                      </a:lnTo>
                      <a:lnTo>
                        <a:pt x="416" y="5"/>
                      </a:lnTo>
                      <a:lnTo>
                        <a:pt x="456" y="2"/>
                      </a:lnTo>
                      <a:lnTo>
                        <a:pt x="488" y="0"/>
                      </a:lnTo>
                      <a:lnTo>
                        <a:pt x="522" y="0"/>
                      </a:lnTo>
                      <a:lnTo>
                        <a:pt x="554" y="2"/>
                      </a:lnTo>
                      <a:lnTo>
                        <a:pt x="580" y="5"/>
                      </a:lnTo>
                      <a:lnTo>
                        <a:pt x="610" y="12"/>
                      </a:lnTo>
                      <a:lnTo>
                        <a:pt x="640" y="18"/>
                      </a:lnTo>
                      <a:lnTo>
                        <a:pt x="663" y="28"/>
                      </a:lnTo>
                      <a:lnTo>
                        <a:pt x="688" y="42"/>
                      </a:lnTo>
                      <a:lnTo>
                        <a:pt x="711" y="58"/>
                      </a:lnTo>
                      <a:lnTo>
                        <a:pt x="734" y="77"/>
                      </a:lnTo>
                      <a:lnTo>
                        <a:pt x="755" y="95"/>
                      </a:lnTo>
                      <a:lnTo>
                        <a:pt x="771" y="115"/>
                      </a:lnTo>
                      <a:lnTo>
                        <a:pt x="782" y="140"/>
                      </a:lnTo>
                      <a:lnTo>
                        <a:pt x="791" y="169"/>
                      </a:lnTo>
                      <a:lnTo>
                        <a:pt x="791" y="195"/>
                      </a:lnTo>
                      <a:lnTo>
                        <a:pt x="782" y="222"/>
                      </a:lnTo>
                      <a:lnTo>
                        <a:pt x="773" y="249"/>
                      </a:lnTo>
                      <a:lnTo>
                        <a:pt x="764" y="276"/>
                      </a:lnTo>
                      <a:lnTo>
                        <a:pt x="752" y="306"/>
                      </a:lnTo>
                      <a:lnTo>
                        <a:pt x="745" y="329"/>
                      </a:lnTo>
                      <a:lnTo>
                        <a:pt x="745" y="342"/>
                      </a:lnTo>
                      <a:lnTo>
                        <a:pt x="750" y="354"/>
                      </a:lnTo>
                      <a:lnTo>
                        <a:pt x="757" y="368"/>
                      </a:lnTo>
                      <a:lnTo>
                        <a:pt x="1196" y="368"/>
                      </a:lnTo>
                      <a:lnTo>
                        <a:pt x="1187" y="429"/>
                      </a:lnTo>
                      <a:lnTo>
                        <a:pt x="1185" y="466"/>
                      </a:lnTo>
                      <a:lnTo>
                        <a:pt x="1187" y="496"/>
                      </a:lnTo>
                      <a:lnTo>
                        <a:pt x="1189" y="525"/>
                      </a:lnTo>
                      <a:lnTo>
                        <a:pt x="1194" y="555"/>
                      </a:lnTo>
                      <a:lnTo>
                        <a:pt x="1201" y="585"/>
                      </a:lnTo>
                      <a:lnTo>
                        <a:pt x="1215" y="605"/>
                      </a:lnTo>
                      <a:lnTo>
                        <a:pt x="1231" y="622"/>
                      </a:lnTo>
                      <a:lnTo>
                        <a:pt x="1252" y="637"/>
                      </a:lnTo>
                      <a:lnTo>
                        <a:pt x="1279" y="648"/>
                      </a:lnTo>
                      <a:lnTo>
                        <a:pt x="1309" y="657"/>
                      </a:lnTo>
                      <a:lnTo>
                        <a:pt x="1339" y="660"/>
                      </a:lnTo>
                      <a:lnTo>
                        <a:pt x="1371" y="662"/>
                      </a:lnTo>
                      <a:lnTo>
                        <a:pt x="1408" y="662"/>
                      </a:lnTo>
                      <a:lnTo>
                        <a:pt x="1447" y="658"/>
                      </a:lnTo>
                      <a:lnTo>
                        <a:pt x="1475" y="657"/>
                      </a:lnTo>
                      <a:lnTo>
                        <a:pt x="1516" y="653"/>
                      </a:lnTo>
                      <a:lnTo>
                        <a:pt x="1557" y="650"/>
                      </a:lnTo>
                      <a:lnTo>
                        <a:pt x="1603" y="650"/>
                      </a:lnTo>
                      <a:lnTo>
                        <a:pt x="1643" y="653"/>
                      </a:lnTo>
                      <a:lnTo>
                        <a:pt x="1682" y="658"/>
                      </a:lnTo>
                      <a:lnTo>
                        <a:pt x="1721" y="668"/>
                      </a:lnTo>
                      <a:lnTo>
                        <a:pt x="1753" y="678"/>
                      </a:lnTo>
                      <a:lnTo>
                        <a:pt x="1785" y="695"/>
                      </a:lnTo>
                      <a:lnTo>
                        <a:pt x="1806" y="713"/>
                      </a:lnTo>
                      <a:lnTo>
                        <a:pt x="1824" y="735"/>
                      </a:lnTo>
                      <a:lnTo>
                        <a:pt x="1836" y="759"/>
                      </a:lnTo>
                      <a:lnTo>
                        <a:pt x="1840" y="782"/>
                      </a:lnTo>
                      <a:lnTo>
                        <a:pt x="1836" y="809"/>
                      </a:lnTo>
                      <a:lnTo>
                        <a:pt x="1834" y="835"/>
                      </a:lnTo>
                      <a:lnTo>
                        <a:pt x="1836" y="862"/>
                      </a:lnTo>
                      <a:lnTo>
                        <a:pt x="1840" y="886"/>
                      </a:lnTo>
                      <a:lnTo>
                        <a:pt x="1852" y="907"/>
                      </a:lnTo>
                      <a:lnTo>
                        <a:pt x="1866" y="929"/>
                      </a:lnTo>
                      <a:lnTo>
                        <a:pt x="1884" y="944"/>
                      </a:lnTo>
                      <a:lnTo>
                        <a:pt x="1912" y="959"/>
                      </a:lnTo>
                      <a:lnTo>
                        <a:pt x="1949" y="969"/>
                      </a:lnTo>
                      <a:lnTo>
                        <a:pt x="1988" y="978"/>
                      </a:lnTo>
                      <a:lnTo>
                        <a:pt x="2020" y="984"/>
                      </a:lnTo>
                      <a:lnTo>
                        <a:pt x="2059" y="991"/>
                      </a:lnTo>
                      <a:lnTo>
                        <a:pt x="2105" y="998"/>
                      </a:lnTo>
                      <a:lnTo>
                        <a:pt x="2144" y="1003"/>
                      </a:lnTo>
                      <a:lnTo>
                        <a:pt x="2183" y="1011"/>
                      </a:lnTo>
                      <a:lnTo>
                        <a:pt x="2215" y="1019"/>
                      </a:lnTo>
                      <a:lnTo>
                        <a:pt x="2248" y="1029"/>
                      </a:lnTo>
                      <a:lnTo>
                        <a:pt x="2273" y="1043"/>
                      </a:lnTo>
                      <a:lnTo>
                        <a:pt x="2294" y="1056"/>
                      </a:lnTo>
                      <a:lnTo>
                        <a:pt x="2321" y="1078"/>
                      </a:lnTo>
                      <a:lnTo>
                        <a:pt x="2337" y="1098"/>
                      </a:lnTo>
                      <a:lnTo>
                        <a:pt x="2351" y="1120"/>
                      </a:lnTo>
                      <a:lnTo>
                        <a:pt x="2358" y="1150"/>
                      </a:lnTo>
                      <a:lnTo>
                        <a:pt x="2353" y="1178"/>
                      </a:lnTo>
                      <a:lnTo>
                        <a:pt x="2346" y="1203"/>
                      </a:lnTo>
                      <a:lnTo>
                        <a:pt x="2337" y="1235"/>
                      </a:lnTo>
                      <a:lnTo>
                        <a:pt x="2326" y="1270"/>
                      </a:lnTo>
                      <a:lnTo>
                        <a:pt x="2314" y="1302"/>
                      </a:lnTo>
                      <a:lnTo>
                        <a:pt x="2310" y="1328"/>
                      </a:lnTo>
                      <a:lnTo>
                        <a:pt x="2310" y="1350"/>
                      </a:lnTo>
                      <a:lnTo>
                        <a:pt x="2317" y="1382"/>
                      </a:lnTo>
                      <a:lnTo>
                        <a:pt x="2326" y="1409"/>
                      </a:lnTo>
                      <a:lnTo>
                        <a:pt x="2340" y="1429"/>
                      </a:lnTo>
                      <a:lnTo>
                        <a:pt x="2356" y="1449"/>
                      </a:lnTo>
                      <a:lnTo>
                        <a:pt x="2379" y="1470"/>
                      </a:lnTo>
                      <a:lnTo>
                        <a:pt x="2404" y="1492"/>
                      </a:lnTo>
                      <a:lnTo>
                        <a:pt x="2434" y="1511"/>
                      </a:lnTo>
                      <a:lnTo>
                        <a:pt x="2468" y="1526"/>
                      </a:lnTo>
                      <a:lnTo>
                        <a:pt x="2501" y="1534"/>
                      </a:lnTo>
                      <a:lnTo>
                        <a:pt x="2535" y="1541"/>
                      </a:lnTo>
                      <a:lnTo>
                        <a:pt x="2570" y="1544"/>
                      </a:lnTo>
                      <a:lnTo>
                        <a:pt x="2611" y="1546"/>
                      </a:lnTo>
                      <a:lnTo>
                        <a:pt x="2652" y="1544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1"/>
                    </a:gs>
                    <a:gs pos="100000">
                      <a:schemeClr val="accent1">
                        <a:gamma/>
                        <a:tint val="0"/>
                        <a:invGamma/>
                      </a:schemeClr>
                    </a:gs>
                  </a:gsLst>
                  <a:lin ang="5400000" scaled="1"/>
                </a:gradFill>
                <a:ln w="3810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en-US" sz="200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endParaRPr>
                </a:p>
              </p:txBody>
            </p:sp>
            <p:sp>
              <p:nvSpPr>
                <p:cNvPr id="22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513597" y="5857756"/>
                  <a:ext cx="3136843" cy="50234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 wrap="square">
                  <a:norm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9pPr>
                </a:lstStyle>
                <a:p>
                  <a:pPr>
                    <a:lnSpc>
                      <a:spcPct val="90000"/>
                    </a:lnSpc>
                    <a:spcAft>
                      <a:spcPts val="600"/>
                    </a:spcAft>
                  </a:pPr>
                  <a:r>
                    <a:rPr lang="en-US" altLang="en-US" sz="2000" b="1" dirty="0">
                      <a:solidFill>
                        <a:srgbClr val="000000"/>
                      </a:solidFill>
                      <a:latin typeface="Open Sans" panose="020B0606030504020204" pitchFamily="34" charset="0"/>
                      <a:ea typeface="Open Sans" panose="020B0606030504020204" pitchFamily="34" charset="0"/>
                      <a:cs typeface="Open Sans" panose="020B0606030504020204" pitchFamily="34" charset="0"/>
                    </a:rPr>
                    <a:t>A Process Model</a:t>
                  </a:r>
                </a:p>
              </p:txBody>
            </p:sp>
          </p:grpSp>
          <p:grpSp>
            <p:nvGrpSpPr>
              <p:cNvPr id="18" name="Group 17"/>
              <p:cNvGrpSpPr>
                <a:grpSpLocks/>
              </p:cNvGrpSpPr>
              <p:nvPr/>
            </p:nvGrpSpPr>
            <p:grpSpPr bwMode="auto">
              <a:xfrm>
                <a:off x="2219325" y="2216150"/>
                <a:ext cx="4687888" cy="3732213"/>
                <a:chOff x="2219325" y="2216150"/>
                <a:chExt cx="4687888" cy="3732212"/>
              </a:xfrm>
            </p:grpSpPr>
            <p:sp>
              <p:nvSpPr>
                <p:cNvPr id="19" name="Freeform 7"/>
                <p:cNvSpPr>
                  <a:spLocks/>
                </p:cNvSpPr>
                <p:nvPr/>
              </p:nvSpPr>
              <p:spPr bwMode="auto">
                <a:xfrm>
                  <a:off x="2219325" y="2216150"/>
                  <a:ext cx="4687888" cy="3732212"/>
                </a:xfrm>
                <a:custGeom>
                  <a:avLst/>
                  <a:gdLst>
                    <a:gd name="T0" fmla="*/ 2147483647 w 2953"/>
                    <a:gd name="T1" fmla="*/ 2147483647 h 2351"/>
                    <a:gd name="T2" fmla="*/ 2147483647 w 2953"/>
                    <a:gd name="T3" fmla="*/ 2147483647 h 2351"/>
                    <a:gd name="T4" fmla="*/ 2147483647 w 2953"/>
                    <a:gd name="T5" fmla="*/ 2147483647 h 2351"/>
                    <a:gd name="T6" fmla="*/ 2147483647 w 2953"/>
                    <a:gd name="T7" fmla="*/ 2147483647 h 2351"/>
                    <a:gd name="T8" fmla="*/ 2147483647 w 2953"/>
                    <a:gd name="T9" fmla="*/ 2147483647 h 2351"/>
                    <a:gd name="T10" fmla="*/ 2147483647 w 2953"/>
                    <a:gd name="T11" fmla="*/ 2147483647 h 2351"/>
                    <a:gd name="T12" fmla="*/ 2147483647 w 2953"/>
                    <a:gd name="T13" fmla="*/ 2147483647 h 2351"/>
                    <a:gd name="T14" fmla="*/ 2147483647 w 2953"/>
                    <a:gd name="T15" fmla="*/ 2147483647 h 2351"/>
                    <a:gd name="T16" fmla="*/ 2147483647 w 2953"/>
                    <a:gd name="T17" fmla="*/ 2147483647 h 2351"/>
                    <a:gd name="T18" fmla="*/ 2147483647 w 2953"/>
                    <a:gd name="T19" fmla="*/ 2147483647 h 2351"/>
                    <a:gd name="T20" fmla="*/ 2147483647 w 2953"/>
                    <a:gd name="T21" fmla="*/ 2147483647 h 2351"/>
                    <a:gd name="T22" fmla="*/ 2147483647 w 2953"/>
                    <a:gd name="T23" fmla="*/ 2147483647 h 2351"/>
                    <a:gd name="T24" fmla="*/ 2147483647 w 2953"/>
                    <a:gd name="T25" fmla="*/ 2147483647 h 2351"/>
                    <a:gd name="T26" fmla="*/ 2147483647 w 2953"/>
                    <a:gd name="T27" fmla="*/ 2147483647 h 2351"/>
                    <a:gd name="T28" fmla="*/ 2147483647 w 2953"/>
                    <a:gd name="T29" fmla="*/ 2147483647 h 2351"/>
                    <a:gd name="T30" fmla="*/ 2147483647 w 2953"/>
                    <a:gd name="T31" fmla="*/ 2147483647 h 2351"/>
                    <a:gd name="T32" fmla="*/ 2147483647 w 2953"/>
                    <a:gd name="T33" fmla="*/ 2147483647 h 2351"/>
                    <a:gd name="T34" fmla="*/ 2147483647 w 2953"/>
                    <a:gd name="T35" fmla="*/ 2147483647 h 2351"/>
                    <a:gd name="T36" fmla="*/ 2147483647 w 2953"/>
                    <a:gd name="T37" fmla="*/ 2147483647 h 2351"/>
                    <a:gd name="T38" fmla="*/ 2147483647 w 2953"/>
                    <a:gd name="T39" fmla="*/ 2147483647 h 2351"/>
                    <a:gd name="T40" fmla="*/ 2147483647 w 2953"/>
                    <a:gd name="T41" fmla="*/ 2147483647 h 2351"/>
                    <a:gd name="T42" fmla="*/ 2147483647 w 2953"/>
                    <a:gd name="T43" fmla="*/ 2147483647 h 2351"/>
                    <a:gd name="T44" fmla="*/ 2147483647 w 2953"/>
                    <a:gd name="T45" fmla="*/ 2147483647 h 2351"/>
                    <a:gd name="T46" fmla="*/ 2147483647 w 2953"/>
                    <a:gd name="T47" fmla="*/ 2147483647 h 2351"/>
                    <a:gd name="T48" fmla="*/ 2147483647 w 2953"/>
                    <a:gd name="T49" fmla="*/ 2147483647 h 2351"/>
                    <a:gd name="T50" fmla="*/ 2147483647 w 2953"/>
                    <a:gd name="T51" fmla="*/ 2147483647 h 2351"/>
                    <a:gd name="T52" fmla="*/ 2147483647 w 2953"/>
                    <a:gd name="T53" fmla="*/ 2147483647 h 2351"/>
                    <a:gd name="T54" fmla="*/ 2147483647 w 2953"/>
                    <a:gd name="T55" fmla="*/ 2147483647 h 2351"/>
                    <a:gd name="T56" fmla="*/ 2147483647 w 2953"/>
                    <a:gd name="T57" fmla="*/ 2147483647 h 2351"/>
                    <a:gd name="T58" fmla="*/ 2147483647 w 2953"/>
                    <a:gd name="T59" fmla="*/ 2147483647 h 2351"/>
                    <a:gd name="T60" fmla="*/ 2147483647 w 2953"/>
                    <a:gd name="T61" fmla="*/ 2147483647 h 2351"/>
                    <a:gd name="T62" fmla="*/ 2147483647 w 2953"/>
                    <a:gd name="T63" fmla="*/ 2147483647 h 2351"/>
                    <a:gd name="T64" fmla="*/ 2147483647 w 2953"/>
                    <a:gd name="T65" fmla="*/ 2147483647 h 2351"/>
                    <a:gd name="T66" fmla="*/ 2147483647 w 2953"/>
                    <a:gd name="T67" fmla="*/ 2147483647 h 2351"/>
                    <a:gd name="T68" fmla="*/ 2147483647 w 2953"/>
                    <a:gd name="T69" fmla="*/ 2147483647 h 2351"/>
                    <a:gd name="T70" fmla="*/ 2147483647 w 2953"/>
                    <a:gd name="T71" fmla="*/ 2147483647 h 2351"/>
                    <a:gd name="T72" fmla="*/ 2147483647 w 2953"/>
                    <a:gd name="T73" fmla="*/ 2147483647 h 2351"/>
                    <a:gd name="T74" fmla="*/ 2147483647 w 2953"/>
                    <a:gd name="T75" fmla="*/ 2147483647 h 2351"/>
                    <a:gd name="T76" fmla="*/ 2147483647 w 2953"/>
                    <a:gd name="T77" fmla="*/ 2147483647 h 2351"/>
                    <a:gd name="T78" fmla="*/ 2147483647 w 2953"/>
                    <a:gd name="T79" fmla="*/ 2147483647 h 2351"/>
                    <a:gd name="T80" fmla="*/ 2147483647 w 2953"/>
                    <a:gd name="T81" fmla="*/ 2147483647 h 2351"/>
                    <a:gd name="T82" fmla="*/ 2147483647 w 2953"/>
                    <a:gd name="T83" fmla="*/ 2147483647 h 2351"/>
                    <a:gd name="T84" fmla="*/ 2147483647 w 2953"/>
                    <a:gd name="T85" fmla="*/ 2147483647 h 2351"/>
                    <a:gd name="T86" fmla="*/ 2147483647 w 2953"/>
                    <a:gd name="T87" fmla="*/ 2147483647 h 2351"/>
                    <a:gd name="T88" fmla="*/ 2147483647 w 2953"/>
                    <a:gd name="T89" fmla="*/ 2147483647 h 2351"/>
                    <a:gd name="T90" fmla="*/ 2147483647 w 2953"/>
                    <a:gd name="T91" fmla="*/ 2147483647 h 2351"/>
                    <a:gd name="T92" fmla="*/ 2147483647 w 2953"/>
                    <a:gd name="T93" fmla="*/ 2147483647 h 2351"/>
                    <a:gd name="T94" fmla="*/ 2147483647 w 2953"/>
                    <a:gd name="T95" fmla="*/ 2147483647 h 2351"/>
                    <a:gd name="T96" fmla="*/ 2147483647 w 2953"/>
                    <a:gd name="T97" fmla="*/ 2147483647 h 2351"/>
                    <a:gd name="T98" fmla="*/ 2147483647 w 2953"/>
                    <a:gd name="T99" fmla="*/ 2147483647 h 2351"/>
                    <a:gd name="T100" fmla="*/ 2147483647 w 2953"/>
                    <a:gd name="T101" fmla="*/ 2147483647 h 2351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w 2953"/>
                    <a:gd name="T154" fmla="*/ 0 h 2351"/>
                    <a:gd name="T155" fmla="*/ 2953 w 2953"/>
                    <a:gd name="T156" fmla="*/ 2351 h 2351"/>
                  </a:gdLst>
                  <a:ahLst/>
                  <a:cxnLst>
                    <a:cxn ang="T102">
                      <a:pos x="T0" y="T1"/>
                    </a:cxn>
                    <a:cxn ang="T103">
                      <a:pos x="T2" y="T3"/>
                    </a:cxn>
                    <a:cxn ang="T104">
                      <a:pos x="T4" y="T5"/>
                    </a:cxn>
                    <a:cxn ang="T105">
                      <a:pos x="T6" y="T7"/>
                    </a:cxn>
                    <a:cxn ang="T106">
                      <a:pos x="T8" y="T9"/>
                    </a:cxn>
                    <a:cxn ang="T107">
                      <a:pos x="T10" y="T11"/>
                    </a:cxn>
                    <a:cxn ang="T108">
                      <a:pos x="T12" y="T13"/>
                    </a:cxn>
                    <a:cxn ang="T109">
                      <a:pos x="T14" y="T15"/>
                    </a:cxn>
                    <a:cxn ang="T110">
                      <a:pos x="T16" y="T17"/>
                    </a:cxn>
                    <a:cxn ang="T111">
                      <a:pos x="T18" y="T19"/>
                    </a:cxn>
                    <a:cxn ang="T112">
                      <a:pos x="T20" y="T21"/>
                    </a:cxn>
                    <a:cxn ang="T113">
                      <a:pos x="T22" y="T23"/>
                    </a:cxn>
                    <a:cxn ang="T114">
                      <a:pos x="T24" y="T25"/>
                    </a:cxn>
                    <a:cxn ang="T115">
                      <a:pos x="T26" y="T27"/>
                    </a:cxn>
                    <a:cxn ang="T116">
                      <a:pos x="T28" y="T29"/>
                    </a:cxn>
                    <a:cxn ang="T117">
                      <a:pos x="T30" y="T31"/>
                    </a:cxn>
                    <a:cxn ang="T118">
                      <a:pos x="T32" y="T33"/>
                    </a:cxn>
                    <a:cxn ang="T119">
                      <a:pos x="T34" y="T35"/>
                    </a:cxn>
                    <a:cxn ang="T120">
                      <a:pos x="T36" y="T37"/>
                    </a:cxn>
                    <a:cxn ang="T121">
                      <a:pos x="T38" y="T39"/>
                    </a:cxn>
                    <a:cxn ang="T122">
                      <a:pos x="T40" y="T41"/>
                    </a:cxn>
                    <a:cxn ang="T123">
                      <a:pos x="T42" y="T43"/>
                    </a:cxn>
                    <a:cxn ang="T124">
                      <a:pos x="T44" y="T45"/>
                    </a:cxn>
                    <a:cxn ang="T125">
                      <a:pos x="T46" y="T47"/>
                    </a:cxn>
                    <a:cxn ang="T126">
                      <a:pos x="T48" y="T49"/>
                    </a:cxn>
                    <a:cxn ang="T127">
                      <a:pos x="T50" y="T51"/>
                    </a:cxn>
                    <a:cxn ang="T128">
                      <a:pos x="T52" y="T53"/>
                    </a:cxn>
                    <a:cxn ang="T129">
                      <a:pos x="T54" y="T55"/>
                    </a:cxn>
                    <a:cxn ang="T130">
                      <a:pos x="T56" y="T57"/>
                    </a:cxn>
                    <a:cxn ang="T131">
                      <a:pos x="T58" y="T59"/>
                    </a:cxn>
                    <a:cxn ang="T132">
                      <a:pos x="T60" y="T61"/>
                    </a:cxn>
                    <a:cxn ang="T133">
                      <a:pos x="T62" y="T63"/>
                    </a:cxn>
                    <a:cxn ang="T134">
                      <a:pos x="T64" y="T65"/>
                    </a:cxn>
                    <a:cxn ang="T135">
                      <a:pos x="T66" y="T67"/>
                    </a:cxn>
                    <a:cxn ang="T136">
                      <a:pos x="T68" y="T69"/>
                    </a:cxn>
                    <a:cxn ang="T137">
                      <a:pos x="T70" y="T71"/>
                    </a:cxn>
                    <a:cxn ang="T138">
                      <a:pos x="T72" y="T73"/>
                    </a:cxn>
                    <a:cxn ang="T139">
                      <a:pos x="T74" y="T75"/>
                    </a:cxn>
                    <a:cxn ang="T140">
                      <a:pos x="T76" y="T77"/>
                    </a:cxn>
                    <a:cxn ang="T141">
                      <a:pos x="T78" y="T79"/>
                    </a:cxn>
                    <a:cxn ang="T142">
                      <a:pos x="T80" y="T81"/>
                    </a:cxn>
                    <a:cxn ang="T143">
                      <a:pos x="T82" y="T83"/>
                    </a:cxn>
                    <a:cxn ang="T144">
                      <a:pos x="T84" y="T85"/>
                    </a:cxn>
                    <a:cxn ang="T145">
                      <a:pos x="T86" y="T87"/>
                    </a:cxn>
                    <a:cxn ang="T146">
                      <a:pos x="T88" y="T89"/>
                    </a:cxn>
                    <a:cxn ang="T147">
                      <a:pos x="T90" y="T91"/>
                    </a:cxn>
                    <a:cxn ang="T148">
                      <a:pos x="T92" y="T93"/>
                    </a:cxn>
                    <a:cxn ang="T149">
                      <a:pos x="T94" y="T95"/>
                    </a:cxn>
                    <a:cxn ang="T150">
                      <a:pos x="T96" y="T97"/>
                    </a:cxn>
                    <a:cxn ang="T151">
                      <a:pos x="T98" y="T99"/>
                    </a:cxn>
                    <a:cxn ang="T152">
                      <a:pos x="T100" y="T101"/>
                    </a:cxn>
                  </a:cxnLst>
                  <a:rect l="T153" t="T154" r="T155" b="T156"/>
                  <a:pathLst>
                    <a:path w="2953" h="2351">
                      <a:moveTo>
                        <a:pt x="1124" y="491"/>
                      </a:moveTo>
                      <a:lnTo>
                        <a:pt x="1154" y="465"/>
                      </a:lnTo>
                      <a:lnTo>
                        <a:pt x="1175" y="440"/>
                      </a:lnTo>
                      <a:lnTo>
                        <a:pt x="1187" y="411"/>
                      </a:lnTo>
                      <a:lnTo>
                        <a:pt x="1187" y="374"/>
                      </a:lnTo>
                      <a:lnTo>
                        <a:pt x="1173" y="333"/>
                      </a:lnTo>
                      <a:lnTo>
                        <a:pt x="1161" y="298"/>
                      </a:lnTo>
                      <a:lnTo>
                        <a:pt x="1145" y="254"/>
                      </a:lnTo>
                      <a:lnTo>
                        <a:pt x="1138" y="207"/>
                      </a:lnTo>
                      <a:lnTo>
                        <a:pt x="1145" y="179"/>
                      </a:lnTo>
                      <a:lnTo>
                        <a:pt x="1157" y="144"/>
                      </a:lnTo>
                      <a:lnTo>
                        <a:pt x="1180" y="107"/>
                      </a:lnTo>
                      <a:lnTo>
                        <a:pt x="1212" y="72"/>
                      </a:lnTo>
                      <a:lnTo>
                        <a:pt x="1253" y="44"/>
                      </a:lnTo>
                      <a:lnTo>
                        <a:pt x="1290" y="22"/>
                      </a:lnTo>
                      <a:lnTo>
                        <a:pt x="1341" y="8"/>
                      </a:lnTo>
                      <a:lnTo>
                        <a:pt x="1401" y="2"/>
                      </a:lnTo>
                      <a:lnTo>
                        <a:pt x="1465" y="0"/>
                      </a:lnTo>
                      <a:lnTo>
                        <a:pt x="1552" y="0"/>
                      </a:lnTo>
                      <a:lnTo>
                        <a:pt x="1621" y="5"/>
                      </a:lnTo>
                      <a:lnTo>
                        <a:pt x="1660" y="15"/>
                      </a:lnTo>
                      <a:lnTo>
                        <a:pt x="1690" y="28"/>
                      </a:lnTo>
                      <a:lnTo>
                        <a:pt x="1723" y="44"/>
                      </a:lnTo>
                      <a:lnTo>
                        <a:pt x="1755" y="67"/>
                      </a:lnTo>
                      <a:lnTo>
                        <a:pt x="1785" y="97"/>
                      </a:lnTo>
                      <a:lnTo>
                        <a:pt x="1808" y="124"/>
                      </a:lnTo>
                      <a:lnTo>
                        <a:pt x="1819" y="147"/>
                      </a:lnTo>
                      <a:lnTo>
                        <a:pt x="1828" y="187"/>
                      </a:lnTo>
                      <a:lnTo>
                        <a:pt x="1828" y="222"/>
                      </a:lnTo>
                      <a:lnTo>
                        <a:pt x="1822" y="257"/>
                      </a:lnTo>
                      <a:lnTo>
                        <a:pt x="1812" y="284"/>
                      </a:lnTo>
                      <a:lnTo>
                        <a:pt x="1801" y="328"/>
                      </a:lnTo>
                      <a:lnTo>
                        <a:pt x="1785" y="373"/>
                      </a:lnTo>
                      <a:lnTo>
                        <a:pt x="1778" y="401"/>
                      </a:lnTo>
                      <a:lnTo>
                        <a:pt x="1789" y="430"/>
                      </a:lnTo>
                      <a:lnTo>
                        <a:pt x="1803" y="450"/>
                      </a:lnTo>
                      <a:lnTo>
                        <a:pt x="1828" y="476"/>
                      </a:lnTo>
                      <a:lnTo>
                        <a:pt x="1865" y="498"/>
                      </a:lnTo>
                      <a:lnTo>
                        <a:pt x="1900" y="516"/>
                      </a:lnTo>
                      <a:lnTo>
                        <a:pt x="1950" y="532"/>
                      </a:lnTo>
                      <a:lnTo>
                        <a:pt x="2001" y="542"/>
                      </a:lnTo>
                      <a:lnTo>
                        <a:pt x="2049" y="550"/>
                      </a:lnTo>
                      <a:lnTo>
                        <a:pt x="2100" y="555"/>
                      </a:lnTo>
                      <a:lnTo>
                        <a:pt x="2153" y="565"/>
                      </a:lnTo>
                      <a:lnTo>
                        <a:pt x="2194" y="575"/>
                      </a:lnTo>
                      <a:lnTo>
                        <a:pt x="2226" y="587"/>
                      </a:lnTo>
                      <a:lnTo>
                        <a:pt x="2252" y="600"/>
                      </a:lnTo>
                      <a:lnTo>
                        <a:pt x="2270" y="615"/>
                      </a:lnTo>
                      <a:lnTo>
                        <a:pt x="2284" y="633"/>
                      </a:lnTo>
                      <a:lnTo>
                        <a:pt x="2295" y="655"/>
                      </a:lnTo>
                      <a:lnTo>
                        <a:pt x="2300" y="675"/>
                      </a:lnTo>
                      <a:lnTo>
                        <a:pt x="2305" y="694"/>
                      </a:lnTo>
                      <a:lnTo>
                        <a:pt x="2305" y="719"/>
                      </a:lnTo>
                      <a:lnTo>
                        <a:pt x="2300" y="747"/>
                      </a:lnTo>
                      <a:lnTo>
                        <a:pt x="2300" y="769"/>
                      </a:lnTo>
                      <a:lnTo>
                        <a:pt x="2307" y="796"/>
                      </a:lnTo>
                      <a:lnTo>
                        <a:pt x="2323" y="819"/>
                      </a:lnTo>
                      <a:lnTo>
                        <a:pt x="2341" y="839"/>
                      </a:lnTo>
                      <a:lnTo>
                        <a:pt x="2364" y="854"/>
                      </a:lnTo>
                      <a:lnTo>
                        <a:pt x="2394" y="871"/>
                      </a:lnTo>
                      <a:lnTo>
                        <a:pt x="2424" y="881"/>
                      </a:lnTo>
                      <a:lnTo>
                        <a:pt x="2470" y="887"/>
                      </a:lnTo>
                      <a:lnTo>
                        <a:pt x="2509" y="891"/>
                      </a:lnTo>
                      <a:lnTo>
                        <a:pt x="2546" y="892"/>
                      </a:lnTo>
                      <a:lnTo>
                        <a:pt x="2588" y="891"/>
                      </a:lnTo>
                      <a:lnTo>
                        <a:pt x="2638" y="887"/>
                      </a:lnTo>
                      <a:lnTo>
                        <a:pt x="2677" y="886"/>
                      </a:lnTo>
                      <a:lnTo>
                        <a:pt x="2716" y="882"/>
                      </a:lnTo>
                      <a:lnTo>
                        <a:pt x="2753" y="881"/>
                      </a:lnTo>
                      <a:lnTo>
                        <a:pt x="2797" y="882"/>
                      </a:lnTo>
                      <a:lnTo>
                        <a:pt x="2820" y="886"/>
                      </a:lnTo>
                      <a:lnTo>
                        <a:pt x="2847" y="891"/>
                      </a:lnTo>
                      <a:lnTo>
                        <a:pt x="2873" y="901"/>
                      </a:lnTo>
                      <a:lnTo>
                        <a:pt x="2900" y="916"/>
                      </a:lnTo>
                      <a:lnTo>
                        <a:pt x="2921" y="933"/>
                      </a:lnTo>
                      <a:lnTo>
                        <a:pt x="2937" y="958"/>
                      </a:lnTo>
                      <a:lnTo>
                        <a:pt x="2944" y="979"/>
                      </a:lnTo>
                      <a:lnTo>
                        <a:pt x="2949" y="1006"/>
                      </a:lnTo>
                      <a:lnTo>
                        <a:pt x="2953" y="1055"/>
                      </a:lnTo>
                      <a:lnTo>
                        <a:pt x="2951" y="1111"/>
                      </a:lnTo>
                      <a:lnTo>
                        <a:pt x="2953" y="1172"/>
                      </a:lnTo>
                      <a:lnTo>
                        <a:pt x="2946" y="1242"/>
                      </a:lnTo>
                      <a:lnTo>
                        <a:pt x="2939" y="1290"/>
                      </a:lnTo>
                      <a:lnTo>
                        <a:pt x="2933" y="1329"/>
                      </a:lnTo>
                      <a:lnTo>
                        <a:pt x="2921" y="1350"/>
                      </a:lnTo>
                      <a:lnTo>
                        <a:pt x="2903" y="1370"/>
                      </a:lnTo>
                      <a:lnTo>
                        <a:pt x="2882" y="1384"/>
                      </a:lnTo>
                      <a:lnTo>
                        <a:pt x="2854" y="1395"/>
                      </a:lnTo>
                      <a:lnTo>
                        <a:pt x="2822" y="1402"/>
                      </a:lnTo>
                      <a:lnTo>
                        <a:pt x="2795" y="1407"/>
                      </a:lnTo>
                      <a:lnTo>
                        <a:pt x="2737" y="1409"/>
                      </a:lnTo>
                      <a:lnTo>
                        <a:pt x="2686" y="1407"/>
                      </a:lnTo>
                      <a:lnTo>
                        <a:pt x="2645" y="1402"/>
                      </a:lnTo>
                      <a:lnTo>
                        <a:pt x="2608" y="1400"/>
                      </a:lnTo>
                      <a:lnTo>
                        <a:pt x="2567" y="1399"/>
                      </a:lnTo>
                      <a:lnTo>
                        <a:pt x="2530" y="1399"/>
                      </a:lnTo>
                      <a:lnTo>
                        <a:pt x="2498" y="1400"/>
                      </a:lnTo>
                      <a:lnTo>
                        <a:pt x="2463" y="1402"/>
                      </a:lnTo>
                      <a:lnTo>
                        <a:pt x="2422" y="1411"/>
                      </a:lnTo>
                      <a:lnTo>
                        <a:pt x="2399" y="1417"/>
                      </a:lnTo>
                      <a:lnTo>
                        <a:pt x="2378" y="1424"/>
                      </a:lnTo>
                      <a:lnTo>
                        <a:pt x="2351" y="1437"/>
                      </a:lnTo>
                      <a:lnTo>
                        <a:pt x="2332" y="1454"/>
                      </a:lnTo>
                      <a:lnTo>
                        <a:pt x="2318" y="1469"/>
                      </a:lnTo>
                      <a:lnTo>
                        <a:pt x="2305" y="1487"/>
                      </a:lnTo>
                      <a:lnTo>
                        <a:pt x="2298" y="1506"/>
                      </a:lnTo>
                      <a:lnTo>
                        <a:pt x="2295" y="1526"/>
                      </a:lnTo>
                      <a:lnTo>
                        <a:pt x="2298" y="1548"/>
                      </a:lnTo>
                      <a:lnTo>
                        <a:pt x="2298" y="1584"/>
                      </a:lnTo>
                      <a:lnTo>
                        <a:pt x="2295" y="1623"/>
                      </a:lnTo>
                      <a:lnTo>
                        <a:pt x="2282" y="1651"/>
                      </a:lnTo>
                      <a:lnTo>
                        <a:pt x="2268" y="1675"/>
                      </a:lnTo>
                      <a:lnTo>
                        <a:pt x="2247" y="1691"/>
                      </a:lnTo>
                      <a:lnTo>
                        <a:pt x="2217" y="1705"/>
                      </a:lnTo>
                      <a:lnTo>
                        <a:pt x="2187" y="1716"/>
                      </a:lnTo>
                      <a:lnTo>
                        <a:pt x="2153" y="1723"/>
                      </a:lnTo>
                      <a:lnTo>
                        <a:pt x="2109" y="1730"/>
                      </a:lnTo>
                      <a:lnTo>
                        <a:pt x="2072" y="1738"/>
                      </a:lnTo>
                      <a:lnTo>
                        <a:pt x="2029" y="1743"/>
                      </a:lnTo>
                      <a:lnTo>
                        <a:pt x="1992" y="1748"/>
                      </a:lnTo>
                      <a:lnTo>
                        <a:pt x="1950" y="1755"/>
                      </a:lnTo>
                      <a:lnTo>
                        <a:pt x="1918" y="1766"/>
                      </a:lnTo>
                      <a:lnTo>
                        <a:pt x="1881" y="1778"/>
                      </a:lnTo>
                      <a:lnTo>
                        <a:pt x="1847" y="1793"/>
                      </a:lnTo>
                      <a:lnTo>
                        <a:pt x="1822" y="1813"/>
                      </a:lnTo>
                      <a:lnTo>
                        <a:pt x="1799" y="1837"/>
                      </a:lnTo>
                      <a:lnTo>
                        <a:pt x="1780" y="1865"/>
                      </a:lnTo>
                      <a:lnTo>
                        <a:pt x="1775" y="1890"/>
                      </a:lnTo>
                      <a:lnTo>
                        <a:pt x="1778" y="1919"/>
                      </a:lnTo>
                      <a:lnTo>
                        <a:pt x="1785" y="1945"/>
                      </a:lnTo>
                      <a:lnTo>
                        <a:pt x="1796" y="1974"/>
                      </a:lnTo>
                      <a:lnTo>
                        <a:pt x="1805" y="2005"/>
                      </a:lnTo>
                      <a:lnTo>
                        <a:pt x="1812" y="2034"/>
                      </a:lnTo>
                      <a:lnTo>
                        <a:pt x="1822" y="2071"/>
                      </a:lnTo>
                      <a:lnTo>
                        <a:pt x="1822" y="2107"/>
                      </a:lnTo>
                      <a:lnTo>
                        <a:pt x="1810" y="2144"/>
                      </a:lnTo>
                      <a:lnTo>
                        <a:pt x="1799" y="2173"/>
                      </a:lnTo>
                      <a:lnTo>
                        <a:pt x="1785" y="2201"/>
                      </a:lnTo>
                      <a:lnTo>
                        <a:pt x="1766" y="2228"/>
                      </a:lnTo>
                      <a:lnTo>
                        <a:pt x="1741" y="2261"/>
                      </a:lnTo>
                      <a:lnTo>
                        <a:pt x="1713" y="2283"/>
                      </a:lnTo>
                      <a:lnTo>
                        <a:pt x="1690" y="2298"/>
                      </a:lnTo>
                      <a:lnTo>
                        <a:pt x="1660" y="2316"/>
                      </a:lnTo>
                      <a:lnTo>
                        <a:pt x="1628" y="2333"/>
                      </a:lnTo>
                      <a:lnTo>
                        <a:pt x="1598" y="2341"/>
                      </a:lnTo>
                      <a:lnTo>
                        <a:pt x="1571" y="2346"/>
                      </a:lnTo>
                      <a:lnTo>
                        <a:pt x="1525" y="2350"/>
                      </a:lnTo>
                      <a:lnTo>
                        <a:pt x="1472" y="2351"/>
                      </a:lnTo>
                      <a:lnTo>
                        <a:pt x="1407" y="2350"/>
                      </a:lnTo>
                      <a:lnTo>
                        <a:pt x="1378" y="2350"/>
                      </a:lnTo>
                      <a:lnTo>
                        <a:pt x="1338" y="2345"/>
                      </a:lnTo>
                      <a:lnTo>
                        <a:pt x="1297" y="2336"/>
                      </a:lnTo>
                      <a:lnTo>
                        <a:pt x="1260" y="2321"/>
                      </a:lnTo>
                      <a:lnTo>
                        <a:pt x="1237" y="2308"/>
                      </a:lnTo>
                      <a:lnTo>
                        <a:pt x="1212" y="2290"/>
                      </a:lnTo>
                      <a:lnTo>
                        <a:pt x="1191" y="2273"/>
                      </a:lnTo>
                      <a:lnTo>
                        <a:pt x="1170" y="2251"/>
                      </a:lnTo>
                      <a:lnTo>
                        <a:pt x="1154" y="2229"/>
                      </a:lnTo>
                      <a:lnTo>
                        <a:pt x="1141" y="2203"/>
                      </a:lnTo>
                      <a:lnTo>
                        <a:pt x="1134" y="2174"/>
                      </a:lnTo>
                      <a:lnTo>
                        <a:pt x="1131" y="2153"/>
                      </a:lnTo>
                      <a:lnTo>
                        <a:pt x="1131" y="2122"/>
                      </a:lnTo>
                      <a:lnTo>
                        <a:pt x="1134" y="2097"/>
                      </a:lnTo>
                      <a:lnTo>
                        <a:pt x="1145" y="2071"/>
                      </a:lnTo>
                      <a:lnTo>
                        <a:pt x="1154" y="2039"/>
                      </a:lnTo>
                      <a:lnTo>
                        <a:pt x="1166" y="2009"/>
                      </a:lnTo>
                      <a:lnTo>
                        <a:pt x="1173" y="1982"/>
                      </a:lnTo>
                      <a:lnTo>
                        <a:pt x="1175" y="1957"/>
                      </a:lnTo>
                      <a:lnTo>
                        <a:pt x="1173" y="1937"/>
                      </a:lnTo>
                      <a:lnTo>
                        <a:pt x="1166" y="1917"/>
                      </a:lnTo>
                      <a:lnTo>
                        <a:pt x="1147" y="1892"/>
                      </a:lnTo>
                      <a:lnTo>
                        <a:pt x="1129" y="1875"/>
                      </a:lnTo>
                      <a:lnTo>
                        <a:pt x="1106" y="1857"/>
                      </a:lnTo>
                      <a:lnTo>
                        <a:pt x="1081" y="1843"/>
                      </a:lnTo>
                      <a:lnTo>
                        <a:pt x="1055" y="1830"/>
                      </a:lnTo>
                      <a:lnTo>
                        <a:pt x="1019" y="1820"/>
                      </a:lnTo>
                      <a:lnTo>
                        <a:pt x="986" y="1813"/>
                      </a:lnTo>
                      <a:lnTo>
                        <a:pt x="945" y="1807"/>
                      </a:lnTo>
                      <a:lnTo>
                        <a:pt x="908" y="1803"/>
                      </a:lnTo>
                      <a:lnTo>
                        <a:pt x="874" y="1797"/>
                      </a:lnTo>
                      <a:lnTo>
                        <a:pt x="832" y="1790"/>
                      </a:lnTo>
                      <a:lnTo>
                        <a:pt x="798" y="1780"/>
                      </a:lnTo>
                      <a:lnTo>
                        <a:pt x="756" y="1771"/>
                      </a:lnTo>
                      <a:lnTo>
                        <a:pt x="724" y="1761"/>
                      </a:lnTo>
                      <a:lnTo>
                        <a:pt x="699" y="1746"/>
                      </a:lnTo>
                      <a:lnTo>
                        <a:pt x="678" y="1726"/>
                      </a:lnTo>
                      <a:lnTo>
                        <a:pt x="664" y="1701"/>
                      </a:lnTo>
                      <a:lnTo>
                        <a:pt x="653" y="1668"/>
                      </a:lnTo>
                      <a:lnTo>
                        <a:pt x="651" y="1641"/>
                      </a:lnTo>
                      <a:lnTo>
                        <a:pt x="653" y="1611"/>
                      </a:lnTo>
                      <a:lnTo>
                        <a:pt x="658" y="1588"/>
                      </a:lnTo>
                      <a:lnTo>
                        <a:pt x="653" y="1559"/>
                      </a:lnTo>
                      <a:lnTo>
                        <a:pt x="641" y="1538"/>
                      </a:lnTo>
                      <a:lnTo>
                        <a:pt x="621" y="1514"/>
                      </a:lnTo>
                      <a:lnTo>
                        <a:pt x="600" y="1499"/>
                      </a:lnTo>
                      <a:lnTo>
                        <a:pt x="575" y="1484"/>
                      </a:lnTo>
                      <a:lnTo>
                        <a:pt x="540" y="1474"/>
                      </a:lnTo>
                      <a:lnTo>
                        <a:pt x="501" y="1464"/>
                      </a:lnTo>
                      <a:lnTo>
                        <a:pt x="460" y="1461"/>
                      </a:lnTo>
                      <a:lnTo>
                        <a:pt x="425" y="1457"/>
                      </a:lnTo>
                      <a:lnTo>
                        <a:pt x="386" y="1457"/>
                      </a:lnTo>
                      <a:lnTo>
                        <a:pt x="352" y="1461"/>
                      </a:lnTo>
                      <a:lnTo>
                        <a:pt x="317" y="1462"/>
                      </a:lnTo>
                      <a:lnTo>
                        <a:pt x="283" y="1466"/>
                      </a:lnTo>
                      <a:lnTo>
                        <a:pt x="248" y="1469"/>
                      </a:lnTo>
                      <a:lnTo>
                        <a:pt x="191" y="1469"/>
                      </a:lnTo>
                      <a:lnTo>
                        <a:pt x="154" y="1467"/>
                      </a:lnTo>
                      <a:lnTo>
                        <a:pt x="115" y="1461"/>
                      </a:lnTo>
                      <a:lnTo>
                        <a:pt x="87" y="1451"/>
                      </a:lnTo>
                      <a:lnTo>
                        <a:pt x="57" y="1434"/>
                      </a:lnTo>
                      <a:lnTo>
                        <a:pt x="36" y="1416"/>
                      </a:lnTo>
                      <a:lnTo>
                        <a:pt x="23" y="1395"/>
                      </a:lnTo>
                      <a:lnTo>
                        <a:pt x="7" y="1357"/>
                      </a:lnTo>
                      <a:lnTo>
                        <a:pt x="4" y="1317"/>
                      </a:lnTo>
                      <a:lnTo>
                        <a:pt x="2" y="1277"/>
                      </a:lnTo>
                      <a:lnTo>
                        <a:pt x="0" y="1227"/>
                      </a:lnTo>
                      <a:lnTo>
                        <a:pt x="4" y="1183"/>
                      </a:lnTo>
                      <a:lnTo>
                        <a:pt x="7" y="1136"/>
                      </a:lnTo>
                      <a:lnTo>
                        <a:pt x="9" y="1095"/>
                      </a:lnTo>
                      <a:lnTo>
                        <a:pt x="13" y="1051"/>
                      </a:lnTo>
                      <a:lnTo>
                        <a:pt x="20" y="1018"/>
                      </a:lnTo>
                      <a:lnTo>
                        <a:pt x="27" y="981"/>
                      </a:lnTo>
                      <a:lnTo>
                        <a:pt x="36" y="953"/>
                      </a:lnTo>
                      <a:lnTo>
                        <a:pt x="50" y="934"/>
                      </a:lnTo>
                      <a:lnTo>
                        <a:pt x="71" y="916"/>
                      </a:lnTo>
                      <a:lnTo>
                        <a:pt x="92" y="904"/>
                      </a:lnTo>
                      <a:lnTo>
                        <a:pt x="119" y="891"/>
                      </a:lnTo>
                      <a:lnTo>
                        <a:pt x="145" y="887"/>
                      </a:lnTo>
                      <a:lnTo>
                        <a:pt x="177" y="882"/>
                      </a:lnTo>
                      <a:lnTo>
                        <a:pt x="218" y="881"/>
                      </a:lnTo>
                      <a:lnTo>
                        <a:pt x="255" y="882"/>
                      </a:lnTo>
                      <a:lnTo>
                        <a:pt x="306" y="887"/>
                      </a:lnTo>
                      <a:lnTo>
                        <a:pt x="349" y="889"/>
                      </a:lnTo>
                      <a:lnTo>
                        <a:pt x="386" y="891"/>
                      </a:lnTo>
                      <a:lnTo>
                        <a:pt x="437" y="892"/>
                      </a:lnTo>
                      <a:lnTo>
                        <a:pt x="490" y="887"/>
                      </a:lnTo>
                      <a:lnTo>
                        <a:pt x="533" y="881"/>
                      </a:lnTo>
                      <a:lnTo>
                        <a:pt x="575" y="869"/>
                      </a:lnTo>
                      <a:lnTo>
                        <a:pt x="602" y="857"/>
                      </a:lnTo>
                      <a:lnTo>
                        <a:pt x="630" y="839"/>
                      </a:lnTo>
                      <a:lnTo>
                        <a:pt x="651" y="816"/>
                      </a:lnTo>
                      <a:lnTo>
                        <a:pt x="664" y="792"/>
                      </a:lnTo>
                      <a:lnTo>
                        <a:pt x="669" y="767"/>
                      </a:lnTo>
                      <a:lnTo>
                        <a:pt x="667" y="749"/>
                      </a:lnTo>
                      <a:lnTo>
                        <a:pt x="664" y="714"/>
                      </a:lnTo>
                      <a:lnTo>
                        <a:pt x="667" y="679"/>
                      </a:lnTo>
                      <a:lnTo>
                        <a:pt x="676" y="652"/>
                      </a:lnTo>
                      <a:lnTo>
                        <a:pt x="687" y="627"/>
                      </a:lnTo>
                      <a:lnTo>
                        <a:pt x="704" y="608"/>
                      </a:lnTo>
                      <a:lnTo>
                        <a:pt x="736" y="590"/>
                      </a:lnTo>
                      <a:lnTo>
                        <a:pt x="770" y="577"/>
                      </a:lnTo>
                      <a:lnTo>
                        <a:pt x="814" y="567"/>
                      </a:lnTo>
                      <a:lnTo>
                        <a:pt x="858" y="558"/>
                      </a:lnTo>
                      <a:lnTo>
                        <a:pt x="894" y="552"/>
                      </a:lnTo>
                      <a:lnTo>
                        <a:pt x="940" y="547"/>
                      </a:lnTo>
                      <a:lnTo>
                        <a:pt x="984" y="540"/>
                      </a:lnTo>
                      <a:lnTo>
                        <a:pt x="1035" y="530"/>
                      </a:lnTo>
                      <a:lnTo>
                        <a:pt x="1083" y="515"/>
                      </a:lnTo>
                      <a:lnTo>
                        <a:pt x="1124" y="491"/>
                      </a:lnTo>
                      <a:close/>
                    </a:path>
                  </a:pathLst>
                </a:custGeom>
                <a:solidFill>
                  <a:srgbClr val="820E2E"/>
                </a:solidFill>
                <a:ln w="381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9pPr>
                </a:lstStyle>
                <a:p>
                  <a:endParaRPr lang="en-US" altLang="en-US" sz="2000"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endParaRPr>
                </a:p>
              </p:txBody>
            </p:sp>
            <p:sp>
              <p:nvSpPr>
                <p:cNvPr id="20" name="Text Box 12"/>
                <p:cNvSpPr txBox="1">
                  <a:spLocks noChangeArrowheads="1"/>
                </p:cNvSpPr>
                <p:nvPr/>
              </p:nvSpPr>
              <p:spPr bwMode="auto">
                <a:xfrm>
                  <a:off x="3114674" y="3939420"/>
                  <a:ext cx="2895601" cy="50234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>
                      <a:solidFill>
                        <a:srgbClr val="000000"/>
                      </a:solidFill>
                      <a:miter lim="800000"/>
                      <a:headEnd type="none" w="sm" len="sm"/>
                      <a:tailEnd type="none" w="sm" len="sm"/>
                    </a14:hiddenLine>
                  </a:ext>
                </a:extLst>
              </p:spPr>
              <p:txBody>
                <a:bodyPr>
                  <a:norm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Verdana" panose="020B0604030504040204" pitchFamily="34" charset="0"/>
                    </a:defRPr>
                  </a:lvl9pPr>
                </a:lstStyle>
                <a:p>
                  <a:pPr algn="ctr">
                    <a:lnSpc>
                      <a:spcPct val="90000"/>
                    </a:lnSpc>
                    <a:spcBef>
                      <a:spcPct val="50000"/>
                    </a:spcBef>
                  </a:pPr>
                  <a:r>
                    <a:rPr lang="en-US" altLang="en-US" sz="2000" b="1" dirty="0">
                      <a:solidFill>
                        <a:srgbClr val="FFFFFF"/>
                      </a:solidFill>
                      <a:latin typeface="Open Sans" panose="020B0606030504020204" pitchFamily="34" charset="0"/>
                      <a:ea typeface="Open Sans" panose="020B0606030504020204" pitchFamily="34" charset="0"/>
                      <a:cs typeface="Open Sans" panose="020B0606030504020204" pitchFamily="34" charset="0"/>
                    </a:rPr>
                    <a:t>Implementation</a:t>
                  </a:r>
                </a:p>
              </p:txBody>
            </p:sp>
          </p:grpSp>
        </p:grpSp>
        <p:grpSp>
          <p:nvGrpSpPr>
            <p:cNvPr id="12" name="Group 22"/>
            <p:cNvGrpSpPr>
              <a:grpSpLocks/>
            </p:cNvGrpSpPr>
            <p:nvPr/>
          </p:nvGrpSpPr>
          <p:grpSpPr bwMode="auto">
            <a:xfrm>
              <a:off x="4572000" y="3954463"/>
              <a:ext cx="4191000" cy="2514600"/>
              <a:chOff x="4191000" y="2174147"/>
              <a:chExt cx="4229100" cy="2493962"/>
            </a:xfrm>
          </p:grpSpPr>
          <p:sp>
            <p:nvSpPr>
              <p:cNvPr id="13" name="Freeform 4"/>
              <p:cNvSpPr>
                <a:spLocks/>
              </p:cNvSpPr>
              <p:nvPr/>
            </p:nvSpPr>
            <p:spPr bwMode="auto">
              <a:xfrm>
                <a:off x="4191000" y="2174147"/>
                <a:ext cx="4229100" cy="2493962"/>
              </a:xfrm>
              <a:custGeom>
                <a:avLst/>
                <a:gdLst/>
                <a:ahLst/>
                <a:cxnLst>
                  <a:cxn ang="0">
                    <a:pos x="0" y="1571"/>
                  </a:cxn>
                  <a:cxn ang="0">
                    <a:pos x="2662" y="0"/>
                  </a:cxn>
                  <a:cxn ang="0">
                    <a:pos x="2414" y="30"/>
                  </a:cxn>
                  <a:cxn ang="0">
                    <a:pos x="2420" y="82"/>
                  </a:cxn>
                  <a:cxn ang="0">
                    <a:pos x="2448" y="152"/>
                  </a:cxn>
                  <a:cxn ang="0">
                    <a:pos x="2455" y="209"/>
                  </a:cxn>
                  <a:cxn ang="0">
                    <a:pos x="2439" y="267"/>
                  </a:cxn>
                  <a:cxn ang="0">
                    <a:pos x="2384" y="318"/>
                  </a:cxn>
                  <a:cxn ang="0">
                    <a:pos x="2315" y="354"/>
                  </a:cxn>
                  <a:cxn ang="0">
                    <a:pos x="2232" y="373"/>
                  </a:cxn>
                  <a:cxn ang="0">
                    <a:pos x="2112" y="371"/>
                  </a:cxn>
                  <a:cxn ang="0">
                    <a:pos x="2034" y="359"/>
                  </a:cxn>
                  <a:cxn ang="0">
                    <a:pos x="1956" y="319"/>
                  </a:cxn>
                  <a:cxn ang="0">
                    <a:pos x="1903" y="271"/>
                  </a:cxn>
                  <a:cxn ang="0">
                    <a:pos x="1880" y="219"/>
                  </a:cxn>
                  <a:cxn ang="0">
                    <a:pos x="1884" y="162"/>
                  </a:cxn>
                  <a:cxn ang="0">
                    <a:pos x="1903" y="110"/>
                  </a:cxn>
                  <a:cxn ang="0">
                    <a:pos x="1921" y="57"/>
                  </a:cxn>
                  <a:cxn ang="0">
                    <a:pos x="1912" y="7"/>
                  </a:cxn>
                  <a:cxn ang="0">
                    <a:pos x="1470" y="62"/>
                  </a:cxn>
                  <a:cxn ang="0">
                    <a:pos x="1463" y="132"/>
                  </a:cxn>
                  <a:cxn ang="0">
                    <a:pos x="1459" y="191"/>
                  </a:cxn>
                  <a:cxn ang="0">
                    <a:pos x="1438" y="241"/>
                  </a:cxn>
                  <a:cxn ang="0">
                    <a:pos x="1399" y="274"/>
                  </a:cxn>
                  <a:cxn ang="0">
                    <a:pos x="1344" y="292"/>
                  </a:cxn>
                  <a:cxn ang="0">
                    <a:pos x="1282" y="298"/>
                  </a:cxn>
                  <a:cxn ang="0">
                    <a:pos x="1206" y="294"/>
                  </a:cxn>
                  <a:cxn ang="0">
                    <a:pos x="1137" y="291"/>
                  </a:cxn>
                  <a:cxn ang="0">
                    <a:pos x="1049" y="287"/>
                  </a:cxn>
                  <a:cxn ang="0">
                    <a:pos x="971" y="294"/>
                  </a:cxn>
                  <a:cxn ang="0">
                    <a:pos x="900" y="314"/>
                  </a:cxn>
                  <a:cxn ang="0">
                    <a:pos x="847" y="349"/>
                  </a:cxn>
                  <a:cxn ang="0">
                    <a:pos x="817" y="393"/>
                  </a:cxn>
                  <a:cxn ang="0">
                    <a:pos x="817" y="443"/>
                  </a:cxn>
                  <a:cxn ang="0">
                    <a:pos x="817" y="498"/>
                  </a:cxn>
                  <a:cxn ang="0">
                    <a:pos x="801" y="543"/>
                  </a:cxn>
                  <a:cxn ang="0">
                    <a:pos x="769" y="580"/>
                  </a:cxn>
                  <a:cxn ang="0">
                    <a:pos x="702" y="605"/>
                  </a:cxn>
                  <a:cxn ang="0">
                    <a:pos x="631" y="620"/>
                  </a:cxn>
                  <a:cxn ang="0">
                    <a:pos x="546" y="633"/>
                  </a:cxn>
                  <a:cxn ang="0">
                    <a:pos x="470" y="647"/>
                  </a:cxn>
                  <a:cxn ang="0">
                    <a:pos x="405" y="665"/>
                  </a:cxn>
                  <a:cxn ang="0">
                    <a:pos x="357" y="692"/>
                  </a:cxn>
                  <a:cxn ang="0">
                    <a:pos x="316" y="734"/>
                  </a:cxn>
                  <a:cxn ang="0">
                    <a:pos x="295" y="785"/>
                  </a:cxn>
                  <a:cxn ang="0">
                    <a:pos x="304" y="839"/>
                  </a:cxn>
                  <a:cxn ang="0">
                    <a:pos x="327" y="906"/>
                  </a:cxn>
                  <a:cxn ang="0">
                    <a:pos x="341" y="963"/>
                  </a:cxn>
                  <a:cxn ang="0">
                    <a:pos x="336" y="1018"/>
                  </a:cxn>
                  <a:cxn ang="0">
                    <a:pos x="316" y="1068"/>
                  </a:cxn>
                  <a:cxn ang="0">
                    <a:pos x="283" y="1118"/>
                  </a:cxn>
                  <a:cxn ang="0">
                    <a:pos x="230" y="1173"/>
                  </a:cxn>
                  <a:cxn ang="0">
                    <a:pos x="178" y="1208"/>
                  </a:cxn>
                  <a:cxn ang="0">
                    <a:pos x="122" y="1230"/>
                  </a:cxn>
                  <a:cxn ang="0">
                    <a:pos x="40" y="1242"/>
                  </a:cxn>
                </a:cxnLst>
                <a:rect l="0" t="0" r="r" b="b"/>
                <a:pathLst>
                  <a:path w="2664" h="1571">
                    <a:moveTo>
                      <a:pt x="0" y="1242"/>
                    </a:moveTo>
                    <a:lnTo>
                      <a:pt x="0" y="1571"/>
                    </a:lnTo>
                    <a:lnTo>
                      <a:pt x="2664" y="1571"/>
                    </a:lnTo>
                    <a:lnTo>
                      <a:pt x="2662" y="0"/>
                    </a:lnTo>
                    <a:lnTo>
                      <a:pt x="2425" y="0"/>
                    </a:lnTo>
                    <a:lnTo>
                      <a:pt x="2414" y="30"/>
                    </a:lnTo>
                    <a:lnTo>
                      <a:pt x="2414" y="52"/>
                    </a:lnTo>
                    <a:lnTo>
                      <a:pt x="2420" y="82"/>
                    </a:lnTo>
                    <a:lnTo>
                      <a:pt x="2434" y="114"/>
                    </a:lnTo>
                    <a:lnTo>
                      <a:pt x="2448" y="152"/>
                    </a:lnTo>
                    <a:lnTo>
                      <a:pt x="2455" y="182"/>
                    </a:lnTo>
                    <a:lnTo>
                      <a:pt x="2455" y="209"/>
                    </a:lnTo>
                    <a:lnTo>
                      <a:pt x="2450" y="239"/>
                    </a:lnTo>
                    <a:lnTo>
                      <a:pt x="2439" y="267"/>
                    </a:lnTo>
                    <a:lnTo>
                      <a:pt x="2414" y="294"/>
                    </a:lnTo>
                    <a:lnTo>
                      <a:pt x="2384" y="318"/>
                    </a:lnTo>
                    <a:lnTo>
                      <a:pt x="2351" y="339"/>
                    </a:lnTo>
                    <a:lnTo>
                      <a:pt x="2315" y="354"/>
                    </a:lnTo>
                    <a:lnTo>
                      <a:pt x="2271" y="366"/>
                    </a:lnTo>
                    <a:lnTo>
                      <a:pt x="2232" y="373"/>
                    </a:lnTo>
                    <a:lnTo>
                      <a:pt x="2177" y="374"/>
                    </a:lnTo>
                    <a:lnTo>
                      <a:pt x="2112" y="371"/>
                    </a:lnTo>
                    <a:lnTo>
                      <a:pt x="2071" y="366"/>
                    </a:lnTo>
                    <a:lnTo>
                      <a:pt x="2034" y="359"/>
                    </a:lnTo>
                    <a:lnTo>
                      <a:pt x="1999" y="344"/>
                    </a:lnTo>
                    <a:lnTo>
                      <a:pt x="1956" y="319"/>
                    </a:lnTo>
                    <a:lnTo>
                      <a:pt x="1928" y="296"/>
                    </a:lnTo>
                    <a:lnTo>
                      <a:pt x="1903" y="271"/>
                    </a:lnTo>
                    <a:lnTo>
                      <a:pt x="1889" y="244"/>
                    </a:lnTo>
                    <a:lnTo>
                      <a:pt x="1880" y="219"/>
                    </a:lnTo>
                    <a:lnTo>
                      <a:pt x="1880" y="191"/>
                    </a:lnTo>
                    <a:lnTo>
                      <a:pt x="1884" y="162"/>
                    </a:lnTo>
                    <a:lnTo>
                      <a:pt x="1894" y="135"/>
                    </a:lnTo>
                    <a:lnTo>
                      <a:pt x="1903" y="110"/>
                    </a:lnTo>
                    <a:lnTo>
                      <a:pt x="1914" y="84"/>
                    </a:lnTo>
                    <a:lnTo>
                      <a:pt x="1921" y="57"/>
                    </a:lnTo>
                    <a:lnTo>
                      <a:pt x="1921" y="33"/>
                    </a:lnTo>
                    <a:lnTo>
                      <a:pt x="1912" y="7"/>
                    </a:lnTo>
                    <a:lnTo>
                      <a:pt x="1466" y="7"/>
                    </a:lnTo>
                    <a:lnTo>
                      <a:pt x="1470" y="62"/>
                    </a:lnTo>
                    <a:lnTo>
                      <a:pt x="1466" y="100"/>
                    </a:lnTo>
                    <a:lnTo>
                      <a:pt x="1463" y="132"/>
                    </a:lnTo>
                    <a:lnTo>
                      <a:pt x="1463" y="160"/>
                    </a:lnTo>
                    <a:lnTo>
                      <a:pt x="1459" y="191"/>
                    </a:lnTo>
                    <a:lnTo>
                      <a:pt x="1450" y="221"/>
                    </a:lnTo>
                    <a:lnTo>
                      <a:pt x="1438" y="241"/>
                    </a:lnTo>
                    <a:lnTo>
                      <a:pt x="1422" y="259"/>
                    </a:lnTo>
                    <a:lnTo>
                      <a:pt x="1399" y="274"/>
                    </a:lnTo>
                    <a:lnTo>
                      <a:pt x="1374" y="286"/>
                    </a:lnTo>
                    <a:lnTo>
                      <a:pt x="1344" y="292"/>
                    </a:lnTo>
                    <a:lnTo>
                      <a:pt x="1312" y="296"/>
                    </a:lnTo>
                    <a:lnTo>
                      <a:pt x="1282" y="298"/>
                    </a:lnTo>
                    <a:lnTo>
                      <a:pt x="1243" y="298"/>
                    </a:lnTo>
                    <a:lnTo>
                      <a:pt x="1206" y="294"/>
                    </a:lnTo>
                    <a:lnTo>
                      <a:pt x="1176" y="292"/>
                    </a:lnTo>
                    <a:lnTo>
                      <a:pt x="1137" y="291"/>
                    </a:lnTo>
                    <a:lnTo>
                      <a:pt x="1095" y="287"/>
                    </a:lnTo>
                    <a:lnTo>
                      <a:pt x="1049" y="287"/>
                    </a:lnTo>
                    <a:lnTo>
                      <a:pt x="1010" y="291"/>
                    </a:lnTo>
                    <a:lnTo>
                      <a:pt x="971" y="294"/>
                    </a:lnTo>
                    <a:lnTo>
                      <a:pt x="930" y="303"/>
                    </a:lnTo>
                    <a:lnTo>
                      <a:pt x="900" y="314"/>
                    </a:lnTo>
                    <a:lnTo>
                      <a:pt x="868" y="329"/>
                    </a:lnTo>
                    <a:lnTo>
                      <a:pt x="847" y="349"/>
                    </a:lnTo>
                    <a:lnTo>
                      <a:pt x="826" y="371"/>
                    </a:lnTo>
                    <a:lnTo>
                      <a:pt x="817" y="393"/>
                    </a:lnTo>
                    <a:lnTo>
                      <a:pt x="812" y="418"/>
                    </a:lnTo>
                    <a:lnTo>
                      <a:pt x="817" y="443"/>
                    </a:lnTo>
                    <a:lnTo>
                      <a:pt x="819" y="470"/>
                    </a:lnTo>
                    <a:lnTo>
                      <a:pt x="817" y="498"/>
                    </a:lnTo>
                    <a:lnTo>
                      <a:pt x="810" y="520"/>
                    </a:lnTo>
                    <a:lnTo>
                      <a:pt x="801" y="543"/>
                    </a:lnTo>
                    <a:lnTo>
                      <a:pt x="787" y="565"/>
                    </a:lnTo>
                    <a:lnTo>
                      <a:pt x="769" y="580"/>
                    </a:lnTo>
                    <a:lnTo>
                      <a:pt x="739" y="595"/>
                    </a:lnTo>
                    <a:lnTo>
                      <a:pt x="702" y="605"/>
                    </a:lnTo>
                    <a:lnTo>
                      <a:pt x="665" y="613"/>
                    </a:lnTo>
                    <a:lnTo>
                      <a:pt x="631" y="620"/>
                    </a:lnTo>
                    <a:lnTo>
                      <a:pt x="594" y="627"/>
                    </a:lnTo>
                    <a:lnTo>
                      <a:pt x="546" y="633"/>
                    </a:lnTo>
                    <a:lnTo>
                      <a:pt x="509" y="638"/>
                    </a:lnTo>
                    <a:lnTo>
                      <a:pt x="470" y="647"/>
                    </a:lnTo>
                    <a:lnTo>
                      <a:pt x="438" y="655"/>
                    </a:lnTo>
                    <a:lnTo>
                      <a:pt x="405" y="665"/>
                    </a:lnTo>
                    <a:lnTo>
                      <a:pt x="380" y="679"/>
                    </a:lnTo>
                    <a:lnTo>
                      <a:pt x="357" y="692"/>
                    </a:lnTo>
                    <a:lnTo>
                      <a:pt x="332" y="714"/>
                    </a:lnTo>
                    <a:lnTo>
                      <a:pt x="316" y="734"/>
                    </a:lnTo>
                    <a:lnTo>
                      <a:pt x="302" y="757"/>
                    </a:lnTo>
                    <a:lnTo>
                      <a:pt x="295" y="785"/>
                    </a:lnTo>
                    <a:lnTo>
                      <a:pt x="299" y="812"/>
                    </a:lnTo>
                    <a:lnTo>
                      <a:pt x="304" y="839"/>
                    </a:lnTo>
                    <a:lnTo>
                      <a:pt x="316" y="871"/>
                    </a:lnTo>
                    <a:lnTo>
                      <a:pt x="327" y="906"/>
                    </a:lnTo>
                    <a:lnTo>
                      <a:pt x="336" y="938"/>
                    </a:lnTo>
                    <a:lnTo>
                      <a:pt x="341" y="963"/>
                    </a:lnTo>
                    <a:lnTo>
                      <a:pt x="341" y="986"/>
                    </a:lnTo>
                    <a:lnTo>
                      <a:pt x="336" y="1018"/>
                    </a:lnTo>
                    <a:lnTo>
                      <a:pt x="325" y="1045"/>
                    </a:lnTo>
                    <a:lnTo>
                      <a:pt x="316" y="1068"/>
                    </a:lnTo>
                    <a:lnTo>
                      <a:pt x="302" y="1090"/>
                    </a:lnTo>
                    <a:lnTo>
                      <a:pt x="283" y="1118"/>
                    </a:lnTo>
                    <a:lnTo>
                      <a:pt x="258" y="1150"/>
                    </a:lnTo>
                    <a:lnTo>
                      <a:pt x="230" y="1173"/>
                    </a:lnTo>
                    <a:lnTo>
                      <a:pt x="203" y="1192"/>
                    </a:lnTo>
                    <a:lnTo>
                      <a:pt x="178" y="1208"/>
                    </a:lnTo>
                    <a:lnTo>
                      <a:pt x="150" y="1222"/>
                    </a:lnTo>
                    <a:lnTo>
                      <a:pt x="122" y="1230"/>
                    </a:lnTo>
                    <a:lnTo>
                      <a:pt x="83" y="1237"/>
                    </a:lnTo>
                    <a:lnTo>
                      <a:pt x="40" y="1242"/>
                    </a:lnTo>
                    <a:lnTo>
                      <a:pt x="0" y="12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9412"/>
                      <a:invGamma/>
                    </a:schemeClr>
                  </a:gs>
                </a:gsLst>
                <a:lin ang="5400000" scaled="1"/>
              </a:gradFill>
              <a:ln w="3810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sz="200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endParaRPr>
              </a:p>
            </p:txBody>
          </p:sp>
          <p:sp>
            <p:nvSpPr>
              <p:cNvPr id="14" name="Text Box 11"/>
              <p:cNvSpPr txBox="1">
                <a:spLocks noChangeArrowheads="1"/>
              </p:cNvSpPr>
              <p:nvPr/>
            </p:nvSpPr>
            <p:spPr bwMode="auto">
              <a:xfrm>
                <a:off x="4895868" y="3301303"/>
                <a:ext cx="3436491" cy="12953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</a:extLst>
            </p:spPr>
            <p:txBody>
              <a:bodyPr wrap="square" anchor="b">
                <a:normAutofit/>
              </a:bodyPr>
              <a:lstStyle>
                <a:lvl1pPr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algn="r">
                  <a:lnSpc>
                    <a:spcPct val="90000"/>
                  </a:lnSpc>
                  <a:spcAft>
                    <a:spcPts val="600"/>
                  </a:spcAft>
                </a:pPr>
                <a:r>
                  <a:rPr lang="en-US" altLang="en-US" sz="2000" b="1" dirty="0">
                    <a:solidFill>
                      <a:srgbClr val="0000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Operating Standards and Philosophy</a:t>
                </a:r>
              </a:p>
            </p:txBody>
          </p:sp>
        </p:grpSp>
      </p:grpSp>
      <p:sp>
        <p:nvSpPr>
          <p:cNvPr id="27" name="Slide Number Placeholder 7">
            <a:extLst>
              <a:ext uri="{FF2B5EF4-FFF2-40B4-BE49-F238E27FC236}">
                <a16:creationId xmlns:a16="http://schemas.microsoft.com/office/drawing/2014/main" id="{309D5C60-070F-EA4C-9E7D-5C8AB843FF82}"/>
              </a:ext>
            </a:extLst>
          </p:cNvPr>
          <p:cNvSpPr txBox="1">
            <a:spLocks/>
          </p:cNvSpPr>
          <p:nvPr/>
        </p:nvSpPr>
        <p:spPr>
          <a:xfrm>
            <a:off x="11004550" y="6492875"/>
            <a:ext cx="118745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spcAft>
                <a:spcPts val="600"/>
              </a:spcAft>
              <a:defRPr/>
            </a:pPr>
            <a:fld id="{6C87D5E4-4A75-4C06-B0FE-F348C1B1AF8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17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0350375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1"/>
          <p:cNvSpPr>
            <a:spLocks noChangeArrowheads="1"/>
          </p:cNvSpPr>
          <p:nvPr/>
        </p:nvSpPr>
        <p:spPr bwMode="auto">
          <a:xfrm rot="10800000">
            <a:off x="2919892" y="2376167"/>
            <a:ext cx="2646586" cy="3276600"/>
          </a:xfrm>
          <a:prstGeom prst="roundRect">
            <a:avLst>
              <a:gd name="adj" fmla="val 9278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3175">
            <a:solidFill>
              <a:schemeClr val="bg2">
                <a:lumMod val="90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74" name="Straight Arrow Connector 52">
            <a:extLst>
              <a:ext uri="{FF2B5EF4-FFF2-40B4-BE49-F238E27FC236}">
                <a16:creationId xmlns:a16="http://schemas.microsoft.com/office/drawing/2014/main" id="{1507E658-E9E9-496E-B9E4-84B891A3F521}"/>
              </a:ext>
            </a:extLst>
          </p:cNvPr>
          <p:cNvCxnSpPr/>
          <p:nvPr/>
        </p:nvCxnSpPr>
        <p:spPr bwMode="auto">
          <a:xfrm>
            <a:off x="3215556" y="4059653"/>
            <a:ext cx="21600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sp>
        <p:nvSpPr>
          <p:cNvPr id="5" name="Rounded Rectangle 4"/>
          <p:cNvSpPr/>
          <p:nvPr/>
        </p:nvSpPr>
        <p:spPr>
          <a:xfrm flipH="1">
            <a:off x="106825" y="1306683"/>
            <a:ext cx="5160795" cy="456688"/>
          </a:xfrm>
          <a:prstGeom prst="roundRect">
            <a:avLst>
              <a:gd name="adj" fmla="val 3895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351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3226" y="213739"/>
            <a:ext cx="12076089" cy="76944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The ROI Methodology® Process Model</a:t>
            </a:r>
            <a:endParaRPr kumimoji="0" lang="ar-S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92250" y="1280894"/>
            <a:ext cx="11329739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Designing for the Delivery of Business Results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</p:txBody>
      </p:sp>
      <p:sp>
        <p:nvSpPr>
          <p:cNvPr id="8" name="Rectangle 20"/>
          <p:cNvSpPr>
            <a:spLocks noChangeArrowheads="1"/>
          </p:cNvSpPr>
          <p:nvPr/>
        </p:nvSpPr>
        <p:spPr bwMode="auto">
          <a:xfrm rot="10800000">
            <a:off x="73226" y="2376167"/>
            <a:ext cx="2746504" cy="3276600"/>
          </a:xfrm>
          <a:prstGeom prst="roundRect">
            <a:avLst>
              <a:gd name="adj" fmla="val 10176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3175">
            <a:solidFill>
              <a:schemeClr val="bg2">
                <a:lumMod val="90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06826" y="2546766"/>
            <a:ext cx="281091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PLAN THE EVALUATION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124596" y="2525134"/>
            <a:ext cx="25349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COLLECT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DATA</a:t>
            </a:r>
          </a:p>
        </p:txBody>
      </p:sp>
      <p:sp>
        <p:nvSpPr>
          <p:cNvPr id="10" name="Rectangle 22"/>
          <p:cNvSpPr>
            <a:spLocks noChangeArrowheads="1"/>
          </p:cNvSpPr>
          <p:nvPr/>
        </p:nvSpPr>
        <p:spPr bwMode="auto">
          <a:xfrm rot="10800000">
            <a:off x="5645792" y="2375815"/>
            <a:ext cx="3685352" cy="3276600"/>
          </a:xfrm>
          <a:prstGeom prst="roundRect">
            <a:avLst>
              <a:gd name="adj" fmla="val 7470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3175">
            <a:solidFill>
              <a:schemeClr val="bg2">
                <a:lumMod val="90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666639" y="2546988"/>
            <a:ext cx="24532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ANALYZE DATA</a:t>
            </a:r>
          </a:p>
        </p:txBody>
      </p:sp>
      <p:sp>
        <p:nvSpPr>
          <p:cNvPr id="11" name="Rectangle 29"/>
          <p:cNvSpPr>
            <a:spLocks noChangeArrowheads="1"/>
          </p:cNvSpPr>
          <p:nvPr/>
        </p:nvSpPr>
        <p:spPr bwMode="auto">
          <a:xfrm rot="10800000">
            <a:off x="9314762" y="2387967"/>
            <a:ext cx="2682700" cy="3276600"/>
          </a:xfrm>
          <a:prstGeom prst="roundRect">
            <a:avLst>
              <a:gd name="adj" fmla="val 12184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3175">
            <a:solidFill>
              <a:schemeClr val="bg2">
                <a:lumMod val="90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9404056" y="2531544"/>
            <a:ext cx="2541175" cy="33855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OPTIMIZE RESULTS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014883" y="4336355"/>
            <a:ext cx="1194752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LEVEL 5: ROI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124596" y="3162181"/>
            <a:ext cx="1516063" cy="3693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LEVEL 1: REACTION AND PLANNED ACTION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569465" y="3163107"/>
            <a:ext cx="1025844" cy="37439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LEVEL 3:</a:t>
            </a:r>
            <a:endParaRPr kumimoji="0" lang="en-US" sz="933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APPLICATION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126269" y="4702413"/>
            <a:ext cx="1397000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LEVEL 2: LEARNING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510250" y="4698581"/>
            <a:ext cx="1056228" cy="23081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LEVEL 4: IMPACT</a:t>
            </a:r>
            <a:endParaRPr kumimoji="0" lang="en-US" sz="933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877182" y="5411414"/>
            <a:ext cx="1394928" cy="2376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INTANGIBLE BENEFITS</a:t>
            </a:r>
          </a:p>
        </p:txBody>
      </p:sp>
      <p:cxnSp>
        <p:nvCxnSpPr>
          <p:cNvPr id="27" name="Straight Arrow Connector 26"/>
          <p:cNvCxnSpPr/>
          <p:nvPr/>
        </p:nvCxnSpPr>
        <p:spPr bwMode="auto">
          <a:xfrm>
            <a:off x="1088476" y="4042485"/>
            <a:ext cx="18288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4" name="Straight Arrow Connector 33"/>
          <p:cNvCxnSpPr/>
          <p:nvPr/>
        </p:nvCxnSpPr>
        <p:spPr bwMode="auto">
          <a:xfrm>
            <a:off x="8558975" y="3370893"/>
            <a:ext cx="0" cy="27432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3" name="Straight Arrow Connector 32"/>
          <p:cNvCxnSpPr>
            <a:cxnSpLocks/>
          </p:cNvCxnSpPr>
          <p:nvPr/>
        </p:nvCxnSpPr>
        <p:spPr bwMode="auto">
          <a:xfrm flipV="1">
            <a:off x="8750361" y="4055589"/>
            <a:ext cx="614185" cy="13105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5" name="Straight Arrow Connector 34"/>
          <p:cNvCxnSpPr/>
          <p:nvPr/>
        </p:nvCxnSpPr>
        <p:spPr bwMode="auto">
          <a:xfrm flipH="1" flipV="1">
            <a:off x="9311998" y="4616350"/>
            <a:ext cx="0" cy="533399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6" name="Straight Arrow Connector 35"/>
          <p:cNvCxnSpPr/>
          <p:nvPr/>
        </p:nvCxnSpPr>
        <p:spPr bwMode="auto">
          <a:xfrm flipH="1">
            <a:off x="8367399" y="5133951"/>
            <a:ext cx="947157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2" name="Straight Arrow Connector 31"/>
          <p:cNvCxnSpPr/>
          <p:nvPr/>
        </p:nvCxnSpPr>
        <p:spPr bwMode="auto">
          <a:xfrm>
            <a:off x="7804438" y="4044430"/>
            <a:ext cx="419707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7" name="Straight Arrow Connector 36"/>
          <p:cNvCxnSpPr>
            <a:cxnSpLocks/>
          </p:cNvCxnSpPr>
          <p:nvPr/>
        </p:nvCxnSpPr>
        <p:spPr bwMode="auto">
          <a:xfrm flipV="1">
            <a:off x="7898602" y="4032298"/>
            <a:ext cx="20257" cy="1052363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8" name="Straight Arrow Connector 37"/>
          <p:cNvCxnSpPr/>
          <p:nvPr/>
        </p:nvCxnSpPr>
        <p:spPr bwMode="auto">
          <a:xfrm flipV="1">
            <a:off x="7898602" y="5084661"/>
            <a:ext cx="231377" cy="12831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0" name="Straight Arrow Connector 49"/>
          <p:cNvCxnSpPr/>
          <p:nvPr/>
        </p:nvCxnSpPr>
        <p:spPr bwMode="auto">
          <a:xfrm>
            <a:off x="4362290" y="4026267"/>
            <a:ext cx="18288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3" name="Straight Arrow Connector 52"/>
          <p:cNvCxnSpPr/>
          <p:nvPr/>
        </p:nvCxnSpPr>
        <p:spPr bwMode="auto">
          <a:xfrm>
            <a:off x="2256476" y="4042485"/>
            <a:ext cx="21600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4" name="Straight Arrow Connector 53"/>
          <p:cNvCxnSpPr/>
          <p:nvPr/>
        </p:nvCxnSpPr>
        <p:spPr bwMode="auto">
          <a:xfrm>
            <a:off x="5476640" y="4044417"/>
            <a:ext cx="18288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5" name="Straight Arrow Connector 54"/>
          <p:cNvCxnSpPr/>
          <p:nvPr/>
        </p:nvCxnSpPr>
        <p:spPr bwMode="auto">
          <a:xfrm>
            <a:off x="6419216" y="4037019"/>
            <a:ext cx="27432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sp>
        <p:nvSpPr>
          <p:cNvPr id="47" name="Rounded Rectangle 46"/>
          <p:cNvSpPr/>
          <p:nvPr/>
        </p:nvSpPr>
        <p:spPr bwMode="auto">
          <a:xfrm>
            <a:off x="163836" y="3508053"/>
            <a:ext cx="929530" cy="1121283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Start with Why: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Align Programs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with the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Business</a:t>
            </a:r>
          </a:p>
        </p:txBody>
      </p:sp>
      <p:sp>
        <p:nvSpPr>
          <p:cNvPr id="46" name="Rounded Rectangle 45"/>
          <p:cNvSpPr/>
          <p:nvPr/>
        </p:nvSpPr>
        <p:spPr bwMode="auto">
          <a:xfrm>
            <a:off x="1264544" y="3530533"/>
            <a:ext cx="1057048" cy="1108453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Make it Feasible: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Select the Right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Solution</a:t>
            </a:r>
          </a:p>
        </p:txBody>
      </p:sp>
      <p:sp>
        <p:nvSpPr>
          <p:cNvPr id="52" name="Rounded Rectangle 51"/>
          <p:cNvSpPr/>
          <p:nvPr/>
        </p:nvSpPr>
        <p:spPr bwMode="auto">
          <a:xfrm>
            <a:off x="3412310" y="3543921"/>
            <a:ext cx="949980" cy="1121283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ake it Matter: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Design for Input,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Reaction and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Learning</a:t>
            </a:r>
          </a:p>
        </p:txBody>
      </p:sp>
      <p:sp>
        <p:nvSpPr>
          <p:cNvPr id="43" name="Rounded Rectangle 42"/>
          <p:cNvSpPr/>
          <p:nvPr/>
        </p:nvSpPr>
        <p:spPr bwMode="auto">
          <a:xfrm>
            <a:off x="5692591" y="3525025"/>
            <a:ext cx="856860" cy="1108452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Make 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 Credible: 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Isolate the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Effects of the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Program</a:t>
            </a:r>
          </a:p>
        </p:txBody>
      </p:sp>
      <p:sp>
        <p:nvSpPr>
          <p:cNvPr id="42" name="Rounded Rectangle 41"/>
          <p:cNvSpPr/>
          <p:nvPr/>
        </p:nvSpPr>
        <p:spPr bwMode="auto">
          <a:xfrm>
            <a:off x="6688178" y="3556310"/>
            <a:ext cx="1169668" cy="1051039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Make it 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Convert Data to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Monetary Value</a:t>
            </a:r>
          </a:p>
        </p:txBody>
      </p:sp>
      <p:sp>
        <p:nvSpPr>
          <p:cNvPr id="41" name="Rounded Rectangle 40"/>
          <p:cNvSpPr/>
          <p:nvPr/>
        </p:nvSpPr>
        <p:spPr bwMode="auto">
          <a:xfrm>
            <a:off x="7944391" y="2532726"/>
            <a:ext cx="1279019" cy="932501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Make it 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Capture Costs of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Program</a:t>
            </a:r>
          </a:p>
        </p:txBody>
      </p:sp>
      <p:sp>
        <p:nvSpPr>
          <p:cNvPr id="40" name="Rounded Rectangle 39"/>
          <p:cNvSpPr/>
          <p:nvPr/>
        </p:nvSpPr>
        <p:spPr bwMode="auto">
          <a:xfrm>
            <a:off x="7953915" y="3620543"/>
            <a:ext cx="1269495" cy="712499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Make it 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Calculate ROI</a:t>
            </a:r>
          </a:p>
        </p:txBody>
      </p:sp>
      <p:sp>
        <p:nvSpPr>
          <p:cNvPr id="39" name="Rounded Rectangle 38"/>
          <p:cNvSpPr/>
          <p:nvPr/>
        </p:nvSpPr>
        <p:spPr bwMode="auto">
          <a:xfrm>
            <a:off x="7857846" y="4588471"/>
            <a:ext cx="1394927" cy="775385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Make it 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Identify Intangible Measures</a:t>
            </a:r>
          </a:p>
        </p:txBody>
      </p:sp>
      <p:sp>
        <p:nvSpPr>
          <p:cNvPr id="20" name="Oval 19"/>
          <p:cNvSpPr/>
          <p:nvPr/>
        </p:nvSpPr>
        <p:spPr bwMode="auto">
          <a:xfrm>
            <a:off x="9350003" y="3432821"/>
            <a:ext cx="1247775" cy="119385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Tell the Story: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Communicate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Results to Key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Stakeholders</a:t>
            </a:r>
          </a:p>
        </p:txBody>
      </p:sp>
      <p:sp>
        <p:nvSpPr>
          <p:cNvPr id="72" name="Rounded Rectangle 45">
            <a:extLst>
              <a:ext uri="{FF2B5EF4-FFF2-40B4-BE49-F238E27FC236}">
                <a16:creationId xmlns:a16="http://schemas.microsoft.com/office/drawing/2014/main" id="{08B0C439-0C07-4E67-A317-276F86A66AA1}"/>
              </a:ext>
            </a:extLst>
          </p:cNvPr>
          <p:cNvSpPr/>
          <p:nvPr/>
        </p:nvSpPr>
        <p:spPr bwMode="auto">
          <a:xfrm>
            <a:off x="2472476" y="3544025"/>
            <a:ext cx="758480" cy="1108453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Expect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Success: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Plan for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Results</a:t>
            </a:r>
          </a:p>
        </p:txBody>
      </p:sp>
      <p:sp>
        <p:nvSpPr>
          <p:cNvPr id="75" name="Rounded Rectangle 51">
            <a:extLst>
              <a:ext uri="{FF2B5EF4-FFF2-40B4-BE49-F238E27FC236}">
                <a16:creationId xmlns:a16="http://schemas.microsoft.com/office/drawing/2014/main" id="{2280BCAC-CA1F-4B58-B1A9-2C6DB44D6A5C}"/>
              </a:ext>
            </a:extLst>
          </p:cNvPr>
          <p:cNvSpPr/>
          <p:nvPr/>
        </p:nvSpPr>
        <p:spPr bwMode="auto">
          <a:xfrm>
            <a:off x="4552450" y="3544879"/>
            <a:ext cx="949980" cy="1121283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ake it Stick: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Design for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Application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and Impact</a:t>
            </a:r>
          </a:p>
        </p:txBody>
      </p:sp>
      <p:cxnSp>
        <p:nvCxnSpPr>
          <p:cNvPr id="76" name="Straight Arrow Connector 32">
            <a:extLst>
              <a:ext uri="{FF2B5EF4-FFF2-40B4-BE49-F238E27FC236}">
                <a16:creationId xmlns:a16="http://schemas.microsoft.com/office/drawing/2014/main" id="{59C10623-C876-402F-9D87-45DA806ABF0C}"/>
              </a:ext>
            </a:extLst>
          </p:cNvPr>
          <p:cNvCxnSpPr>
            <a:cxnSpLocks/>
          </p:cNvCxnSpPr>
          <p:nvPr/>
        </p:nvCxnSpPr>
        <p:spPr bwMode="auto">
          <a:xfrm>
            <a:off x="10597778" y="4044417"/>
            <a:ext cx="173944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sp>
        <p:nvSpPr>
          <p:cNvPr id="14336" name="Losange 14335">
            <a:extLst>
              <a:ext uri="{FF2B5EF4-FFF2-40B4-BE49-F238E27FC236}">
                <a16:creationId xmlns:a16="http://schemas.microsoft.com/office/drawing/2014/main" id="{F5A7412C-3F29-470D-B136-E9F7FF272E16}"/>
              </a:ext>
            </a:extLst>
          </p:cNvPr>
          <p:cNvSpPr/>
          <p:nvPr/>
        </p:nvSpPr>
        <p:spPr>
          <a:xfrm>
            <a:off x="10741440" y="3254530"/>
            <a:ext cx="1400176" cy="1543474"/>
          </a:xfrm>
          <a:prstGeom prst="diamond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Optimize 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Results: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Use Black Box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Thinking to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Increase Funding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C7A6874-2B40-4A8A-8FDA-BBDBD075FD0E}"/>
              </a:ext>
            </a:extLst>
          </p:cNvPr>
          <p:cNvSpPr/>
          <p:nvPr/>
        </p:nvSpPr>
        <p:spPr>
          <a:xfrm>
            <a:off x="919876" y="3294261"/>
            <a:ext cx="1516063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LEVEL 0: INPUT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42353BB-04C2-4558-91C4-151BB5DF92E9}"/>
              </a:ext>
            </a:extLst>
          </p:cNvPr>
          <p:cNvSpPr txBox="1"/>
          <p:nvPr/>
        </p:nvSpPr>
        <p:spPr>
          <a:xfrm>
            <a:off x="92250" y="6529294"/>
            <a:ext cx="83018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Copyright 1995-2023 ROI Institute Inc. All Rights Reserved.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8" name="Picture 2" descr="INSTITI ">
            <a:extLst>
              <a:ext uri="{FF2B5EF4-FFF2-40B4-BE49-F238E27FC236}">
                <a16:creationId xmlns:a16="http://schemas.microsoft.com/office/drawing/2014/main" id="{28AE7713-B99E-634B-A6B0-7EB3D362F0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28220" y="6227290"/>
            <a:ext cx="2269242" cy="325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Slide Number Placeholder 7">
            <a:extLst>
              <a:ext uri="{FF2B5EF4-FFF2-40B4-BE49-F238E27FC236}">
                <a16:creationId xmlns:a16="http://schemas.microsoft.com/office/drawing/2014/main" id="{F24D4D56-EBB5-EF4E-97B8-B2966EB7A98D}"/>
              </a:ext>
            </a:extLst>
          </p:cNvPr>
          <p:cNvSpPr txBox="1">
            <a:spLocks/>
          </p:cNvSpPr>
          <p:nvPr/>
        </p:nvSpPr>
        <p:spPr>
          <a:xfrm>
            <a:off x="11004550" y="6492875"/>
            <a:ext cx="118745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defRPr/>
            </a:pPr>
            <a:fld id="{6C87D5E4-4A75-4C06-B0FE-F348C1B1AF8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18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1629671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4" name="Google Shape;964;p20"/>
          <p:cNvSpPr/>
          <p:nvPr/>
        </p:nvSpPr>
        <p:spPr>
          <a:xfrm>
            <a:off x="304800" y="480627"/>
            <a:ext cx="4419600" cy="5896743"/>
          </a:xfrm>
          <a:prstGeom prst="rect">
            <a:avLst/>
          </a:prstGeom>
          <a:solidFill>
            <a:schemeClr val="lt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65" name="Google Shape;965;p20"/>
          <p:cNvGrpSpPr/>
          <p:nvPr/>
        </p:nvGrpSpPr>
        <p:grpSpPr>
          <a:xfrm>
            <a:off x="5082281" y="481130"/>
            <a:ext cx="6588125" cy="5894967"/>
            <a:chOff x="0" y="503"/>
            <a:chExt cx="6588125" cy="5894967"/>
          </a:xfrm>
        </p:grpSpPr>
        <p:sp>
          <p:nvSpPr>
            <p:cNvPr id="966" name="Google Shape;966;p20"/>
            <p:cNvSpPr/>
            <p:nvPr/>
          </p:nvSpPr>
          <p:spPr>
            <a:xfrm>
              <a:off x="0" y="503"/>
              <a:ext cx="6588125" cy="693525"/>
            </a:xfrm>
            <a:prstGeom prst="roundRect">
              <a:avLst>
                <a:gd name="adj" fmla="val 10000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7" name="Google Shape;967;p20"/>
            <p:cNvSpPr/>
            <p:nvPr/>
          </p:nvSpPr>
          <p:spPr>
            <a:xfrm>
              <a:off x="209791" y="156547"/>
              <a:ext cx="381439" cy="381439"/>
            </a:xfrm>
            <a:prstGeom prst="rect">
              <a:avLst/>
            </a:prstGeom>
            <a:blipFill rotWithShape="1">
              <a:blip r:embed="rId3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8" name="Google Shape;968;p20"/>
            <p:cNvSpPr/>
            <p:nvPr/>
          </p:nvSpPr>
          <p:spPr>
            <a:xfrm>
              <a:off x="801022" y="503"/>
              <a:ext cx="5787102" cy="6935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9" name="Google Shape;969;p20"/>
            <p:cNvSpPr txBox="1"/>
            <p:nvPr/>
          </p:nvSpPr>
          <p:spPr>
            <a:xfrm>
              <a:off x="801022" y="503"/>
              <a:ext cx="5787102" cy="6935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3375" tIns="73375" rIns="73375" bIns="7337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Calibri"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Cost of the program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0" name="Google Shape;970;p20"/>
            <p:cNvSpPr/>
            <p:nvPr/>
          </p:nvSpPr>
          <p:spPr>
            <a:xfrm>
              <a:off x="0" y="867410"/>
              <a:ext cx="6588125" cy="693525"/>
            </a:xfrm>
            <a:prstGeom prst="roundRect">
              <a:avLst>
                <a:gd name="adj" fmla="val 10000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1" name="Google Shape;971;p20"/>
            <p:cNvSpPr/>
            <p:nvPr/>
          </p:nvSpPr>
          <p:spPr>
            <a:xfrm>
              <a:off x="209791" y="1023454"/>
              <a:ext cx="381439" cy="381439"/>
            </a:xfrm>
            <a:prstGeom prst="rect">
              <a:avLst/>
            </a:prstGeom>
            <a:blipFill rotWithShape="1">
              <a:blip r:embed="rId4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2" name="Google Shape;972;p20"/>
            <p:cNvSpPr/>
            <p:nvPr/>
          </p:nvSpPr>
          <p:spPr>
            <a:xfrm>
              <a:off x="801022" y="867410"/>
              <a:ext cx="5787102" cy="6935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3" name="Google Shape;973;p20"/>
            <p:cNvSpPr txBox="1"/>
            <p:nvPr/>
          </p:nvSpPr>
          <p:spPr>
            <a:xfrm>
              <a:off x="801022" y="867410"/>
              <a:ext cx="5787102" cy="6935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3375" tIns="73375" rIns="73375" bIns="7337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Calibri"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Linkage of program to operational goals and issues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4" name="Google Shape;974;p20"/>
            <p:cNvSpPr/>
            <p:nvPr/>
          </p:nvSpPr>
          <p:spPr>
            <a:xfrm>
              <a:off x="0" y="1734317"/>
              <a:ext cx="6588125" cy="693525"/>
            </a:xfrm>
            <a:prstGeom prst="roundRect">
              <a:avLst>
                <a:gd name="adj" fmla="val 10000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5" name="Google Shape;975;p20"/>
            <p:cNvSpPr/>
            <p:nvPr/>
          </p:nvSpPr>
          <p:spPr>
            <a:xfrm>
              <a:off x="209791" y="1890360"/>
              <a:ext cx="381439" cy="381439"/>
            </a:xfrm>
            <a:prstGeom prst="rect">
              <a:avLst/>
            </a:prstGeom>
            <a:blipFill rotWithShape="1">
              <a:blip r:embed="rId5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6" name="Google Shape;976;p20"/>
            <p:cNvSpPr/>
            <p:nvPr/>
          </p:nvSpPr>
          <p:spPr>
            <a:xfrm>
              <a:off x="801022" y="1734317"/>
              <a:ext cx="5787102" cy="6935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7" name="Google Shape;977;p20"/>
            <p:cNvSpPr txBox="1"/>
            <p:nvPr/>
          </p:nvSpPr>
          <p:spPr>
            <a:xfrm>
              <a:off x="801022" y="1734317"/>
              <a:ext cx="5787102" cy="6935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3375" tIns="73375" rIns="73375" bIns="7337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Calibri"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Importance of program to strategic objectives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8" name="Google Shape;978;p20"/>
            <p:cNvSpPr/>
            <p:nvPr/>
          </p:nvSpPr>
          <p:spPr>
            <a:xfrm>
              <a:off x="0" y="2601224"/>
              <a:ext cx="6588125" cy="693525"/>
            </a:xfrm>
            <a:prstGeom prst="roundRect">
              <a:avLst>
                <a:gd name="adj" fmla="val 10000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20"/>
            <p:cNvSpPr/>
            <p:nvPr/>
          </p:nvSpPr>
          <p:spPr>
            <a:xfrm>
              <a:off x="209791" y="2757267"/>
              <a:ext cx="381439" cy="381439"/>
            </a:xfrm>
            <a:prstGeom prst="rect">
              <a:avLst/>
            </a:prstGeom>
            <a:blipFill rotWithShape="1">
              <a:blip r:embed="rId6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0" name="Google Shape;980;p20"/>
            <p:cNvSpPr/>
            <p:nvPr/>
          </p:nvSpPr>
          <p:spPr>
            <a:xfrm>
              <a:off x="801022" y="2601224"/>
              <a:ext cx="5787102" cy="6935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1" name="Google Shape;981;p20"/>
            <p:cNvSpPr txBox="1"/>
            <p:nvPr/>
          </p:nvSpPr>
          <p:spPr>
            <a:xfrm>
              <a:off x="801022" y="2601224"/>
              <a:ext cx="5787102" cy="6935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3375" tIns="73375" rIns="73375" bIns="7337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Calibri"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Top executive interest in the evaluation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2" name="Google Shape;982;p20"/>
            <p:cNvSpPr/>
            <p:nvPr/>
          </p:nvSpPr>
          <p:spPr>
            <a:xfrm>
              <a:off x="0" y="3468131"/>
              <a:ext cx="6588125" cy="693525"/>
            </a:xfrm>
            <a:prstGeom prst="roundRect">
              <a:avLst>
                <a:gd name="adj" fmla="val 10000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3" name="Google Shape;983;p20"/>
            <p:cNvSpPr/>
            <p:nvPr/>
          </p:nvSpPr>
          <p:spPr>
            <a:xfrm>
              <a:off x="209791" y="3624174"/>
              <a:ext cx="381439" cy="381439"/>
            </a:xfrm>
            <a:prstGeom prst="rect">
              <a:avLst/>
            </a:prstGeom>
            <a:blipFill rotWithShape="1">
              <a:blip r:embed="rId7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4" name="Google Shape;984;p20"/>
            <p:cNvSpPr/>
            <p:nvPr/>
          </p:nvSpPr>
          <p:spPr>
            <a:xfrm>
              <a:off x="801022" y="3468131"/>
              <a:ext cx="5787102" cy="6935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5" name="Google Shape;985;p20"/>
            <p:cNvSpPr txBox="1"/>
            <p:nvPr/>
          </p:nvSpPr>
          <p:spPr>
            <a:xfrm>
              <a:off x="801022" y="3468131"/>
              <a:ext cx="5787102" cy="6935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3375" tIns="73375" rIns="73375" bIns="7337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Calibri"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Visibility of the program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6" name="Google Shape;986;p20"/>
            <p:cNvSpPr/>
            <p:nvPr/>
          </p:nvSpPr>
          <p:spPr>
            <a:xfrm>
              <a:off x="0" y="4335038"/>
              <a:ext cx="6588125" cy="693525"/>
            </a:xfrm>
            <a:prstGeom prst="roundRect">
              <a:avLst>
                <a:gd name="adj" fmla="val 10000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7" name="Google Shape;987;p20"/>
            <p:cNvSpPr/>
            <p:nvPr/>
          </p:nvSpPr>
          <p:spPr>
            <a:xfrm>
              <a:off x="209791" y="4491081"/>
              <a:ext cx="381439" cy="381439"/>
            </a:xfrm>
            <a:prstGeom prst="rect">
              <a:avLst/>
            </a:prstGeom>
            <a:blipFill rotWithShape="1">
              <a:blip r:embed="rId8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8" name="Google Shape;988;p20"/>
            <p:cNvSpPr/>
            <p:nvPr/>
          </p:nvSpPr>
          <p:spPr>
            <a:xfrm>
              <a:off x="801022" y="4335038"/>
              <a:ext cx="5787102" cy="6935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9" name="Google Shape;989;p20"/>
            <p:cNvSpPr txBox="1"/>
            <p:nvPr/>
          </p:nvSpPr>
          <p:spPr>
            <a:xfrm>
              <a:off x="801022" y="4335038"/>
              <a:ext cx="5787102" cy="6935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3375" tIns="73375" rIns="73375" bIns="7337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Calibri"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Size of target audience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0" name="Google Shape;990;p20"/>
            <p:cNvSpPr/>
            <p:nvPr/>
          </p:nvSpPr>
          <p:spPr>
            <a:xfrm>
              <a:off x="0" y="5201945"/>
              <a:ext cx="6588125" cy="693525"/>
            </a:xfrm>
            <a:prstGeom prst="roundRect">
              <a:avLst>
                <a:gd name="adj" fmla="val 10000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1" name="Google Shape;991;p20"/>
            <p:cNvSpPr/>
            <p:nvPr/>
          </p:nvSpPr>
          <p:spPr>
            <a:xfrm>
              <a:off x="209791" y="5357988"/>
              <a:ext cx="381439" cy="381439"/>
            </a:xfrm>
            <a:prstGeom prst="rect">
              <a:avLst/>
            </a:prstGeom>
            <a:blipFill rotWithShape="1">
              <a:blip r:embed="rId9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2" name="Google Shape;992;p20"/>
            <p:cNvSpPr/>
            <p:nvPr/>
          </p:nvSpPr>
          <p:spPr>
            <a:xfrm>
              <a:off x="801022" y="5201945"/>
              <a:ext cx="5787102" cy="6935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93" name="Google Shape;993;p20"/>
            <p:cNvSpPr txBox="1"/>
            <p:nvPr/>
          </p:nvSpPr>
          <p:spPr>
            <a:xfrm>
              <a:off x="801022" y="5201945"/>
              <a:ext cx="5787102" cy="6935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3375" tIns="73375" rIns="73375" bIns="7337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Calibri"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Investment of time required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994" name="Google Shape;994;p20"/>
          <p:cNvSpPr/>
          <p:nvPr/>
        </p:nvSpPr>
        <p:spPr>
          <a:xfrm>
            <a:off x="528851" y="2164036"/>
            <a:ext cx="3971498" cy="25299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tabLst/>
              <a:defRPr/>
            </a:pPr>
            <a:r>
              <a:rPr kumimoji="0" lang="en-US" sz="440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libri"/>
                <a:cs typeface="Calibri Light" panose="020F0302020204030204" pitchFamily="34" charset="0"/>
                <a:sym typeface="Calibri"/>
              </a:rPr>
              <a:t>Characteristics of Programs Suitable for Impact &amp; ROI</a:t>
            </a:r>
            <a:endParaRPr kumimoji="0" sz="140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 panose="020F0302020204030204" pitchFamily="34" charset="0"/>
              <a:cs typeface="Calibri Light" panose="020F0302020204030204" pitchFamily="34" charset="0"/>
              <a:sym typeface="Arial"/>
            </a:endParaRPr>
          </a:p>
        </p:txBody>
      </p:sp>
      <p:sp>
        <p:nvSpPr>
          <p:cNvPr id="995" name="Google Shape;995;p20"/>
          <p:cNvSpPr txBox="1"/>
          <p:nvPr/>
        </p:nvSpPr>
        <p:spPr>
          <a:xfrm>
            <a:off x="9448800" y="64928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ts val="1200"/>
                <a:buFont typeface="Calibri"/>
                <a:buNone/>
                <a:tabLst/>
                <a:defRPr/>
              </a:pPr>
              <a:t>19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book, indoor, table, text&#10;&#10;Description automatically generated">
            <a:extLst>
              <a:ext uri="{FF2B5EF4-FFF2-40B4-BE49-F238E27FC236}">
                <a16:creationId xmlns:a16="http://schemas.microsoft.com/office/drawing/2014/main" id="{60B2E867-24DD-5343-B72C-5C6EBA2756E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duotone>
              <a:prstClr val="black"/>
              <a:srgbClr val="EEECE1">
                <a:tint val="45000"/>
                <a:satMod val="400000"/>
              </a:srgbClr>
            </a:duotone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CBD2C7D-0110-EA40-9CB3-B8BED0A953B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432" y="271075"/>
            <a:ext cx="2344071" cy="3518802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67322CD-1C15-6A41-B6F1-D2686DB9950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5739" y="811660"/>
            <a:ext cx="2344071" cy="351880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Rectangle 2">
            <a:extLst>
              <a:ext uri="{FF2B5EF4-FFF2-40B4-BE49-F238E27FC236}">
                <a16:creationId xmlns:a16="http://schemas.microsoft.com/office/drawing/2014/main" id="{6C3AEE0C-0AEA-4E4F-9F65-EE630855C974}"/>
              </a:ext>
            </a:extLst>
          </p:cNvPr>
          <p:cNvSpPr txBox="1">
            <a:spLocks noChangeArrowheads="1"/>
          </p:cNvSpPr>
          <p:nvPr/>
        </p:nvSpPr>
        <p:spPr>
          <a:xfrm>
            <a:off x="6223800" y="1053200"/>
            <a:ext cx="4969779" cy="9143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fontAlgn="auto">
              <a:spcAft>
                <a:spcPts val="0"/>
              </a:spcAft>
            </a:pPr>
            <a:r>
              <a:rPr lang="en-US" sz="4400" b="1" dirty="0"/>
              <a:t>Resources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33A8C76-7E7E-8942-1A20-3A74D01722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15200" y="1783268"/>
            <a:ext cx="2425418" cy="3358854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050B1DE-8AA6-3245-8FFE-06469E298B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34848" y="2323773"/>
            <a:ext cx="2323914" cy="3518802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72DFFAB-5E0C-AB46-8616-9679E7E16EF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50160" y="3646852"/>
            <a:ext cx="4459631" cy="2487102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165944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1B91595-DF01-4E8B-80BF-B812BA9BFD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5346694"/>
            <a:ext cx="10447252" cy="1511306"/>
          </a:xfrm>
          <a:custGeom>
            <a:avLst/>
            <a:gdLst>
              <a:gd name="connsiteX0" fmla="*/ 0 w 10447252"/>
              <a:gd name="connsiteY0" fmla="*/ 0 h 1511306"/>
              <a:gd name="connsiteX1" fmla="*/ 3100647 w 10447252"/>
              <a:gd name="connsiteY1" fmla="*/ 0 h 1511306"/>
              <a:gd name="connsiteX2" fmla="*/ 3292695 w 10447252"/>
              <a:gd name="connsiteY2" fmla="*/ 0 h 1511306"/>
              <a:gd name="connsiteX3" fmla="*/ 3340133 w 10447252"/>
              <a:gd name="connsiteY3" fmla="*/ 0 h 1511306"/>
              <a:gd name="connsiteX4" fmla="*/ 4310215 w 10447252"/>
              <a:gd name="connsiteY4" fmla="*/ 0 h 1511306"/>
              <a:gd name="connsiteX5" fmla="*/ 5506390 w 10447252"/>
              <a:gd name="connsiteY5" fmla="*/ 0 h 1511306"/>
              <a:gd name="connsiteX6" fmla="*/ 5506390 w 10447252"/>
              <a:gd name="connsiteY6" fmla="*/ 2544 h 1511306"/>
              <a:gd name="connsiteX7" fmla="*/ 5901778 w 10447252"/>
              <a:gd name="connsiteY7" fmla="*/ 2544 h 1511306"/>
              <a:gd name="connsiteX8" fmla="*/ 5901778 w 10447252"/>
              <a:gd name="connsiteY8" fmla="*/ 0 h 1511306"/>
              <a:gd name="connsiteX9" fmla="*/ 10447252 w 10447252"/>
              <a:gd name="connsiteY9" fmla="*/ 0 h 1511306"/>
              <a:gd name="connsiteX10" fmla="*/ 9749635 w 10447252"/>
              <a:gd name="connsiteY10" fmla="*/ 1511301 h 1511306"/>
              <a:gd name="connsiteX11" fmla="*/ 5901779 w 10447252"/>
              <a:gd name="connsiteY11" fmla="*/ 1511301 h 1511306"/>
              <a:gd name="connsiteX12" fmla="*/ 5901779 w 10447252"/>
              <a:gd name="connsiteY12" fmla="*/ 1511304 h 1511306"/>
              <a:gd name="connsiteX13" fmla="*/ 5506390 w 10447252"/>
              <a:gd name="connsiteY13" fmla="*/ 1511304 h 1511306"/>
              <a:gd name="connsiteX14" fmla="*/ 5506390 w 10447252"/>
              <a:gd name="connsiteY14" fmla="*/ 1511306 h 1511306"/>
              <a:gd name="connsiteX15" fmla="*/ 4434058 w 10447252"/>
              <a:gd name="connsiteY15" fmla="*/ 1511306 h 1511306"/>
              <a:gd name="connsiteX16" fmla="*/ 4319855 w 10447252"/>
              <a:gd name="connsiteY16" fmla="*/ 1511306 h 1511306"/>
              <a:gd name="connsiteX17" fmla="*/ 4310215 w 10447252"/>
              <a:gd name="connsiteY17" fmla="*/ 1511306 h 1511306"/>
              <a:gd name="connsiteX18" fmla="*/ 3340133 w 10447252"/>
              <a:gd name="connsiteY18" fmla="*/ 1511306 h 1511306"/>
              <a:gd name="connsiteX19" fmla="*/ 3292695 w 10447252"/>
              <a:gd name="connsiteY19" fmla="*/ 1511306 h 1511306"/>
              <a:gd name="connsiteX20" fmla="*/ 3100647 w 10447252"/>
              <a:gd name="connsiteY20" fmla="*/ 1511306 h 1511306"/>
              <a:gd name="connsiteX21" fmla="*/ 0 w 10447252"/>
              <a:gd name="connsiteY21" fmla="*/ 1511306 h 1511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447252" h="1511306">
                <a:moveTo>
                  <a:pt x="0" y="0"/>
                </a:moveTo>
                <a:lnTo>
                  <a:pt x="3100647" y="0"/>
                </a:lnTo>
                <a:lnTo>
                  <a:pt x="3292695" y="0"/>
                </a:lnTo>
                <a:lnTo>
                  <a:pt x="3340133" y="0"/>
                </a:lnTo>
                <a:lnTo>
                  <a:pt x="4310215" y="0"/>
                </a:lnTo>
                <a:lnTo>
                  <a:pt x="5506390" y="0"/>
                </a:lnTo>
                <a:lnTo>
                  <a:pt x="5506390" y="2544"/>
                </a:lnTo>
                <a:lnTo>
                  <a:pt x="5901778" y="2544"/>
                </a:lnTo>
                <a:lnTo>
                  <a:pt x="5901778" y="0"/>
                </a:lnTo>
                <a:lnTo>
                  <a:pt x="10447252" y="0"/>
                </a:lnTo>
                <a:lnTo>
                  <a:pt x="9749635" y="1511301"/>
                </a:lnTo>
                <a:lnTo>
                  <a:pt x="5901779" y="1511301"/>
                </a:lnTo>
                <a:lnTo>
                  <a:pt x="5901779" y="1511304"/>
                </a:lnTo>
                <a:lnTo>
                  <a:pt x="5506390" y="1511304"/>
                </a:lnTo>
                <a:lnTo>
                  <a:pt x="5506390" y="1511306"/>
                </a:lnTo>
                <a:lnTo>
                  <a:pt x="4434058" y="1511306"/>
                </a:lnTo>
                <a:lnTo>
                  <a:pt x="4319855" y="1511306"/>
                </a:lnTo>
                <a:lnTo>
                  <a:pt x="4310215" y="1511306"/>
                </a:lnTo>
                <a:lnTo>
                  <a:pt x="3340133" y="1511306"/>
                </a:lnTo>
                <a:lnTo>
                  <a:pt x="3292695" y="1511306"/>
                </a:lnTo>
                <a:lnTo>
                  <a:pt x="3100647" y="1511306"/>
                </a:lnTo>
                <a:lnTo>
                  <a:pt x="0" y="1511306"/>
                </a:lnTo>
                <a:close/>
              </a:path>
            </a:pathLst>
          </a:custGeom>
          <a:solidFill>
            <a:srgbClr val="DDDC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AC533DD-1CF6-4A33-852D-3877441533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62891" y="5346700"/>
            <a:ext cx="2329109" cy="1511301"/>
          </a:xfrm>
          <a:custGeom>
            <a:avLst/>
            <a:gdLst>
              <a:gd name="connsiteX0" fmla="*/ 697617 w 2329109"/>
              <a:gd name="connsiteY0" fmla="*/ 0 h 1511301"/>
              <a:gd name="connsiteX1" fmla="*/ 2329109 w 2329109"/>
              <a:gd name="connsiteY1" fmla="*/ 0 h 1511301"/>
              <a:gd name="connsiteX2" fmla="*/ 2329109 w 2329109"/>
              <a:gd name="connsiteY2" fmla="*/ 1511301 h 1511301"/>
              <a:gd name="connsiteX3" fmla="*/ 0 w 2329109"/>
              <a:gd name="connsiteY3" fmla="*/ 1511301 h 1511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29109" h="1511301">
                <a:moveTo>
                  <a:pt x="697617" y="0"/>
                </a:moveTo>
                <a:lnTo>
                  <a:pt x="2329109" y="0"/>
                </a:lnTo>
                <a:lnTo>
                  <a:pt x="2329109" y="1511301"/>
                </a:lnTo>
                <a:lnTo>
                  <a:pt x="0" y="1511301"/>
                </a:lnTo>
                <a:close/>
              </a:path>
            </a:pathLst>
          </a:custGeom>
          <a:solidFill>
            <a:srgbClr val="404040">
              <a:alpha val="8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186E19C-4DC5-4BC9-9C8E-0F30F735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687231"/>
            <a:ext cx="9405691" cy="83023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1" dirty="0"/>
              <a:t>Challenge #1 Alignment</a:t>
            </a:r>
          </a:p>
        </p:txBody>
      </p:sp>
      <p:sp>
        <p:nvSpPr>
          <p:cNvPr id="7" name="Slide Number Placeholder 7">
            <a:extLst>
              <a:ext uri="{FF2B5EF4-FFF2-40B4-BE49-F238E27FC236}">
                <a16:creationId xmlns:a16="http://schemas.microsoft.com/office/drawing/2014/main" id="{F8A939E3-4FCD-9E46-9759-D80895B32BD3}"/>
              </a:ext>
            </a:extLst>
          </p:cNvPr>
          <p:cNvSpPr txBox="1">
            <a:spLocks/>
          </p:cNvSpPr>
          <p:nvPr/>
        </p:nvSpPr>
        <p:spPr>
          <a:xfrm>
            <a:off x="11004550" y="6492875"/>
            <a:ext cx="118745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spcAft>
                <a:spcPts val="600"/>
              </a:spcAft>
              <a:defRPr/>
            </a:pPr>
            <a:fld id="{6C87D5E4-4A75-4C06-B0FE-F348C1B1AF83}" type="slidenum">
              <a:rPr lang="en-US" smtClean="0">
                <a:solidFill>
                  <a:schemeClr val="bg1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20</a:t>
            </a:fld>
            <a:endParaRPr lang="en-US">
              <a:solidFill>
                <a:schemeClr val="bg1"/>
              </a:solidFill>
              <a:latin typeface="Calibri" panose="020F0502020204030204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7261726-621B-3A41-8B62-23162967F6BD}"/>
              </a:ext>
            </a:extLst>
          </p:cNvPr>
          <p:cNvGrpSpPr/>
          <p:nvPr/>
        </p:nvGrpSpPr>
        <p:grpSpPr>
          <a:xfrm>
            <a:off x="1856376" y="531670"/>
            <a:ext cx="9148174" cy="4644756"/>
            <a:chOff x="1149364" y="876136"/>
            <a:chExt cx="10679097" cy="5790282"/>
          </a:xfrm>
        </p:grpSpPr>
        <p:grpSp>
          <p:nvGrpSpPr>
            <p:cNvPr id="9" name="Group 47">
              <a:extLst>
                <a:ext uri="{FF2B5EF4-FFF2-40B4-BE49-F238E27FC236}">
                  <a16:creationId xmlns:a16="http://schemas.microsoft.com/office/drawing/2014/main" id="{BD0826A0-3668-9D4C-8884-F45EB7A720F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63433" y="876136"/>
              <a:ext cx="8621047" cy="5790282"/>
              <a:chOff x="10175" y="839107"/>
              <a:chExt cx="8621047" cy="5790197"/>
            </a:xfrm>
          </p:grpSpPr>
          <p:sp>
            <p:nvSpPr>
              <p:cNvPr id="22" name="Oval 3">
                <a:extLst>
                  <a:ext uri="{FF2B5EF4-FFF2-40B4-BE49-F238E27FC236}">
                    <a16:creationId xmlns:a16="http://schemas.microsoft.com/office/drawing/2014/main" id="{6A08E4FD-0A75-D740-880B-4D4408B882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33800" y="5625554"/>
                <a:ext cx="1720673" cy="1003750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b"/>
              <a:lstStyle>
                <a:lvl1pPr eaLnBrk="0" hangingPunct="0">
                  <a:spcBef>
                    <a:spcPts val="575"/>
                  </a:spcBef>
                  <a:buClr>
                    <a:schemeClr val="accent1"/>
                  </a:buClr>
                  <a:buSzPct val="85000"/>
                  <a:buFont typeface="Wingdings 2" pitchFamily="2" charset="2"/>
                  <a:buChar char=""/>
                  <a:defRPr sz="26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spcBef>
                    <a:spcPts val="375"/>
                  </a:spcBef>
                  <a:buClr>
                    <a:schemeClr val="accent2"/>
                  </a:buClr>
                  <a:buSzPct val="85000"/>
                  <a:buFont typeface="Wingdings 2" pitchFamily="2" charset="2"/>
                  <a:buChar char=""/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spcBef>
                    <a:spcPts val="375"/>
                  </a:spcBef>
                  <a:buClr>
                    <a:srgbClr val="BCABAB"/>
                  </a:buClr>
                  <a:buSzPct val="85000"/>
                  <a:buFont typeface="Wingdings 2" pitchFamily="2" charset="2"/>
                  <a:buChar char="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spcBef>
                    <a:spcPts val="375"/>
                  </a:spcBef>
                  <a:buClr>
                    <a:srgbClr val="524733"/>
                  </a:buClr>
                  <a:buSzPct val="80000"/>
                  <a:buFont typeface="Wingdings 2" pitchFamily="2" charset="2"/>
                  <a:buChar char="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spcBef>
                    <a:spcPts val="375"/>
                  </a:spcBef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None/>
                </a:pPr>
                <a:endParaRPr lang="en-US" altLang="en-US" sz="11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1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Program Process Initiative</a:t>
                </a:r>
              </a:p>
            </p:txBody>
          </p:sp>
          <p:sp>
            <p:nvSpPr>
              <p:cNvPr id="23" name="Line 4">
                <a:extLst>
                  <a:ext uri="{FF2B5EF4-FFF2-40B4-BE49-F238E27FC236}">
                    <a16:creationId xmlns:a16="http://schemas.microsoft.com/office/drawing/2014/main" id="{46171410-89BB-DB48-ABB3-8ECF0C37D14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18694" y="1360710"/>
                <a:ext cx="1485848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4" name="Line 5">
                <a:extLst>
                  <a:ext uri="{FF2B5EF4-FFF2-40B4-BE49-F238E27FC236}">
                    <a16:creationId xmlns:a16="http://schemas.microsoft.com/office/drawing/2014/main" id="{9EF111B8-0B5C-E94E-960E-6F5DCA8E340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42894" y="1360710"/>
                <a:ext cx="1485848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5" name="Text Box 6">
                <a:extLst>
                  <a:ext uri="{FF2B5EF4-FFF2-40B4-BE49-F238E27FC236}">
                    <a16:creationId xmlns:a16="http://schemas.microsoft.com/office/drawing/2014/main" id="{C75469C2-1C93-DB40-A554-D7C3BDF0BA8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29259" y="6078262"/>
                <a:ext cx="3051068" cy="2768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spcBef>
                    <a:spcPts val="575"/>
                  </a:spcBef>
                  <a:buClr>
                    <a:schemeClr val="accent1"/>
                  </a:buClr>
                  <a:buSzPct val="85000"/>
                  <a:buFont typeface="Wingdings 2" pitchFamily="2" charset="2"/>
                  <a:buChar char=""/>
                  <a:defRPr sz="26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spcBef>
                    <a:spcPts val="375"/>
                  </a:spcBef>
                  <a:buClr>
                    <a:schemeClr val="accent2"/>
                  </a:buClr>
                  <a:buSzPct val="85000"/>
                  <a:buFont typeface="Wingdings 2" pitchFamily="2" charset="2"/>
                  <a:buChar char=""/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spcBef>
                    <a:spcPts val="375"/>
                  </a:spcBef>
                  <a:buClr>
                    <a:srgbClr val="BCABAB"/>
                  </a:buClr>
                  <a:buSzPct val="85000"/>
                  <a:buFont typeface="Wingdings 2" pitchFamily="2" charset="2"/>
                  <a:buChar char="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spcBef>
                    <a:spcPts val="375"/>
                  </a:spcBef>
                  <a:buClr>
                    <a:srgbClr val="524733"/>
                  </a:buClr>
                  <a:buSzPct val="80000"/>
                  <a:buFont typeface="Wingdings 2" pitchFamily="2" charset="2"/>
                  <a:buChar char="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spcBef>
                    <a:spcPts val="375"/>
                  </a:spcBef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r" eaLnBrk="1" hangingPunct="1"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None/>
                </a:pPr>
                <a:r>
                  <a:rPr lang="en-US" altLang="en-US" sz="1200">
                    <a:latin typeface="Calibri" panose="020F0502020204030204" pitchFamily="34" charset="0"/>
                    <a:cs typeface="Calibri" panose="020F0502020204030204" pitchFamily="34" charset="0"/>
                  </a:rPr>
                  <a:t>Alignment and Forecasting</a:t>
                </a:r>
                <a:endParaRPr lang="en-US" altLang="en-US" sz="180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6" name="Text Box 7">
                <a:extLst>
                  <a:ext uri="{FF2B5EF4-FFF2-40B4-BE49-F238E27FC236}">
                    <a16:creationId xmlns:a16="http://schemas.microsoft.com/office/drawing/2014/main" id="{55EAD590-8488-8248-A2E8-06DB4C045DD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495112" y="6099849"/>
                <a:ext cx="2286000" cy="3312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spcBef>
                    <a:spcPts val="575"/>
                  </a:spcBef>
                  <a:buClr>
                    <a:schemeClr val="accent1"/>
                  </a:buClr>
                  <a:buSzPct val="85000"/>
                  <a:buFont typeface="Wingdings 2" pitchFamily="2" charset="2"/>
                  <a:buChar char=""/>
                  <a:defRPr sz="26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spcBef>
                    <a:spcPts val="375"/>
                  </a:spcBef>
                  <a:buClr>
                    <a:schemeClr val="accent2"/>
                  </a:buClr>
                  <a:buSzPct val="85000"/>
                  <a:buFont typeface="Wingdings 2" pitchFamily="2" charset="2"/>
                  <a:buChar char=""/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spcBef>
                    <a:spcPts val="375"/>
                  </a:spcBef>
                  <a:buClr>
                    <a:srgbClr val="BCABAB"/>
                  </a:buClr>
                  <a:buSzPct val="85000"/>
                  <a:buFont typeface="Wingdings 2" pitchFamily="2" charset="2"/>
                  <a:buChar char="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spcBef>
                    <a:spcPts val="375"/>
                  </a:spcBef>
                  <a:buClr>
                    <a:srgbClr val="524733"/>
                  </a:buClr>
                  <a:buSzPct val="80000"/>
                  <a:buFont typeface="Wingdings 2" pitchFamily="2" charset="2"/>
                  <a:buChar char="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spcBef>
                    <a:spcPts val="375"/>
                  </a:spcBef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None/>
                </a:pPr>
                <a:r>
                  <a:rPr lang="en-US" altLang="en-US" sz="1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The ROI Process Model</a:t>
                </a:r>
                <a:endParaRPr lang="en-US" altLang="en-US" sz="1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7" name="Text Box 9">
                <a:extLst>
                  <a:ext uri="{FF2B5EF4-FFF2-40B4-BE49-F238E27FC236}">
                    <a16:creationId xmlns:a16="http://schemas.microsoft.com/office/drawing/2014/main" id="{5B473717-B7BE-814F-8FA5-4CF838A015B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05801" y="3609642"/>
                <a:ext cx="1604589" cy="361277"/>
              </a:xfrm>
              <a:prstGeom prst="rect">
                <a:avLst/>
              </a:prstGeom>
              <a:noFill/>
              <a:ln w="9525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ts val="575"/>
                  </a:spcBef>
                  <a:buClr>
                    <a:schemeClr val="accent1"/>
                  </a:buClr>
                  <a:buSzPct val="85000"/>
                  <a:buFont typeface="Wingdings 2" pitchFamily="2" charset="2"/>
                  <a:buChar char=""/>
                  <a:defRPr sz="26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spcBef>
                    <a:spcPts val="375"/>
                  </a:spcBef>
                  <a:buClr>
                    <a:schemeClr val="accent2"/>
                  </a:buClr>
                  <a:buSzPct val="85000"/>
                  <a:buFont typeface="Wingdings 2" pitchFamily="2" charset="2"/>
                  <a:buChar char=""/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spcBef>
                    <a:spcPts val="375"/>
                  </a:spcBef>
                  <a:buClr>
                    <a:srgbClr val="BCABAB"/>
                  </a:buClr>
                  <a:buSzPct val="85000"/>
                  <a:buFont typeface="Wingdings 2" pitchFamily="2" charset="2"/>
                  <a:buChar char="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spcBef>
                    <a:spcPts val="375"/>
                  </a:spcBef>
                  <a:buClr>
                    <a:srgbClr val="524733"/>
                  </a:buClr>
                  <a:buSzPct val="80000"/>
                  <a:buFont typeface="Wingdings 2" pitchFamily="2" charset="2"/>
                  <a:buChar char="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spcBef>
                    <a:spcPts val="375"/>
                  </a:spcBef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None/>
                </a:pPr>
                <a:r>
                  <a:rPr lang="en-US" altLang="en-US" sz="1200">
                    <a:latin typeface="Calibri" panose="020F0502020204030204" pitchFamily="34" charset="0"/>
                    <a:cs typeface="Calibri" panose="020F0502020204030204" pitchFamily="34" charset="0"/>
                  </a:rPr>
                  <a:t>Learning Needs</a:t>
                </a:r>
                <a:endParaRPr lang="en-US" altLang="en-US" sz="180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8" name="Text Box 10">
                <a:extLst>
                  <a:ext uri="{FF2B5EF4-FFF2-40B4-BE49-F238E27FC236}">
                    <a16:creationId xmlns:a16="http://schemas.microsoft.com/office/drawing/2014/main" id="{A727E058-CDF4-5C40-A59C-53B382C4235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71007" y="4561471"/>
                <a:ext cx="1782382" cy="361277"/>
              </a:xfrm>
              <a:prstGeom prst="rect">
                <a:avLst/>
              </a:prstGeom>
              <a:noFill/>
              <a:ln w="9525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ts val="575"/>
                  </a:spcBef>
                  <a:buClr>
                    <a:schemeClr val="accent1"/>
                  </a:buClr>
                  <a:buSzPct val="85000"/>
                  <a:buFont typeface="Wingdings 2" pitchFamily="2" charset="2"/>
                  <a:buChar char=""/>
                  <a:defRPr sz="26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spcBef>
                    <a:spcPts val="375"/>
                  </a:spcBef>
                  <a:buClr>
                    <a:schemeClr val="accent2"/>
                  </a:buClr>
                  <a:buSzPct val="85000"/>
                  <a:buFont typeface="Wingdings 2" pitchFamily="2" charset="2"/>
                  <a:buChar char=""/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spcBef>
                    <a:spcPts val="375"/>
                  </a:spcBef>
                  <a:buClr>
                    <a:srgbClr val="BCABAB"/>
                  </a:buClr>
                  <a:buSzPct val="85000"/>
                  <a:buFont typeface="Wingdings 2" pitchFamily="2" charset="2"/>
                  <a:buChar char="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spcBef>
                    <a:spcPts val="375"/>
                  </a:spcBef>
                  <a:buClr>
                    <a:srgbClr val="524733"/>
                  </a:buClr>
                  <a:buSzPct val="80000"/>
                  <a:buFont typeface="Wingdings 2" pitchFamily="2" charset="2"/>
                  <a:buChar char="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spcBef>
                    <a:spcPts val="375"/>
                  </a:spcBef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None/>
                </a:pPr>
                <a:r>
                  <a:rPr lang="en-US" altLang="en-US" sz="1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Preference Needs</a:t>
                </a:r>
                <a:endParaRPr lang="en-US" altLang="en-US" sz="1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9" name="Text Box 12">
                <a:extLst>
                  <a:ext uri="{FF2B5EF4-FFF2-40B4-BE49-F238E27FC236}">
                    <a16:creationId xmlns:a16="http://schemas.microsoft.com/office/drawing/2014/main" id="{50BE3D03-4171-C049-B5A4-1423E4A0824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384499" y="4561471"/>
                <a:ext cx="914368" cy="361277"/>
              </a:xfrm>
              <a:prstGeom prst="rect">
                <a:avLst/>
              </a:prstGeom>
              <a:noFill/>
              <a:ln w="9525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ts val="575"/>
                  </a:spcBef>
                  <a:buClr>
                    <a:schemeClr val="accent1"/>
                  </a:buClr>
                  <a:buSzPct val="85000"/>
                  <a:buFont typeface="Wingdings 2" pitchFamily="2" charset="2"/>
                  <a:buChar char=""/>
                  <a:defRPr sz="26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spcBef>
                    <a:spcPts val="375"/>
                  </a:spcBef>
                  <a:buClr>
                    <a:schemeClr val="accent2"/>
                  </a:buClr>
                  <a:buSzPct val="85000"/>
                  <a:buFont typeface="Wingdings 2" pitchFamily="2" charset="2"/>
                  <a:buChar char=""/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spcBef>
                    <a:spcPts val="375"/>
                  </a:spcBef>
                  <a:buClr>
                    <a:srgbClr val="BCABAB"/>
                  </a:buClr>
                  <a:buSzPct val="85000"/>
                  <a:buFont typeface="Wingdings 2" pitchFamily="2" charset="2"/>
                  <a:buChar char="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spcBef>
                    <a:spcPts val="375"/>
                  </a:spcBef>
                  <a:buClr>
                    <a:srgbClr val="524733"/>
                  </a:buClr>
                  <a:buSzPct val="80000"/>
                  <a:buFont typeface="Wingdings 2" pitchFamily="2" charset="2"/>
                  <a:buChar char="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spcBef>
                    <a:spcPts val="375"/>
                  </a:spcBef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None/>
                </a:pPr>
                <a:r>
                  <a:rPr lang="en-US" altLang="en-US" sz="1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Reaction</a:t>
                </a:r>
                <a:endParaRPr lang="en-US" altLang="en-US" sz="1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0" name="Text Box 13">
                <a:extLst>
                  <a:ext uri="{FF2B5EF4-FFF2-40B4-BE49-F238E27FC236}">
                    <a16:creationId xmlns:a16="http://schemas.microsoft.com/office/drawing/2014/main" id="{15EE7065-3B87-2E4C-8CF1-B0B01733583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709825" y="3625516"/>
                <a:ext cx="914368" cy="361277"/>
              </a:xfrm>
              <a:prstGeom prst="rect">
                <a:avLst/>
              </a:prstGeom>
              <a:noFill/>
              <a:ln w="9525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ts val="575"/>
                  </a:spcBef>
                  <a:buClr>
                    <a:schemeClr val="accent1"/>
                  </a:buClr>
                  <a:buSzPct val="85000"/>
                  <a:buFont typeface="Wingdings 2" pitchFamily="2" charset="2"/>
                  <a:buChar char=""/>
                  <a:defRPr sz="26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spcBef>
                    <a:spcPts val="375"/>
                  </a:spcBef>
                  <a:buClr>
                    <a:schemeClr val="accent2"/>
                  </a:buClr>
                  <a:buSzPct val="85000"/>
                  <a:buFont typeface="Wingdings 2" pitchFamily="2" charset="2"/>
                  <a:buChar char=""/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spcBef>
                    <a:spcPts val="375"/>
                  </a:spcBef>
                  <a:buClr>
                    <a:srgbClr val="BCABAB"/>
                  </a:buClr>
                  <a:buSzPct val="85000"/>
                  <a:buFont typeface="Wingdings 2" pitchFamily="2" charset="2"/>
                  <a:buChar char="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spcBef>
                    <a:spcPts val="375"/>
                  </a:spcBef>
                  <a:buClr>
                    <a:srgbClr val="524733"/>
                  </a:buClr>
                  <a:buSzPct val="80000"/>
                  <a:buFont typeface="Wingdings 2" pitchFamily="2" charset="2"/>
                  <a:buChar char="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spcBef>
                    <a:spcPts val="375"/>
                  </a:spcBef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None/>
                </a:pPr>
                <a:r>
                  <a:rPr lang="en-US" altLang="en-US" sz="1200">
                    <a:latin typeface="Calibri" panose="020F0502020204030204" pitchFamily="34" charset="0"/>
                    <a:cs typeface="Calibri" panose="020F0502020204030204" pitchFamily="34" charset="0"/>
                  </a:rPr>
                  <a:t>Learning</a:t>
                </a:r>
                <a:endParaRPr lang="en-US" altLang="en-US" sz="180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1" name="Text Box 14">
                <a:extLst>
                  <a:ext uri="{FF2B5EF4-FFF2-40B4-BE49-F238E27FC236}">
                    <a16:creationId xmlns:a16="http://schemas.microsoft.com/office/drawing/2014/main" id="{048BF912-2E47-1543-B226-6038CE313BF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029853" y="2704863"/>
                <a:ext cx="1501723" cy="342864"/>
              </a:xfrm>
              <a:prstGeom prst="rect">
                <a:avLst/>
              </a:prstGeom>
              <a:noFill/>
              <a:ln w="9525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ts val="575"/>
                  </a:spcBef>
                  <a:buClr>
                    <a:schemeClr val="accent1"/>
                  </a:buClr>
                  <a:buSzPct val="85000"/>
                  <a:buFont typeface="Wingdings 2" pitchFamily="2" charset="2"/>
                  <a:buChar char=""/>
                  <a:defRPr sz="26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spcBef>
                    <a:spcPts val="375"/>
                  </a:spcBef>
                  <a:buClr>
                    <a:schemeClr val="accent2"/>
                  </a:buClr>
                  <a:buSzPct val="85000"/>
                  <a:buFont typeface="Wingdings 2" pitchFamily="2" charset="2"/>
                  <a:buChar char=""/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spcBef>
                    <a:spcPts val="375"/>
                  </a:spcBef>
                  <a:buClr>
                    <a:srgbClr val="BCABAB"/>
                  </a:buClr>
                  <a:buSzPct val="85000"/>
                  <a:buFont typeface="Wingdings 2" pitchFamily="2" charset="2"/>
                  <a:buChar char="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spcBef>
                    <a:spcPts val="375"/>
                  </a:spcBef>
                  <a:buClr>
                    <a:srgbClr val="524733"/>
                  </a:buClr>
                  <a:buSzPct val="80000"/>
                  <a:buFont typeface="Wingdings 2" pitchFamily="2" charset="2"/>
                  <a:buChar char="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spcBef>
                    <a:spcPts val="375"/>
                  </a:spcBef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None/>
                </a:pPr>
                <a:r>
                  <a:rPr lang="en-US" altLang="en-US" sz="1200">
                    <a:latin typeface="Calibri" panose="020F0502020204030204" pitchFamily="34" charset="0"/>
                    <a:cs typeface="Calibri" panose="020F0502020204030204" pitchFamily="34" charset="0"/>
                  </a:rPr>
                  <a:t>Application</a:t>
                </a:r>
                <a:endParaRPr lang="en-US" altLang="en-US" sz="180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2" name="Text Box 15">
                <a:extLst>
                  <a:ext uri="{FF2B5EF4-FFF2-40B4-BE49-F238E27FC236}">
                    <a16:creationId xmlns:a16="http://schemas.microsoft.com/office/drawing/2014/main" id="{A67BB8BE-CC5A-6449-9DFD-02063DE5893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388616" y="1946118"/>
                <a:ext cx="914368" cy="361277"/>
              </a:xfrm>
              <a:prstGeom prst="rect">
                <a:avLst/>
              </a:prstGeom>
              <a:noFill/>
              <a:ln w="9525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ts val="575"/>
                  </a:spcBef>
                  <a:buClr>
                    <a:schemeClr val="accent1"/>
                  </a:buClr>
                  <a:buSzPct val="85000"/>
                  <a:buFont typeface="Wingdings 2" pitchFamily="2" charset="2"/>
                  <a:buChar char=""/>
                  <a:defRPr sz="26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spcBef>
                    <a:spcPts val="375"/>
                  </a:spcBef>
                  <a:buClr>
                    <a:schemeClr val="accent2"/>
                  </a:buClr>
                  <a:buSzPct val="85000"/>
                  <a:buFont typeface="Wingdings 2" pitchFamily="2" charset="2"/>
                  <a:buChar char=""/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spcBef>
                    <a:spcPts val="375"/>
                  </a:spcBef>
                  <a:buClr>
                    <a:srgbClr val="BCABAB"/>
                  </a:buClr>
                  <a:buSzPct val="85000"/>
                  <a:buFont typeface="Wingdings 2" pitchFamily="2" charset="2"/>
                  <a:buChar char="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spcBef>
                    <a:spcPts val="375"/>
                  </a:spcBef>
                  <a:buClr>
                    <a:srgbClr val="524733"/>
                  </a:buClr>
                  <a:buSzPct val="80000"/>
                  <a:buFont typeface="Wingdings 2" pitchFamily="2" charset="2"/>
                  <a:buChar char="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spcBef>
                    <a:spcPts val="375"/>
                  </a:spcBef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None/>
                </a:pPr>
                <a:r>
                  <a:rPr lang="en-US" altLang="en-US" sz="1200">
                    <a:latin typeface="Calibri" panose="020F0502020204030204" pitchFamily="34" charset="0"/>
                    <a:cs typeface="Calibri" panose="020F0502020204030204" pitchFamily="34" charset="0"/>
                  </a:rPr>
                  <a:t>Impact</a:t>
                </a:r>
                <a:endParaRPr lang="en-US" altLang="en-US" sz="180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3" name="Text Box 16">
                <a:extLst>
                  <a:ext uri="{FF2B5EF4-FFF2-40B4-BE49-F238E27FC236}">
                    <a16:creationId xmlns:a16="http://schemas.microsoft.com/office/drawing/2014/main" id="{C66796FF-F4CA-E844-98C0-57379A186D5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617208" y="1207056"/>
                <a:ext cx="914368" cy="361277"/>
              </a:xfrm>
              <a:prstGeom prst="rect">
                <a:avLst/>
              </a:prstGeom>
              <a:noFill/>
              <a:ln w="9525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ts val="575"/>
                  </a:spcBef>
                  <a:buClr>
                    <a:schemeClr val="accent1"/>
                  </a:buClr>
                  <a:buSzPct val="85000"/>
                  <a:buFont typeface="Wingdings 2" pitchFamily="2" charset="2"/>
                  <a:buChar char=""/>
                  <a:defRPr sz="26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spcBef>
                    <a:spcPts val="375"/>
                  </a:spcBef>
                  <a:buClr>
                    <a:schemeClr val="accent2"/>
                  </a:buClr>
                  <a:buSzPct val="85000"/>
                  <a:buFont typeface="Wingdings 2" pitchFamily="2" charset="2"/>
                  <a:buChar char=""/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spcBef>
                    <a:spcPts val="375"/>
                  </a:spcBef>
                  <a:buClr>
                    <a:srgbClr val="BCABAB"/>
                  </a:buClr>
                  <a:buSzPct val="85000"/>
                  <a:buFont typeface="Wingdings 2" pitchFamily="2" charset="2"/>
                  <a:buChar char="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spcBef>
                    <a:spcPts val="375"/>
                  </a:spcBef>
                  <a:buClr>
                    <a:srgbClr val="524733"/>
                  </a:buClr>
                  <a:buSzPct val="80000"/>
                  <a:buFont typeface="Wingdings 2" pitchFamily="2" charset="2"/>
                  <a:buChar char="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spcBef>
                    <a:spcPts val="375"/>
                  </a:spcBef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None/>
                </a:pPr>
                <a:r>
                  <a:rPr lang="en-US" altLang="en-US" sz="1200">
                    <a:latin typeface="Calibri" panose="020F0502020204030204" pitchFamily="34" charset="0"/>
                    <a:cs typeface="Calibri" panose="020F0502020204030204" pitchFamily="34" charset="0"/>
                  </a:rPr>
                  <a:t>ROI</a:t>
                </a:r>
                <a:endParaRPr lang="en-US" altLang="en-US" sz="180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4" name="Text Box 17">
                <a:extLst>
                  <a:ext uri="{FF2B5EF4-FFF2-40B4-BE49-F238E27FC236}">
                    <a16:creationId xmlns:a16="http://schemas.microsoft.com/office/drawing/2014/main" id="{6D010343-78AC-5543-8086-E88E0CF3291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66594" y="4561471"/>
                <a:ext cx="1820481" cy="3612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ts val="575"/>
                  </a:spcBef>
                  <a:buClr>
                    <a:schemeClr val="accent1"/>
                  </a:buClr>
                  <a:buSzPct val="85000"/>
                  <a:buFont typeface="Wingdings 2" pitchFamily="2" charset="2"/>
                  <a:buChar char=""/>
                  <a:defRPr sz="26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spcBef>
                    <a:spcPts val="375"/>
                  </a:spcBef>
                  <a:buClr>
                    <a:schemeClr val="accent2"/>
                  </a:buClr>
                  <a:buSzPct val="85000"/>
                  <a:buFont typeface="Wingdings 2" pitchFamily="2" charset="2"/>
                  <a:buChar char=""/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spcBef>
                    <a:spcPts val="375"/>
                  </a:spcBef>
                  <a:buClr>
                    <a:srgbClr val="BCABAB"/>
                  </a:buClr>
                  <a:buSzPct val="85000"/>
                  <a:buFont typeface="Wingdings 2" pitchFamily="2" charset="2"/>
                  <a:buChar char="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spcBef>
                    <a:spcPts val="375"/>
                  </a:spcBef>
                  <a:buClr>
                    <a:srgbClr val="524733"/>
                  </a:buClr>
                  <a:buSzPct val="80000"/>
                  <a:buFont typeface="Wingdings 2" pitchFamily="2" charset="2"/>
                  <a:buChar char="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spcBef>
                    <a:spcPts val="375"/>
                  </a:spcBef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None/>
                </a:pPr>
                <a:r>
                  <a:rPr lang="en-US" altLang="en-US" sz="1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Reaction Objectives</a:t>
                </a:r>
                <a:endParaRPr lang="en-US" altLang="en-US" sz="1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5" name="Text Box 18">
                <a:extLst>
                  <a:ext uri="{FF2B5EF4-FFF2-40B4-BE49-F238E27FC236}">
                    <a16:creationId xmlns:a16="http://schemas.microsoft.com/office/drawing/2014/main" id="{7583D1BD-3C7D-6144-8F5C-900B754BBE8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570494" y="3625516"/>
                <a:ext cx="1924618" cy="318101"/>
              </a:xfrm>
              <a:prstGeom prst="rect">
                <a:avLst/>
              </a:prstGeom>
              <a:noFill/>
              <a:ln w="9525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ts val="575"/>
                  </a:spcBef>
                  <a:buClr>
                    <a:schemeClr val="accent1"/>
                  </a:buClr>
                  <a:buSzPct val="85000"/>
                  <a:buFont typeface="Wingdings 2" pitchFamily="2" charset="2"/>
                  <a:buChar char=""/>
                  <a:defRPr sz="26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spcBef>
                    <a:spcPts val="375"/>
                  </a:spcBef>
                  <a:buClr>
                    <a:schemeClr val="accent2"/>
                  </a:buClr>
                  <a:buSzPct val="85000"/>
                  <a:buFont typeface="Wingdings 2" pitchFamily="2" charset="2"/>
                  <a:buChar char=""/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spcBef>
                    <a:spcPts val="375"/>
                  </a:spcBef>
                  <a:buClr>
                    <a:srgbClr val="BCABAB"/>
                  </a:buClr>
                  <a:buSzPct val="85000"/>
                  <a:buFont typeface="Wingdings 2" pitchFamily="2" charset="2"/>
                  <a:buChar char="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spcBef>
                    <a:spcPts val="375"/>
                  </a:spcBef>
                  <a:buClr>
                    <a:srgbClr val="524733"/>
                  </a:buClr>
                  <a:buSzPct val="80000"/>
                  <a:buFont typeface="Wingdings 2" pitchFamily="2" charset="2"/>
                  <a:buChar char="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spcBef>
                    <a:spcPts val="375"/>
                  </a:spcBef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None/>
                </a:pPr>
                <a:r>
                  <a:rPr lang="en-US" altLang="en-US" sz="1200">
                    <a:latin typeface="Calibri" panose="020F0502020204030204" pitchFamily="34" charset="0"/>
                    <a:cs typeface="Calibri" panose="020F0502020204030204" pitchFamily="34" charset="0"/>
                  </a:rPr>
                  <a:t>Learning Objectives</a:t>
                </a:r>
                <a:endParaRPr lang="en-US" altLang="en-US" sz="180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6" name="Text Box 19">
                <a:extLst>
                  <a:ext uri="{FF2B5EF4-FFF2-40B4-BE49-F238E27FC236}">
                    <a16:creationId xmlns:a16="http://schemas.microsoft.com/office/drawing/2014/main" id="{EDF81F5D-7B04-9845-9FCB-AE81B27BCFD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525606" y="2744864"/>
                <a:ext cx="2034274" cy="302863"/>
              </a:xfrm>
              <a:prstGeom prst="rect">
                <a:avLst/>
              </a:prstGeom>
              <a:noFill/>
              <a:ln w="9525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ts val="575"/>
                  </a:spcBef>
                  <a:buClr>
                    <a:schemeClr val="accent1"/>
                  </a:buClr>
                  <a:buSzPct val="85000"/>
                  <a:buFont typeface="Wingdings 2" pitchFamily="2" charset="2"/>
                  <a:buChar char=""/>
                  <a:defRPr sz="26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spcBef>
                    <a:spcPts val="375"/>
                  </a:spcBef>
                  <a:buClr>
                    <a:schemeClr val="accent2"/>
                  </a:buClr>
                  <a:buSzPct val="85000"/>
                  <a:buFont typeface="Wingdings 2" pitchFamily="2" charset="2"/>
                  <a:buChar char=""/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spcBef>
                    <a:spcPts val="375"/>
                  </a:spcBef>
                  <a:buClr>
                    <a:srgbClr val="BCABAB"/>
                  </a:buClr>
                  <a:buSzPct val="85000"/>
                  <a:buFont typeface="Wingdings 2" pitchFamily="2" charset="2"/>
                  <a:buChar char="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spcBef>
                    <a:spcPts val="375"/>
                  </a:spcBef>
                  <a:buClr>
                    <a:srgbClr val="524733"/>
                  </a:buClr>
                  <a:buSzPct val="80000"/>
                  <a:buFont typeface="Wingdings 2" pitchFamily="2" charset="2"/>
                  <a:buChar char="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spcBef>
                    <a:spcPts val="375"/>
                  </a:spcBef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None/>
                </a:pPr>
                <a:r>
                  <a:rPr lang="en-US" altLang="en-US" sz="1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Application Objectives</a:t>
                </a:r>
                <a:endParaRPr lang="en-US" altLang="en-US" sz="1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7" name="Text Box 20">
                <a:extLst>
                  <a:ext uri="{FF2B5EF4-FFF2-40B4-BE49-F238E27FC236}">
                    <a16:creationId xmlns:a16="http://schemas.microsoft.com/office/drawing/2014/main" id="{AE40C2B4-AECB-6640-AD9D-557F3F364AA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9633" y="2769943"/>
                <a:ext cx="1917633" cy="377150"/>
              </a:xfrm>
              <a:prstGeom prst="rect">
                <a:avLst/>
              </a:prstGeom>
              <a:noFill/>
              <a:ln w="9525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ts val="575"/>
                  </a:spcBef>
                  <a:buClr>
                    <a:schemeClr val="accent1"/>
                  </a:buClr>
                  <a:buSzPct val="85000"/>
                  <a:buFont typeface="Wingdings 2" pitchFamily="2" charset="2"/>
                  <a:buChar char=""/>
                  <a:defRPr sz="26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spcBef>
                    <a:spcPts val="375"/>
                  </a:spcBef>
                  <a:buClr>
                    <a:schemeClr val="accent2"/>
                  </a:buClr>
                  <a:buSzPct val="85000"/>
                  <a:buFont typeface="Wingdings 2" pitchFamily="2" charset="2"/>
                  <a:buChar char=""/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spcBef>
                    <a:spcPts val="375"/>
                  </a:spcBef>
                  <a:buClr>
                    <a:srgbClr val="BCABAB"/>
                  </a:buClr>
                  <a:buSzPct val="85000"/>
                  <a:buFont typeface="Wingdings 2" pitchFamily="2" charset="2"/>
                  <a:buChar char="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spcBef>
                    <a:spcPts val="375"/>
                  </a:spcBef>
                  <a:buClr>
                    <a:srgbClr val="524733"/>
                  </a:buClr>
                  <a:buSzPct val="80000"/>
                  <a:buFont typeface="Wingdings 2" pitchFamily="2" charset="2"/>
                  <a:buChar char="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spcBef>
                    <a:spcPts val="375"/>
                  </a:spcBef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None/>
                </a:pPr>
                <a:r>
                  <a:rPr lang="en-US" altLang="en-US" sz="1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Performance Needs</a:t>
                </a:r>
                <a:endParaRPr lang="en-US" altLang="en-US" sz="1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8" name="Text Box 21">
                <a:extLst>
                  <a:ext uri="{FF2B5EF4-FFF2-40B4-BE49-F238E27FC236}">
                    <a16:creationId xmlns:a16="http://schemas.microsoft.com/office/drawing/2014/main" id="{9476A840-4B55-484F-8EF1-29826E5CC01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55581" y="1946118"/>
                <a:ext cx="1812227" cy="361277"/>
              </a:xfrm>
              <a:prstGeom prst="rect">
                <a:avLst/>
              </a:prstGeom>
              <a:noFill/>
              <a:ln w="9525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ts val="575"/>
                  </a:spcBef>
                  <a:buClr>
                    <a:schemeClr val="accent1"/>
                  </a:buClr>
                  <a:buSzPct val="85000"/>
                  <a:buFont typeface="Wingdings 2" pitchFamily="2" charset="2"/>
                  <a:buChar char=""/>
                  <a:defRPr sz="26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spcBef>
                    <a:spcPts val="375"/>
                  </a:spcBef>
                  <a:buClr>
                    <a:schemeClr val="accent2"/>
                  </a:buClr>
                  <a:buSzPct val="85000"/>
                  <a:buFont typeface="Wingdings 2" pitchFamily="2" charset="2"/>
                  <a:buChar char=""/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spcBef>
                    <a:spcPts val="375"/>
                  </a:spcBef>
                  <a:buClr>
                    <a:srgbClr val="BCABAB"/>
                  </a:buClr>
                  <a:buSzPct val="85000"/>
                  <a:buFont typeface="Wingdings 2" pitchFamily="2" charset="2"/>
                  <a:buChar char="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spcBef>
                    <a:spcPts val="375"/>
                  </a:spcBef>
                  <a:buClr>
                    <a:srgbClr val="524733"/>
                  </a:buClr>
                  <a:buSzPct val="80000"/>
                  <a:buFont typeface="Wingdings 2" pitchFamily="2" charset="2"/>
                  <a:buChar char="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spcBef>
                    <a:spcPts val="375"/>
                  </a:spcBef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None/>
                </a:pPr>
                <a:r>
                  <a:rPr lang="en-US" altLang="en-US" sz="1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Impact Objectives</a:t>
                </a:r>
                <a:endParaRPr lang="en-US" altLang="en-US" sz="1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9" name="Text Box 22">
                <a:extLst>
                  <a:ext uri="{FF2B5EF4-FFF2-40B4-BE49-F238E27FC236}">
                    <a16:creationId xmlns:a16="http://schemas.microsoft.com/office/drawing/2014/main" id="{9F2F59A9-5DED-A944-93C1-60CD0D69B4C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00359" y="1946118"/>
                <a:ext cx="1562680" cy="361277"/>
              </a:xfrm>
              <a:prstGeom prst="rect">
                <a:avLst/>
              </a:prstGeom>
              <a:noFill/>
              <a:ln w="9525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ts val="575"/>
                  </a:spcBef>
                  <a:buClr>
                    <a:schemeClr val="accent1"/>
                  </a:buClr>
                  <a:buSzPct val="85000"/>
                  <a:buFont typeface="Wingdings 2" pitchFamily="2" charset="2"/>
                  <a:buChar char=""/>
                  <a:defRPr sz="26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spcBef>
                    <a:spcPts val="375"/>
                  </a:spcBef>
                  <a:buClr>
                    <a:schemeClr val="accent2"/>
                  </a:buClr>
                  <a:buSzPct val="85000"/>
                  <a:buFont typeface="Wingdings 2" pitchFamily="2" charset="2"/>
                  <a:buChar char=""/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spcBef>
                    <a:spcPts val="375"/>
                  </a:spcBef>
                  <a:buClr>
                    <a:srgbClr val="BCABAB"/>
                  </a:buClr>
                  <a:buSzPct val="85000"/>
                  <a:buFont typeface="Wingdings 2" pitchFamily="2" charset="2"/>
                  <a:buChar char="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spcBef>
                    <a:spcPts val="375"/>
                  </a:spcBef>
                  <a:buClr>
                    <a:srgbClr val="524733"/>
                  </a:buClr>
                  <a:buSzPct val="80000"/>
                  <a:buFont typeface="Wingdings 2" pitchFamily="2" charset="2"/>
                  <a:buChar char="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spcBef>
                    <a:spcPts val="375"/>
                  </a:spcBef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None/>
                </a:pPr>
                <a:r>
                  <a:rPr lang="en-US" altLang="en-US" sz="1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Business Needs</a:t>
                </a:r>
                <a:endParaRPr lang="en-US" altLang="en-US" sz="1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0" name="Text Box 23">
                <a:extLst>
                  <a:ext uri="{FF2B5EF4-FFF2-40B4-BE49-F238E27FC236}">
                    <a16:creationId xmlns:a16="http://schemas.microsoft.com/office/drawing/2014/main" id="{21AEF28A-78D6-5C4C-9858-141C78BB669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175" y="1191183"/>
                <a:ext cx="1438224" cy="319371"/>
              </a:xfrm>
              <a:prstGeom prst="rect">
                <a:avLst/>
              </a:prstGeom>
              <a:noFill/>
              <a:ln w="9525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ts val="575"/>
                  </a:spcBef>
                  <a:buClr>
                    <a:schemeClr val="accent1"/>
                  </a:buClr>
                  <a:buSzPct val="85000"/>
                  <a:buFont typeface="Wingdings 2" pitchFamily="2" charset="2"/>
                  <a:buChar char=""/>
                  <a:defRPr sz="26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spcBef>
                    <a:spcPts val="375"/>
                  </a:spcBef>
                  <a:buClr>
                    <a:schemeClr val="accent2"/>
                  </a:buClr>
                  <a:buSzPct val="85000"/>
                  <a:buFont typeface="Wingdings 2" pitchFamily="2" charset="2"/>
                  <a:buChar char=""/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spcBef>
                    <a:spcPts val="375"/>
                  </a:spcBef>
                  <a:buClr>
                    <a:srgbClr val="BCABAB"/>
                  </a:buClr>
                  <a:buSzPct val="85000"/>
                  <a:buFont typeface="Wingdings 2" pitchFamily="2" charset="2"/>
                  <a:buChar char="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spcBef>
                    <a:spcPts val="375"/>
                  </a:spcBef>
                  <a:buClr>
                    <a:srgbClr val="524733"/>
                  </a:buClr>
                  <a:buSzPct val="80000"/>
                  <a:buFont typeface="Wingdings 2" pitchFamily="2" charset="2"/>
                  <a:buChar char="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spcBef>
                    <a:spcPts val="375"/>
                  </a:spcBef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None/>
                </a:pPr>
                <a:r>
                  <a:rPr lang="en-US" altLang="en-US" sz="1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Payoff Needs</a:t>
                </a:r>
                <a:endParaRPr lang="en-US" altLang="en-US" sz="1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1" name="Text Box 24">
                <a:extLst>
                  <a:ext uri="{FF2B5EF4-FFF2-40B4-BE49-F238E27FC236}">
                    <a16:creationId xmlns:a16="http://schemas.microsoft.com/office/drawing/2014/main" id="{B9F13E3F-EE88-0E4F-9594-0FC54FD974B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37235" y="1207056"/>
                <a:ext cx="1492148" cy="361277"/>
              </a:xfrm>
              <a:prstGeom prst="rect">
                <a:avLst/>
              </a:prstGeom>
              <a:noFill/>
              <a:ln w="9525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ts val="575"/>
                  </a:spcBef>
                  <a:buClr>
                    <a:schemeClr val="accent1"/>
                  </a:buClr>
                  <a:buSzPct val="85000"/>
                  <a:buFont typeface="Wingdings 2" pitchFamily="2" charset="2"/>
                  <a:buChar char=""/>
                  <a:defRPr sz="26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spcBef>
                    <a:spcPts val="375"/>
                  </a:spcBef>
                  <a:buClr>
                    <a:schemeClr val="accent2"/>
                  </a:buClr>
                  <a:buSzPct val="85000"/>
                  <a:buFont typeface="Wingdings 2" pitchFamily="2" charset="2"/>
                  <a:buChar char=""/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spcBef>
                    <a:spcPts val="375"/>
                  </a:spcBef>
                  <a:buClr>
                    <a:srgbClr val="BCABAB"/>
                  </a:buClr>
                  <a:buSzPct val="85000"/>
                  <a:buFont typeface="Wingdings 2" pitchFamily="2" charset="2"/>
                  <a:buChar char="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spcBef>
                    <a:spcPts val="375"/>
                  </a:spcBef>
                  <a:buClr>
                    <a:srgbClr val="524733"/>
                  </a:buClr>
                  <a:buSzPct val="80000"/>
                  <a:buFont typeface="Wingdings 2" pitchFamily="2" charset="2"/>
                  <a:buChar char="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spcBef>
                    <a:spcPts val="375"/>
                  </a:spcBef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None/>
                </a:pPr>
                <a:r>
                  <a:rPr lang="en-US" altLang="en-US" sz="1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ROI Objectives</a:t>
                </a:r>
                <a:endParaRPr lang="en-US" altLang="en-US" sz="1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2" name="Text Box 25">
                <a:extLst>
                  <a:ext uri="{FF2B5EF4-FFF2-40B4-BE49-F238E27FC236}">
                    <a16:creationId xmlns:a16="http://schemas.microsoft.com/office/drawing/2014/main" id="{50C695C7-1E44-584A-90F9-9975DA41368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462863" y="874020"/>
                <a:ext cx="1168359" cy="361277"/>
              </a:xfrm>
              <a:prstGeom prst="rect">
                <a:avLst/>
              </a:prstGeom>
              <a:noFill/>
              <a:ln w="9525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ts val="575"/>
                  </a:spcBef>
                  <a:buClr>
                    <a:schemeClr val="accent1"/>
                  </a:buClr>
                  <a:buSzPct val="85000"/>
                  <a:buFont typeface="Wingdings 2" pitchFamily="2" charset="2"/>
                  <a:buChar char=""/>
                  <a:defRPr sz="26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spcBef>
                    <a:spcPts val="375"/>
                  </a:spcBef>
                  <a:buClr>
                    <a:schemeClr val="accent2"/>
                  </a:buClr>
                  <a:buSzPct val="85000"/>
                  <a:buFont typeface="Wingdings 2" pitchFamily="2" charset="2"/>
                  <a:buChar char=""/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spcBef>
                    <a:spcPts val="375"/>
                  </a:spcBef>
                  <a:buClr>
                    <a:srgbClr val="BCABAB"/>
                  </a:buClr>
                  <a:buSzPct val="85000"/>
                  <a:buFont typeface="Wingdings 2" pitchFamily="2" charset="2"/>
                  <a:buChar char="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spcBef>
                    <a:spcPts val="375"/>
                  </a:spcBef>
                  <a:buClr>
                    <a:srgbClr val="524733"/>
                  </a:buClr>
                  <a:buSzPct val="80000"/>
                  <a:buFont typeface="Wingdings 2" pitchFamily="2" charset="2"/>
                  <a:buChar char="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spcBef>
                    <a:spcPts val="375"/>
                  </a:spcBef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None/>
                </a:pPr>
                <a:r>
                  <a:rPr lang="en-US" altLang="en-US" sz="12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End Here</a:t>
                </a:r>
                <a:endParaRPr lang="en-US" altLang="en-US" sz="18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3" name="Text Box 26">
                <a:extLst>
                  <a:ext uri="{FF2B5EF4-FFF2-40B4-BE49-F238E27FC236}">
                    <a16:creationId xmlns:a16="http://schemas.microsoft.com/office/drawing/2014/main" id="{FBF70254-7743-4746-BE77-36B830132B1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9135" y="839107"/>
                <a:ext cx="1268051" cy="361277"/>
              </a:xfrm>
              <a:prstGeom prst="rect">
                <a:avLst/>
              </a:prstGeom>
              <a:noFill/>
              <a:ln w="9525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ts val="575"/>
                  </a:spcBef>
                  <a:buClr>
                    <a:schemeClr val="accent1"/>
                  </a:buClr>
                  <a:buSzPct val="85000"/>
                  <a:buFont typeface="Wingdings 2" pitchFamily="2" charset="2"/>
                  <a:buChar char=""/>
                  <a:defRPr sz="26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spcBef>
                    <a:spcPts val="375"/>
                  </a:spcBef>
                  <a:buClr>
                    <a:schemeClr val="accent2"/>
                  </a:buClr>
                  <a:buSzPct val="85000"/>
                  <a:buFont typeface="Wingdings 2" pitchFamily="2" charset="2"/>
                  <a:buChar char=""/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spcBef>
                    <a:spcPts val="375"/>
                  </a:spcBef>
                  <a:buClr>
                    <a:srgbClr val="BCABAB"/>
                  </a:buClr>
                  <a:buSzPct val="85000"/>
                  <a:buFont typeface="Wingdings 2" pitchFamily="2" charset="2"/>
                  <a:buChar char="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spcBef>
                    <a:spcPts val="375"/>
                  </a:spcBef>
                  <a:buClr>
                    <a:srgbClr val="524733"/>
                  </a:buClr>
                  <a:buSzPct val="80000"/>
                  <a:buFont typeface="Wingdings 2" pitchFamily="2" charset="2"/>
                  <a:buChar char="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spcBef>
                    <a:spcPts val="375"/>
                  </a:spcBef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None/>
                </a:pPr>
                <a:r>
                  <a:rPr lang="en-US" altLang="en-US" sz="12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Start Here</a:t>
                </a:r>
                <a:endParaRPr lang="en-US" altLang="en-US" sz="1800" b="1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4" name="Text Box 27">
                <a:extLst>
                  <a:ext uri="{FF2B5EF4-FFF2-40B4-BE49-F238E27FC236}">
                    <a16:creationId xmlns:a16="http://schemas.microsoft.com/office/drawing/2014/main" id="{8D882B64-70C7-704B-AE91-16B547A5E6E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810786" y="1191183"/>
                <a:ext cx="535921" cy="377150"/>
              </a:xfrm>
              <a:prstGeom prst="rect">
                <a:avLst/>
              </a:prstGeom>
              <a:noFill/>
              <a:ln w="9525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ts val="575"/>
                  </a:spcBef>
                  <a:buClr>
                    <a:schemeClr val="accent1"/>
                  </a:buClr>
                  <a:buSzPct val="85000"/>
                  <a:buFont typeface="Wingdings 2" pitchFamily="2" charset="2"/>
                  <a:buChar char=""/>
                  <a:defRPr sz="26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spcBef>
                    <a:spcPts val="375"/>
                  </a:spcBef>
                  <a:buClr>
                    <a:schemeClr val="accent2"/>
                  </a:buClr>
                  <a:buSzPct val="85000"/>
                  <a:buFont typeface="Wingdings 2" pitchFamily="2" charset="2"/>
                  <a:buChar char=""/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spcBef>
                    <a:spcPts val="375"/>
                  </a:spcBef>
                  <a:buClr>
                    <a:srgbClr val="BCABAB"/>
                  </a:buClr>
                  <a:buSzPct val="85000"/>
                  <a:buFont typeface="Wingdings 2" pitchFamily="2" charset="2"/>
                  <a:buChar char="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spcBef>
                    <a:spcPts val="375"/>
                  </a:spcBef>
                  <a:buClr>
                    <a:srgbClr val="524733"/>
                  </a:buClr>
                  <a:buSzPct val="80000"/>
                  <a:buFont typeface="Wingdings 2" pitchFamily="2" charset="2"/>
                  <a:buChar char="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spcBef>
                    <a:spcPts val="375"/>
                  </a:spcBef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None/>
                </a:pPr>
                <a:r>
                  <a:rPr lang="en-US" altLang="en-US" sz="1600">
                    <a:latin typeface="Calibri" panose="020F0502020204030204" pitchFamily="34" charset="0"/>
                    <a:cs typeface="Calibri" panose="020F0502020204030204" pitchFamily="34" charset="0"/>
                  </a:rPr>
                  <a:t>5</a:t>
                </a:r>
                <a:endParaRPr lang="en-US" altLang="en-US" sz="180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5" name="Text Box 28">
                <a:extLst>
                  <a:ext uri="{FF2B5EF4-FFF2-40B4-BE49-F238E27FC236}">
                    <a16:creationId xmlns:a16="http://schemas.microsoft.com/office/drawing/2014/main" id="{5CB896CC-2936-8D42-8A2B-43FEB49425F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598704" y="1930245"/>
                <a:ext cx="535921" cy="377150"/>
              </a:xfrm>
              <a:prstGeom prst="rect">
                <a:avLst/>
              </a:prstGeom>
              <a:noFill/>
              <a:ln w="9525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ts val="575"/>
                  </a:spcBef>
                  <a:buClr>
                    <a:schemeClr val="accent1"/>
                  </a:buClr>
                  <a:buSzPct val="85000"/>
                  <a:buFont typeface="Wingdings 2" pitchFamily="2" charset="2"/>
                  <a:buChar char=""/>
                  <a:defRPr sz="26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spcBef>
                    <a:spcPts val="375"/>
                  </a:spcBef>
                  <a:buClr>
                    <a:schemeClr val="accent2"/>
                  </a:buClr>
                  <a:buSzPct val="85000"/>
                  <a:buFont typeface="Wingdings 2" pitchFamily="2" charset="2"/>
                  <a:buChar char=""/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spcBef>
                    <a:spcPts val="375"/>
                  </a:spcBef>
                  <a:buClr>
                    <a:srgbClr val="BCABAB"/>
                  </a:buClr>
                  <a:buSzPct val="85000"/>
                  <a:buFont typeface="Wingdings 2" pitchFamily="2" charset="2"/>
                  <a:buChar char="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spcBef>
                    <a:spcPts val="375"/>
                  </a:spcBef>
                  <a:buClr>
                    <a:srgbClr val="524733"/>
                  </a:buClr>
                  <a:buSzPct val="80000"/>
                  <a:buFont typeface="Wingdings 2" pitchFamily="2" charset="2"/>
                  <a:buChar char="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spcBef>
                    <a:spcPts val="375"/>
                  </a:spcBef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None/>
                </a:pPr>
                <a:r>
                  <a:rPr lang="en-US" altLang="en-US" sz="1600">
                    <a:latin typeface="Calibri" panose="020F0502020204030204" pitchFamily="34" charset="0"/>
                    <a:cs typeface="Calibri" panose="020F0502020204030204" pitchFamily="34" charset="0"/>
                  </a:rPr>
                  <a:t>4</a:t>
                </a:r>
                <a:endParaRPr lang="en-US" altLang="en-US" sz="180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6" name="Text Box 29">
                <a:extLst>
                  <a:ext uri="{FF2B5EF4-FFF2-40B4-BE49-F238E27FC236}">
                    <a16:creationId xmlns:a16="http://schemas.microsoft.com/office/drawing/2014/main" id="{878C0F52-CE04-9647-AAD1-752B79DACC7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274865" y="2744864"/>
                <a:ext cx="535921" cy="377150"/>
              </a:xfrm>
              <a:prstGeom prst="rect">
                <a:avLst/>
              </a:prstGeom>
              <a:noFill/>
              <a:ln w="9525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ts val="575"/>
                  </a:spcBef>
                  <a:buClr>
                    <a:schemeClr val="accent1"/>
                  </a:buClr>
                  <a:buSzPct val="85000"/>
                  <a:buFont typeface="Wingdings 2" pitchFamily="2" charset="2"/>
                  <a:buChar char=""/>
                  <a:defRPr sz="26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spcBef>
                    <a:spcPts val="375"/>
                  </a:spcBef>
                  <a:buClr>
                    <a:schemeClr val="accent2"/>
                  </a:buClr>
                  <a:buSzPct val="85000"/>
                  <a:buFont typeface="Wingdings 2" pitchFamily="2" charset="2"/>
                  <a:buChar char=""/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spcBef>
                    <a:spcPts val="375"/>
                  </a:spcBef>
                  <a:buClr>
                    <a:srgbClr val="BCABAB"/>
                  </a:buClr>
                  <a:buSzPct val="85000"/>
                  <a:buFont typeface="Wingdings 2" pitchFamily="2" charset="2"/>
                  <a:buChar char="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spcBef>
                    <a:spcPts val="375"/>
                  </a:spcBef>
                  <a:buClr>
                    <a:srgbClr val="524733"/>
                  </a:buClr>
                  <a:buSzPct val="80000"/>
                  <a:buFont typeface="Wingdings 2" pitchFamily="2" charset="2"/>
                  <a:buChar char="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spcBef>
                    <a:spcPts val="375"/>
                  </a:spcBef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None/>
                </a:pPr>
                <a:r>
                  <a:rPr lang="en-US" altLang="en-US" sz="1600">
                    <a:latin typeface="Calibri" panose="020F0502020204030204" pitchFamily="34" charset="0"/>
                    <a:cs typeface="Calibri" panose="020F0502020204030204" pitchFamily="34" charset="0"/>
                  </a:rPr>
                  <a:t>3</a:t>
                </a:r>
                <a:endParaRPr lang="en-US" altLang="en-US" sz="180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7" name="Text Box 30">
                <a:extLst>
                  <a:ext uri="{FF2B5EF4-FFF2-40B4-BE49-F238E27FC236}">
                    <a16:creationId xmlns:a16="http://schemas.microsoft.com/office/drawing/2014/main" id="{FAEE5923-EC38-3846-BB3B-D634FD6641E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911023" y="3566467"/>
                <a:ext cx="535921" cy="377150"/>
              </a:xfrm>
              <a:prstGeom prst="rect">
                <a:avLst/>
              </a:prstGeom>
              <a:noFill/>
              <a:ln w="9525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ts val="575"/>
                  </a:spcBef>
                  <a:buClr>
                    <a:schemeClr val="accent1"/>
                  </a:buClr>
                  <a:buSzPct val="85000"/>
                  <a:buFont typeface="Wingdings 2" pitchFamily="2" charset="2"/>
                  <a:buChar char=""/>
                  <a:defRPr sz="26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spcBef>
                    <a:spcPts val="375"/>
                  </a:spcBef>
                  <a:buClr>
                    <a:schemeClr val="accent2"/>
                  </a:buClr>
                  <a:buSzPct val="85000"/>
                  <a:buFont typeface="Wingdings 2" pitchFamily="2" charset="2"/>
                  <a:buChar char=""/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spcBef>
                    <a:spcPts val="375"/>
                  </a:spcBef>
                  <a:buClr>
                    <a:srgbClr val="BCABAB"/>
                  </a:buClr>
                  <a:buSzPct val="85000"/>
                  <a:buFont typeface="Wingdings 2" pitchFamily="2" charset="2"/>
                  <a:buChar char="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spcBef>
                    <a:spcPts val="375"/>
                  </a:spcBef>
                  <a:buClr>
                    <a:srgbClr val="524733"/>
                  </a:buClr>
                  <a:buSzPct val="80000"/>
                  <a:buFont typeface="Wingdings 2" pitchFamily="2" charset="2"/>
                  <a:buChar char="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spcBef>
                    <a:spcPts val="375"/>
                  </a:spcBef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None/>
                </a:pPr>
                <a:r>
                  <a:rPr lang="en-US" altLang="en-US" sz="1600"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  <a:endParaRPr lang="en-US" altLang="en-US" sz="180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8" name="Line 31">
                <a:extLst>
                  <a:ext uri="{FF2B5EF4-FFF2-40B4-BE49-F238E27FC236}">
                    <a16:creationId xmlns:a16="http://schemas.microsoft.com/office/drawing/2014/main" id="{71489FE2-E74D-2E49-99F2-61375F5F29A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85342" y="2094057"/>
                <a:ext cx="1163279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9" name="Line 32">
                <a:extLst>
                  <a:ext uri="{FF2B5EF4-FFF2-40B4-BE49-F238E27FC236}">
                    <a16:creationId xmlns:a16="http://schemas.microsoft.com/office/drawing/2014/main" id="{373BCCFE-CBDD-0841-839E-8FA8151DD58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495112" y="2094057"/>
                <a:ext cx="114296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0" name="Line 33">
                <a:extLst>
                  <a:ext uri="{FF2B5EF4-FFF2-40B4-BE49-F238E27FC236}">
                    <a16:creationId xmlns:a16="http://schemas.microsoft.com/office/drawing/2014/main" id="{A24CF7D7-1BFA-1D42-A60C-04D970FB826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713942" y="2924545"/>
                <a:ext cx="821218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1" name="Line 34">
                <a:extLst>
                  <a:ext uri="{FF2B5EF4-FFF2-40B4-BE49-F238E27FC236}">
                    <a16:creationId xmlns:a16="http://schemas.microsoft.com/office/drawing/2014/main" id="{F30FCF9B-8C9A-B748-9813-922A9F2612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559880" y="2915026"/>
                <a:ext cx="887064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2" name="Line 35">
                <a:extLst>
                  <a:ext uri="{FF2B5EF4-FFF2-40B4-BE49-F238E27FC236}">
                    <a16:creationId xmlns:a16="http://schemas.microsoft.com/office/drawing/2014/main" id="{F4E552F9-661E-C441-9198-F5FF4753C7A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454473" y="3778532"/>
                <a:ext cx="562591" cy="1142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3" name="Text Box 36">
                <a:extLst>
                  <a:ext uri="{FF2B5EF4-FFF2-40B4-BE49-F238E27FC236}">
                    <a16:creationId xmlns:a16="http://schemas.microsoft.com/office/drawing/2014/main" id="{2D0BDD73-F231-6044-9F01-B2B5652BEF0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22074" y="1191183"/>
                <a:ext cx="535921" cy="3771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ts val="575"/>
                  </a:spcBef>
                  <a:buClr>
                    <a:schemeClr val="accent1"/>
                  </a:buClr>
                  <a:buSzPct val="85000"/>
                  <a:buFont typeface="Wingdings 2" pitchFamily="2" charset="2"/>
                  <a:buChar char=""/>
                  <a:defRPr sz="26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spcBef>
                    <a:spcPts val="375"/>
                  </a:spcBef>
                  <a:buClr>
                    <a:schemeClr val="accent2"/>
                  </a:buClr>
                  <a:buSzPct val="85000"/>
                  <a:buFont typeface="Wingdings 2" pitchFamily="2" charset="2"/>
                  <a:buChar char=""/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spcBef>
                    <a:spcPts val="375"/>
                  </a:spcBef>
                  <a:buClr>
                    <a:srgbClr val="BCABAB"/>
                  </a:buClr>
                  <a:buSzPct val="85000"/>
                  <a:buFont typeface="Wingdings 2" pitchFamily="2" charset="2"/>
                  <a:buChar char="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spcBef>
                    <a:spcPts val="375"/>
                  </a:spcBef>
                  <a:buClr>
                    <a:srgbClr val="524733"/>
                  </a:buClr>
                  <a:buSzPct val="80000"/>
                  <a:buFont typeface="Wingdings 2" pitchFamily="2" charset="2"/>
                  <a:buChar char="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spcBef>
                    <a:spcPts val="375"/>
                  </a:spcBef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None/>
                </a:pPr>
                <a:r>
                  <a:rPr lang="en-US" alt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5</a:t>
                </a:r>
                <a:endParaRPr lang="en-US" altLang="en-US" sz="18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4" name="Text Box 37">
                <a:extLst>
                  <a:ext uri="{FF2B5EF4-FFF2-40B4-BE49-F238E27FC236}">
                    <a16:creationId xmlns:a16="http://schemas.microsoft.com/office/drawing/2014/main" id="{D82ED3C7-3408-6543-BB60-071E9D4B113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988130" y="1833735"/>
                <a:ext cx="535921" cy="377150"/>
              </a:xfrm>
              <a:prstGeom prst="rect">
                <a:avLst/>
              </a:prstGeom>
              <a:noFill/>
              <a:ln w="9525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ts val="575"/>
                  </a:spcBef>
                  <a:buClr>
                    <a:schemeClr val="accent1"/>
                  </a:buClr>
                  <a:buSzPct val="85000"/>
                  <a:buFont typeface="Wingdings 2" pitchFamily="2" charset="2"/>
                  <a:buChar char=""/>
                  <a:defRPr sz="26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spcBef>
                    <a:spcPts val="375"/>
                  </a:spcBef>
                  <a:buClr>
                    <a:schemeClr val="accent2"/>
                  </a:buClr>
                  <a:buSzPct val="85000"/>
                  <a:buFont typeface="Wingdings 2" pitchFamily="2" charset="2"/>
                  <a:buChar char=""/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spcBef>
                    <a:spcPts val="375"/>
                  </a:spcBef>
                  <a:buClr>
                    <a:srgbClr val="BCABAB"/>
                  </a:buClr>
                  <a:buSzPct val="85000"/>
                  <a:buFont typeface="Wingdings 2" pitchFamily="2" charset="2"/>
                  <a:buChar char="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spcBef>
                    <a:spcPts val="375"/>
                  </a:spcBef>
                  <a:buClr>
                    <a:srgbClr val="524733"/>
                  </a:buClr>
                  <a:buSzPct val="80000"/>
                  <a:buFont typeface="Wingdings 2" pitchFamily="2" charset="2"/>
                  <a:buChar char="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spcBef>
                    <a:spcPts val="375"/>
                  </a:spcBef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None/>
                </a:pPr>
                <a:r>
                  <a:rPr lang="en-US" altLang="en-US" sz="1600">
                    <a:latin typeface="Calibri" panose="020F0502020204030204" pitchFamily="34" charset="0"/>
                    <a:cs typeface="Calibri" panose="020F0502020204030204" pitchFamily="34" charset="0"/>
                  </a:rPr>
                  <a:t>4</a:t>
                </a:r>
                <a:endParaRPr lang="en-US" altLang="en-US" sz="180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5" name="Text Box 38">
                <a:extLst>
                  <a:ext uri="{FF2B5EF4-FFF2-40B4-BE49-F238E27FC236}">
                    <a16:creationId xmlns:a16="http://schemas.microsoft.com/office/drawing/2014/main" id="{165AA249-BFC2-7F49-AB5C-7C1445C67F5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22128" y="2744864"/>
                <a:ext cx="535921" cy="377150"/>
              </a:xfrm>
              <a:prstGeom prst="rect">
                <a:avLst/>
              </a:prstGeom>
              <a:noFill/>
              <a:ln w="9525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ts val="575"/>
                  </a:spcBef>
                  <a:buClr>
                    <a:schemeClr val="accent1"/>
                  </a:buClr>
                  <a:buSzPct val="85000"/>
                  <a:buFont typeface="Wingdings 2" pitchFamily="2" charset="2"/>
                  <a:buChar char=""/>
                  <a:defRPr sz="26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spcBef>
                    <a:spcPts val="375"/>
                  </a:spcBef>
                  <a:buClr>
                    <a:schemeClr val="accent2"/>
                  </a:buClr>
                  <a:buSzPct val="85000"/>
                  <a:buFont typeface="Wingdings 2" pitchFamily="2" charset="2"/>
                  <a:buChar char=""/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spcBef>
                    <a:spcPts val="375"/>
                  </a:spcBef>
                  <a:buClr>
                    <a:srgbClr val="BCABAB"/>
                  </a:buClr>
                  <a:buSzPct val="85000"/>
                  <a:buFont typeface="Wingdings 2" pitchFamily="2" charset="2"/>
                  <a:buChar char="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spcBef>
                    <a:spcPts val="375"/>
                  </a:spcBef>
                  <a:buClr>
                    <a:srgbClr val="524733"/>
                  </a:buClr>
                  <a:buSzPct val="80000"/>
                  <a:buFont typeface="Wingdings 2" pitchFamily="2" charset="2"/>
                  <a:buChar char="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spcBef>
                    <a:spcPts val="375"/>
                  </a:spcBef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None/>
                </a:pPr>
                <a:r>
                  <a:rPr lang="en-US" altLang="en-US" sz="1600">
                    <a:latin typeface="Calibri" panose="020F0502020204030204" pitchFamily="34" charset="0"/>
                    <a:cs typeface="Calibri" panose="020F0502020204030204" pitchFamily="34" charset="0"/>
                  </a:rPr>
                  <a:t>3</a:t>
                </a:r>
                <a:endParaRPr lang="en-US" altLang="en-US" sz="180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6" name="Text Box 39">
                <a:extLst>
                  <a:ext uri="{FF2B5EF4-FFF2-40B4-BE49-F238E27FC236}">
                    <a16:creationId xmlns:a16="http://schemas.microsoft.com/office/drawing/2014/main" id="{F22FC535-1276-D648-B247-210A5404B54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644697" y="3609642"/>
                <a:ext cx="535921" cy="377150"/>
              </a:xfrm>
              <a:prstGeom prst="rect">
                <a:avLst/>
              </a:prstGeom>
              <a:noFill/>
              <a:ln w="9525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ts val="575"/>
                  </a:spcBef>
                  <a:buClr>
                    <a:schemeClr val="accent1"/>
                  </a:buClr>
                  <a:buSzPct val="85000"/>
                  <a:buFont typeface="Wingdings 2" pitchFamily="2" charset="2"/>
                  <a:buChar char=""/>
                  <a:defRPr sz="26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spcBef>
                    <a:spcPts val="375"/>
                  </a:spcBef>
                  <a:buClr>
                    <a:schemeClr val="accent2"/>
                  </a:buClr>
                  <a:buSzPct val="85000"/>
                  <a:buFont typeface="Wingdings 2" pitchFamily="2" charset="2"/>
                  <a:buChar char=""/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spcBef>
                    <a:spcPts val="375"/>
                  </a:spcBef>
                  <a:buClr>
                    <a:srgbClr val="BCABAB"/>
                  </a:buClr>
                  <a:buSzPct val="85000"/>
                  <a:buFont typeface="Wingdings 2" pitchFamily="2" charset="2"/>
                  <a:buChar char="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spcBef>
                    <a:spcPts val="375"/>
                  </a:spcBef>
                  <a:buClr>
                    <a:srgbClr val="524733"/>
                  </a:buClr>
                  <a:buSzPct val="80000"/>
                  <a:buFont typeface="Wingdings 2" pitchFamily="2" charset="2"/>
                  <a:buChar char="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spcBef>
                    <a:spcPts val="375"/>
                  </a:spcBef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None/>
                </a:pPr>
                <a:r>
                  <a:rPr lang="en-US" altLang="en-US" sz="1600">
                    <a:latin typeface="Calibri" panose="020F0502020204030204" pitchFamily="34" charset="0"/>
                    <a:cs typeface="Calibri" panose="020F0502020204030204" pitchFamily="34" charset="0"/>
                  </a:rPr>
                  <a:t>2</a:t>
                </a:r>
                <a:endParaRPr lang="en-US" altLang="en-US" sz="180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7" name="Text Box 40">
                <a:extLst>
                  <a:ext uri="{FF2B5EF4-FFF2-40B4-BE49-F238E27FC236}">
                    <a16:creationId xmlns:a16="http://schemas.microsoft.com/office/drawing/2014/main" id="{7FF450D5-EDE1-564E-8B1B-F365A54CEE0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20147" y="4529522"/>
                <a:ext cx="535921" cy="377150"/>
              </a:xfrm>
              <a:prstGeom prst="rect">
                <a:avLst/>
              </a:prstGeom>
              <a:noFill/>
              <a:ln w="9525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ts val="575"/>
                  </a:spcBef>
                  <a:buClr>
                    <a:schemeClr val="accent1"/>
                  </a:buClr>
                  <a:buSzPct val="85000"/>
                  <a:buFont typeface="Wingdings 2" pitchFamily="2" charset="2"/>
                  <a:buChar char=""/>
                  <a:defRPr sz="26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spcBef>
                    <a:spcPts val="375"/>
                  </a:spcBef>
                  <a:buClr>
                    <a:schemeClr val="accent2"/>
                  </a:buClr>
                  <a:buSzPct val="85000"/>
                  <a:buFont typeface="Wingdings 2" pitchFamily="2" charset="2"/>
                  <a:buChar char=""/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spcBef>
                    <a:spcPts val="375"/>
                  </a:spcBef>
                  <a:buClr>
                    <a:srgbClr val="BCABAB"/>
                  </a:buClr>
                  <a:buSzPct val="85000"/>
                  <a:buFont typeface="Wingdings 2" pitchFamily="2" charset="2"/>
                  <a:buChar char="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spcBef>
                    <a:spcPts val="375"/>
                  </a:spcBef>
                  <a:buClr>
                    <a:srgbClr val="524733"/>
                  </a:buClr>
                  <a:buSzPct val="80000"/>
                  <a:buFont typeface="Wingdings 2" pitchFamily="2" charset="2"/>
                  <a:buChar char="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spcBef>
                    <a:spcPts val="375"/>
                  </a:spcBef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None/>
                </a:pPr>
                <a:r>
                  <a:rPr lang="en-US" altLang="en-US" sz="1600"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  <a:endParaRPr lang="en-US" altLang="en-US" sz="180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cxnSp>
            <p:nvCxnSpPr>
              <p:cNvPr id="58" name="AutoShape 41">
                <a:extLst>
                  <a:ext uri="{FF2B5EF4-FFF2-40B4-BE49-F238E27FC236}">
                    <a16:creationId xmlns:a16="http://schemas.microsoft.com/office/drawing/2014/main" id="{46BBC574-7358-B74A-BFA6-0A93149F5089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1562488" y="1235297"/>
                <a:ext cx="1782383" cy="4702949"/>
              </a:xfrm>
              <a:prstGeom prst="straightConnector1">
                <a:avLst/>
              </a:prstGeom>
              <a:noFill/>
              <a:ln w="5080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59" name="Line 42">
                <a:extLst>
                  <a:ext uri="{FF2B5EF4-FFF2-40B4-BE49-F238E27FC236}">
                    <a16:creationId xmlns:a16="http://schemas.microsoft.com/office/drawing/2014/main" id="{2DC601A7-7433-A649-9036-B1BDB169325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14660" y="4743633"/>
                <a:ext cx="300282" cy="845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0" name="Text Box 43">
                <a:extLst>
                  <a:ext uri="{FF2B5EF4-FFF2-40B4-BE49-F238E27FC236}">
                    <a16:creationId xmlns:a16="http://schemas.microsoft.com/office/drawing/2014/main" id="{F9935828-60E3-5A45-AA6A-B58F79A8A82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739547" y="4529522"/>
                <a:ext cx="535921" cy="377150"/>
              </a:xfrm>
              <a:prstGeom prst="rect">
                <a:avLst/>
              </a:prstGeom>
              <a:noFill/>
              <a:ln w="9525">
                <a:solidFill>
                  <a:srgbClr val="FFFFFF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spcBef>
                    <a:spcPts val="575"/>
                  </a:spcBef>
                  <a:buClr>
                    <a:schemeClr val="accent1"/>
                  </a:buClr>
                  <a:buSzPct val="85000"/>
                  <a:buFont typeface="Wingdings 2" pitchFamily="2" charset="2"/>
                  <a:buChar char=""/>
                  <a:defRPr sz="26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1pPr>
                <a:lvl2pPr marL="742950" indent="-285750" eaLnBrk="0" hangingPunct="0">
                  <a:spcBef>
                    <a:spcPts val="375"/>
                  </a:spcBef>
                  <a:buClr>
                    <a:schemeClr val="accent2"/>
                  </a:buClr>
                  <a:buSzPct val="85000"/>
                  <a:buFont typeface="Wingdings 2" pitchFamily="2" charset="2"/>
                  <a:buChar char=""/>
                  <a:defRPr sz="24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2pPr>
                <a:lvl3pPr marL="1143000" indent="-228600" eaLnBrk="0" hangingPunct="0">
                  <a:spcBef>
                    <a:spcPts val="375"/>
                  </a:spcBef>
                  <a:buClr>
                    <a:srgbClr val="BCABAB"/>
                  </a:buClr>
                  <a:buSzPct val="85000"/>
                  <a:buFont typeface="Wingdings 2" pitchFamily="2" charset="2"/>
                  <a:buChar char="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3pPr>
                <a:lvl4pPr marL="1600200" indent="-228600" eaLnBrk="0" hangingPunct="0">
                  <a:spcBef>
                    <a:spcPts val="375"/>
                  </a:spcBef>
                  <a:buClr>
                    <a:srgbClr val="524733"/>
                  </a:buClr>
                  <a:buSzPct val="80000"/>
                  <a:buFont typeface="Wingdings 2" pitchFamily="2" charset="2"/>
                  <a:buChar char="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4pPr>
                <a:lvl5pPr marL="2057400" indent="-228600" eaLnBrk="0" hangingPunct="0">
                  <a:spcBef>
                    <a:spcPts val="375"/>
                  </a:spcBef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ts val="375"/>
                  </a:spcBef>
                  <a:spcAft>
                    <a:spcPct val="0"/>
                  </a:spcAft>
                  <a:buClr>
                    <a:srgbClr val="524733"/>
                  </a:buClr>
                  <a:buChar char="o"/>
                  <a:defRPr sz="2000">
                    <a:solidFill>
                      <a:schemeClr val="tx1"/>
                    </a:solidFill>
                    <a:latin typeface="Franklin Gothic Book" panose="020B05030201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None/>
                </a:pPr>
                <a:r>
                  <a:rPr lang="en-US" altLang="en-US" sz="1600">
                    <a:latin typeface="Calibri" panose="020F0502020204030204" pitchFamily="34" charset="0"/>
                    <a:cs typeface="Calibri" panose="020F0502020204030204" pitchFamily="34" charset="0"/>
                  </a:rPr>
                  <a:t>1</a:t>
                </a:r>
                <a:endParaRPr lang="en-US" altLang="en-US" sz="180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1" name="Line 44">
                <a:extLst>
                  <a:ext uri="{FF2B5EF4-FFF2-40B4-BE49-F238E27FC236}">
                    <a16:creationId xmlns:a16="http://schemas.microsoft.com/office/drawing/2014/main" id="{CBA01DCE-41DC-8E42-AA96-47C3EBDF34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445668" y="4752085"/>
                <a:ext cx="353786" cy="1142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cxnSp>
            <p:nvCxnSpPr>
              <p:cNvPr id="62" name="AutoShape 45">
                <a:extLst>
                  <a:ext uri="{FF2B5EF4-FFF2-40B4-BE49-F238E27FC236}">
                    <a16:creationId xmlns:a16="http://schemas.microsoft.com/office/drawing/2014/main" id="{41BBD8D8-6FDB-264D-AA52-03305C9A6600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 flipV="1">
                <a:off x="5791200" y="1207057"/>
                <a:ext cx="1785369" cy="4702948"/>
              </a:xfrm>
              <a:prstGeom prst="straightConnector1">
                <a:avLst/>
              </a:prstGeom>
              <a:noFill/>
              <a:ln w="50800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63" name="Line 47">
                <a:extLst>
                  <a:ext uri="{FF2B5EF4-FFF2-40B4-BE49-F238E27FC236}">
                    <a16:creationId xmlns:a16="http://schemas.microsoft.com/office/drawing/2014/main" id="{1E9A2187-68F3-FE44-AAE1-6290171B09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45368" y="3772928"/>
                <a:ext cx="629263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 type="triangle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0" name="Text Box 43">
              <a:extLst>
                <a:ext uri="{FF2B5EF4-FFF2-40B4-BE49-F238E27FC236}">
                  <a16:creationId xmlns:a16="http://schemas.microsoft.com/office/drawing/2014/main" id="{4690B628-1822-994C-BF04-5DCD1D98225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49364" y="4343399"/>
              <a:ext cx="2217724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 b="1" dirty="0">
                  <a:solidFill>
                    <a:srgbClr val="9F293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Initial Analysis</a:t>
              </a:r>
            </a:p>
          </p:txBody>
        </p:sp>
        <p:sp>
          <p:nvSpPr>
            <p:cNvPr id="12" name="Text Box 43">
              <a:extLst>
                <a:ext uri="{FF2B5EF4-FFF2-40B4-BE49-F238E27FC236}">
                  <a16:creationId xmlns:a16="http://schemas.microsoft.com/office/drawing/2014/main" id="{246B5AA0-4C07-3145-8B62-9455A1E6E3F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019739" y="4343399"/>
              <a:ext cx="2808722" cy="380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1400" b="1" dirty="0">
                  <a:solidFill>
                    <a:srgbClr val="9F2936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Measurement and Evaluation</a:t>
              </a:r>
            </a:p>
          </p:txBody>
        </p:sp>
        <p:sp>
          <p:nvSpPr>
            <p:cNvPr id="14" name="Text Box 10">
              <a:extLst>
                <a:ext uri="{FF2B5EF4-FFF2-40B4-BE49-F238E27FC236}">
                  <a16:creationId xmlns:a16="http://schemas.microsoft.com/office/drawing/2014/main" id="{D717B269-9B7A-A04B-85C5-B92A4D890E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57400" y="5181600"/>
              <a:ext cx="2489200" cy="30480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spcAft>
                  <a:spcPts val="1000"/>
                </a:spcAft>
                <a:buClrTx/>
                <a:buSzTx/>
                <a:buNone/>
              </a:pPr>
              <a:r>
                <a:rPr lang="en-US" altLang="en-US" sz="1200" dirty="0">
                  <a:latin typeface="Calibri" panose="020F0502020204030204" pitchFamily="34" charset="0"/>
                  <a:cs typeface="Calibri" panose="020F0502020204030204" pitchFamily="34" charset="0"/>
                </a:rPr>
                <a:t>Input Needs</a:t>
              </a:r>
              <a:endParaRPr lang="en-US" altLang="en-US" sz="18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Text Box 10">
              <a:extLst>
                <a:ext uri="{FF2B5EF4-FFF2-40B4-BE49-F238E27FC236}">
                  <a16:creationId xmlns:a16="http://schemas.microsoft.com/office/drawing/2014/main" id="{838F2975-5B7E-CB45-A9E4-261D32B008E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29200" y="5181600"/>
              <a:ext cx="228600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spcAft>
                  <a:spcPts val="1000"/>
                </a:spcAft>
                <a:buClrTx/>
                <a:buSzTx/>
                <a:buNone/>
              </a:pPr>
              <a:r>
                <a:rPr lang="en-US" altLang="en-US" sz="1200" dirty="0">
                  <a:latin typeface="Calibri" panose="020F0502020204030204" pitchFamily="34" charset="0"/>
                  <a:cs typeface="Calibri" panose="020F0502020204030204" pitchFamily="34" charset="0"/>
                </a:rPr>
                <a:t>Input Objectives</a:t>
              </a:r>
              <a:endParaRPr lang="en-US" altLang="en-US" sz="18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Text Box 10">
              <a:extLst>
                <a:ext uri="{FF2B5EF4-FFF2-40B4-BE49-F238E27FC236}">
                  <a16:creationId xmlns:a16="http://schemas.microsoft.com/office/drawing/2014/main" id="{63C36F73-9DED-0545-8E6D-49CED28D64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72400" y="5181600"/>
              <a:ext cx="2489200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spcAft>
                  <a:spcPts val="1000"/>
                </a:spcAft>
                <a:buClrTx/>
                <a:buSzTx/>
                <a:buNone/>
              </a:pPr>
              <a:r>
                <a:rPr lang="en-US" altLang="en-US" sz="1200" dirty="0">
                  <a:latin typeface="Calibri" panose="020F0502020204030204" pitchFamily="34" charset="0"/>
                  <a:cs typeface="Calibri" panose="020F0502020204030204" pitchFamily="34" charset="0"/>
                </a:rPr>
                <a:t>Input</a:t>
              </a:r>
              <a:endParaRPr lang="en-US" altLang="en-US" sz="18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" name="Text Box 40">
              <a:extLst>
                <a:ext uri="{FF2B5EF4-FFF2-40B4-BE49-F238E27FC236}">
                  <a16:creationId xmlns:a16="http://schemas.microsoft.com/office/drawing/2014/main" id="{F917C873-7C37-AC43-9C25-CC0611FFA34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72001" y="5181601"/>
              <a:ext cx="536575" cy="377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spcAft>
                  <a:spcPts val="1000"/>
                </a:spcAft>
                <a:buClrTx/>
                <a:buSzTx/>
                <a:buNone/>
              </a:pPr>
              <a:r>
                <a:rPr lang="en-US" altLang="en-US" sz="1600">
                  <a:latin typeface="Calibri" panose="020F0502020204030204" pitchFamily="34" charset="0"/>
                  <a:cs typeface="Calibri" panose="020F0502020204030204" pitchFamily="34" charset="0"/>
                </a:rPr>
                <a:t>0</a:t>
              </a:r>
              <a:endParaRPr lang="en-US" altLang="en-US" sz="18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Text Box 40">
              <a:extLst>
                <a:ext uri="{FF2B5EF4-FFF2-40B4-BE49-F238E27FC236}">
                  <a16:creationId xmlns:a16="http://schemas.microsoft.com/office/drawing/2014/main" id="{93CE3D7C-85E2-FD45-875A-6BE5510BB9F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86601" y="5181601"/>
              <a:ext cx="536575" cy="377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ts val="575"/>
                </a:spcBef>
                <a:buClr>
                  <a:schemeClr val="accent1"/>
                </a:buClr>
                <a:buSzPct val="85000"/>
                <a:buFont typeface="Wingdings 2" pitchFamily="2" charset="2"/>
                <a:buChar char=""/>
                <a:defRPr sz="26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1pPr>
              <a:lvl2pPr marL="742950" indent="-285750" eaLnBrk="0" hangingPunct="0">
                <a:spcBef>
                  <a:spcPts val="375"/>
                </a:spcBef>
                <a:buClr>
                  <a:schemeClr val="accent2"/>
                </a:buClr>
                <a:buSzPct val="85000"/>
                <a:buFont typeface="Wingdings 2" pitchFamily="2" charset="2"/>
                <a:buChar char=""/>
                <a:defRPr sz="24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2pPr>
              <a:lvl3pPr marL="1143000" indent="-228600" eaLnBrk="0" hangingPunct="0">
                <a:spcBef>
                  <a:spcPts val="375"/>
                </a:spcBef>
                <a:buClr>
                  <a:srgbClr val="BCABAB"/>
                </a:buClr>
                <a:buSzPct val="85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3pPr>
              <a:lvl4pPr marL="1600200" indent="-228600" eaLnBrk="0" hangingPunct="0">
                <a:spcBef>
                  <a:spcPts val="375"/>
                </a:spcBef>
                <a:buClr>
                  <a:srgbClr val="524733"/>
                </a:buClr>
                <a:buSzPct val="80000"/>
                <a:buFont typeface="Wingdings 2" pitchFamily="2" charset="2"/>
                <a:buChar char="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4pPr>
              <a:lvl5pPr marL="2057400" indent="-228600" eaLnBrk="0" hangingPunct="0">
                <a:spcBef>
                  <a:spcPts val="375"/>
                </a:spcBef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ts val="375"/>
                </a:spcBef>
                <a:spcAft>
                  <a:spcPct val="0"/>
                </a:spcAft>
                <a:buClr>
                  <a:srgbClr val="524733"/>
                </a:buClr>
                <a:buChar char="o"/>
                <a:defRPr sz="2000">
                  <a:solidFill>
                    <a:schemeClr val="tx1"/>
                  </a:solidFill>
                  <a:latin typeface="Franklin Gothic Book" panose="020B05030201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spcAft>
                  <a:spcPts val="1000"/>
                </a:spcAft>
                <a:buClrTx/>
                <a:buSzTx/>
                <a:buNone/>
              </a:pPr>
              <a:r>
                <a:rPr lang="en-US" altLang="en-US" sz="1600" dirty="0">
                  <a:latin typeface="Calibri" panose="020F0502020204030204" pitchFamily="34" charset="0"/>
                  <a:cs typeface="Calibri" panose="020F0502020204030204" pitchFamily="34" charset="0"/>
                </a:rPr>
                <a:t>0</a:t>
              </a:r>
              <a:endParaRPr lang="en-US" altLang="en-US" sz="18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9" name="Line 42">
              <a:extLst>
                <a:ext uri="{FF2B5EF4-FFF2-40B4-BE49-F238E27FC236}">
                  <a16:creationId xmlns:a16="http://schemas.microsoft.com/office/drawing/2014/main" id="{CA1B1094-327A-D044-9B93-FA63C90994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84779" y="5334000"/>
              <a:ext cx="282547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" name="Line 42">
              <a:extLst>
                <a:ext uri="{FF2B5EF4-FFF2-40B4-BE49-F238E27FC236}">
                  <a16:creationId xmlns:a16="http://schemas.microsoft.com/office/drawing/2014/main" id="{7D0F4515-CF54-3C42-83CF-31CA69DBEC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82641" y="5334000"/>
              <a:ext cx="289685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80D667AC-C1AE-5E48-A64B-FBF2FFDCD59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1905000" y="5105400"/>
              <a:ext cx="8382000" cy="0"/>
            </a:xfrm>
            <a:prstGeom prst="line">
              <a:avLst/>
            </a:prstGeom>
            <a:noFill/>
            <a:ln w="3175">
              <a:solidFill>
                <a:srgbClr val="7F7F7F"/>
              </a:solidFill>
              <a:prstDash val="dash"/>
              <a:round/>
              <a:headEnd/>
              <a:tailEnd/>
            </a:ln>
            <a:effectLst>
              <a:outerShdw blurRad="38100" dist="25400" dir="5400000" algn="t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pic>
        <p:nvPicPr>
          <p:cNvPr id="64" name="Picture 2" descr="INSTITI ">
            <a:extLst>
              <a:ext uri="{FF2B5EF4-FFF2-40B4-BE49-F238E27FC236}">
                <a16:creationId xmlns:a16="http://schemas.microsoft.com/office/drawing/2014/main" id="{ECBAEF15-D6A3-7A4C-9221-346261ADF2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331267"/>
            <a:ext cx="1399176" cy="200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05788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1B91595-DF01-4E8B-80BF-B812BA9BFD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5346694"/>
            <a:ext cx="10447252" cy="1511306"/>
          </a:xfrm>
          <a:custGeom>
            <a:avLst/>
            <a:gdLst>
              <a:gd name="connsiteX0" fmla="*/ 0 w 10447252"/>
              <a:gd name="connsiteY0" fmla="*/ 0 h 1511306"/>
              <a:gd name="connsiteX1" fmla="*/ 3100647 w 10447252"/>
              <a:gd name="connsiteY1" fmla="*/ 0 h 1511306"/>
              <a:gd name="connsiteX2" fmla="*/ 3292695 w 10447252"/>
              <a:gd name="connsiteY2" fmla="*/ 0 h 1511306"/>
              <a:gd name="connsiteX3" fmla="*/ 3340133 w 10447252"/>
              <a:gd name="connsiteY3" fmla="*/ 0 h 1511306"/>
              <a:gd name="connsiteX4" fmla="*/ 4310215 w 10447252"/>
              <a:gd name="connsiteY4" fmla="*/ 0 h 1511306"/>
              <a:gd name="connsiteX5" fmla="*/ 5506390 w 10447252"/>
              <a:gd name="connsiteY5" fmla="*/ 0 h 1511306"/>
              <a:gd name="connsiteX6" fmla="*/ 5506390 w 10447252"/>
              <a:gd name="connsiteY6" fmla="*/ 2544 h 1511306"/>
              <a:gd name="connsiteX7" fmla="*/ 5901778 w 10447252"/>
              <a:gd name="connsiteY7" fmla="*/ 2544 h 1511306"/>
              <a:gd name="connsiteX8" fmla="*/ 5901778 w 10447252"/>
              <a:gd name="connsiteY8" fmla="*/ 0 h 1511306"/>
              <a:gd name="connsiteX9" fmla="*/ 10447252 w 10447252"/>
              <a:gd name="connsiteY9" fmla="*/ 0 h 1511306"/>
              <a:gd name="connsiteX10" fmla="*/ 9749635 w 10447252"/>
              <a:gd name="connsiteY10" fmla="*/ 1511301 h 1511306"/>
              <a:gd name="connsiteX11" fmla="*/ 5901779 w 10447252"/>
              <a:gd name="connsiteY11" fmla="*/ 1511301 h 1511306"/>
              <a:gd name="connsiteX12" fmla="*/ 5901779 w 10447252"/>
              <a:gd name="connsiteY12" fmla="*/ 1511304 h 1511306"/>
              <a:gd name="connsiteX13" fmla="*/ 5506390 w 10447252"/>
              <a:gd name="connsiteY13" fmla="*/ 1511304 h 1511306"/>
              <a:gd name="connsiteX14" fmla="*/ 5506390 w 10447252"/>
              <a:gd name="connsiteY14" fmla="*/ 1511306 h 1511306"/>
              <a:gd name="connsiteX15" fmla="*/ 4434058 w 10447252"/>
              <a:gd name="connsiteY15" fmla="*/ 1511306 h 1511306"/>
              <a:gd name="connsiteX16" fmla="*/ 4319855 w 10447252"/>
              <a:gd name="connsiteY16" fmla="*/ 1511306 h 1511306"/>
              <a:gd name="connsiteX17" fmla="*/ 4310215 w 10447252"/>
              <a:gd name="connsiteY17" fmla="*/ 1511306 h 1511306"/>
              <a:gd name="connsiteX18" fmla="*/ 3340133 w 10447252"/>
              <a:gd name="connsiteY18" fmla="*/ 1511306 h 1511306"/>
              <a:gd name="connsiteX19" fmla="*/ 3292695 w 10447252"/>
              <a:gd name="connsiteY19" fmla="*/ 1511306 h 1511306"/>
              <a:gd name="connsiteX20" fmla="*/ 3100647 w 10447252"/>
              <a:gd name="connsiteY20" fmla="*/ 1511306 h 1511306"/>
              <a:gd name="connsiteX21" fmla="*/ 0 w 10447252"/>
              <a:gd name="connsiteY21" fmla="*/ 1511306 h 1511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447252" h="1511306">
                <a:moveTo>
                  <a:pt x="0" y="0"/>
                </a:moveTo>
                <a:lnTo>
                  <a:pt x="3100647" y="0"/>
                </a:lnTo>
                <a:lnTo>
                  <a:pt x="3292695" y="0"/>
                </a:lnTo>
                <a:lnTo>
                  <a:pt x="3340133" y="0"/>
                </a:lnTo>
                <a:lnTo>
                  <a:pt x="4310215" y="0"/>
                </a:lnTo>
                <a:lnTo>
                  <a:pt x="5506390" y="0"/>
                </a:lnTo>
                <a:lnTo>
                  <a:pt x="5506390" y="2544"/>
                </a:lnTo>
                <a:lnTo>
                  <a:pt x="5901778" y="2544"/>
                </a:lnTo>
                <a:lnTo>
                  <a:pt x="5901778" y="0"/>
                </a:lnTo>
                <a:lnTo>
                  <a:pt x="10447252" y="0"/>
                </a:lnTo>
                <a:lnTo>
                  <a:pt x="9749635" y="1511301"/>
                </a:lnTo>
                <a:lnTo>
                  <a:pt x="5901779" y="1511301"/>
                </a:lnTo>
                <a:lnTo>
                  <a:pt x="5901779" y="1511304"/>
                </a:lnTo>
                <a:lnTo>
                  <a:pt x="5506390" y="1511304"/>
                </a:lnTo>
                <a:lnTo>
                  <a:pt x="5506390" y="1511306"/>
                </a:lnTo>
                <a:lnTo>
                  <a:pt x="4434058" y="1511306"/>
                </a:lnTo>
                <a:lnTo>
                  <a:pt x="4319855" y="1511306"/>
                </a:lnTo>
                <a:lnTo>
                  <a:pt x="4310215" y="1511306"/>
                </a:lnTo>
                <a:lnTo>
                  <a:pt x="3340133" y="1511306"/>
                </a:lnTo>
                <a:lnTo>
                  <a:pt x="3292695" y="1511306"/>
                </a:lnTo>
                <a:lnTo>
                  <a:pt x="3100647" y="1511306"/>
                </a:lnTo>
                <a:lnTo>
                  <a:pt x="0" y="1511306"/>
                </a:lnTo>
                <a:close/>
              </a:path>
            </a:pathLst>
          </a:custGeom>
          <a:solidFill>
            <a:srgbClr val="DDDC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AC533DD-1CF6-4A33-852D-3877441533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62891" y="5346700"/>
            <a:ext cx="2329109" cy="1511301"/>
          </a:xfrm>
          <a:custGeom>
            <a:avLst/>
            <a:gdLst>
              <a:gd name="connsiteX0" fmla="*/ 697617 w 2329109"/>
              <a:gd name="connsiteY0" fmla="*/ 0 h 1511301"/>
              <a:gd name="connsiteX1" fmla="*/ 2329109 w 2329109"/>
              <a:gd name="connsiteY1" fmla="*/ 0 h 1511301"/>
              <a:gd name="connsiteX2" fmla="*/ 2329109 w 2329109"/>
              <a:gd name="connsiteY2" fmla="*/ 1511301 h 1511301"/>
              <a:gd name="connsiteX3" fmla="*/ 0 w 2329109"/>
              <a:gd name="connsiteY3" fmla="*/ 1511301 h 1511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29109" h="1511301">
                <a:moveTo>
                  <a:pt x="697617" y="0"/>
                </a:moveTo>
                <a:lnTo>
                  <a:pt x="2329109" y="0"/>
                </a:lnTo>
                <a:lnTo>
                  <a:pt x="2329109" y="1511301"/>
                </a:lnTo>
                <a:lnTo>
                  <a:pt x="0" y="1511301"/>
                </a:lnTo>
                <a:close/>
              </a:path>
            </a:pathLst>
          </a:custGeom>
          <a:solidFill>
            <a:srgbClr val="404040">
              <a:alpha val="8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186E19C-4DC5-4BC9-9C8E-0F30F735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5690304"/>
            <a:ext cx="10447252" cy="83023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1" dirty="0"/>
              <a:t>Challenge #2 Post Program Data Collection</a:t>
            </a:r>
          </a:p>
        </p:txBody>
      </p:sp>
      <p:sp>
        <p:nvSpPr>
          <p:cNvPr id="7" name="Slide Number Placeholder 7">
            <a:extLst>
              <a:ext uri="{FF2B5EF4-FFF2-40B4-BE49-F238E27FC236}">
                <a16:creationId xmlns:a16="http://schemas.microsoft.com/office/drawing/2014/main" id="{F8A939E3-4FCD-9E46-9759-D80895B32BD3}"/>
              </a:ext>
            </a:extLst>
          </p:cNvPr>
          <p:cNvSpPr txBox="1">
            <a:spLocks/>
          </p:cNvSpPr>
          <p:nvPr/>
        </p:nvSpPr>
        <p:spPr>
          <a:xfrm>
            <a:off x="11004550" y="6492875"/>
            <a:ext cx="118745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spcAft>
                <a:spcPts val="600"/>
              </a:spcAft>
              <a:defRPr/>
            </a:pPr>
            <a:fld id="{6C87D5E4-4A75-4C06-B0FE-F348C1B1AF83}" type="slidenum">
              <a:rPr lang="en-US" smtClean="0">
                <a:solidFill>
                  <a:schemeClr val="bg1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21</a:t>
            </a:fld>
            <a:endParaRPr lang="en-US" dirty="0">
              <a:solidFill>
                <a:schemeClr val="bg1"/>
              </a:solidFill>
              <a:latin typeface="Calibri" panose="020F0502020204030204"/>
            </a:endParaRPr>
          </a:p>
        </p:txBody>
      </p:sp>
      <p:graphicFrame>
        <p:nvGraphicFramePr>
          <p:cNvPr id="37" name="Table 4">
            <a:extLst>
              <a:ext uri="{FF2B5EF4-FFF2-40B4-BE49-F238E27FC236}">
                <a16:creationId xmlns:a16="http://schemas.microsoft.com/office/drawing/2014/main" id="{FA8AF0CC-73CE-744C-B0F8-F4BFD1C6A7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6530042"/>
              </p:ext>
            </p:extLst>
          </p:nvPr>
        </p:nvGraphicFramePr>
        <p:xfrm>
          <a:off x="2033601" y="381000"/>
          <a:ext cx="7607299" cy="47548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671999">
                  <a:extLst>
                    <a:ext uri="{9D8B030D-6E8A-4147-A177-3AD203B41FA5}">
                      <a16:colId xmlns:a16="http://schemas.microsoft.com/office/drawing/2014/main" val="1606984483"/>
                    </a:ext>
                  </a:extLst>
                </a:gridCol>
                <a:gridCol w="770036">
                  <a:extLst>
                    <a:ext uri="{9D8B030D-6E8A-4147-A177-3AD203B41FA5}">
                      <a16:colId xmlns:a16="http://schemas.microsoft.com/office/drawing/2014/main" val="3563470698"/>
                    </a:ext>
                  </a:extLst>
                </a:gridCol>
                <a:gridCol w="541316">
                  <a:extLst>
                    <a:ext uri="{9D8B030D-6E8A-4147-A177-3AD203B41FA5}">
                      <a16:colId xmlns:a16="http://schemas.microsoft.com/office/drawing/2014/main" val="2562016081"/>
                    </a:ext>
                  </a:extLst>
                </a:gridCol>
                <a:gridCol w="541316">
                  <a:extLst>
                    <a:ext uri="{9D8B030D-6E8A-4147-A177-3AD203B41FA5}">
                      <a16:colId xmlns:a16="http://schemas.microsoft.com/office/drawing/2014/main" val="3628300929"/>
                    </a:ext>
                  </a:extLst>
                </a:gridCol>
                <a:gridCol w="541316">
                  <a:extLst>
                    <a:ext uri="{9D8B030D-6E8A-4147-A177-3AD203B41FA5}">
                      <a16:colId xmlns:a16="http://schemas.microsoft.com/office/drawing/2014/main" val="1970667361"/>
                    </a:ext>
                  </a:extLst>
                </a:gridCol>
                <a:gridCol w="541316">
                  <a:extLst>
                    <a:ext uri="{9D8B030D-6E8A-4147-A177-3AD203B41FA5}">
                      <a16:colId xmlns:a16="http://schemas.microsoft.com/office/drawing/2014/main" val="13281688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Method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Level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688321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Surveys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85750" indent="-285750" algn="ctr">
                        <a:buFont typeface="Wingdings" pitchFamily="2" charset="2"/>
                        <a:buChar char="ü"/>
                      </a:pP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710961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Questionnaires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85750" indent="-285750" algn="ctr">
                        <a:buFont typeface="Wingdings" pitchFamily="2" charset="2"/>
                        <a:buChar char="ü"/>
                      </a:pP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966410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Observation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85750" indent="-285750" algn="ctr">
                        <a:buFont typeface="Wingdings" pitchFamily="2" charset="2"/>
                        <a:buChar char="ü"/>
                      </a:pP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405603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Interviews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85750" indent="-285750" algn="ctr">
                        <a:buFont typeface="Wingdings" pitchFamily="2" charset="2"/>
                        <a:buChar char="ü"/>
                      </a:pP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500142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Focus groups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85750" indent="-285750" algn="ctr">
                        <a:buFont typeface="Wingdings" pitchFamily="2" charset="2"/>
                        <a:buChar char="ü"/>
                      </a:pPr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31043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Tests/Quizzes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722363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Demonstrations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621134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Simulations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898022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Action plan/Improvement plan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236928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Performance contracting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609788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Performance monitoring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200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dirty="0"/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83930576"/>
                  </a:ext>
                </a:extLst>
              </a:tr>
            </a:tbl>
          </a:graphicData>
        </a:graphic>
      </p:graphicFrame>
      <p:grpSp>
        <p:nvGrpSpPr>
          <p:cNvPr id="10" name="Group 9">
            <a:extLst>
              <a:ext uri="{FF2B5EF4-FFF2-40B4-BE49-F238E27FC236}">
                <a16:creationId xmlns:a16="http://schemas.microsoft.com/office/drawing/2014/main" id="{5BE0C34F-C7F9-2945-B4A6-64D6BFDFC9C1}"/>
              </a:ext>
            </a:extLst>
          </p:cNvPr>
          <p:cNvGrpSpPr/>
          <p:nvPr/>
        </p:nvGrpSpPr>
        <p:grpSpPr>
          <a:xfrm>
            <a:off x="7620000" y="836475"/>
            <a:ext cx="1993575" cy="4225460"/>
            <a:chOff x="7582606" y="942280"/>
            <a:chExt cx="1993575" cy="4225460"/>
          </a:xfrm>
        </p:grpSpPr>
        <p:pic>
          <p:nvPicPr>
            <p:cNvPr id="9" name="Graphic 8" descr="Checkmark with solid fill">
              <a:extLst>
                <a:ext uri="{FF2B5EF4-FFF2-40B4-BE49-F238E27FC236}">
                  <a16:creationId xmlns:a16="http://schemas.microsoft.com/office/drawing/2014/main" id="{34A98AB4-FD40-A04E-B4BB-43DE1ACADF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582606" y="963690"/>
              <a:ext cx="381000" cy="381000"/>
            </a:xfrm>
            <a:prstGeom prst="rect">
              <a:avLst/>
            </a:prstGeom>
          </p:spPr>
        </p:pic>
        <p:pic>
          <p:nvPicPr>
            <p:cNvPr id="12" name="Graphic 11" descr="Checkmark with solid fill">
              <a:extLst>
                <a:ext uri="{FF2B5EF4-FFF2-40B4-BE49-F238E27FC236}">
                  <a16:creationId xmlns:a16="http://schemas.microsoft.com/office/drawing/2014/main" id="{A207AD10-A888-6E46-A738-EBF4CD70C36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582606" y="1344690"/>
              <a:ext cx="381000" cy="381000"/>
            </a:xfrm>
            <a:prstGeom prst="rect">
              <a:avLst/>
            </a:prstGeom>
          </p:spPr>
        </p:pic>
        <p:pic>
          <p:nvPicPr>
            <p:cNvPr id="14" name="Graphic 13" descr="Checkmark with solid fill">
              <a:extLst>
                <a:ext uri="{FF2B5EF4-FFF2-40B4-BE49-F238E27FC236}">
                  <a16:creationId xmlns:a16="http://schemas.microsoft.com/office/drawing/2014/main" id="{1F688858-7B0C-A047-89E8-F84A94F169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582606" y="2060970"/>
              <a:ext cx="381000" cy="381000"/>
            </a:xfrm>
            <a:prstGeom prst="rect">
              <a:avLst/>
            </a:prstGeom>
          </p:spPr>
        </p:pic>
        <p:pic>
          <p:nvPicPr>
            <p:cNvPr id="15" name="Graphic 14" descr="Checkmark with solid fill">
              <a:extLst>
                <a:ext uri="{FF2B5EF4-FFF2-40B4-BE49-F238E27FC236}">
                  <a16:creationId xmlns:a16="http://schemas.microsoft.com/office/drawing/2014/main" id="{1CD54EC9-351E-714F-A22B-399BCBFCFDC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582606" y="2433462"/>
              <a:ext cx="381000" cy="381000"/>
            </a:xfrm>
            <a:prstGeom prst="rect">
              <a:avLst/>
            </a:prstGeom>
          </p:spPr>
        </p:pic>
        <p:pic>
          <p:nvPicPr>
            <p:cNvPr id="16" name="Graphic 15" descr="Checkmark with solid fill">
              <a:extLst>
                <a:ext uri="{FF2B5EF4-FFF2-40B4-BE49-F238E27FC236}">
                  <a16:creationId xmlns:a16="http://schemas.microsoft.com/office/drawing/2014/main" id="{96304518-4947-6442-8D65-2DE72CEB867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51529" y="942280"/>
              <a:ext cx="381000" cy="381000"/>
            </a:xfrm>
            <a:prstGeom prst="rect">
              <a:avLst/>
            </a:prstGeom>
          </p:spPr>
        </p:pic>
        <p:pic>
          <p:nvPicPr>
            <p:cNvPr id="17" name="Graphic 16" descr="Checkmark with solid fill">
              <a:extLst>
                <a:ext uri="{FF2B5EF4-FFF2-40B4-BE49-F238E27FC236}">
                  <a16:creationId xmlns:a16="http://schemas.microsoft.com/office/drawing/2014/main" id="{EAFEA814-8BBA-E449-9ABF-49EA89A782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51529" y="1323280"/>
              <a:ext cx="381000" cy="381000"/>
            </a:xfrm>
            <a:prstGeom prst="rect">
              <a:avLst/>
            </a:prstGeom>
          </p:spPr>
        </p:pic>
        <p:pic>
          <p:nvPicPr>
            <p:cNvPr id="18" name="Graphic 17" descr="Checkmark with solid fill">
              <a:extLst>
                <a:ext uri="{FF2B5EF4-FFF2-40B4-BE49-F238E27FC236}">
                  <a16:creationId xmlns:a16="http://schemas.microsoft.com/office/drawing/2014/main" id="{0F1D9F8E-52EB-7143-AC89-1746109D3F3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51529" y="2039560"/>
              <a:ext cx="381000" cy="381000"/>
            </a:xfrm>
            <a:prstGeom prst="rect">
              <a:avLst/>
            </a:prstGeom>
          </p:spPr>
        </p:pic>
        <p:pic>
          <p:nvPicPr>
            <p:cNvPr id="19" name="Graphic 18" descr="Checkmark with solid fill">
              <a:extLst>
                <a:ext uri="{FF2B5EF4-FFF2-40B4-BE49-F238E27FC236}">
                  <a16:creationId xmlns:a16="http://schemas.microsoft.com/office/drawing/2014/main" id="{A02754AD-D23E-8140-BBCE-B22AE72667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51529" y="2433461"/>
              <a:ext cx="381000" cy="381000"/>
            </a:xfrm>
            <a:prstGeom prst="rect">
              <a:avLst/>
            </a:prstGeom>
          </p:spPr>
        </p:pic>
        <p:pic>
          <p:nvPicPr>
            <p:cNvPr id="20" name="Graphic 19" descr="Checkmark with solid fill">
              <a:extLst>
                <a:ext uri="{FF2B5EF4-FFF2-40B4-BE49-F238E27FC236}">
                  <a16:creationId xmlns:a16="http://schemas.microsoft.com/office/drawing/2014/main" id="{AB2ABE98-3B1D-9D4C-B5D8-9FB48EDBB67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556489" y="942280"/>
              <a:ext cx="381000" cy="381000"/>
            </a:xfrm>
            <a:prstGeom prst="rect">
              <a:avLst/>
            </a:prstGeom>
          </p:spPr>
        </p:pic>
        <p:pic>
          <p:nvPicPr>
            <p:cNvPr id="21" name="Graphic 20" descr="Checkmark with solid fill">
              <a:extLst>
                <a:ext uri="{FF2B5EF4-FFF2-40B4-BE49-F238E27FC236}">
                  <a16:creationId xmlns:a16="http://schemas.microsoft.com/office/drawing/2014/main" id="{6D2C25DD-D90B-3B40-B978-16A61A0BE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556489" y="1323280"/>
              <a:ext cx="381000" cy="381000"/>
            </a:xfrm>
            <a:prstGeom prst="rect">
              <a:avLst/>
            </a:prstGeom>
          </p:spPr>
        </p:pic>
        <p:pic>
          <p:nvPicPr>
            <p:cNvPr id="22" name="Graphic 21" descr="Checkmark with solid fill">
              <a:extLst>
                <a:ext uri="{FF2B5EF4-FFF2-40B4-BE49-F238E27FC236}">
                  <a16:creationId xmlns:a16="http://schemas.microsoft.com/office/drawing/2014/main" id="{85AAB4BB-66E4-984F-9E17-DC33DEF658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556489" y="2039560"/>
              <a:ext cx="381000" cy="381000"/>
            </a:xfrm>
            <a:prstGeom prst="rect">
              <a:avLst/>
            </a:prstGeom>
          </p:spPr>
        </p:pic>
        <p:pic>
          <p:nvPicPr>
            <p:cNvPr id="23" name="Graphic 22" descr="Checkmark with solid fill">
              <a:extLst>
                <a:ext uri="{FF2B5EF4-FFF2-40B4-BE49-F238E27FC236}">
                  <a16:creationId xmlns:a16="http://schemas.microsoft.com/office/drawing/2014/main" id="{B43052CE-93F1-9543-8CE0-AFB7B26185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556489" y="2412052"/>
              <a:ext cx="381000" cy="381000"/>
            </a:xfrm>
            <a:prstGeom prst="rect">
              <a:avLst/>
            </a:prstGeom>
          </p:spPr>
        </p:pic>
        <p:pic>
          <p:nvPicPr>
            <p:cNvPr id="24" name="Graphic 23" descr="Checkmark with solid fill">
              <a:extLst>
                <a:ext uri="{FF2B5EF4-FFF2-40B4-BE49-F238E27FC236}">
                  <a16:creationId xmlns:a16="http://schemas.microsoft.com/office/drawing/2014/main" id="{5398DC03-5E06-9F49-90F2-109D623A83E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093986" y="1344690"/>
              <a:ext cx="381000" cy="381000"/>
            </a:xfrm>
            <a:prstGeom prst="rect">
              <a:avLst/>
            </a:prstGeom>
          </p:spPr>
        </p:pic>
        <p:pic>
          <p:nvPicPr>
            <p:cNvPr id="25" name="Graphic 24" descr="Checkmark with solid fill">
              <a:extLst>
                <a:ext uri="{FF2B5EF4-FFF2-40B4-BE49-F238E27FC236}">
                  <a16:creationId xmlns:a16="http://schemas.microsoft.com/office/drawing/2014/main" id="{471E874E-E2D3-5D4B-AB5E-8BF75A4038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51529" y="1699027"/>
              <a:ext cx="381000" cy="381000"/>
            </a:xfrm>
            <a:prstGeom prst="rect">
              <a:avLst/>
            </a:prstGeom>
          </p:spPr>
        </p:pic>
        <p:pic>
          <p:nvPicPr>
            <p:cNvPr id="26" name="Graphic 25" descr="Checkmark with solid fill">
              <a:extLst>
                <a:ext uri="{FF2B5EF4-FFF2-40B4-BE49-F238E27FC236}">
                  <a16:creationId xmlns:a16="http://schemas.microsoft.com/office/drawing/2014/main" id="{F66B6C0D-459B-FB4B-9608-EF457DE939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51529" y="2814462"/>
              <a:ext cx="381000" cy="381000"/>
            </a:xfrm>
            <a:prstGeom prst="rect">
              <a:avLst/>
            </a:prstGeom>
          </p:spPr>
        </p:pic>
        <p:pic>
          <p:nvPicPr>
            <p:cNvPr id="27" name="Graphic 26" descr="Checkmark with solid fill">
              <a:extLst>
                <a:ext uri="{FF2B5EF4-FFF2-40B4-BE49-F238E27FC236}">
                  <a16:creationId xmlns:a16="http://schemas.microsoft.com/office/drawing/2014/main" id="{26A4A365-604A-A74B-952D-D54FD7FACB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51529" y="3192252"/>
              <a:ext cx="381000" cy="381000"/>
            </a:xfrm>
            <a:prstGeom prst="rect">
              <a:avLst/>
            </a:prstGeom>
          </p:spPr>
        </p:pic>
        <p:pic>
          <p:nvPicPr>
            <p:cNvPr id="28" name="Graphic 27" descr="Checkmark with solid fill">
              <a:extLst>
                <a:ext uri="{FF2B5EF4-FFF2-40B4-BE49-F238E27FC236}">
                  <a16:creationId xmlns:a16="http://schemas.microsoft.com/office/drawing/2014/main" id="{388E4B1C-24A2-5F4C-B500-68B498C0D27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51529" y="3570042"/>
              <a:ext cx="381000" cy="381000"/>
            </a:xfrm>
            <a:prstGeom prst="rect">
              <a:avLst/>
            </a:prstGeom>
          </p:spPr>
        </p:pic>
        <p:pic>
          <p:nvPicPr>
            <p:cNvPr id="29" name="Graphic 28" descr="Checkmark with solid fill">
              <a:extLst>
                <a:ext uri="{FF2B5EF4-FFF2-40B4-BE49-F238E27FC236}">
                  <a16:creationId xmlns:a16="http://schemas.microsoft.com/office/drawing/2014/main" id="{DE22A52A-C67A-FD47-8B20-B6048C8B93A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556489" y="1725690"/>
              <a:ext cx="381000" cy="381000"/>
            </a:xfrm>
            <a:prstGeom prst="rect">
              <a:avLst/>
            </a:prstGeom>
          </p:spPr>
        </p:pic>
        <p:pic>
          <p:nvPicPr>
            <p:cNvPr id="30" name="Graphic 29" descr="Checkmark with solid fill">
              <a:extLst>
                <a:ext uri="{FF2B5EF4-FFF2-40B4-BE49-F238E27FC236}">
                  <a16:creationId xmlns:a16="http://schemas.microsoft.com/office/drawing/2014/main" id="{042A20B0-72AA-334A-8DF9-7F26EC56BA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565106" y="4064620"/>
              <a:ext cx="381000" cy="381000"/>
            </a:xfrm>
            <a:prstGeom prst="rect">
              <a:avLst/>
            </a:prstGeom>
          </p:spPr>
        </p:pic>
        <p:pic>
          <p:nvPicPr>
            <p:cNvPr id="32" name="Graphic 31" descr="Checkmark with solid fill">
              <a:extLst>
                <a:ext uri="{FF2B5EF4-FFF2-40B4-BE49-F238E27FC236}">
                  <a16:creationId xmlns:a16="http://schemas.microsoft.com/office/drawing/2014/main" id="{413599F5-760D-2440-BB19-8AB0A64F41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195181" y="4047035"/>
              <a:ext cx="381000" cy="381000"/>
            </a:xfrm>
            <a:prstGeom prst="rect">
              <a:avLst/>
            </a:prstGeom>
          </p:spPr>
        </p:pic>
        <p:pic>
          <p:nvPicPr>
            <p:cNvPr id="33" name="Graphic 32" descr="Checkmark with solid fill">
              <a:extLst>
                <a:ext uri="{FF2B5EF4-FFF2-40B4-BE49-F238E27FC236}">
                  <a16:creationId xmlns:a16="http://schemas.microsoft.com/office/drawing/2014/main" id="{011F198F-A185-3646-A2A8-187845769CF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565106" y="4448719"/>
              <a:ext cx="381000" cy="381000"/>
            </a:xfrm>
            <a:prstGeom prst="rect">
              <a:avLst/>
            </a:prstGeom>
          </p:spPr>
        </p:pic>
        <p:pic>
          <p:nvPicPr>
            <p:cNvPr id="34" name="Graphic 33" descr="Checkmark with solid fill">
              <a:extLst>
                <a:ext uri="{FF2B5EF4-FFF2-40B4-BE49-F238E27FC236}">
                  <a16:creationId xmlns:a16="http://schemas.microsoft.com/office/drawing/2014/main" id="{530D1E58-11CC-7841-A06F-A05786D6924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195181" y="4431134"/>
              <a:ext cx="381000" cy="381000"/>
            </a:xfrm>
            <a:prstGeom prst="rect">
              <a:avLst/>
            </a:prstGeom>
          </p:spPr>
        </p:pic>
        <p:pic>
          <p:nvPicPr>
            <p:cNvPr id="36" name="Graphic 35" descr="Checkmark with solid fill">
              <a:extLst>
                <a:ext uri="{FF2B5EF4-FFF2-40B4-BE49-F238E27FC236}">
                  <a16:creationId xmlns:a16="http://schemas.microsoft.com/office/drawing/2014/main" id="{5F1E5FC7-8FD3-AA49-80B0-AC3BA61973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9182806" y="4786740"/>
              <a:ext cx="381000" cy="381000"/>
            </a:xfrm>
            <a:prstGeom prst="rect">
              <a:avLst/>
            </a:prstGeom>
          </p:spPr>
        </p:pic>
      </p:grp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4482A0DA-0684-694C-BB3D-07A07578F294}"/>
              </a:ext>
            </a:extLst>
          </p:cNvPr>
          <p:cNvSpPr/>
          <p:nvPr/>
        </p:nvSpPr>
        <p:spPr>
          <a:xfrm>
            <a:off x="8541563" y="344865"/>
            <a:ext cx="1134940" cy="4791015"/>
          </a:xfrm>
          <a:prstGeom prst="roundRect">
            <a:avLst/>
          </a:prstGeom>
          <a:noFill/>
          <a:ln w="63500">
            <a:solidFill>
              <a:srgbClr val="820E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7409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1B91595-DF01-4E8B-80BF-B812BA9BFD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5346694"/>
            <a:ext cx="10447252" cy="1511306"/>
          </a:xfrm>
          <a:custGeom>
            <a:avLst/>
            <a:gdLst>
              <a:gd name="connsiteX0" fmla="*/ 0 w 10447252"/>
              <a:gd name="connsiteY0" fmla="*/ 0 h 1511306"/>
              <a:gd name="connsiteX1" fmla="*/ 3100647 w 10447252"/>
              <a:gd name="connsiteY1" fmla="*/ 0 h 1511306"/>
              <a:gd name="connsiteX2" fmla="*/ 3292695 w 10447252"/>
              <a:gd name="connsiteY2" fmla="*/ 0 h 1511306"/>
              <a:gd name="connsiteX3" fmla="*/ 3340133 w 10447252"/>
              <a:gd name="connsiteY3" fmla="*/ 0 h 1511306"/>
              <a:gd name="connsiteX4" fmla="*/ 4310215 w 10447252"/>
              <a:gd name="connsiteY4" fmla="*/ 0 h 1511306"/>
              <a:gd name="connsiteX5" fmla="*/ 5506390 w 10447252"/>
              <a:gd name="connsiteY5" fmla="*/ 0 h 1511306"/>
              <a:gd name="connsiteX6" fmla="*/ 5506390 w 10447252"/>
              <a:gd name="connsiteY6" fmla="*/ 2544 h 1511306"/>
              <a:gd name="connsiteX7" fmla="*/ 5901778 w 10447252"/>
              <a:gd name="connsiteY7" fmla="*/ 2544 h 1511306"/>
              <a:gd name="connsiteX8" fmla="*/ 5901778 w 10447252"/>
              <a:gd name="connsiteY8" fmla="*/ 0 h 1511306"/>
              <a:gd name="connsiteX9" fmla="*/ 10447252 w 10447252"/>
              <a:gd name="connsiteY9" fmla="*/ 0 h 1511306"/>
              <a:gd name="connsiteX10" fmla="*/ 9749635 w 10447252"/>
              <a:gd name="connsiteY10" fmla="*/ 1511301 h 1511306"/>
              <a:gd name="connsiteX11" fmla="*/ 5901779 w 10447252"/>
              <a:gd name="connsiteY11" fmla="*/ 1511301 h 1511306"/>
              <a:gd name="connsiteX12" fmla="*/ 5901779 w 10447252"/>
              <a:gd name="connsiteY12" fmla="*/ 1511304 h 1511306"/>
              <a:gd name="connsiteX13" fmla="*/ 5506390 w 10447252"/>
              <a:gd name="connsiteY13" fmla="*/ 1511304 h 1511306"/>
              <a:gd name="connsiteX14" fmla="*/ 5506390 w 10447252"/>
              <a:gd name="connsiteY14" fmla="*/ 1511306 h 1511306"/>
              <a:gd name="connsiteX15" fmla="*/ 4434058 w 10447252"/>
              <a:gd name="connsiteY15" fmla="*/ 1511306 h 1511306"/>
              <a:gd name="connsiteX16" fmla="*/ 4319855 w 10447252"/>
              <a:gd name="connsiteY16" fmla="*/ 1511306 h 1511306"/>
              <a:gd name="connsiteX17" fmla="*/ 4310215 w 10447252"/>
              <a:gd name="connsiteY17" fmla="*/ 1511306 h 1511306"/>
              <a:gd name="connsiteX18" fmla="*/ 3340133 w 10447252"/>
              <a:gd name="connsiteY18" fmla="*/ 1511306 h 1511306"/>
              <a:gd name="connsiteX19" fmla="*/ 3292695 w 10447252"/>
              <a:gd name="connsiteY19" fmla="*/ 1511306 h 1511306"/>
              <a:gd name="connsiteX20" fmla="*/ 3100647 w 10447252"/>
              <a:gd name="connsiteY20" fmla="*/ 1511306 h 1511306"/>
              <a:gd name="connsiteX21" fmla="*/ 0 w 10447252"/>
              <a:gd name="connsiteY21" fmla="*/ 1511306 h 1511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447252" h="1511306">
                <a:moveTo>
                  <a:pt x="0" y="0"/>
                </a:moveTo>
                <a:lnTo>
                  <a:pt x="3100647" y="0"/>
                </a:lnTo>
                <a:lnTo>
                  <a:pt x="3292695" y="0"/>
                </a:lnTo>
                <a:lnTo>
                  <a:pt x="3340133" y="0"/>
                </a:lnTo>
                <a:lnTo>
                  <a:pt x="4310215" y="0"/>
                </a:lnTo>
                <a:lnTo>
                  <a:pt x="5506390" y="0"/>
                </a:lnTo>
                <a:lnTo>
                  <a:pt x="5506390" y="2544"/>
                </a:lnTo>
                <a:lnTo>
                  <a:pt x="5901778" y="2544"/>
                </a:lnTo>
                <a:lnTo>
                  <a:pt x="5901778" y="0"/>
                </a:lnTo>
                <a:lnTo>
                  <a:pt x="10447252" y="0"/>
                </a:lnTo>
                <a:lnTo>
                  <a:pt x="9749635" y="1511301"/>
                </a:lnTo>
                <a:lnTo>
                  <a:pt x="5901779" y="1511301"/>
                </a:lnTo>
                <a:lnTo>
                  <a:pt x="5901779" y="1511304"/>
                </a:lnTo>
                <a:lnTo>
                  <a:pt x="5506390" y="1511304"/>
                </a:lnTo>
                <a:lnTo>
                  <a:pt x="5506390" y="1511306"/>
                </a:lnTo>
                <a:lnTo>
                  <a:pt x="4434058" y="1511306"/>
                </a:lnTo>
                <a:lnTo>
                  <a:pt x="4319855" y="1511306"/>
                </a:lnTo>
                <a:lnTo>
                  <a:pt x="4310215" y="1511306"/>
                </a:lnTo>
                <a:lnTo>
                  <a:pt x="3340133" y="1511306"/>
                </a:lnTo>
                <a:lnTo>
                  <a:pt x="3292695" y="1511306"/>
                </a:lnTo>
                <a:lnTo>
                  <a:pt x="3100647" y="1511306"/>
                </a:lnTo>
                <a:lnTo>
                  <a:pt x="0" y="1511306"/>
                </a:lnTo>
                <a:close/>
              </a:path>
            </a:pathLst>
          </a:custGeom>
          <a:solidFill>
            <a:srgbClr val="DDDC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AC533DD-1CF6-4A33-852D-3877441533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62891" y="5346700"/>
            <a:ext cx="2329109" cy="1511301"/>
          </a:xfrm>
          <a:custGeom>
            <a:avLst/>
            <a:gdLst>
              <a:gd name="connsiteX0" fmla="*/ 697617 w 2329109"/>
              <a:gd name="connsiteY0" fmla="*/ 0 h 1511301"/>
              <a:gd name="connsiteX1" fmla="*/ 2329109 w 2329109"/>
              <a:gd name="connsiteY1" fmla="*/ 0 h 1511301"/>
              <a:gd name="connsiteX2" fmla="*/ 2329109 w 2329109"/>
              <a:gd name="connsiteY2" fmla="*/ 1511301 h 1511301"/>
              <a:gd name="connsiteX3" fmla="*/ 0 w 2329109"/>
              <a:gd name="connsiteY3" fmla="*/ 1511301 h 1511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29109" h="1511301">
                <a:moveTo>
                  <a:pt x="697617" y="0"/>
                </a:moveTo>
                <a:lnTo>
                  <a:pt x="2329109" y="0"/>
                </a:lnTo>
                <a:lnTo>
                  <a:pt x="2329109" y="1511301"/>
                </a:lnTo>
                <a:lnTo>
                  <a:pt x="0" y="1511301"/>
                </a:lnTo>
                <a:close/>
              </a:path>
            </a:pathLst>
          </a:custGeom>
          <a:solidFill>
            <a:srgbClr val="404040">
              <a:alpha val="8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186E19C-4DC5-4BC9-9C8E-0F30F735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904" y="5687231"/>
            <a:ext cx="9990050" cy="83023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1" dirty="0"/>
              <a:t>Challenge #3 Isolating the Effects of Program</a:t>
            </a:r>
          </a:p>
        </p:txBody>
      </p:sp>
      <p:graphicFrame>
        <p:nvGraphicFramePr>
          <p:cNvPr id="8" name="Content Placeholder 3">
            <a:extLst>
              <a:ext uri="{FF2B5EF4-FFF2-40B4-BE49-F238E27FC236}">
                <a16:creationId xmlns:a16="http://schemas.microsoft.com/office/drawing/2014/main" id="{AAC2D558-1302-B44B-A0DB-59D04ABF9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3182471"/>
              </p:ext>
            </p:extLst>
          </p:nvPr>
        </p:nvGraphicFramePr>
        <p:xfrm>
          <a:off x="3886200" y="378638"/>
          <a:ext cx="7736196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471E722B-EDA9-6244-9DAE-A5BD3F97944F}"/>
              </a:ext>
            </a:extLst>
          </p:cNvPr>
          <p:cNvSpPr txBox="1">
            <a:spLocks/>
          </p:cNvSpPr>
          <p:nvPr/>
        </p:nvSpPr>
        <p:spPr>
          <a:xfrm>
            <a:off x="457201" y="533400"/>
            <a:ext cx="2895600" cy="2667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lnSpc>
                <a:spcPct val="100000"/>
              </a:lnSpc>
              <a:spcAft>
                <a:spcPts val="0"/>
              </a:spcAf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When isolating the effects of programs on improvement in key measures, what percentage of the time do you use the following techniques?</a:t>
            </a:r>
          </a:p>
        </p:txBody>
      </p:sp>
      <p:sp>
        <p:nvSpPr>
          <p:cNvPr id="7" name="Slide Number Placeholder 7">
            <a:extLst>
              <a:ext uri="{FF2B5EF4-FFF2-40B4-BE49-F238E27FC236}">
                <a16:creationId xmlns:a16="http://schemas.microsoft.com/office/drawing/2014/main" id="{4775F437-C00D-534D-8747-CB608549BCA3}"/>
              </a:ext>
            </a:extLst>
          </p:cNvPr>
          <p:cNvSpPr txBox="1">
            <a:spLocks/>
          </p:cNvSpPr>
          <p:nvPr/>
        </p:nvSpPr>
        <p:spPr>
          <a:xfrm>
            <a:off x="11004550" y="6492875"/>
            <a:ext cx="118745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spcAft>
                <a:spcPts val="600"/>
              </a:spcAft>
              <a:defRPr/>
            </a:pPr>
            <a:fld id="{6C87D5E4-4A75-4C06-B0FE-F348C1B1AF83}" type="slidenum">
              <a:rPr lang="en-US" smtClean="0">
                <a:solidFill>
                  <a:schemeClr val="bg1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22</a:t>
            </a:fld>
            <a:endParaRPr lang="en-US">
              <a:solidFill>
                <a:schemeClr val="bg1"/>
              </a:solidFill>
              <a:latin typeface="Calibri" panose="020F0502020204030204"/>
            </a:endParaRPr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41D58B9E-3EAE-8B48-97FE-A0CF87FF09F5}"/>
              </a:ext>
            </a:extLst>
          </p:cNvPr>
          <p:cNvSpPr>
            <a:spLocks noGrp="1"/>
          </p:cNvSpPr>
          <p:nvPr/>
        </p:nvSpPr>
        <p:spPr>
          <a:xfrm>
            <a:off x="3886200" y="4826896"/>
            <a:ext cx="728750" cy="436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100" b="1" dirty="0">
                <a:solidFill>
                  <a:schemeClr val="tx1"/>
                </a:solidFill>
              </a:rPr>
              <a:t>n = 246</a:t>
            </a:r>
          </a:p>
        </p:txBody>
      </p:sp>
    </p:spTree>
    <p:extLst>
      <p:ext uri="{BB962C8B-B14F-4D97-AF65-F5344CB8AC3E}">
        <p14:creationId xmlns:p14="http://schemas.microsoft.com/office/powerpoint/2010/main" val="245281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0" categoryIdx="0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0" categoryIdx="1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0" categoryIdx="2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0" categoryIdx="3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0" categoryIdx="4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0" categoryIdx="5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0" categoryIdx="6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chart seriesIdx="0" categoryIdx="7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Chart bld="seriesEl"/>
        </p:bldSub>
      </p:bldGraphic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1B91595-DF01-4E8B-80BF-B812BA9BFD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5346694"/>
            <a:ext cx="10447252" cy="1511306"/>
          </a:xfrm>
          <a:custGeom>
            <a:avLst/>
            <a:gdLst>
              <a:gd name="connsiteX0" fmla="*/ 0 w 10447252"/>
              <a:gd name="connsiteY0" fmla="*/ 0 h 1511306"/>
              <a:gd name="connsiteX1" fmla="*/ 3100647 w 10447252"/>
              <a:gd name="connsiteY1" fmla="*/ 0 h 1511306"/>
              <a:gd name="connsiteX2" fmla="*/ 3292695 w 10447252"/>
              <a:gd name="connsiteY2" fmla="*/ 0 h 1511306"/>
              <a:gd name="connsiteX3" fmla="*/ 3340133 w 10447252"/>
              <a:gd name="connsiteY3" fmla="*/ 0 h 1511306"/>
              <a:gd name="connsiteX4" fmla="*/ 4310215 w 10447252"/>
              <a:gd name="connsiteY4" fmla="*/ 0 h 1511306"/>
              <a:gd name="connsiteX5" fmla="*/ 5506390 w 10447252"/>
              <a:gd name="connsiteY5" fmla="*/ 0 h 1511306"/>
              <a:gd name="connsiteX6" fmla="*/ 5506390 w 10447252"/>
              <a:gd name="connsiteY6" fmla="*/ 2544 h 1511306"/>
              <a:gd name="connsiteX7" fmla="*/ 5901778 w 10447252"/>
              <a:gd name="connsiteY7" fmla="*/ 2544 h 1511306"/>
              <a:gd name="connsiteX8" fmla="*/ 5901778 w 10447252"/>
              <a:gd name="connsiteY8" fmla="*/ 0 h 1511306"/>
              <a:gd name="connsiteX9" fmla="*/ 10447252 w 10447252"/>
              <a:gd name="connsiteY9" fmla="*/ 0 h 1511306"/>
              <a:gd name="connsiteX10" fmla="*/ 9749635 w 10447252"/>
              <a:gd name="connsiteY10" fmla="*/ 1511301 h 1511306"/>
              <a:gd name="connsiteX11" fmla="*/ 5901779 w 10447252"/>
              <a:gd name="connsiteY11" fmla="*/ 1511301 h 1511306"/>
              <a:gd name="connsiteX12" fmla="*/ 5901779 w 10447252"/>
              <a:gd name="connsiteY12" fmla="*/ 1511304 h 1511306"/>
              <a:gd name="connsiteX13" fmla="*/ 5506390 w 10447252"/>
              <a:gd name="connsiteY13" fmla="*/ 1511304 h 1511306"/>
              <a:gd name="connsiteX14" fmla="*/ 5506390 w 10447252"/>
              <a:gd name="connsiteY14" fmla="*/ 1511306 h 1511306"/>
              <a:gd name="connsiteX15" fmla="*/ 4434058 w 10447252"/>
              <a:gd name="connsiteY15" fmla="*/ 1511306 h 1511306"/>
              <a:gd name="connsiteX16" fmla="*/ 4319855 w 10447252"/>
              <a:gd name="connsiteY16" fmla="*/ 1511306 h 1511306"/>
              <a:gd name="connsiteX17" fmla="*/ 4310215 w 10447252"/>
              <a:gd name="connsiteY17" fmla="*/ 1511306 h 1511306"/>
              <a:gd name="connsiteX18" fmla="*/ 3340133 w 10447252"/>
              <a:gd name="connsiteY18" fmla="*/ 1511306 h 1511306"/>
              <a:gd name="connsiteX19" fmla="*/ 3292695 w 10447252"/>
              <a:gd name="connsiteY19" fmla="*/ 1511306 h 1511306"/>
              <a:gd name="connsiteX20" fmla="*/ 3100647 w 10447252"/>
              <a:gd name="connsiteY20" fmla="*/ 1511306 h 1511306"/>
              <a:gd name="connsiteX21" fmla="*/ 0 w 10447252"/>
              <a:gd name="connsiteY21" fmla="*/ 1511306 h 1511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447252" h="1511306">
                <a:moveTo>
                  <a:pt x="0" y="0"/>
                </a:moveTo>
                <a:lnTo>
                  <a:pt x="3100647" y="0"/>
                </a:lnTo>
                <a:lnTo>
                  <a:pt x="3292695" y="0"/>
                </a:lnTo>
                <a:lnTo>
                  <a:pt x="3340133" y="0"/>
                </a:lnTo>
                <a:lnTo>
                  <a:pt x="4310215" y="0"/>
                </a:lnTo>
                <a:lnTo>
                  <a:pt x="5506390" y="0"/>
                </a:lnTo>
                <a:lnTo>
                  <a:pt x="5506390" y="2544"/>
                </a:lnTo>
                <a:lnTo>
                  <a:pt x="5901778" y="2544"/>
                </a:lnTo>
                <a:lnTo>
                  <a:pt x="5901778" y="0"/>
                </a:lnTo>
                <a:lnTo>
                  <a:pt x="10447252" y="0"/>
                </a:lnTo>
                <a:lnTo>
                  <a:pt x="9749635" y="1511301"/>
                </a:lnTo>
                <a:lnTo>
                  <a:pt x="5901779" y="1511301"/>
                </a:lnTo>
                <a:lnTo>
                  <a:pt x="5901779" y="1511304"/>
                </a:lnTo>
                <a:lnTo>
                  <a:pt x="5506390" y="1511304"/>
                </a:lnTo>
                <a:lnTo>
                  <a:pt x="5506390" y="1511306"/>
                </a:lnTo>
                <a:lnTo>
                  <a:pt x="4434058" y="1511306"/>
                </a:lnTo>
                <a:lnTo>
                  <a:pt x="4319855" y="1511306"/>
                </a:lnTo>
                <a:lnTo>
                  <a:pt x="4310215" y="1511306"/>
                </a:lnTo>
                <a:lnTo>
                  <a:pt x="3340133" y="1511306"/>
                </a:lnTo>
                <a:lnTo>
                  <a:pt x="3292695" y="1511306"/>
                </a:lnTo>
                <a:lnTo>
                  <a:pt x="3100647" y="1511306"/>
                </a:lnTo>
                <a:lnTo>
                  <a:pt x="0" y="1511306"/>
                </a:lnTo>
                <a:close/>
              </a:path>
            </a:pathLst>
          </a:custGeom>
          <a:solidFill>
            <a:srgbClr val="DDDC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AC533DD-1CF6-4A33-852D-3877441533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62891" y="5346700"/>
            <a:ext cx="2329109" cy="1511301"/>
          </a:xfrm>
          <a:custGeom>
            <a:avLst/>
            <a:gdLst>
              <a:gd name="connsiteX0" fmla="*/ 697617 w 2329109"/>
              <a:gd name="connsiteY0" fmla="*/ 0 h 1511301"/>
              <a:gd name="connsiteX1" fmla="*/ 2329109 w 2329109"/>
              <a:gd name="connsiteY1" fmla="*/ 0 h 1511301"/>
              <a:gd name="connsiteX2" fmla="*/ 2329109 w 2329109"/>
              <a:gd name="connsiteY2" fmla="*/ 1511301 h 1511301"/>
              <a:gd name="connsiteX3" fmla="*/ 0 w 2329109"/>
              <a:gd name="connsiteY3" fmla="*/ 1511301 h 1511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29109" h="1511301">
                <a:moveTo>
                  <a:pt x="697617" y="0"/>
                </a:moveTo>
                <a:lnTo>
                  <a:pt x="2329109" y="0"/>
                </a:lnTo>
                <a:lnTo>
                  <a:pt x="2329109" y="1511301"/>
                </a:lnTo>
                <a:lnTo>
                  <a:pt x="0" y="1511301"/>
                </a:lnTo>
                <a:close/>
              </a:path>
            </a:pathLst>
          </a:custGeom>
          <a:solidFill>
            <a:srgbClr val="404040">
              <a:alpha val="8470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186E19C-4DC5-4BC9-9C8E-0F30F735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687231"/>
            <a:ext cx="10186625" cy="83023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b="1" dirty="0"/>
              <a:t>Challenge #4 Converting Data to Money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471E722B-EDA9-6244-9DAE-A5BD3F97944F}"/>
              </a:ext>
            </a:extLst>
          </p:cNvPr>
          <p:cNvSpPr txBox="1">
            <a:spLocks/>
          </p:cNvSpPr>
          <p:nvPr/>
        </p:nvSpPr>
        <p:spPr>
          <a:xfrm>
            <a:off x="457200" y="537811"/>
            <a:ext cx="2895600" cy="19767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lnSpc>
                <a:spcPct val="100000"/>
              </a:lnSpc>
              <a:spcAft>
                <a:spcPts val="0"/>
              </a:spcAf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When converting data to money, what percentage of the time do you use the following techniques?</a:t>
            </a:r>
          </a:p>
        </p:txBody>
      </p:sp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E555F5EF-9FEA-6844-BCC3-FAA925AA071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7111837"/>
              </p:ext>
            </p:extLst>
          </p:nvPr>
        </p:nvGraphicFramePr>
        <p:xfrm>
          <a:off x="3352800" y="447669"/>
          <a:ext cx="84963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87100B0B-49D5-EA42-96FB-EE76143C0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52800" y="4870965"/>
            <a:ext cx="4114800" cy="365125"/>
          </a:xfrm>
        </p:spPr>
        <p:txBody>
          <a:bodyPr/>
          <a:lstStyle/>
          <a:p>
            <a:pPr algn="l"/>
            <a:r>
              <a:rPr 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 = 246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227928B-109D-C243-AD5D-A0A09DF168FD}"/>
              </a:ext>
            </a:extLst>
          </p:cNvPr>
          <p:cNvSpPr txBox="1">
            <a:spLocks/>
          </p:cNvSpPr>
          <p:nvPr/>
        </p:nvSpPr>
        <p:spPr>
          <a:xfrm>
            <a:off x="11004550" y="6492875"/>
            <a:ext cx="118745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spcAft>
                <a:spcPts val="600"/>
              </a:spcAft>
              <a:defRPr/>
            </a:pPr>
            <a:fld id="{6C87D5E4-4A75-4C06-B0FE-F348C1B1AF83}" type="slidenum">
              <a:rPr lang="en-US" smtClean="0">
                <a:solidFill>
                  <a:schemeClr val="bg1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23</a:t>
            </a:fld>
            <a:endParaRPr lang="en-US">
              <a:solidFill>
                <a:schemeClr val="bg1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512166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0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0" categoryIdx="1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0" categoryIdx="2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0" categoryIdx="3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0" categoryIdx="4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0" categoryIdx="5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chart seriesIdx="0" categoryIdx="6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Chart bld="categoryEl"/>
        </p:bldSub>
      </p:bldGraphic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EEFD49BF-7529-D24F-8B30-0406EB39F9A6}"/>
              </a:ext>
            </a:extLst>
          </p:cNvPr>
          <p:cNvSpPr txBox="1">
            <a:spLocks/>
          </p:cNvSpPr>
          <p:nvPr/>
        </p:nvSpPr>
        <p:spPr>
          <a:xfrm>
            <a:off x="4965430" y="629268"/>
            <a:ext cx="6586491" cy="12861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600"/>
              </a:spcAft>
            </a:pPr>
            <a:r>
              <a:rPr lang="en-US" b="1" dirty="0"/>
              <a:t>Implementation Strategies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BB4BAD8A-F00A-654F-A31E-B560993BFAA2}"/>
              </a:ext>
            </a:extLst>
          </p:cNvPr>
          <p:cNvSpPr txBox="1">
            <a:spLocks/>
          </p:cNvSpPr>
          <p:nvPr/>
        </p:nvSpPr>
        <p:spPr>
          <a:xfrm>
            <a:off x="4965431" y="2438400"/>
            <a:ext cx="6586489" cy="3785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73050" indent="-228600">
              <a:lnSpc>
                <a:spcPct val="90000"/>
              </a:lnSpc>
              <a:spcBef>
                <a:spcPts val="575"/>
              </a:spcBef>
              <a:buClr>
                <a:schemeClr val="tx1"/>
              </a:buClr>
              <a:buSzPct val="85000"/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atin typeface="+mn-lt"/>
                <a:cs typeface="+mn-cs"/>
              </a:rPr>
              <a:t>Brief, train, educate</a:t>
            </a:r>
          </a:p>
          <a:p>
            <a:pPr marL="273050" indent="-228600">
              <a:lnSpc>
                <a:spcPct val="90000"/>
              </a:lnSpc>
              <a:spcBef>
                <a:spcPts val="575"/>
              </a:spcBef>
              <a:buClr>
                <a:schemeClr val="tx1"/>
              </a:buClr>
              <a:buSzPct val="85000"/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atin typeface="+mn-lt"/>
                <a:cs typeface="+mn-cs"/>
              </a:rPr>
              <a:t>Involve the staff – early and often</a:t>
            </a:r>
          </a:p>
          <a:p>
            <a:pPr marL="273050" indent="-228600">
              <a:lnSpc>
                <a:spcPct val="90000"/>
              </a:lnSpc>
              <a:spcBef>
                <a:spcPts val="575"/>
              </a:spcBef>
              <a:buClr>
                <a:schemeClr val="tx1"/>
              </a:buClr>
              <a:buSzPct val="85000"/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atin typeface="+mn-lt"/>
                <a:cs typeface="+mn-cs"/>
              </a:rPr>
              <a:t>Emphasize process improvement</a:t>
            </a:r>
          </a:p>
          <a:p>
            <a:pPr marL="273050" indent="-228600">
              <a:lnSpc>
                <a:spcPct val="90000"/>
              </a:lnSpc>
              <a:spcBef>
                <a:spcPts val="575"/>
              </a:spcBef>
              <a:buClr>
                <a:schemeClr val="tx1"/>
              </a:buClr>
              <a:buSzPct val="85000"/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atin typeface="+mn-lt"/>
                <a:cs typeface="+mn-cs"/>
              </a:rPr>
              <a:t>Explain why – routinely</a:t>
            </a:r>
          </a:p>
          <a:p>
            <a:pPr marL="273050" indent="-228600">
              <a:lnSpc>
                <a:spcPct val="90000"/>
              </a:lnSpc>
              <a:spcBef>
                <a:spcPts val="575"/>
              </a:spcBef>
              <a:buClr>
                <a:schemeClr val="tx1"/>
              </a:buClr>
              <a:buSzPct val="85000"/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atin typeface="+mn-lt"/>
                <a:cs typeface="+mn-cs"/>
              </a:rPr>
              <a:t>Build it into projects – not add it on</a:t>
            </a:r>
          </a:p>
          <a:p>
            <a:pPr marL="273050" indent="-228600">
              <a:lnSpc>
                <a:spcPct val="90000"/>
              </a:lnSpc>
              <a:spcBef>
                <a:spcPts val="575"/>
              </a:spcBef>
              <a:buClr>
                <a:schemeClr val="tx1"/>
              </a:buClr>
              <a:buSzPct val="85000"/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atin typeface="+mn-lt"/>
                <a:cs typeface="+mn-cs"/>
              </a:rPr>
              <a:t>Provide resources</a:t>
            </a:r>
          </a:p>
          <a:p>
            <a:pPr marL="273050" indent="-228600">
              <a:lnSpc>
                <a:spcPct val="90000"/>
              </a:lnSpc>
              <a:spcBef>
                <a:spcPts val="575"/>
              </a:spcBef>
              <a:buClr>
                <a:schemeClr val="tx1"/>
              </a:buClr>
              <a:buSzPct val="85000"/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atin typeface="+mn-lt"/>
                <a:cs typeface="+mn-cs"/>
              </a:rPr>
              <a:t>Use the results appropriately</a:t>
            </a:r>
          </a:p>
          <a:p>
            <a:pPr marL="273050" indent="-228600">
              <a:lnSpc>
                <a:spcPct val="90000"/>
              </a:lnSpc>
              <a:spcBef>
                <a:spcPts val="575"/>
              </a:spcBef>
              <a:buClr>
                <a:schemeClr val="tx1"/>
              </a:buClr>
              <a:buSzPct val="85000"/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latin typeface="+mn-lt"/>
                <a:cs typeface="+mn-cs"/>
              </a:rPr>
              <a:t>Recognize and celebrate</a:t>
            </a:r>
          </a:p>
        </p:txBody>
      </p:sp>
      <p:pic>
        <p:nvPicPr>
          <p:cNvPr id="6" name="Picture 5" descr="A picture containing indoor, person, table, wall&#10;&#10;Description automatically generated">
            <a:extLst>
              <a:ext uri="{FF2B5EF4-FFF2-40B4-BE49-F238E27FC236}">
                <a16:creationId xmlns:a16="http://schemas.microsoft.com/office/drawing/2014/main" id="{336015C3-1E41-9745-8489-129B7A21D16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C67A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7">
            <a:extLst>
              <a:ext uri="{FF2B5EF4-FFF2-40B4-BE49-F238E27FC236}">
                <a16:creationId xmlns:a16="http://schemas.microsoft.com/office/drawing/2014/main" id="{40D54F4C-C8FE-B246-8635-27AB6FC6F998}"/>
              </a:ext>
            </a:extLst>
          </p:cNvPr>
          <p:cNvSpPr txBox="1">
            <a:spLocks/>
          </p:cNvSpPr>
          <p:nvPr/>
        </p:nvSpPr>
        <p:spPr>
          <a:xfrm>
            <a:off x="11004550" y="6492875"/>
            <a:ext cx="118745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spcAft>
                <a:spcPts val="600"/>
              </a:spcAft>
              <a:defRPr/>
            </a:pPr>
            <a:fld id="{6C87D5E4-4A75-4C06-B0FE-F348C1B1AF8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24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7745731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6" name="Google Shape;1406;p49"/>
          <p:cNvSpPr/>
          <p:nvPr/>
        </p:nvSpPr>
        <p:spPr>
          <a:xfrm>
            <a:off x="4965430" y="154062"/>
            <a:ext cx="6997969" cy="1961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tabLst/>
              <a:defRPr/>
            </a:pPr>
            <a:r>
              <a:rPr kumimoji="0" lang="en-US" sz="4400" b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libri"/>
                <a:cs typeface="Calibri Light" panose="020F0302020204030204" pitchFamily="34" charset="0"/>
                <a:sym typeface="Calibri"/>
              </a:rPr>
              <a:t>What are your concerns about measuring ROI? </a:t>
            </a:r>
            <a:br>
              <a:rPr kumimoji="0" lang="en-US" sz="4400" b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libri"/>
                <a:cs typeface="Calibri Light" panose="020F0302020204030204" pitchFamily="34" charset="0"/>
                <a:sym typeface="Calibri"/>
              </a:rPr>
            </a:br>
            <a:r>
              <a:rPr kumimoji="0" lang="en-US" sz="3200" b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libri"/>
                <a:cs typeface="Calibri Light" panose="020F0302020204030204" pitchFamily="34" charset="0"/>
                <a:sym typeface="Calibri"/>
              </a:rPr>
              <a:t>(Select all that apply.)</a:t>
            </a:r>
            <a:endParaRPr kumimoji="0" sz="4400" b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 panose="020F0302020204030204" pitchFamily="34" charset="0"/>
              <a:ea typeface="Calibri"/>
              <a:cs typeface="Calibri Light" panose="020F0302020204030204" pitchFamily="34" charset="0"/>
              <a:sym typeface="Calibri"/>
            </a:endParaRPr>
          </a:p>
        </p:txBody>
      </p:sp>
      <p:sp>
        <p:nvSpPr>
          <p:cNvPr id="1407" name="Google Shape;1407;p49"/>
          <p:cNvSpPr/>
          <p:nvPr/>
        </p:nvSpPr>
        <p:spPr>
          <a:xfrm>
            <a:off x="4965431" y="2438400"/>
            <a:ext cx="6586489" cy="3785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7150" marR="0" lvl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A. It’s too difficult.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57150" marR="0" lvl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B. It takes took much time.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57150" marR="0" lvl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C. No one is asking for this.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57150" marR="0" lvl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D. It will kill my programs.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57150" marR="0" lvl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E. I wish It would go away.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1408" name="Google Shape;1408;p49" descr="Many question marks on black background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09" name="Google Shape;1409;p49"/>
          <p:cNvCxnSpPr/>
          <p:nvPr/>
        </p:nvCxnSpPr>
        <p:spPr>
          <a:xfrm>
            <a:off x="5080934" y="2115117"/>
            <a:ext cx="630936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10" name="Google Shape;1410;p49"/>
          <p:cNvSpPr txBox="1"/>
          <p:nvPr/>
        </p:nvSpPr>
        <p:spPr>
          <a:xfrm>
            <a:off x="9441598" y="64928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Calibri"/>
                <a:buNone/>
                <a:tabLst/>
                <a:defRPr/>
              </a:pPr>
              <a:t>25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Slide Number Placeholder 7">
            <a:extLst>
              <a:ext uri="{FF2B5EF4-FFF2-40B4-BE49-F238E27FC236}">
                <a16:creationId xmlns:a16="http://schemas.microsoft.com/office/drawing/2014/main" id="{93F4257A-3B60-804D-827B-E4EE62ECDB33}"/>
              </a:ext>
            </a:extLst>
          </p:cNvPr>
          <p:cNvSpPr txBox="1">
            <a:spLocks/>
          </p:cNvSpPr>
          <p:nvPr/>
        </p:nvSpPr>
        <p:spPr>
          <a:xfrm>
            <a:off x="11004550" y="6492875"/>
            <a:ext cx="118745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defRPr/>
            </a:pPr>
            <a:fld id="{6C87D5E4-4A75-4C06-B0FE-F348C1B1AF8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25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alculator on a notebook">
            <a:extLst>
              <a:ext uri="{FF2B5EF4-FFF2-40B4-BE49-F238E27FC236}">
                <a16:creationId xmlns:a16="http://schemas.microsoft.com/office/drawing/2014/main" id="{63FEEDAA-7759-7D43-A87C-B728A53DAAD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" y="286"/>
            <a:ext cx="12191984" cy="6857436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B4147794-66B7-4CDE-BC75-BBDC48B2F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9481" y="278"/>
            <a:ext cx="7718119" cy="6857444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7316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02B6AF-5053-DE47-ACAE-5695D1E5D01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40921" y="337379"/>
            <a:ext cx="7100958" cy="849215"/>
          </a:xfrm>
        </p:spPr>
        <p:txBody>
          <a:bodyPr vert="horz" lIns="73160" tIns="36580" rIns="73160" bIns="36580" rtlCol="0" anchor="ctr">
            <a:normAutofit/>
          </a:bodyPr>
          <a:lstStyle/>
          <a:p>
            <a:pPr algn="ctr" defTabSz="731611"/>
            <a:r>
              <a:rPr lang="en-US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Benefits of This Approach</a:t>
            </a:r>
            <a:endParaRPr lang="en-US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857FB740-0D42-C94C-B474-AB2A82EE477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684741" y="1273367"/>
            <a:ext cx="7467599" cy="5374694"/>
          </a:xfrm>
        </p:spPr>
        <p:txBody>
          <a:bodyPr vert="horz" lIns="73160" tIns="36580" rIns="73160" bIns="36580" rtlCol="0" anchor="t">
            <a:normAutofit/>
          </a:bodyPr>
          <a:lstStyle/>
          <a:p>
            <a:pPr marL="342900" indent="-342900">
              <a:lnSpc>
                <a:spcPct val="100000"/>
              </a:lnSpc>
              <a:spcBef>
                <a:spcPts val="0"/>
              </a:spcBef>
              <a:buSzPts val="2000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Connects to organizational outcomes (business alignment)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SzPts val="2000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Secures funding (protect budget)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SzPts val="2000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Improves programs (process improvement)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SzPts val="2000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Enhance image of LD (builds respect)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SzPts val="2000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Improves support (stakeholder satisfaction)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SzPts val="2000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Builds productive relationships (business partnerships)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41202E79-1236-4DF8-9921-F47A0B079C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77600" y="278"/>
            <a:ext cx="914400" cy="6857444"/>
          </a:xfrm>
          <a:prstGeom prst="rect">
            <a:avLst/>
          </a:prstGeom>
          <a:solidFill>
            <a:schemeClr val="tx1">
              <a:lumMod val="85000"/>
              <a:lumOff val="15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C2B7696-72DF-8E12-02A2-00724D647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34400" y="6492589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D102972-9A87-9744-85B8-2788E8B1FD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42585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0BC7CA76-7359-4A40-98F4-8B3E7F90D48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1"/>
            <a:ext cx="12191980" cy="3556946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E1B28D91-DF30-074E-9250-5B23B039B3EA}"/>
              </a:ext>
            </a:extLst>
          </p:cNvPr>
          <p:cNvSpPr txBox="1">
            <a:spLocks/>
          </p:cNvSpPr>
          <p:nvPr/>
        </p:nvSpPr>
        <p:spPr>
          <a:xfrm>
            <a:off x="3265181" y="3678635"/>
            <a:ext cx="8373919" cy="12837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fontAlgn="auto">
              <a:lnSpc>
                <a:spcPct val="120000"/>
              </a:lnSpc>
              <a:spcAft>
                <a:spcPts val="600"/>
              </a:spcAft>
              <a:defRPr/>
            </a:pP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Scan the QR code or click the link below 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to 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receive 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resources from today’s session.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2A8ABF8-9012-8941-8AE5-8CC0C09FC21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2875" y="3733800"/>
            <a:ext cx="1369620" cy="19561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AA42071-4FBA-084A-842D-7469031DC78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8010" y="4031377"/>
            <a:ext cx="1319789" cy="1981201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BDB8288-A89E-CB44-A63D-31C93106900C}"/>
              </a:ext>
            </a:extLst>
          </p:cNvPr>
          <p:cNvSpPr txBox="1"/>
          <p:nvPr/>
        </p:nvSpPr>
        <p:spPr>
          <a:xfrm>
            <a:off x="5232259" y="5610032"/>
            <a:ext cx="6306865" cy="5059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fontAlgn="auto">
              <a:lnSpc>
                <a:spcPct val="120000"/>
              </a:lnSpc>
              <a:spcAft>
                <a:spcPts val="600"/>
              </a:spcAft>
              <a:defRPr/>
            </a:pPr>
            <a:r>
              <a:rPr kumimoji="0" lang="en-US" sz="240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https://</a:t>
            </a:r>
            <a:r>
              <a:rPr kumimoji="0" lang="en-US" sz="2400" i="1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roiinstitute.net</a:t>
            </a:r>
            <a:r>
              <a:rPr kumimoji="0" lang="en-US" sz="240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kumimoji="0" lang="en-US" sz="2400" i="1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dcloc</a:t>
            </a:r>
            <a:r>
              <a:rPr kumimoji="0" lang="en-US" sz="240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-fact-fad-or-fantasy/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F0792F-B0C7-8341-81C4-98D256AD71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884" y="166252"/>
            <a:ext cx="2205832" cy="274258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4922AD8-13E9-7DE1-B76C-EFE6CE726B6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39139" y="4436061"/>
            <a:ext cx="1369620" cy="1896726"/>
          </a:xfrm>
          <a:prstGeom prst="rect">
            <a:avLst/>
          </a:prstGeom>
          <a:ln>
            <a:solidFill>
              <a:sysClr val="windowText" lastClr="000000">
                <a:lumMod val="50000"/>
                <a:lumOff val="50000"/>
              </a:sysClr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C467250-AF7A-F94D-ACDD-ECD9A6A8E30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25657" y="4711879"/>
            <a:ext cx="1308440" cy="1981201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79B9B92-544F-A948-B461-995B1FA35CF8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45898" y="5295596"/>
            <a:ext cx="2510579" cy="1400131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503630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AEF3D4-0646-7843-A74E-38724AD37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D102972-9A87-9744-85B8-2788E8B1FD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93D39FD-277A-ED4C-B767-E846BCEB6A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E5B43A2-8469-5746-A24E-3C0677EA6CD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54300" y="2496811"/>
            <a:ext cx="1499499" cy="1864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7256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715846" y="2540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1E58C0-B9A6-8F48-98DA-0CC70304120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5182551" cy="685800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86BA16D1-7203-FA43-BAB0-9A0FD4939F20}"/>
              </a:ext>
            </a:extLst>
          </p:cNvPr>
          <p:cNvGrpSpPr/>
          <p:nvPr/>
        </p:nvGrpSpPr>
        <p:grpSpPr>
          <a:xfrm>
            <a:off x="5867400" y="805358"/>
            <a:ext cx="5350250" cy="5247283"/>
            <a:chOff x="3885791" y="1219200"/>
            <a:chExt cx="4785769" cy="4536831"/>
          </a:xfrm>
        </p:grpSpPr>
        <p:sp>
          <p:nvSpPr>
            <p:cNvPr id="16" name="Text Placeholder 2">
              <a:extLst>
                <a:ext uri="{FF2B5EF4-FFF2-40B4-BE49-F238E27FC236}">
                  <a16:creationId xmlns:a16="http://schemas.microsoft.com/office/drawing/2014/main" id="{4F45877A-EE2E-7341-862F-42A7D6AA2D52}"/>
                </a:ext>
              </a:extLst>
            </p:cNvPr>
            <p:cNvSpPr txBox="1">
              <a:spLocks/>
            </p:cNvSpPr>
            <p:nvPr/>
          </p:nvSpPr>
          <p:spPr>
            <a:xfrm>
              <a:off x="3885791" y="1219200"/>
              <a:ext cx="4785769" cy="4536831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 lnSpcReduction="1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5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Questions?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altLang="en-US" sz="3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Visit us Online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www.roiinstitute.net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3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Email Us </a:t>
              </a:r>
              <a:endPara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Jack@roiinstitute.net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altLang="en-US" sz="3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Connect with Us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 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418318D0-8BD3-F849-89E4-00B400C4B066}"/>
                </a:ext>
              </a:extLst>
            </p:cNvPr>
            <p:cNvGrpSpPr/>
            <p:nvPr/>
          </p:nvGrpSpPr>
          <p:grpSpPr>
            <a:xfrm>
              <a:off x="5474302" y="5290325"/>
              <a:ext cx="1736239" cy="465706"/>
              <a:chOff x="3075478" y="4699421"/>
              <a:chExt cx="1736239" cy="465706"/>
            </a:xfrm>
          </p:grpSpPr>
          <p:pic>
            <p:nvPicPr>
              <p:cNvPr id="18" name="Picture 3" descr="Linkedin.png">
                <a:hlinkClick r:id="rId4"/>
                <a:extLst>
                  <a:ext uri="{FF2B5EF4-FFF2-40B4-BE49-F238E27FC236}">
                    <a16:creationId xmlns:a16="http://schemas.microsoft.com/office/drawing/2014/main" id="{F611585C-C854-0742-AFAB-95497AC13C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r="11238"/>
              <a:stretch>
                <a:fillRect/>
              </a:stretch>
            </p:blipFill>
            <p:spPr bwMode="auto">
              <a:xfrm>
                <a:off x="3075478" y="4706340"/>
                <a:ext cx="460375" cy="4587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" name="Picture 4" descr="facebook_logo_detail.gif">
                <a:hlinkClick r:id="rId6"/>
                <a:extLst>
                  <a:ext uri="{FF2B5EF4-FFF2-40B4-BE49-F238E27FC236}">
                    <a16:creationId xmlns:a16="http://schemas.microsoft.com/office/drawing/2014/main" id="{2874CEC3-0B5A-5145-9BAC-891E642A1C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3307" b="3101"/>
              <a:stretch>
                <a:fillRect/>
              </a:stretch>
            </p:blipFill>
            <p:spPr bwMode="auto">
              <a:xfrm>
                <a:off x="3709440" y="4708720"/>
                <a:ext cx="469900" cy="4540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" name="Picture 5" descr="twitter.png">
                <a:hlinkClick r:id="rId8"/>
                <a:extLst>
                  <a:ext uri="{FF2B5EF4-FFF2-40B4-BE49-F238E27FC236}">
                    <a16:creationId xmlns:a16="http://schemas.microsoft.com/office/drawing/2014/main" id="{516768AB-D9FB-AA44-876B-094BA8E123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52929" y="4699421"/>
                <a:ext cx="458788" cy="4603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32492371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0FA0A6-1ECB-0444-879B-4B61529C5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7253" y="591678"/>
            <a:ext cx="6877493" cy="778911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Objectives</a:t>
            </a:r>
          </a:p>
        </p:txBody>
      </p:sp>
      <p:pic>
        <p:nvPicPr>
          <p:cNvPr id="5" name="Picture 8" descr="http://blog.straightnorth.com/wp-content/uploads/2013/10/measure-roi.jpg">
            <a:extLst>
              <a:ext uri="{FF2B5EF4-FFF2-40B4-BE49-F238E27FC236}">
                <a16:creationId xmlns:a16="http://schemas.microsoft.com/office/drawing/2014/main" id="{CE6CEF89-9C45-9248-8078-D2A0E23558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031" y="4410801"/>
            <a:ext cx="7365369" cy="2431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4DE266-902B-3546-8D7B-8249A2995F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810" y="1524000"/>
            <a:ext cx="10750378" cy="2819400"/>
          </a:xfrm>
        </p:spPr>
        <p:txBody>
          <a:bodyPr anchor="t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400" dirty="0"/>
              <a:t>After completing this session, participants should be able to: </a:t>
            </a:r>
          </a:p>
          <a:p>
            <a:pPr lvl="1">
              <a:spcBef>
                <a:spcPts val="600"/>
              </a:spcBef>
            </a:pPr>
            <a:r>
              <a:rPr lang="en-US" dirty="0"/>
              <a:t>Trace the use of ROI in learning and development.</a:t>
            </a:r>
          </a:p>
          <a:p>
            <a:pPr lvl="1">
              <a:spcBef>
                <a:spcPts val="600"/>
              </a:spcBef>
            </a:pPr>
            <a:r>
              <a:rPr lang="en-US" dirty="0"/>
              <a:t>Identify the five levels of outcomes from a learning and development program.</a:t>
            </a:r>
          </a:p>
          <a:p>
            <a:pPr lvl="1">
              <a:spcBef>
                <a:spcPts val="600"/>
              </a:spcBef>
            </a:pPr>
            <a:r>
              <a:rPr lang="en-US" dirty="0"/>
              <a:t>Describe the steps to measure the impact and ROI.</a:t>
            </a:r>
          </a:p>
          <a:p>
            <a:pPr lvl="1">
              <a:spcBef>
                <a:spcPts val="600"/>
              </a:spcBef>
            </a:pPr>
            <a:r>
              <a:rPr lang="en-US" dirty="0"/>
              <a:t>Cultivate an effective use of ROI.</a:t>
            </a:r>
          </a:p>
          <a:p>
            <a:pPr lvl="1">
              <a:spcBef>
                <a:spcPts val="600"/>
              </a:spcBef>
            </a:pPr>
            <a:endParaRPr lang="en-US" dirty="0"/>
          </a:p>
        </p:txBody>
      </p:sp>
      <p:sp>
        <p:nvSpPr>
          <p:cNvPr id="10" name="Slide Number Placeholder 7">
            <a:extLst>
              <a:ext uri="{FF2B5EF4-FFF2-40B4-BE49-F238E27FC236}">
                <a16:creationId xmlns:a16="http://schemas.microsoft.com/office/drawing/2014/main" id="{8208EBD8-7B17-C74B-989E-9210C3C96FE7}"/>
              </a:ext>
            </a:extLst>
          </p:cNvPr>
          <p:cNvSpPr txBox="1">
            <a:spLocks/>
          </p:cNvSpPr>
          <p:nvPr/>
        </p:nvSpPr>
        <p:spPr>
          <a:xfrm>
            <a:off x="11004550" y="6492875"/>
            <a:ext cx="118745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defRPr/>
            </a:pPr>
            <a:fld id="{6C87D5E4-4A75-4C06-B0FE-F348C1B1AF8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3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9838945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0FA0A6-1ECB-0444-879B-4B61529C5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63" y="519124"/>
            <a:ext cx="5486337" cy="1973705"/>
          </a:xfrm>
        </p:spPr>
        <p:txBody>
          <a:bodyPr>
            <a:noAutofit/>
          </a:bodyPr>
          <a:lstStyle/>
          <a:p>
            <a:pPr defTabSz="731611">
              <a:spcAft>
                <a:spcPts val="480"/>
              </a:spcAft>
            </a:pPr>
            <a:r>
              <a:rPr lang="en-US" b="1" dirty="0"/>
              <a:t>Which of these issues do you currently face? </a:t>
            </a:r>
            <a:r>
              <a:rPr lang="en-US" sz="3200" b="1" dirty="0"/>
              <a:t>(Select all that apply.)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FCCA9E-17F2-2848-B908-3FF2AF52CC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62" y="2569029"/>
            <a:ext cx="5486337" cy="3399675"/>
          </a:xfrm>
        </p:spPr>
        <p:txBody>
          <a:bodyPr anchor="t">
            <a:normAutofit/>
          </a:bodyPr>
          <a:lstStyle/>
          <a:p>
            <a:pPr marL="45689" indent="0" defTabSz="731611">
              <a:lnSpc>
                <a:spcPct val="100000"/>
              </a:lnSpc>
              <a:buClr>
                <a:schemeClr val="tx1"/>
              </a:buClr>
              <a:buNone/>
            </a:pPr>
            <a:r>
              <a:rPr lang="en-US" sz="2400" dirty="0"/>
              <a:t>A. Budget constraints</a:t>
            </a:r>
          </a:p>
          <a:p>
            <a:pPr marL="45689" indent="0" defTabSz="731611">
              <a:lnSpc>
                <a:spcPct val="100000"/>
              </a:lnSpc>
              <a:buClr>
                <a:schemeClr val="tx1"/>
              </a:buClr>
              <a:buNone/>
            </a:pPr>
            <a:r>
              <a:rPr lang="en-US" sz="2400" dirty="0"/>
              <a:t>B. Need to do more with less</a:t>
            </a:r>
          </a:p>
          <a:p>
            <a:pPr marL="45689" indent="0" defTabSz="731611">
              <a:lnSpc>
                <a:spcPct val="100000"/>
              </a:lnSpc>
              <a:buClr>
                <a:schemeClr val="tx1"/>
              </a:buClr>
              <a:buNone/>
            </a:pPr>
            <a:r>
              <a:rPr lang="en-US" sz="2400" dirty="0"/>
              <a:t>C. Need process improvements (effectiveness and efficiency)</a:t>
            </a:r>
          </a:p>
          <a:p>
            <a:pPr marL="45689" indent="0" defTabSz="731611">
              <a:lnSpc>
                <a:spcPct val="100000"/>
              </a:lnSpc>
              <a:buClr>
                <a:schemeClr val="tx1"/>
              </a:buClr>
              <a:buNone/>
            </a:pPr>
            <a:r>
              <a:rPr lang="en-US" sz="2400" dirty="0"/>
              <a:t>D. Need to show the value of programs</a:t>
            </a:r>
          </a:p>
          <a:p>
            <a:pPr marL="45689" indent="0" defTabSz="731611">
              <a:lnSpc>
                <a:spcPct val="100000"/>
              </a:lnSpc>
              <a:buClr>
                <a:schemeClr val="tx1"/>
              </a:buClr>
              <a:buNone/>
            </a:pPr>
            <a:r>
              <a:rPr lang="en-US" sz="2400" dirty="0"/>
              <a:t>E. Need for public accountability and transparency</a:t>
            </a: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82780" y="-1729"/>
            <a:ext cx="5609220" cy="5839804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73161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4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 descr="People in a job interview">
            <a:extLst>
              <a:ext uri="{FF2B5EF4-FFF2-40B4-BE49-F238E27FC236}">
                <a16:creationId xmlns:a16="http://schemas.microsoft.com/office/drawing/2014/main" id="{BA98FE6E-761C-4047-9D85-4EDCFB757E8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50141" y="277"/>
            <a:ext cx="5441859" cy="5654481"/>
          </a:xfrm>
          <a:custGeom>
            <a:avLst/>
            <a:gdLst/>
            <a:ahLst/>
            <a:cxnLst/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</p:spPr>
      </p:pic>
      <p:sp>
        <p:nvSpPr>
          <p:cNvPr id="7" name="Slide Number Placeholder 7">
            <a:extLst>
              <a:ext uri="{FF2B5EF4-FFF2-40B4-BE49-F238E27FC236}">
                <a16:creationId xmlns:a16="http://schemas.microsoft.com/office/drawing/2014/main" id="{23EAFA6D-0F41-C745-9625-3211873A6CFC}"/>
              </a:ext>
            </a:extLst>
          </p:cNvPr>
          <p:cNvSpPr txBox="1">
            <a:spLocks/>
          </p:cNvSpPr>
          <p:nvPr/>
        </p:nvSpPr>
        <p:spPr>
          <a:xfrm>
            <a:off x="11004550" y="6492875"/>
            <a:ext cx="118745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defRPr/>
            </a:pPr>
            <a:fld id="{6C87D5E4-4A75-4C06-B0FE-F348C1B1AF83}" type="slidenum">
              <a:rPr lang="en-US" smtClean="0">
                <a:solidFill>
                  <a:schemeClr val="tx1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4</a:t>
            </a:fld>
            <a:endParaRPr lang="en-US">
              <a:solidFill>
                <a:schemeClr val="tx1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281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0" name="Rectangle 82">
            <a:extLst>
              <a:ext uri="{FF2B5EF4-FFF2-40B4-BE49-F238E27FC236}">
                <a16:creationId xmlns:a16="http://schemas.microsoft.com/office/drawing/2014/main" id="{201CC55D-ED54-4C5C-95E6-10947BD11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03B0E1E-C372-49A7-8547-0F98911B4B54}"/>
              </a:ext>
            </a:extLst>
          </p:cNvPr>
          <p:cNvSpPr txBox="1"/>
          <p:nvPr/>
        </p:nvSpPr>
        <p:spPr>
          <a:xfrm>
            <a:off x="496824" y="256032"/>
            <a:ext cx="5013326" cy="16204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Issues — </a:t>
            </a:r>
            <a:b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</a:b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Real or Imagined? </a:t>
            </a:r>
          </a:p>
        </p:txBody>
      </p:sp>
      <p:grpSp>
        <p:nvGrpSpPr>
          <p:cNvPr id="92" name="Group 84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</p:grpSpPr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4" name="Rectangle 86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89" name="Rectangle 88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090569"/>
            <a:ext cx="429768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1FE711-4D63-1646-B970-8B2E0E25449E}"/>
              </a:ext>
            </a:extLst>
          </p:cNvPr>
          <p:cNvSpPr/>
          <p:nvPr/>
        </p:nvSpPr>
        <p:spPr>
          <a:xfrm>
            <a:off x="408995" y="2256412"/>
            <a:ext cx="5188984" cy="39795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40005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No profits — no ROI?</a:t>
            </a:r>
          </a:p>
          <a:p>
            <a:pPr marL="40005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Lack of alignment</a:t>
            </a:r>
          </a:p>
          <a:p>
            <a:pPr marL="40005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Absence of hard data</a:t>
            </a:r>
          </a:p>
          <a:p>
            <a:pPr marL="40005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Too much politics</a:t>
            </a:r>
          </a:p>
          <a:p>
            <a:pPr marL="40005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Multiple ROI perspectives</a:t>
            </a: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513853"/>
            <a:ext cx="6009366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C99264-0FAC-844D-AEF9-5535E3C91B8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28328" y="781355"/>
            <a:ext cx="3524330" cy="5294653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Slide Number Placeholder 7">
            <a:extLst>
              <a:ext uri="{FF2B5EF4-FFF2-40B4-BE49-F238E27FC236}">
                <a16:creationId xmlns:a16="http://schemas.microsoft.com/office/drawing/2014/main" id="{8A804C42-7419-214A-8BEA-5A61C4A95DDE}"/>
              </a:ext>
            </a:extLst>
          </p:cNvPr>
          <p:cNvSpPr txBox="1">
            <a:spLocks/>
          </p:cNvSpPr>
          <p:nvPr/>
        </p:nvSpPr>
        <p:spPr>
          <a:xfrm>
            <a:off x="11004550" y="6492875"/>
            <a:ext cx="118745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defRPr/>
            </a:pPr>
            <a:fld id="{6C87D5E4-4A75-4C06-B0FE-F348C1B1AF83}" type="slidenum">
              <a:rPr lang="en-US" smtClean="0">
                <a:solidFill>
                  <a:schemeClr val="bg1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5</a:t>
            </a:fld>
            <a:endParaRPr lang="en-US">
              <a:solidFill>
                <a:schemeClr val="bg1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722384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2" name="Google Shape;712;p5"/>
          <p:cNvGraphicFramePr/>
          <p:nvPr/>
        </p:nvGraphicFramePr>
        <p:xfrm>
          <a:off x="1838961" y="914863"/>
          <a:ext cx="8594900" cy="5464576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09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8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8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890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60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0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sng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LEVEL</a:t>
                      </a:r>
                      <a:endParaRPr sz="1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sng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ISSUE</a:t>
                      </a:r>
                      <a:endParaRPr sz="1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sng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MEASURES</a:t>
                      </a:r>
                      <a:endParaRPr sz="1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sng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TARGETS</a:t>
                      </a:r>
                      <a:r>
                        <a:rPr lang="en-US" sz="1400" b="1" u="none" strike="noStrike" cap="none" baseline="300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†</a:t>
                      </a:r>
                      <a:endParaRPr sz="1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12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sng" strike="noStrike" cap="none">
                          <a:solidFill>
                            <a:srgbClr val="99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This is easy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Always measured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Inputs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Volume, Hours, Convenience, Cost</a:t>
                      </a:r>
                      <a:endParaRPr/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100%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7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sng" strike="noStrike" cap="none">
                          <a:solidFill>
                            <a:srgbClr val="99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This is easy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Almost always measured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Reaction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rgbClr val="B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*</a:t>
                      </a:r>
                      <a:r>
                        <a:rPr lang="en-US" sz="14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Relevance, Engaging, </a:t>
                      </a:r>
                      <a:r>
                        <a:rPr lang="en-US" sz="1400" u="none" strike="noStrike" cap="none">
                          <a:solidFill>
                            <a:srgbClr val="B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*</a:t>
                      </a:r>
                      <a:r>
                        <a:rPr lang="en-US" sz="14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Important, Useful, </a:t>
                      </a:r>
                      <a:r>
                        <a:rPr lang="en-US" sz="1400" u="none" strike="noStrike" cap="none">
                          <a:solidFill>
                            <a:srgbClr val="B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*</a:t>
                      </a:r>
                      <a:r>
                        <a:rPr lang="en-US" sz="14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New Content, </a:t>
                      </a:r>
                      <a:r>
                        <a:rPr lang="en-US" sz="1400" u="none" strike="noStrike" cap="none">
                          <a:solidFill>
                            <a:srgbClr val="B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*</a:t>
                      </a:r>
                      <a:r>
                        <a:rPr lang="en-US" sz="14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Intent to Use, </a:t>
                      </a:r>
                      <a:r>
                        <a:rPr lang="en-US" sz="1400" u="none" strike="noStrike" cap="none">
                          <a:solidFill>
                            <a:srgbClr val="B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*</a:t>
                      </a:r>
                      <a:r>
                        <a:rPr lang="en-US" sz="14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Recommend to Others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100%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31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sng" strike="noStrike" cap="none">
                          <a:solidFill>
                            <a:srgbClr val="99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Not difficult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Usually measured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Learning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Concepts, Trends, Facts, Contacts, Skills, Competencies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90%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298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sng" strike="noStrike" cap="none">
                          <a:solidFill>
                            <a:srgbClr val="99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Possible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Often measured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Application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Use of content, Frequency of Use, Success with Use, Barriers, Enablers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30%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76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sng" strike="noStrike" cap="none">
                          <a:solidFill>
                            <a:srgbClr val="99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Not so difficult to connect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Sometimes measured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Impact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Productivity, Time, Quality, Costs, Image, Reputation, Engagement, Compliance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10%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54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sng" strike="noStrike" cap="none">
                          <a:solidFill>
                            <a:srgbClr val="99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Possible for many programs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Rarely measured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ROI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Benefit Cost Ratio or Return on Investment, Expressed as a Percent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5%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713" name="Google Shape;713;p5"/>
          <p:cNvGrpSpPr/>
          <p:nvPr/>
        </p:nvGrpSpPr>
        <p:grpSpPr>
          <a:xfrm>
            <a:off x="5230557" y="1601506"/>
            <a:ext cx="381000" cy="4015934"/>
            <a:chOff x="24894" y="23826"/>
            <a:chExt cx="381000" cy="3348846"/>
          </a:xfrm>
        </p:grpSpPr>
        <p:sp>
          <p:nvSpPr>
            <p:cNvPr id="714" name="Google Shape;714;p5"/>
            <p:cNvSpPr/>
            <p:nvPr/>
          </p:nvSpPr>
          <p:spPr>
            <a:xfrm>
              <a:off x="24894" y="3007547"/>
              <a:ext cx="381000" cy="365125"/>
            </a:xfrm>
            <a:prstGeom prst="downArrow">
              <a:avLst>
                <a:gd name="adj1" fmla="val 50000"/>
                <a:gd name="adj2" fmla="val 50000"/>
              </a:avLst>
            </a:prstGeom>
            <a:gradFill>
              <a:gsLst>
                <a:gs pos="0">
                  <a:srgbClr val="850000"/>
                </a:gs>
                <a:gs pos="100000">
                  <a:srgbClr val="D9A8A8"/>
                </a:gs>
              </a:gsLst>
              <a:lin ang="16200000" scaled="0"/>
            </a:gradFill>
            <a:ln w="9525" cap="flat" cmpd="sng">
              <a:solidFill>
                <a:srgbClr val="73000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715" name="Google Shape;715;p5"/>
            <p:cNvSpPr/>
            <p:nvPr/>
          </p:nvSpPr>
          <p:spPr>
            <a:xfrm>
              <a:off x="24894" y="705622"/>
              <a:ext cx="381000" cy="365760"/>
            </a:xfrm>
            <a:prstGeom prst="downArrow">
              <a:avLst>
                <a:gd name="adj1" fmla="val 50000"/>
                <a:gd name="adj2" fmla="val 50000"/>
              </a:avLst>
            </a:prstGeom>
            <a:gradFill>
              <a:gsLst>
                <a:gs pos="0">
                  <a:srgbClr val="850000"/>
                </a:gs>
                <a:gs pos="100000">
                  <a:srgbClr val="D9A8A8"/>
                </a:gs>
              </a:gsLst>
              <a:lin ang="16200000" scaled="0"/>
            </a:gradFill>
            <a:ln w="9525" cap="flat" cmpd="sng">
              <a:solidFill>
                <a:srgbClr val="73000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716" name="Google Shape;716;p5"/>
            <p:cNvSpPr/>
            <p:nvPr/>
          </p:nvSpPr>
          <p:spPr>
            <a:xfrm>
              <a:off x="24894" y="1372622"/>
              <a:ext cx="381000" cy="365760"/>
            </a:xfrm>
            <a:prstGeom prst="downArrow">
              <a:avLst>
                <a:gd name="adj1" fmla="val 50000"/>
                <a:gd name="adj2" fmla="val 50000"/>
              </a:avLst>
            </a:prstGeom>
            <a:gradFill>
              <a:gsLst>
                <a:gs pos="0">
                  <a:srgbClr val="850000"/>
                </a:gs>
                <a:gs pos="100000">
                  <a:srgbClr val="D9A8A8"/>
                </a:gs>
              </a:gsLst>
              <a:lin ang="16200000" scaled="0"/>
            </a:gradFill>
            <a:ln w="9525" cap="flat" cmpd="sng">
              <a:solidFill>
                <a:srgbClr val="73000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717" name="Google Shape;717;p5"/>
            <p:cNvSpPr/>
            <p:nvPr/>
          </p:nvSpPr>
          <p:spPr>
            <a:xfrm>
              <a:off x="24894" y="2215925"/>
              <a:ext cx="381000" cy="365760"/>
            </a:xfrm>
            <a:prstGeom prst="downArrow">
              <a:avLst>
                <a:gd name="adj1" fmla="val 50000"/>
                <a:gd name="adj2" fmla="val 50000"/>
              </a:avLst>
            </a:prstGeom>
            <a:gradFill>
              <a:gsLst>
                <a:gs pos="0">
                  <a:srgbClr val="850000"/>
                </a:gs>
                <a:gs pos="100000">
                  <a:srgbClr val="D9A8A8"/>
                </a:gs>
              </a:gsLst>
              <a:lin ang="16200000" scaled="0"/>
            </a:gradFill>
            <a:ln w="9525" cap="flat" cmpd="sng">
              <a:solidFill>
                <a:srgbClr val="73000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718" name="Google Shape;718;p5"/>
            <p:cNvSpPr/>
            <p:nvPr/>
          </p:nvSpPr>
          <p:spPr>
            <a:xfrm>
              <a:off x="24894" y="23826"/>
              <a:ext cx="381000" cy="365760"/>
            </a:xfrm>
            <a:prstGeom prst="downArrow">
              <a:avLst>
                <a:gd name="adj1" fmla="val 50000"/>
                <a:gd name="adj2" fmla="val 50000"/>
              </a:avLst>
            </a:prstGeom>
            <a:gradFill>
              <a:gsLst>
                <a:gs pos="0">
                  <a:srgbClr val="850000"/>
                </a:gs>
                <a:gs pos="100000">
                  <a:srgbClr val="D9A8A8"/>
                </a:gs>
              </a:gsLst>
              <a:lin ang="16200000" scaled="0"/>
            </a:gradFill>
            <a:ln w="9525" cap="flat" cmpd="sng">
              <a:solidFill>
                <a:srgbClr val="73000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grpSp>
        <p:nvGrpSpPr>
          <p:cNvPr id="719" name="Google Shape;719;p5"/>
          <p:cNvGrpSpPr/>
          <p:nvPr/>
        </p:nvGrpSpPr>
        <p:grpSpPr>
          <a:xfrm>
            <a:off x="1314191" y="2192242"/>
            <a:ext cx="524770" cy="1724025"/>
            <a:chOff x="339475" y="2026707"/>
            <a:chExt cx="524770" cy="1724025"/>
          </a:xfrm>
        </p:grpSpPr>
        <p:sp>
          <p:nvSpPr>
            <p:cNvPr id="720" name="Google Shape;720;p5"/>
            <p:cNvSpPr/>
            <p:nvPr/>
          </p:nvSpPr>
          <p:spPr>
            <a:xfrm flipH="1">
              <a:off x="468957" y="2026707"/>
              <a:ext cx="395288" cy="1724025"/>
            </a:xfrm>
            <a:prstGeom prst="rightBracket">
              <a:avLst>
                <a:gd name="adj" fmla="val 8333"/>
              </a:avLst>
            </a:prstGeom>
            <a:noFill/>
            <a:ln w="57150" cap="flat" cmpd="sng">
              <a:solidFill>
                <a:srgbClr val="C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1" name="Google Shape;721;p5"/>
            <p:cNvSpPr txBox="1"/>
            <p:nvPr/>
          </p:nvSpPr>
          <p:spPr>
            <a:xfrm rot="-5400000">
              <a:off x="-127250" y="2690722"/>
              <a:ext cx="1201738" cy="2682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*</a:t>
              </a:r>
              <a:r>
                <a: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Can predict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22" name="Google Shape;722;p5"/>
          <p:cNvGrpSpPr/>
          <p:nvPr/>
        </p:nvGrpSpPr>
        <p:grpSpPr>
          <a:xfrm>
            <a:off x="1208501" y="4844646"/>
            <a:ext cx="641385" cy="1514475"/>
            <a:chOff x="68335" y="3803649"/>
            <a:chExt cx="641385" cy="1514475"/>
          </a:xfrm>
        </p:grpSpPr>
        <p:sp>
          <p:nvSpPr>
            <p:cNvPr id="723" name="Google Shape;723;p5"/>
            <p:cNvSpPr/>
            <p:nvPr/>
          </p:nvSpPr>
          <p:spPr>
            <a:xfrm flipH="1">
              <a:off x="314434" y="3803649"/>
              <a:ext cx="395287" cy="1514475"/>
            </a:xfrm>
            <a:prstGeom prst="rightBracket">
              <a:avLst>
                <a:gd name="adj" fmla="val 8333"/>
              </a:avLst>
            </a:prstGeom>
            <a:noFill/>
            <a:ln w="57150" cap="flat" cmpd="sng">
              <a:solidFill>
                <a:srgbClr val="C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4" name="Google Shape;724;p5"/>
            <p:cNvSpPr txBox="1"/>
            <p:nvPr/>
          </p:nvSpPr>
          <p:spPr>
            <a:xfrm rot="-5400000">
              <a:off x="-239278" y="4315299"/>
              <a:ext cx="1137515" cy="5222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Executives prefer </a:t>
              </a: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25" name="Google Shape;725;p5"/>
          <p:cNvSpPr txBox="1"/>
          <p:nvPr/>
        </p:nvSpPr>
        <p:spPr>
          <a:xfrm>
            <a:off x="522229" y="6415623"/>
            <a:ext cx="8429625" cy="253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050" b="1" i="0" u="none" strike="noStrike" kern="0" cap="none" spc="0" normalizeH="0" baseline="3000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† </a:t>
            </a:r>
            <a:r>
              <a:rPr kumimoji="0" lang="en-US" sz="105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Best Practice: Percent of Programs Evaluated at this level each year.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26" name="Google Shape;726;p5"/>
          <p:cNvGrpSpPr/>
          <p:nvPr/>
        </p:nvGrpSpPr>
        <p:grpSpPr>
          <a:xfrm>
            <a:off x="5727956" y="4329799"/>
            <a:ext cx="2633162" cy="470801"/>
            <a:chOff x="4532648" y="4081027"/>
            <a:chExt cx="2389644" cy="470801"/>
          </a:xfrm>
        </p:grpSpPr>
        <p:cxnSp>
          <p:nvCxnSpPr>
            <p:cNvPr id="727" name="Google Shape;727;p5"/>
            <p:cNvCxnSpPr>
              <a:cxnSpLocks/>
            </p:cNvCxnSpPr>
            <p:nvPr/>
          </p:nvCxnSpPr>
          <p:spPr>
            <a:xfrm flipH="1">
              <a:off x="4532648" y="4217307"/>
              <a:ext cx="334007" cy="334521"/>
            </a:xfrm>
            <a:prstGeom prst="straightConnector1">
              <a:avLst/>
            </a:prstGeom>
            <a:noFill/>
            <a:ln w="38100" cap="flat" cmpd="sng">
              <a:solidFill>
                <a:srgbClr val="990000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sp>
          <p:nvSpPr>
            <p:cNvPr id="728" name="Google Shape;728;p5"/>
            <p:cNvSpPr/>
            <p:nvPr/>
          </p:nvSpPr>
          <p:spPr>
            <a:xfrm>
              <a:off x="4707032" y="4081027"/>
              <a:ext cx="2215260" cy="304800"/>
            </a:xfrm>
            <a:prstGeom prst="roundRect">
              <a:avLst>
                <a:gd name="adj" fmla="val 16667"/>
              </a:avLst>
            </a:prstGeom>
            <a:solidFill>
              <a:srgbClr val="990000"/>
            </a:solidFill>
            <a:ln w="19050" cap="flat" cmpd="sng">
              <a:solidFill>
                <a:schemeClr val="lt2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100"/>
                <a:buFont typeface="Calibri"/>
                <a:buNone/>
                <a:tabLst/>
                <a:defRPr/>
              </a:pPr>
              <a:r>
                <a:rPr kumimoji="0" lang="en-US" sz="11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Must take a step to isolate the effects</a:t>
              </a: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Calibri"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 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729" name="Google Shape;729;p5"/>
          <p:cNvSpPr/>
          <p:nvPr/>
        </p:nvSpPr>
        <p:spPr>
          <a:xfrm>
            <a:off x="1232288" y="87391"/>
            <a:ext cx="9144000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The Chain of Value is Always There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30" name="Google Shape;730;p5"/>
          <p:cNvSpPr/>
          <p:nvPr/>
        </p:nvSpPr>
        <p:spPr>
          <a:xfrm>
            <a:off x="1935154" y="1036555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31" name="Google Shape;731;p5"/>
          <p:cNvSpPr txBox="1"/>
          <p:nvPr/>
        </p:nvSpPr>
        <p:spPr>
          <a:xfrm>
            <a:off x="9441598" y="64928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F7F7F"/>
                </a:buClr>
                <a:buSzPts val="1200"/>
                <a:buFont typeface="Calibri"/>
                <a:buNone/>
                <a:tabLst/>
                <a:defRPr/>
              </a:pPr>
              <a:t>6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 amt="18000"/>
          </a:blip>
          <a:stretch>
            <a:fillRect/>
          </a:stretch>
        </a:blipFill>
        <a:effectLst/>
      </p:bgPr>
    </p:bg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3"/>
          <p:cNvSpPr txBox="1">
            <a:spLocks noGrp="1"/>
          </p:cNvSpPr>
          <p:nvPr>
            <p:ph type="sldNum" idx="12"/>
          </p:nvPr>
        </p:nvSpPr>
        <p:spPr>
          <a:xfrm>
            <a:off x="9458325" y="64928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F7F7F"/>
                </a:buClr>
                <a:buSzPts val="1200"/>
                <a:buFont typeface="Calibri"/>
                <a:buNone/>
                <a:tabLst/>
                <a:defRPr/>
              </a:pPr>
              <a:t>7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8" name="Google Shape;488;p3"/>
          <p:cNvSpPr/>
          <p:nvPr/>
        </p:nvSpPr>
        <p:spPr>
          <a:xfrm>
            <a:off x="9525" y="657239"/>
            <a:ext cx="12192000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Calibri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libri"/>
                <a:cs typeface="Calibri Light" panose="020F0302020204030204" pitchFamily="34" charset="0"/>
                <a:sym typeface="Calibri"/>
              </a:rPr>
              <a:t>Serious </a:t>
            </a: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libri"/>
                <a:cs typeface="Calibri Light" panose="020F0302020204030204" pitchFamily="34" charset="0"/>
                <a:sym typeface="Calibri"/>
              </a:rPr>
              <a:t>Performance Challenges</a:t>
            </a:r>
            <a:endParaRPr kumimoji="0" sz="11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  <a:sym typeface="Arial"/>
            </a:endParaRPr>
          </a:p>
        </p:txBody>
      </p:sp>
      <p:sp>
        <p:nvSpPr>
          <p:cNvPr id="489" name="Google Shape;489;p3"/>
          <p:cNvSpPr txBox="1">
            <a:spLocks noGrp="1"/>
          </p:cNvSpPr>
          <p:nvPr>
            <p:ph type="body" idx="1"/>
          </p:nvPr>
        </p:nvSpPr>
        <p:spPr>
          <a:xfrm>
            <a:off x="2001079" y="1661533"/>
            <a:ext cx="9713843" cy="3534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0E2E"/>
              </a:buClr>
              <a:buSzPts val="2400"/>
              <a:buFont typeface="Calibri"/>
              <a:buAutoNum type="arabicPeriod"/>
            </a:pPr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Most of the learning and development is wasted (not used).</a:t>
            </a:r>
            <a:endParaRPr sz="2400" dirty="0"/>
          </a:p>
          <a:p>
            <a:pPr marL="457200" lvl="0" indent="-457200" algn="l" rtl="0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820E2E"/>
              </a:buClr>
              <a:buSzPts val="2400"/>
              <a:buFont typeface="Calibri"/>
              <a:buAutoNum type="arabicPeriod"/>
            </a:pPr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The learning outcomes desired by executives in client organizations are rarely measured.</a:t>
            </a:r>
            <a:endParaRPr sz="2400" dirty="0"/>
          </a:p>
          <a:p>
            <a:pPr marL="457200" lvl="0" indent="-457200" algn="l" rtl="0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820E2E"/>
              </a:buClr>
              <a:buSzPts val="2400"/>
              <a:buFont typeface="Calibri"/>
              <a:buAutoNum type="arabicPeriod"/>
            </a:pPr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Most </a:t>
            </a:r>
            <a:r>
              <a:rPr lang="en-US" sz="2400" dirty="0"/>
              <a:t>learning</a:t>
            </a:r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 providers do not have data showing they make a difference in the organization.</a:t>
            </a:r>
            <a:endParaRPr sz="2400" dirty="0"/>
          </a:p>
          <a:p>
            <a:pPr marL="457200" lvl="0" indent="-457200" algn="l" rtl="0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820E2E"/>
              </a:buClr>
              <a:buSzPts val="2400"/>
              <a:buFont typeface="Calibri"/>
              <a:buAutoNum type="arabicPeriod"/>
            </a:pPr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Most executives see learning as a cost and not an investment.</a:t>
            </a:r>
            <a:endParaRPr sz="2400" dirty="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57200" algn="l" rtl="0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820E2E"/>
              </a:buClr>
              <a:buSzPts val="2400"/>
              <a:buFont typeface="Calibri"/>
              <a:buAutoNum type="arabicPeriod"/>
            </a:pPr>
            <a:r>
              <a:rPr lang="en-US" sz="2400" dirty="0">
                <a:latin typeface="Calibri"/>
                <a:ea typeface="Calibri"/>
                <a:cs typeface="Calibri"/>
                <a:sym typeface="Calibri"/>
              </a:rPr>
              <a:t>Most executives view hard skills as more valuable than soft skills.</a:t>
            </a:r>
            <a:endParaRPr sz="240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0" name="Google Shape;490;p3"/>
          <p:cNvSpPr txBox="1">
            <a:spLocks noGrp="1"/>
          </p:cNvSpPr>
          <p:nvPr>
            <p:ph type="title"/>
          </p:nvPr>
        </p:nvSpPr>
        <p:spPr>
          <a:xfrm>
            <a:off x="332136" y="1938865"/>
            <a:ext cx="1668943" cy="2980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20E2E"/>
              </a:buClr>
              <a:buSzPts val="4800"/>
              <a:buFont typeface="Calibri"/>
              <a:buNone/>
            </a:pPr>
            <a:r>
              <a:rPr lang="en-US" sz="4000" b="1" dirty="0">
                <a:solidFill>
                  <a:srgbClr val="820E2E"/>
                </a:solidFill>
                <a:latin typeface="Calibri"/>
                <a:ea typeface="Calibri"/>
                <a:cs typeface="Calibri"/>
                <a:sym typeface="Calibri"/>
              </a:rPr>
              <a:t>True</a:t>
            </a:r>
            <a:br>
              <a:rPr lang="en-US" sz="4000" b="1" dirty="0">
                <a:solidFill>
                  <a:srgbClr val="820E2E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4000" b="1" dirty="0">
                <a:solidFill>
                  <a:srgbClr val="820E2E"/>
                </a:solidFill>
                <a:latin typeface="Calibri"/>
                <a:ea typeface="Calibri"/>
                <a:cs typeface="Calibri"/>
                <a:sym typeface="Calibri"/>
              </a:rPr>
              <a:t>or</a:t>
            </a:r>
            <a:br>
              <a:rPr lang="en-US" sz="4000" b="1" dirty="0">
                <a:solidFill>
                  <a:srgbClr val="820E2E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4000" b="1" dirty="0">
                <a:solidFill>
                  <a:srgbClr val="820E2E"/>
                </a:solidFill>
                <a:latin typeface="Calibri"/>
                <a:ea typeface="Calibri"/>
                <a:cs typeface="Calibri"/>
                <a:sym typeface="Calibri"/>
              </a:rPr>
              <a:t>False?</a:t>
            </a:r>
            <a:endParaRPr sz="2800" dirty="0"/>
          </a:p>
        </p:txBody>
      </p:sp>
      <p:sp>
        <p:nvSpPr>
          <p:cNvPr id="491" name="Google Shape;491;p3"/>
          <p:cNvSpPr/>
          <p:nvPr/>
        </p:nvSpPr>
        <p:spPr>
          <a:xfrm rot="5400000">
            <a:off x="5884827" y="550827"/>
            <a:ext cx="422346" cy="12192000"/>
          </a:xfrm>
          <a:prstGeom prst="rect">
            <a:avLst/>
          </a:prstGeom>
          <a:solidFill>
            <a:srgbClr val="820E2E"/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" name="Slide Number Placeholder 7">
            <a:extLst>
              <a:ext uri="{FF2B5EF4-FFF2-40B4-BE49-F238E27FC236}">
                <a16:creationId xmlns:a16="http://schemas.microsoft.com/office/drawing/2014/main" id="{ACFB3B9A-A1B6-0B40-AB50-C3D6FAEC7B12}"/>
              </a:ext>
            </a:extLst>
          </p:cNvPr>
          <p:cNvSpPr txBox="1">
            <a:spLocks/>
          </p:cNvSpPr>
          <p:nvPr/>
        </p:nvSpPr>
        <p:spPr>
          <a:xfrm>
            <a:off x="11004550" y="6492875"/>
            <a:ext cx="118745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defRPr/>
            </a:pPr>
            <a:fld id="{6C87D5E4-4A75-4C06-B0FE-F348C1B1AF83}" type="slidenum">
              <a:rPr lang="en-US" smtClean="0">
                <a:solidFill>
                  <a:schemeClr val="bg1"/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7</a:t>
            </a:fld>
            <a:endParaRPr lang="en-US">
              <a:solidFill>
                <a:schemeClr val="bg1"/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 descr="Many question marks on black background">
            <a:extLst>
              <a:ext uri="{FF2B5EF4-FFF2-40B4-BE49-F238E27FC236}">
                <a16:creationId xmlns:a16="http://schemas.microsoft.com/office/drawing/2014/main" id="{0265FC0F-6728-BC4D-A988-F63E4375D56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84729" y="616010"/>
            <a:ext cx="5711271" cy="7609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ROI Myths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84729" y="1199969"/>
            <a:ext cx="6092951" cy="50705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387350" marR="0" lvl="0" indent="-342900" algn="l" defTabSz="914400" rtl="0" eaLnBrk="1" fontAlgn="base" latinLnBrk="0" hangingPunct="1">
              <a:spcBef>
                <a:spcPts val="575"/>
              </a:spcBef>
              <a:spcAft>
                <a:spcPct val="0"/>
              </a:spcAft>
              <a:buClr>
                <a:prstClr val="black"/>
              </a:buClr>
              <a:buSzPct val="8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 one is using ROI.</a:t>
            </a:r>
          </a:p>
          <a:p>
            <a:pPr marL="387350" marR="0" lvl="0" indent="-342900" algn="l" defTabSz="914400" rtl="0" eaLnBrk="1" fontAlgn="base" latinLnBrk="0" hangingPunct="1">
              <a:spcBef>
                <a:spcPts val="575"/>
              </a:spcBef>
              <a:spcAft>
                <a:spcPct val="0"/>
              </a:spcAft>
              <a:buClr>
                <a:prstClr val="black"/>
              </a:buClr>
              <a:buSzPct val="8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ROI is too complex for most users.</a:t>
            </a:r>
          </a:p>
          <a:p>
            <a:pPr marL="387350" marR="0" lvl="0" indent="-342900" algn="l" defTabSz="914400" rtl="0" eaLnBrk="1" fontAlgn="base" latinLnBrk="0" hangingPunct="1">
              <a:spcBef>
                <a:spcPts val="575"/>
              </a:spcBef>
              <a:spcAft>
                <a:spcPct val="0"/>
              </a:spcAft>
              <a:buClr>
                <a:prstClr val="black"/>
              </a:buClr>
              <a:buSzPct val="8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ROI is too expensive, </a:t>
            </a:r>
          </a:p>
          <a:p>
            <a:pPr marL="387350" marR="0" lvl="0" indent="-342900" algn="l" defTabSz="914400" rtl="0" eaLnBrk="1" fontAlgn="base" latinLnBrk="0" hangingPunct="1">
              <a:spcBef>
                <a:spcPts val="575"/>
              </a:spcBef>
              <a:spcAft>
                <a:spcPct val="0"/>
              </a:spcAft>
              <a:buClr>
                <a:prstClr val="black"/>
              </a:buClr>
              <a:buSzPct val="85000"/>
              <a:buFont typeface="Arial" panose="020B0604020202020204" pitchFamily="34" charset="0"/>
              <a:buChar char="•"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Calibri" panose="020F0502020204030204"/>
                <a:cs typeface="+mn-cs"/>
              </a:rPr>
              <a:t>ROI c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onsumes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too many resources.</a:t>
            </a:r>
          </a:p>
          <a:p>
            <a:pPr marL="387350" marR="0" lvl="0" indent="-342900" algn="l" defTabSz="914400" rtl="0" eaLnBrk="1" fontAlgn="base" latinLnBrk="0" hangingPunct="1">
              <a:spcBef>
                <a:spcPts val="575"/>
              </a:spcBef>
              <a:spcAft>
                <a:spcPct val="0"/>
              </a:spcAft>
              <a:buClr>
                <a:prstClr val="black"/>
              </a:buClr>
              <a:buSzPct val="8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If senior management doesn’t require </a:t>
            </a:r>
            <a:r>
              <a:rPr lang="en-US" sz="2400" dirty="0">
                <a:solidFill>
                  <a:prstClr val="black"/>
                </a:solidFill>
                <a:latin typeface="Calibri" panose="020F0502020204030204"/>
                <a:cs typeface="+mn-cs"/>
              </a:rPr>
              <a:t>it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there is no need to pursue it.</a:t>
            </a:r>
          </a:p>
          <a:p>
            <a:pPr marL="387350" marR="0" lvl="0" indent="-342900" algn="l" defTabSz="914400" rtl="0" eaLnBrk="1" fontAlgn="base" latinLnBrk="0" hangingPunct="1">
              <a:spcBef>
                <a:spcPts val="575"/>
              </a:spcBef>
              <a:spcAft>
                <a:spcPct val="0"/>
              </a:spcAft>
              <a:buClr>
                <a:prstClr val="black"/>
              </a:buClr>
              <a:buSzPct val="8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ROI is not appropriate for the Public Sector.</a:t>
            </a:r>
          </a:p>
          <a:p>
            <a:pPr marL="387350" marR="0" lvl="0" indent="-342900" algn="l" defTabSz="914400" rtl="0" eaLnBrk="1" fontAlgn="base" latinLnBrk="0" hangingPunct="1">
              <a:spcBef>
                <a:spcPts val="575"/>
              </a:spcBef>
              <a:spcAft>
                <a:spcPct val="0"/>
              </a:spcAft>
              <a:buClr>
                <a:prstClr val="black"/>
              </a:buClr>
              <a:buSzPct val="8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ROI is a passing fad.</a:t>
            </a:r>
          </a:p>
          <a:p>
            <a:pPr marL="387350" marR="0" lvl="0" indent="-342900" algn="l" defTabSz="914400" rtl="0" eaLnBrk="1" fontAlgn="base" latinLnBrk="0" hangingPunct="1">
              <a:spcBef>
                <a:spcPts val="575"/>
              </a:spcBef>
              <a:spcAft>
                <a:spcPct val="0"/>
              </a:spcAft>
              <a:buClr>
                <a:prstClr val="black"/>
              </a:buClr>
              <a:buSzPct val="8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ROI can be used with only 5% of programs.</a:t>
            </a:r>
          </a:p>
          <a:p>
            <a:pPr marL="387350" marR="0" lvl="0" indent="-342900" algn="l" defTabSz="914400" rtl="0" eaLnBrk="1" fontAlgn="base" latinLnBrk="0" hangingPunct="1">
              <a:spcBef>
                <a:spcPts val="575"/>
              </a:spcBef>
              <a:spcAft>
                <a:spcPct val="0"/>
              </a:spcAft>
              <a:buClr>
                <a:prstClr val="black"/>
              </a:buClr>
              <a:buSzPct val="8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ROI is too subjective.</a:t>
            </a:r>
          </a:p>
          <a:p>
            <a:pPr marL="387350" marR="0" lvl="0" indent="-342900" algn="l" defTabSz="914400" rtl="0" eaLnBrk="1" fontAlgn="base" latinLnBrk="0" hangingPunct="1">
              <a:spcBef>
                <a:spcPts val="575"/>
              </a:spcBef>
              <a:spcAft>
                <a:spcPct val="0"/>
              </a:spcAft>
              <a:buClr>
                <a:prstClr val="black"/>
              </a:buClr>
              <a:buSzPct val="8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ROI is for post-analysis only.</a:t>
            </a:r>
          </a:p>
        </p:txBody>
      </p:sp>
      <p:sp>
        <p:nvSpPr>
          <p:cNvPr id="7" name="Slide Number Placeholder 7">
            <a:extLst>
              <a:ext uri="{FF2B5EF4-FFF2-40B4-BE49-F238E27FC236}">
                <a16:creationId xmlns:a16="http://schemas.microsoft.com/office/drawing/2014/main" id="{9BAC2987-318A-4743-B3B5-5AD370601937}"/>
              </a:ext>
            </a:extLst>
          </p:cNvPr>
          <p:cNvSpPr txBox="1">
            <a:spLocks/>
          </p:cNvSpPr>
          <p:nvPr/>
        </p:nvSpPr>
        <p:spPr>
          <a:xfrm>
            <a:off x="11004550" y="6492875"/>
            <a:ext cx="118745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6C87D5E4-4A75-4C06-B0FE-F348C1B1AF8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80132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7" name="Google Shape;497;p4" descr="Analyzing People, Brainstorming, Busines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4083838" cy="4274369"/>
          </a:xfrm>
          <a:custGeom>
            <a:avLst/>
            <a:gdLst/>
            <a:ahLst/>
            <a:cxnLst/>
            <a:rect l="l" t="t" r="r" b="b"/>
            <a:pathLst>
              <a:path w="4838041" h="5063738" extrusionOk="0">
                <a:moveTo>
                  <a:pt x="2306172" y="0"/>
                </a:moveTo>
                <a:cubicBezTo>
                  <a:pt x="3704485" y="0"/>
                  <a:pt x="4838041" y="1133556"/>
                  <a:pt x="4838041" y="2531869"/>
                </a:cubicBezTo>
                <a:cubicBezTo>
                  <a:pt x="4838041" y="3930182"/>
                  <a:pt x="3704485" y="5063738"/>
                  <a:pt x="2306172" y="5063738"/>
                </a:cubicBezTo>
                <a:cubicBezTo>
                  <a:pt x="1344832" y="5063738"/>
                  <a:pt x="508631" y="4527956"/>
                  <a:pt x="79886" y="3738709"/>
                </a:cubicBezTo>
                <a:lnTo>
                  <a:pt x="0" y="3572876"/>
                </a:lnTo>
                <a:lnTo>
                  <a:pt x="0" y="1490863"/>
                </a:lnTo>
                <a:lnTo>
                  <a:pt x="79886" y="1325030"/>
                </a:lnTo>
                <a:cubicBezTo>
                  <a:pt x="508631" y="535783"/>
                  <a:pt x="1344832" y="0"/>
                  <a:pt x="2306172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498" name="Google Shape;498;p4"/>
          <p:cNvSpPr txBox="1"/>
          <p:nvPr/>
        </p:nvSpPr>
        <p:spPr>
          <a:xfrm>
            <a:off x="5515744" y="647700"/>
            <a:ext cx="5184796" cy="679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Calibri"/>
                <a:cs typeface="Calibri Light" panose="020F0302020204030204" pitchFamily="34" charset="0"/>
                <a:sym typeface="Calibri"/>
              </a:rPr>
              <a:t>What CEOs Want</a:t>
            </a:r>
            <a:endParaRPr kumimoji="0" sz="4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 panose="020F0302020204030204" pitchFamily="34" charset="0"/>
              <a:ea typeface="Calibri"/>
              <a:cs typeface="Calibri Light" panose="020F0302020204030204" pitchFamily="34" charset="0"/>
              <a:sym typeface="Calibri"/>
            </a:endParaRPr>
          </a:p>
        </p:txBody>
      </p:sp>
      <p:sp>
        <p:nvSpPr>
          <p:cNvPr id="499" name="Google Shape;499;p4"/>
          <p:cNvSpPr txBox="1"/>
          <p:nvPr/>
        </p:nvSpPr>
        <p:spPr>
          <a:xfrm>
            <a:off x="4298142" y="1518750"/>
            <a:ext cx="786291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ROI Institute and ATD research 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Verdana"/>
                <a:cs typeface="Verdana"/>
                <a:sym typeface="Verdana"/>
              </a:rPr>
              <a:t>show that the data CEOs receive are not demonstrating what they want out of their talent investment. (N=96)</a:t>
            </a:r>
            <a:endParaRPr kumimoji="0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ignika Negative"/>
              <a:ea typeface="Signika Negative"/>
              <a:cs typeface="Signika Negative"/>
              <a:sym typeface="Signika Negative"/>
            </a:endParaRPr>
          </a:p>
        </p:txBody>
      </p:sp>
      <p:graphicFrame>
        <p:nvGraphicFramePr>
          <p:cNvPr id="500" name="Google Shape;500;p4"/>
          <p:cNvGraphicFramePr/>
          <p:nvPr/>
        </p:nvGraphicFramePr>
        <p:xfrm>
          <a:off x="4298142" y="2118926"/>
          <a:ext cx="7620000" cy="4140088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952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 dirty="0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Measures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A5A5A5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Currently Measure</a:t>
                      </a:r>
                      <a:endParaRPr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A5A5A5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A6A6A6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Should Measure</a:t>
                      </a:r>
                      <a:endParaRPr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A6A6A6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A6A6A6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>
                          <a:solidFill>
                            <a:schemeClr val="lt1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Importance</a:t>
                      </a:r>
                      <a:endParaRPr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A6A6A6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820E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636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Inputs and Indicators</a:t>
                      </a:r>
                      <a:endParaRPr sz="2000" u="none" strike="noStrike" cap="none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94%</a:t>
                      </a:r>
                      <a:endParaRPr sz="2000" u="none" strike="noStrike" cap="none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86%</a:t>
                      </a:r>
                      <a:endParaRPr sz="2000" u="none" strike="noStrike" cap="none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6</a:t>
                      </a:r>
                      <a:endParaRPr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5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Efficiency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FBFBF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78%</a:t>
                      </a:r>
                      <a:endParaRPr sz="2000" u="none" strike="noStrike" cap="none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BFBFBF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FBFBF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82%</a:t>
                      </a:r>
                      <a:endParaRPr sz="2000" u="none" strike="noStrike" cap="none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BFBFBF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FBFBF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7</a:t>
                      </a:r>
                      <a:endParaRPr sz="2000" u="none" strike="noStrike" cap="none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BFBFBF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5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Reaction</a:t>
                      </a:r>
                      <a:endParaRPr sz="2000" u="none" strike="noStrike" cap="none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53%</a:t>
                      </a:r>
                      <a:endParaRPr sz="2000" u="none" strike="noStrike" cap="none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22%</a:t>
                      </a:r>
                      <a:endParaRPr sz="2000" u="none" strike="noStrike" cap="none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8</a:t>
                      </a:r>
                      <a:endParaRPr sz="2000" u="none" strike="noStrike" cap="none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5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Learning</a:t>
                      </a:r>
                      <a:endParaRPr sz="2000" u="none" strike="noStrike" cap="none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FBFBF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32%</a:t>
                      </a:r>
                      <a:endParaRPr sz="2000" u="none" strike="noStrike" cap="none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BFBFBF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FBFBF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28%</a:t>
                      </a:r>
                      <a:endParaRPr sz="2000" u="none" strike="noStrike" cap="none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BFBFBF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FBFBF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5</a:t>
                      </a:r>
                      <a:endParaRPr sz="2000" u="none" strike="noStrike" cap="none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BFBFBF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75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Application</a:t>
                      </a:r>
                      <a:endParaRPr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11%</a:t>
                      </a:r>
                      <a:endParaRPr sz="2000" u="none" strike="noStrike" cap="none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61%</a:t>
                      </a:r>
                      <a:endParaRPr sz="2000" u="none" strike="noStrike" cap="none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4</a:t>
                      </a:r>
                      <a:endParaRPr sz="2000" u="none" strike="noStrike" cap="none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75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Impact</a:t>
                      </a:r>
                      <a:endParaRPr sz="2000" u="none" strike="noStrike" cap="none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FBFBF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8%</a:t>
                      </a:r>
                      <a:endParaRPr sz="2000" u="none" strike="noStrike" cap="none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BFBFBF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FBFBF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96%</a:t>
                      </a:r>
                      <a:endParaRPr sz="2000" u="none" strike="noStrike" cap="none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BFBFBF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FBFBF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1</a:t>
                      </a:r>
                      <a:endParaRPr sz="2000" u="none" strike="noStrike" cap="none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BFBFBF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75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ROI</a:t>
                      </a:r>
                      <a:endParaRPr sz="2000" u="none" strike="noStrike" cap="none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4%</a:t>
                      </a:r>
                      <a:endParaRPr sz="2000" u="none" strike="noStrike" cap="none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74%</a:t>
                      </a:r>
                      <a:endParaRPr sz="2000" u="none" strike="noStrike" cap="none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2</a:t>
                      </a:r>
                      <a:endParaRPr sz="2000" u="none" strike="noStrike" cap="none">
                        <a:solidFill>
                          <a:srgbClr val="000000"/>
                        </a:solidFill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75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Awards</a:t>
                      </a:r>
                      <a:endParaRPr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FBFBF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40%</a:t>
                      </a:r>
                      <a:endParaRPr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BFBFBF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FBFBF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44%</a:t>
                      </a:r>
                      <a:endParaRPr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BFBFBF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BFBFBF"/>
                      </a:solidFill>
                      <a:prstDash val="dot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3</a:t>
                      </a:r>
                      <a:endParaRPr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BFBFBF"/>
                      </a:solidFill>
                      <a:prstDash val="dot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7" name="Slide Number Placeholder 7">
            <a:extLst>
              <a:ext uri="{FF2B5EF4-FFF2-40B4-BE49-F238E27FC236}">
                <a16:creationId xmlns:a16="http://schemas.microsoft.com/office/drawing/2014/main" id="{45434BAC-EB7E-9D43-8112-40D652FB6108}"/>
              </a:ext>
            </a:extLst>
          </p:cNvPr>
          <p:cNvSpPr txBox="1">
            <a:spLocks/>
          </p:cNvSpPr>
          <p:nvPr/>
        </p:nvSpPr>
        <p:spPr>
          <a:xfrm>
            <a:off x="11004550" y="6492875"/>
            <a:ext cx="118745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defRPr/>
            </a:pPr>
            <a:fld id="{6C87D5E4-4A75-4C06-B0FE-F348C1B1AF8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9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Open Sans"/>
        <a:ea typeface="MS PGothic"/>
        <a:cs typeface=""/>
      </a:majorFont>
      <a:minorFont>
        <a:latin typeface="Open Sans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Open Sans"/>
        <a:ea typeface="MS PGothic"/>
        <a:cs typeface=""/>
      </a:majorFont>
      <a:minorFont>
        <a:latin typeface="Open Sans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7_Custom Design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5_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1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8_Office Theme">
  <a:themeElements>
    <a:clrScheme name="Custom 1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820E2E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7.xml><?xml version="1.0" encoding="utf-8"?>
<a:theme xmlns:a="http://schemas.openxmlformats.org/drawingml/2006/main" name="9_Custom Design">
  <a:themeElements>
    <a:clrScheme name="Custom 10">
      <a:dk1>
        <a:srgbClr val="820E2E"/>
      </a:dk1>
      <a:lt1>
        <a:srgbClr val="FFFFFF"/>
      </a:lt1>
      <a:dk2>
        <a:srgbClr val="F2F2F2"/>
      </a:dk2>
      <a:lt2>
        <a:srgbClr val="A5A5A5"/>
      </a:lt2>
      <a:accent1>
        <a:srgbClr val="797979"/>
      </a:accent1>
      <a:accent2>
        <a:srgbClr val="820E2E"/>
      </a:accent2>
      <a:accent3>
        <a:srgbClr val="F2F2F2"/>
      </a:accent3>
      <a:accent4>
        <a:srgbClr val="797979"/>
      </a:accent4>
      <a:accent5>
        <a:srgbClr val="8B8B8B"/>
      </a:accent5>
      <a:accent6>
        <a:srgbClr val="014067"/>
      </a:accent6>
      <a:hlink>
        <a:srgbClr val="00194C"/>
      </a:hlink>
      <a:folHlink>
        <a:srgbClr val="820E2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10_Custom Design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Open Sans"/>
        <a:ea typeface="MS PGothic"/>
        <a:cs typeface=""/>
      </a:majorFont>
      <a:minorFont>
        <a:latin typeface="Open Sans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0.xml><?xml version="1.0" encoding="utf-8"?>
<a:theme xmlns:a="http://schemas.openxmlformats.org/drawingml/2006/main" name="13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1.xml><?xml version="1.0" encoding="utf-8"?>
<a:theme xmlns:a="http://schemas.openxmlformats.org/drawingml/2006/main" name="1_ATD ICE 2019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2.xml><?xml version="1.0" encoding="utf-8"?>
<a:theme xmlns:a="http://schemas.openxmlformats.org/drawingml/2006/main" name="8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3.xml><?xml version="1.0" encoding="utf-8"?>
<a:theme xmlns:a="http://schemas.openxmlformats.org/drawingml/2006/main" name="12_Office Theme">
  <a:themeElements>
    <a:clrScheme name="ROI">
      <a:dk1>
        <a:srgbClr val="171616"/>
      </a:dk1>
      <a:lt1>
        <a:sysClr val="window" lastClr="FFFFFF"/>
      </a:lt1>
      <a:dk2>
        <a:srgbClr val="AEABAB"/>
      </a:dk2>
      <a:lt2>
        <a:srgbClr val="E7E6E6"/>
      </a:lt2>
      <a:accent1>
        <a:srgbClr val="820E2E"/>
      </a:accent1>
      <a:accent2>
        <a:srgbClr val="A5A5A5"/>
      </a:accent2>
      <a:accent3>
        <a:srgbClr val="D8D8D8"/>
      </a:accent3>
      <a:accent4>
        <a:srgbClr val="7F7F7F"/>
      </a:accent4>
      <a:accent5>
        <a:srgbClr val="F2F2F2"/>
      </a:accent5>
      <a:accent6>
        <a:srgbClr val="7F7F7F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Open Sans"/>
        <a:ea typeface="MS PGothic"/>
        <a:cs typeface=""/>
      </a:majorFont>
      <a:minorFont>
        <a:latin typeface="Open Sans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Open Sans"/>
        <a:ea typeface="MS PGothic"/>
        <a:cs typeface=""/>
      </a:majorFont>
      <a:minorFont>
        <a:latin typeface="Open Sans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Open Sans"/>
        <a:ea typeface="MS PGothic"/>
        <a:cs typeface=""/>
      </a:majorFont>
      <a:minorFont>
        <a:latin typeface="Open Sans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Open Sans"/>
        <a:ea typeface="MS PGothic"/>
        <a:cs typeface=""/>
      </a:majorFont>
      <a:minorFont>
        <a:latin typeface="Open Sans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_Custom Design">
  <a:themeElements>
    <a:clrScheme name="Custom 1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800000"/>
      </a:accent1>
      <a:accent2>
        <a:srgbClr val="800000"/>
      </a:accent2>
      <a:accent3>
        <a:srgbClr val="333333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Custom 4">
      <a:majorFont>
        <a:latin typeface="Open Sans"/>
        <a:ea typeface="MS PGothic"/>
        <a:cs typeface=""/>
      </a:majorFont>
      <a:minorFont>
        <a:latin typeface="Open Sans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5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6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Open Sans"/>
        <a:ea typeface="MS PGothic"/>
        <a:cs typeface=""/>
      </a:majorFont>
      <a:minorFont>
        <a:latin typeface="Open Sans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1543</Words>
  <Application>Microsoft Office PowerPoint</Application>
  <PresentationFormat>Widescreen</PresentationFormat>
  <Paragraphs>406</Paragraphs>
  <Slides>29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23</vt:i4>
      </vt:variant>
      <vt:variant>
        <vt:lpstr>Slide Titles</vt:lpstr>
      </vt:variant>
      <vt:variant>
        <vt:i4>29</vt:i4>
      </vt:variant>
    </vt:vector>
  </HeadingPairs>
  <TitlesOfParts>
    <vt:vector size="66" baseType="lpstr">
      <vt:lpstr>Arial</vt:lpstr>
      <vt:lpstr>Calibri</vt:lpstr>
      <vt:lpstr>Calibri Light</vt:lpstr>
      <vt:lpstr>Cambria</vt:lpstr>
      <vt:lpstr>Century Schoolbook</vt:lpstr>
      <vt:lpstr>Gotham Medium</vt:lpstr>
      <vt:lpstr>Montserrat Medium</vt:lpstr>
      <vt:lpstr>Noto Sans Symbols</vt:lpstr>
      <vt:lpstr>Open Sans</vt:lpstr>
      <vt:lpstr>Signika Negative</vt:lpstr>
      <vt:lpstr>Verdana</vt:lpstr>
      <vt:lpstr>Whitney HTF Book</vt:lpstr>
      <vt:lpstr>Wingdings</vt:lpstr>
      <vt:lpstr>Wingdings 2</vt:lpstr>
      <vt:lpstr>4_Custom Design</vt:lpstr>
      <vt:lpstr>3_Custom Design</vt:lpstr>
      <vt:lpstr>4_Office Theme</vt:lpstr>
      <vt:lpstr>2_Office Theme</vt:lpstr>
      <vt:lpstr>2_Custom Design</vt:lpstr>
      <vt:lpstr>3_Office Theme</vt:lpstr>
      <vt:lpstr>1_Custom Design</vt:lpstr>
      <vt:lpstr>5_Custom Design</vt:lpstr>
      <vt:lpstr>6_Custom Design</vt:lpstr>
      <vt:lpstr>Custom Design</vt:lpstr>
      <vt:lpstr>Office Theme</vt:lpstr>
      <vt:lpstr>7_Custom Design</vt:lpstr>
      <vt:lpstr>1_Office Theme</vt:lpstr>
      <vt:lpstr>5_Office Theme</vt:lpstr>
      <vt:lpstr>11_Office Theme</vt:lpstr>
      <vt:lpstr>8_Office Theme</vt:lpstr>
      <vt:lpstr>9_Custom Design</vt:lpstr>
      <vt:lpstr>9_Office Theme</vt:lpstr>
      <vt:lpstr>10_Custom Design</vt:lpstr>
      <vt:lpstr>13_Custom Design</vt:lpstr>
      <vt:lpstr>1_ATD ICE 2019</vt:lpstr>
      <vt:lpstr>8_Custom Design</vt:lpstr>
      <vt:lpstr>12_Office Theme</vt:lpstr>
      <vt:lpstr>ROI in Training: Fact, Fad, or Fantasy</vt:lpstr>
      <vt:lpstr>PowerPoint Presentation</vt:lpstr>
      <vt:lpstr>Objectives</vt:lpstr>
      <vt:lpstr>Which of these issues do you currently face? (Select all that apply.)</vt:lpstr>
      <vt:lpstr>PowerPoint Presentation</vt:lpstr>
      <vt:lpstr>PowerPoint Presentation</vt:lpstr>
      <vt:lpstr>True or False?</vt:lpstr>
      <vt:lpstr>PowerPoint Presentation</vt:lpstr>
      <vt:lpstr>PowerPoint Presentation</vt:lpstr>
      <vt:lpstr>CLOs Use or Plan to Use ROI</vt:lpstr>
      <vt:lpstr>PowerPoint Presentation</vt:lpstr>
      <vt:lpstr>PowerPoint Presentation</vt:lpstr>
      <vt:lpstr>What Gets in the Way</vt:lpstr>
      <vt:lpstr>Why ROI is Important – Now</vt:lpstr>
      <vt:lpstr>PowerPoint Presentation</vt:lpstr>
      <vt:lpstr>PowerPoint Presentation</vt:lpstr>
      <vt:lpstr>Credible Evaluation System</vt:lpstr>
      <vt:lpstr>PowerPoint Presentation</vt:lpstr>
      <vt:lpstr>PowerPoint Presentation</vt:lpstr>
      <vt:lpstr>Challenge #1 Alignment</vt:lpstr>
      <vt:lpstr>Challenge #2 Post Program Data Collection</vt:lpstr>
      <vt:lpstr>Challenge #3 Isolating the Effects of Program</vt:lpstr>
      <vt:lpstr>Challenge #4 Converting Data to Money</vt:lpstr>
      <vt:lpstr>PowerPoint Presentation</vt:lpstr>
      <vt:lpstr>PowerPoint Presentation</vt:lpstr>
      <vt:lpstr>Benefits of This Approach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ROI in Training: Fact, Fad, or Fantasy</dc:title>
  <cp:lastModifiedBy>Melissa Brown</cp:lastModifiedBy>
  <cp:revision>9</cp:revision>
  <cp:lastPrinted>2023-09-12T19:35:50Z</cp:lastPrinted>
  <dcterms:modified xsi:type="dcterms:W3CDTF">2023-09-20T21:19:57Z</dcterms:modified>
</cp:coreProperties>
</file>