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3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4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5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16.xml" ContentType="application/vnd.openxmlformats-officedocument.theme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7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8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7.xml" ContentType="application/vnd.openxmlformats-officedocument.presentationml.notesSlide+xml"/>
  <Override PartName="/ppt/tags/tag6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81" r:id="rId4"/>
    <p:sldMasterId id="2147485069" r:id="rId5"/>
    <p:sldMasterId id="2147485057" r:id="rId6"/>
    <p:sldMasterId id="2147485195" r:id="rId7"/>
    <p:sldMasterId id="2147485219" r:id="rId8"/>
    <p:sldMasterId id="2147485231" r:id="rId9"/>
    <p:sldMasterId id="2147485244" r:id="rId10"/>
    <p:sldMasterId id="2147485256" r:id="rId11"/>
    <p:sldMasterId id="2147485284" r:id="rId12"/>
    <p:sldMasterId id="2147485314" r:id="rId13"/>
    <p:sldMasterId id="2147485344" r:id="rId14"/>
    <p:sldMasterId id="2147485359" r:id="rId15"/>
    <p:sldMasterId id="2147485376" r:id="rId16"/>
    <p:sldMasterId id="2147485389" r:id="rId17"/>
    <p:sldMasterId id="2147485404" r:id="rId18"/>
    <p:sldMasterId id="2147485429" r:id="rId19"/>
    <p:sldMasterId id="2147485468" r:id="rId20"/>
    <p:sldMasterId id="2147485480" r:id="rId21"/>
    <p:sldMasterId id="2147485494" r:id="rId22"/>
  </p:sldMasterIdLst>
  <p:notesMasterIdLst>
    <p:notesMasterId r:id="rId84"/>
  </p:notesMasterIdLst>
  <p:handoutMasterIdLst>
    <p:handoutMasterId r:id="rId85"/>
  </p:handoutMasterIdLst>
  <p:sldIdLst>
    <p:sldId id="2326" r:id="rId23"/>
    <p:sldId id="2629" r:id="rId24"/>
    <p:sldId id="1381" r:id="rId25"/>
    <p:sldId id="2595" r:id="rId26"/>
    <p:sldId id="310" r:id="rId27"/>
    <p:sldId id="13564" r:id="rId28"/>
    <p:sldId id="2145705964" r:id="rId29"/>
    <p:sldId id="2145705965" r:id="rId30"/>
    <p:sldId id="2145705966" r:id="rId31"/>
    <p:sldId id="2145705967" r:id="rId32"/>
    <p:sldId id="2145705968" r:id="rId33"/>
    <p:sldId id="2145705969" r:id="rId34"/>
    <p:sldId id="2678" r:id="rId35"/>
    <p:sldId id="2145705817" r:id="rId36"/>
    <p:sldId id="2145705820" r:id="rId37"/>
    <p:sldId id="2145705944" r:id="rId38"/>
    <p:sldId id="2145705810" r:id="rId39"/>
    <p:sldId id="2145705811" r:id="rId40"/>
    <p:sldId id="297" r:id="rId41"/>
    <p:sldId id="2145705940" r:id="rId42"/>
    <p:sldId id="301" r:id="rId43"/>
    <p:sldId id="2145705972" r:id="rId44"/>
    <p:sldId id="498" r:id="rId45"/>
    <p:sldId id="2145705973" r:id="rId46"/>
    <p:sldId id="2145705974" r:id="rId47"/>
    <p:sldId id="2145705975" r:id="rId48"/>
    <p:sldId id="2147468806" r:id="rId49"/>
    <p:sldId id="284" r:id="rId50"/>
    <p:sldId id="2145705831" r:id="rId51"/>
    <p:sldId id="2145705833" r:id="rId52"/>
    <p:sldId id="2147468803" r:id="rId53"/>
    <p:sldId id="2147468821" r:id="rId54"/>
    <p:sldId id="2147468822" r:id="rId55"/>
    <p:sldId id="2145705962" r:id="rId56"/>
    <p:sldId id="2147468808" r:id="rId57"/>
    <p:sldId id="287" r:id="rId58"/>
    <p:sldId id="2147468809" r:id="rId59"/>
    <p:sldId id="2147468807" r:id="rId60"/>
    <p:sldId id="289" r:id="rId61"/>
    <p:sldId id="2147468811" r:id="rId62"/>
    <p:sldId id="2147468810" r:id="rId63"/>
    <p:sldId id="2147468824" r:id="rId64"/>
    <p:sldId id="2147468823" r:id="rId65"/>
    <p:sldId id="2147468825" r:id="rId66"/>
    <p:sldId id="13763" r:id="rId67"/>
    <p:sldId id="13764" r:id="rId68"/>
    <p:sldId id="13765" r:id="rId69"/>
    <p:sldId id="13766" r:id="rId70"/>
    <p:sldId id="13767" r:id="rId71"/>
    <p:sldId id="13768" r:id="rId72"/>
    <p:sldId id="2147468812" r:id="rId73"/>
    <p:sldId id="2147468813" r:id="rId74"/>
    <p:sldId id="2147468814" r:id="rId75"/>
    <p:sldId id="512" r:id="rId76"/>
    <p:sldId id="2145705955" r:id="rId77"/>
    <p:sldId id="2145705804" r:id="rId78"/>
    <p:sldId id="2145705806" r:id="rId79"/>
    <p:sldId id="2145705815" r:id="rId80"/>
    <p:sldId id="13571" r:id="rId81"/>
    <p:sldId id="2145705945" r:id="rId82"/>
    <p:sldId id="2145705952" r:id="rId83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 userDrawn="1">
          <p15:clr>
            <a:srgbClr val="A4A3A4"/>
          </p15:clr>
        </p15:guide>
        <p15:guide id="2" pos="4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ci Wilson" initials="SW" lastIdx="10" clrIdx="0">
    <p:extLst>
      <p:ext uri="{19B8F6BF-5375-455C-9EA6-DF929625EA0E}">
        <p15:presenceInfo xmlns:p15="http://schemas.microsoft.com/office/powerpoint/2012/main" userId="S-1-5-21-3944559044-1668434272-1499178138-1001" providerId="AD"/>
      </p:ext>
    </p:extLst>
  </p:cmAuthor>
  <p:cmAuthor id="2" name="Patti Phillips" initials="PP" lastIdx="6" clrIdx="1">
    <p:extLst>
      <p:ext uri="{19B8F6BF-5375-455C-9EA6-DF929625EA0E}">
        <p15:presenceInfo xmlns:p15="http://schemas.microsoft.com/office/powerpoint/2012/main" userId="S::patti@roiinstitute.net::9e020c13-9543-4ffb-bb24-e9e423cef4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E2E"/>
    <a:srgbClr val="9B1829"/>
    <a:srgbClr val="D74E17"/>
    <a:srgbClr val="822E0E"/>
    <a:srgbClr val="C00000"/>
    <a:srgbClr val="313E44"/>
    <a:srgbClr val="425563"/>
    <a:srgbClr val="556673"/>
    <a:srgbClr val="687782"/>
    <a:srgbClr val="7B8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191" autoAdjust="0"/>
    <p:restoredTop sz="80136" autoAdjust="0"/>
  </p:normalViewPr>
  <p:slideViewPr>
    <p:cSldViewPr>
      <p:cViewPr varScale="1">
        <p:scale>
          <a:sx n="64" d="100"/>
          <a:sy n="64" d="100"/>
        </p:scale>
        <p:origin x="391" y="36"/>
      </p:cViewPr>
      <p:guideLst>
        <p:guide orient="horz" pos="3984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5810"/>
    </p:cViewPr>
  </p:sorterViewPr>
  <p:notesViewPr>
    <p:cSldViewPr>
      <p:cViewPr>
        <p:scale>
          <a:sx n="100" d="100"/>
          <a:sy n="100" d="100"/>
        </p:scale>
        <p:origin x="2802" y="43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4.xml"/><Relationship Id="rId21" Type="http://schemas.openxmlformats.org/officeDocument/2006/relationships/slideMaster" Target="slideMasters/slideMaster18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63" Type="http://schemas.openxmlformats.org/officeDocument/2006/relationships/slide" Target="slides/slide41.xml"/><Relationship Id="rId68" Type="http://schemas.openxmlformats.org/officeDocument/2006/relationships/slide" Target="slides/slide46.xml"/><Relationship Id="rId84" Type="http://schemas.openxmlformats.org/officeDocument/2006/relationships/notesMaster" Target="notesMasters/notesMaster1.xml"/><Relationship Id="rId89" Type="http://schemas.openxmlformats.org/officeDocument/2006/relationships/theme" Target="theme/theme1.xml"/><Relationship Id="rId16" Type="http://schemas.openxmlformats.org/officeDocument/2006/relationships/slideMaster" Target="slideMasters/slideMaster13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53" Type="http://schemas.openxmlformats.org/officeDocument/2006/relationships/slide" Target="slides/slide31.xml"/><Relationship Id="rId58" Type="http://schemas.openxmlformats.org/officeDocument/2006/relationships/slide" Target="slides/slide36.xml"/><Relationship Id="rId74" Type="http://schemas.openxmlformats.org/officeDocument/2006/relationships/slide" Target="slides/slide52.xml"/><Relationship Id="rId79" Type="http://schemas.openxmlformats.org/officeDocument/2006/relationships/slide" Target="slides/slide57.xml"/><Relationship Id="rId5" Type="http://schemas.openxmlformats.org/officeDocument/2006/relationships/slideMaster" Target="slideMasters/slideMaster2.xml"/><Relationship Id="rId90" Type="http://schemas.openxmlformats.org/officeDocument/2006/relationships/tableStyles" Target="tableStyles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64" Type="http://schemas.openxmlformats.org/officeDocument/2006/relationships/slide" Target="slides/slide42.xml"/><Relationship Id="rId69" Type="http://schemas.openxmlformats.org/officeDocument/2006/relationships/slide" Target="slides/slide47.xml"/><Relationship Id="rId77" Type="http://schemas.openxmlformats.org/officeDocument/2006/relationships/slide" Target="slides/slide55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29.xml"/><Relationship Id="rId72" Type="http://schemas.openxmlformats.org/officeDocument/2006/relationships/slide" Target="slides/slide50.xml"/><Relationship Id="rId80" Type="http://schemas.openxmlformats.org/officeDocument/2006/relationships/slide" Target="slides/slide58.xml"/><Relationship Id="rId85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slide" Target="slides/slide37.xml"/><Relationship Id="rId67" Type="http://schemas.openxmlformats.org/officeDocument/2006/relationships/slide" Target="slides/slide45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slide" Target="slides/slide40.xml"/><Relationship Id="rId70" Type="http://schemas.openxmlformats.org/officeDocument/2006/relationships/slide" Target="slides/slide48.xml"/><Relationship Id="rId75" Type="http://schemas.openxmlformats.org/officeDocument/2006/relationships/slide" Target="slides/slide53.xml"/><Relationship Id="rId83" Type="http://schemas.openxmlformats.org/officeDocument/2006/relationships/slide" Target="slides/slide61.xml"/><Relationship Id="rId88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slide" Target="slides/slide38.xml"/><Relationship Id="rId65" Type="http://schemas.openxmlformats.org/officeDocument/2006/relationships/slide" Target="slides/slide43.xml"/><Relationship Id="rId73" Type="http://schemas.openxmlformats.org/officeDocument/2006/relationships/slide" Target="slides/slide51.xml"/><Relationship Id="rId78" Type="http://schemas.openxmlformats.org/officeDocument/2006/relationships/slide" Target="slides/slide56.xml"/><Relationship Id="rId81" Type="http://schemas.openxmlformats.org/officeDocument/2006/relationships/slide" Target="slides/slide59.xml"/><Relationship Id="rId86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7.xml"/><Relationship Id="rId34" Type="http://schemas.openxmlformats.org/officeDocument/2006/relationships/slide" Target="slides/slide12.xml"/><Relationship Id="rId50" Type="http://schemas.openxmlformats.org/officeDocument/2006/relationships/slide" Target="slides/slide28.xml"/><Relationship Id="rId55" Type="http://schemas.openxmlformats.org/officeDocument/2006/relationships/slide" Target="slides/slide33.xml"/><Relationship Id="rId76" Type="http://schemas.openxmlformats.org/officeDocument/2006/relationships/slide" Target="slides/slide54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49.xml"/><Relationship Id="rId2" Type="http://schemas.openxmlformats.org/officeDocument/2006/relationships/customXml" Target="../customXml/item2.xml"/><Relationship Id="rId29" Type="http://schemas.openxmlformats.org/officeDocument/2006/relationships/slide" Target="slides/slide7.xml"/><Relationship Id="rId24" Type="http://schemas.openxmlformats.org/officeDocument/2006/relationships/slide" Target="slides/slide2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66" Type="http://schemas.openxmlformats.org/officeDocument/2006/relationships/slide" Target="slides/slide44.xml"/><Relationship Id="rId87" Type="http://schemas.openxmlformats.org/officeDocument/2006/relationships/presProps" Target="presProps.xml"/><Relationship Id="rId61" Type="http://schemas.openxmlformats.org/officeDocument/2006/relationships/slide" Target="slides/slide39.xml"/><Relationship Id="rId82" Type="http://schemas.openxmlformats.org/officeDocument/2006/relationships/slide" Target="slides/slide60.xml"/><Relationship Id="rId19" Type="http://schemas.openxmlformats.org/officeDocument/2006/relationships/slideMaster" Target="slideMasters/slideMaster1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collecting data for Level 4 Impact and Level 5 ROI studies, what percentage of the time do you use the following data collection methods?</c:v>
                </c:pt>
              </c:strCache>
            </c:strRef>
          </c:tx>
          <c:spPr>
            <a:solidFill>
              <a:srgbClr val="8C0E2E"/>
            </a:solidFill>
            <a:ln>
              <a:solidFill>
                <a:srgbClr val="8C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Focus Groups</c:v>
                </c:pt>
                <c:pt idx="1">
                  <c:v>Interviews</c:v>
                </c:pt>
                <c:pt idx="2">
                  <c:v>Tests</c:v>
                </c:pt>
                <c:pt idx="3">
                  <c:v>Observation</c:v>
                </c:pt>
                <c:pt idx="4">
                  <c:v>Action Plans/Performance Contracts</c:v>
                </c:pt>
                <c:pt idx="5">
                  <c:v>Performance Records/Databases</c:v>
                </c:pt>
                <c:pt idx="6">
                  <c:v>Surveys/Questionnaires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0.35</c:v>
                </c:pt>
                <c:pt idx="2">
                  <c:v>0.36</c:v>
                </c:pt>
                <c:pt idx="3">
                  <c:v>0.39</c:v>
                </c:pt>
                <c:pt idx="4">
                  <c:v>0.43</c:v>
                </c:pt>
                <c:pt idx="5">
                  <c:v>0.51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1-3649-B254-CC92006081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909551"/>
        <c:axId val="40911183"/>
      </c:barChart>
      <c:catAx>
        <c:axId val="4090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11183"/>
        <c:crosses val="autoZero"/>
        <c:auto val="1"/>
        <c:lblAlgn val="ctr"/>
        <c:lblOffset val="100"/>
        <c:noMultiLvlLbl val="0"/>
      </c:catAx>
      <c:valAx>
        <c:axId val="409111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09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2-1041-B9E0-B411382A53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 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B8-554F-B9EC-F5C8A35B22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D988B4-8EC1-45C7-8941-7F0E2265FD8B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774538-34E4-4BF2-B9E0-3D72EC7280BA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Data Collection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DD6FEA48-A5B6-46F0-9455-8414347B111A}" type="parTrans" cxnId="{36A88768-1512-45D8-8B97-BE57D582C21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AADCB67-9D9B-41AD-978E-39BCB158ECBB}" type="sibTrans" cxnId="{36A88768-1512-45D8-8B97-BE57D582C21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D73E331-404E-439D-BBB3-899AB8E62068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(L1) Reaction questionnaire –end of course</a:t>
          </a:r>
        </a:p>
      </dgm:t>
    </dgm:pt>
    <dgm:pt modelId="{9735B2BB-0C39-4A9B-9058-736E94075D7A}" type="parTrans" cxnId="{078FA1A5-BB9D-4578-90D4-96B3011F53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D033EB1-F0EB-44CF-B870-6251A592F8A2}" type="sibTrans" cxnId="{078FA1A5-BB9D-4578-90D4-96B3011F53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4348A77-1FFA-4EFE-BF9A-064E5C100215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(L2) Facilitator assessment/demonstration – during course</a:t>
          </a:r>
        </a:p>
      </dgm:t>
    </dgm:pt>
    <dgm:pt modelId="{76EE8E58-1B08-4350-A7B1-94A2D558BD85}" type="parTrans" cxnId="{8981AD3D-BC55-4696-94C0-70F1CA95F30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40424E4-2CE7-4DD8-8D36-A591C3F3A293}" type="sibTrans" cxnId="{8981AD3D-BC55-4696-94C0-70F1CA95F30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DD0A41B-2CE6-4DEC-8659-9AD38B03C5CD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(L3) Program follow-up session – 3 weeks </a:t>
          </a:r>
        </a:p>
      </dgm:t>
    </dgm:pt>
    <dgm:pt modelId="{3A1A058F-21AD-45C3-AC33-167EB9FF5C12}" type="parTrans" cxnId="{D3A34D86-1554-40CF-8DA5-F0C0071EF4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B8F1003-8D6A-484E-B038-5C808922CA96}" type="sibTrans" cxnId="{D3A34D86-1554-40CF-8DA5-F0C0071EF4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8F4A92F-F2E4-4FB0-8BDA-6FDFFB487C16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(L3) Questionnaire – 3 months</a:t>
          </a:r>
        </a:p>
      </dgm:t>
    </dgm:pt>
    <dgm:pt modelId="{4F78F14C-67C1-4ED6-91E1-E266B1DFC566}" type="parTrans" cxnId="{B66BB3E8-45E9-4D49-95E3-3A8B90AAB6D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985B9EF-5D30-4D7C-B033-DCCCBA492D3D}" type="sibTrans" cxnId="{B66BB3E8-45E9-4D49-95E3-3A8B90AAB6D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2F4CD61-FF53-420A-B12E-F68AAF9D93C1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(L4) Performance Monitoring – 3 months</a:t>
          </a:r>
        </a:p>
      </dgm:t>
    </dgm:pt>
    <dgm:pt modelId="{9DD6DE23-3AA1-4F8A-BC0F-78F867F26C3B}" type="parTrans" cxnId="{BD35F280-EB67-40A7-8E7D-9A8B3828845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78FE4A3-0ECA-4BA2-9156-18958404D72A}" type="sibTrans" cxnId="{BD35F280-EB67-40A7-8E7D-9A8B3828845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214F5CC-881E-4870-ABDA-87ACCCD9E7FB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Isolation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5BE881A4-6779-47E1-9F4C-76EF3934A2C9}" type="parTrans" cxnId="{FB25A711-127B-4148-A6D6-1A1A7B176F6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1AD1243-D044-4EB3-BBE1-CAF3016DBC85}" type="sibTrans" cxnId="{FB25A711-127B-4148-A6D6-1A1A7B176F6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43006A9-D51F-44A1-B565-1D7C1182DFC9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Data Conversion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B14675B3-4E1E-4A23-AF89-BDD05355BE89}" type="parTrans" cxnId="{1356638C-72B3-459A-AD01-9A6A74B700F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83BC329-5190-400F-B6CA-7F942CEF68E7}" type="sibTrans" cxnId="{1356638C-72B3-459A-AD01-9A6A74B700F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1FBFCFB-71F2-4DD9-A1D0-9C76A6ABA48D}">
      <dgm:prSet custT="1"/>
      <dgm:spPr>
        <a:ln>
          <a:solidFill>
            <a:srgbClr val="820E2E"/>
          </a:solidFill>
        </a:ln>
      </dgm:spPr>
      <dgm:t>
        <a:bodyPr/>
        <a:lstStyle/>
        <a:p>
          <a:endParaRPr lang="en-US" sz="1800" dirty="0">
            <a:latin typeface="+mj-lt"/>
            <a:ea typeface="Roboto Light" panose="02000000000000000000" pitchFamily="2" charset="0"/>
          </a:endParaRPr>
        </a:p>
      </dgm:t>
    </dgm:pt>
    <dgm:pt modelId="{BC6120E6-D786-47E2-A071-63498595D94C}" type="sibTrans" cxnId="{C3E3F722-A1C3-48FB-8971-2CB340DD5EB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3C90639-E8F5-4223-A721-E1BBE80D9061}" type="parTrans" cxnId="{C3E3F722-A1C3-48FB-8971-2CB340DD5EB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48520FB-0D75-4D8A-8AB5-EC802053A197}" type="pres">
      <dgm:prSet presAssocID="{6FD988B4-8EC1-45C7-8941-7F0E2265FD8B}" presName="linear" presStyleCnt="0">
        <dgm:presLayoutVars>
          <dgm:dir/>
          <dgm:animLvl val="lvl"/>
          <dgm:resizeHandles val="exact"/>
        </dgm:presLayoutVars>
      </dgm:prSet>
      <dgm:spPr/>
    </dgm:pt>
    <dgm:pt modelId="{26711230-7B91-47AC-94BE-DEDB583D582F}" type="pres">
      <dgm:prSet presAssocID="{7F774538-34E4-4BF2-B9E0-3D72EC7280BA}" presName="parentLin" presStyleCnt="0"/>
      <dgm:spPr/>
    </dgm:pt>
    <dgm:pt modelId="{94AEBB89-08AC-46FC-BE17-EF7B4D02F7D7}" type="pres">
      <dgm:prSet presAssocID="{7F774538-34E4-4BF2-B9E0-3D72EC7280BA}" presName="parentLeftMargin" presStyleLbl="node1" presStyleIdx="0" presStyleCnt="3"/>
      <dgm:spPr/>
    </dgm:pt>
    <dgm:pt modelId="{781A177E-FD0C-4AD2-B7A9-FAB76926AE52}" type="pres">
      <dgm:prSet presAssocID="{7F774538-34E4-4BF2-B9E0-3D72EC7280B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7B6CC7E-FB97-472D-ADC6-04E218D731E0}" type="pres">
      <dgm:prSet presAssocID="{7F774538-34E4-4BF2-B9E0-3D72EC7280BA}" presName="negativeSpace" presStyleCnt="0"/>
      <dgm:spPr/>
    </dgm:pt>
    <dgm:pt modelId="{BE6523DA-3591-4FFF-861A-4B8B4EA0E076}" type="pres">
      <dgm:prSet presAssocID="{7F774538-34E4-4BF2-B9E0-3D72EC7280BA}" presName="childText" presStyleLbl="conFgAcc1" presStyleIdx="0" presStyleCnt="3">
        <dgm:presLayoutVars>
          <dgm:bulletEnabled val="1"/>
        </dgm:presLayoutVars>
      </dgm:prSet>
      <dgm:spPr/>
    </dgm:pt>
    <dgm:pt modelId="{F6F56689-49CB-406A-BEEF-C84437916BB0}" type="pres">
      <dgm:prSet presAssocID="{2AADCB67-9D9B-41AD-978E-39BCB158ECBB}" presName="spaceBetweenRectangles" presStyleCnt="0"/>
      <dgm:spPr/>
    </dgm:pt>
    <dgm:pt modelId="{7F82F17B-F8A2-48ED-B9DD-64BC169DB855}" type="pres">
      <dgm:prSet presAssocID="{4214F5CC-881E-4870-ABDA-87ACCCD9E7FB}" presName="parentLin" presStyleCnt="0"/>
      <dgm:spPr/>
    </dgm:pt>
    <dgm:pt modelId="{7F6C61E9-738A-4DF4-9728-73296149D2D9}" type="pres">
      <dgm:prSet presAssocID="{4214F5CC-881E-4870-ABDA-87ACCCD9E7FB}" presName="parentLeftMargin" presStyleLbl="node1" presStyleIdx="0" presStyleCnt="3"/>
      <dgm:spPr/>
    </dgm:pt>
    <dgm:pt modelId="{B154B03F-4BB8-4370-950F-61772E43E4E1}" type="pres">
      <dgm:prSet presAssocID="{4214F5CC-881E-4870-ABDA-87ACCCD9E7F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D0A3186-BA5E-414E-AEE2-C9308DE3AA85}" type="pres">
      <dgm:prSet presAssocID="{4214F5CC-881E-4870-ABDA-87ACCCD9E7FB}" presName="negativeSpace" presStyleCnt="0"/>
      <dgm:spPr/>
    </dgm:pt>
    <dgm:pt modelId="{47A75D96-21D4-4A54-84A0-82A73AB4DAE2}" type="pres">
      <dgm:prSet presAssocID="{4214F5CC-881E-4870-ABDA-87ACCCD9E7FB}" presName="childText" presStyleLbl="conFgAcc1" presStyleIdx="1" presStyleCnt="3">
        <dgm:presLayoutVars>
          <dgm:bulletEnabled val="1"/>
        </dgm:presLayoutVars>
      </dgm:prSet>
      <dgm:spPr/>
    </dgm:pt>
    <dgm:pt modelId="{8B54A8D8-56F4-4C38-BA1F-15E30B7BA960}" type="pres">
      <dgm:prSet presAssocID="{E1AD1243-D044-4EB3-BBE1-CAF3016DBC85}" presName="spaceBetweenRectangles" presStyleCnt="0"/>
      <dgm:spPr/>
    </dgm:pt>
    <dgm:pt modelId="{AF30D111-165A-4C9A-9E38-8031498381EE}" type="pres">
      <dgm:prSet presAssocID="{043006A9-D51F-44A1-B565-1D7C1182DFC9}" presName="parentLin" presStyleCnt="0"/>
      <dgm:spPr/>
    </dgm:pt>
    <dgm:pt modelId="{38EC0936-15A3-484F-BD74-2AC5727AB6B9}" type="pres">
      <dgm:prSet presAssocID="{043006A9-D51F-44A1-B565-1D7C1182DFC9}" presName="parentLeftMargin" presStyleLbl="node1" presStyleIdx="1" presStyleCnt="3"/>
      <dgm:spPr/>
    </dgm:pt>
    <dgm:pt modelId="{C8DA6BC0-BBB0-4A27-8526-CE9FCDA5B3C5}" type="pres">
      <dgm:prSet presAssocID="{043006A9-D51F-44A1-B565-1D7C1182DFC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3253C56-D27A-44C8-A339-1AA0D2877C37}" type="pres">
      <dgm:prSet presAssocID="{043006A9-D51F-44A1-B565-1D7C1182DFC9}" presName="negativeSpace" presStyleCnt="0"/>
      <dgm:spPr/>
    </dgm:pt>
    <dgm:pt modelId="{7FDFC282-17E7-4CC8-A034-685CC39090EC}" type="pres">
      <dgm:prSet presAssocID="{043006A9-D51F-44A1-B565-1D7C1182DFC9}" presName="childText" presStyleLbl="conFgAcc1" presStyleIdx="2" presStyleCnt="3" custLinFactNeighborY="5607">
        <dgm:presLayoutVars>
          <dgm:bulletEnabled val="1"/>
        </dgm:presLayoutVars>
      </dgm:prSet>
      <dgm:spPr/>
    </dgm:pt>
  </dgm:ptLst>
  <dgm:cxnLst>
    <dgm:cxn modelId="{FB25A711-127B-4148-A6D6-1A1A7B176F6D}" srcId="{6FD988B4-8EC1-45C7-8941-7F0E2265FD8B}" destId="{4214F5CC-881E-4870-ABDA-87ACCCD9E7FB}" srcOrd="1" destOrd="0" parTransId="{5BE881A4-6779-47E1-9F4C-76EF3934A2C9}" sibTransId="{E1AD1243-D044-4EB3-BBE1-CAF3016DBC85}"/>
    <dgm:cxn modelId="{1DA0E021-EA5C-4FB2-A676-1AD0E2F980AA}" type="presOf" srcId="{4214F5CC-881E-4870-ABDA-87ACCCD9E7FB}" destId="{B154B03F-4BB8-4370-950F-61772E43E4E1}" srcOrd="1" destOrd="0" presId="urn:microsoft.com/office/officeart/2005/8/layout/list1"/>
    <dgm:cxn modelId="{C3E3F722-A1C3-48FB-8971-2CB340DD5EB8}" srcId="{043006A9-D51F-44A1-B565-1D7C1182DFC9}" destId="{F1FBFCFB-71F2-4DD9-A1D0-9C76A6ABA48D}" srcOrd="0" destOrd="0" parTransId="{53C90639-E8F5-4223-A721-E1BBE80D9061}" sibTransId="{BC6120E6-D786-47E2-A071-63498595D94C}"/>
    <dgm:cxn modelId="{C1006B27-E353-4E4E-A889-F78372A2A716}" type="presOf" srcId="{043006A9-D51F-44A1-B565-1D7C1182DFC9}" destId="{C8DA6BC0-BBB0-4A27-8526-CE9FCDA5B3C5}" srcOrd="1" destOrd="0" presId="urn:microsoft.com/office/officeart/2005/8/layout/list1"/>
    <dgm:cxn modelId="{F07DF228-46C4-447A-91C2-C5EFA09EBECB}" type="presOf" srcId="{B8F4A92F-F2E4-4FB0-8BDA-6FDFFB487C16}" destId="{BE6523DA-3591-4FFF-861A-4B8B4EA0E076}" srcOrd="0" destOrd="3" presId="urn:microsoft.com/office/officeart/2005/8/layout/list1"/>
    <dgm:cxn modelId="{913D8A30-5E9D-4271-A5D9-ECE40395BB28}" type="presOf" srcId="{4214F5CC-881E-4870-ABDA-87ACCCD9E7FB}" destId="{7F6C61E9-738A-4DF4-9728-73296149D2D9}" srcOrd="0" destOrd="0" presId="urn:microsoft.com/office/officeart/2005/8/layout/list1"/>
    <dgm:cxn modelId="{8981AD3D-BC55-4696-94C0-70F1CA95F303}" srcId="{7F774538-34E4-4BF2-B9E0-3D72EC7280BA}" destId="{14348A77-1FFA-4EFE-BF9A-064E5C100215}" srcOrd="1" destOrd="0" parTransId="{76EE8E58-1B08-4350-A7B1-94A2D558BD85}" sibTransId="{240424E4-2CE7-4DD8-8D36-A591C3F3A293}"/>
    <dgm:cxn modelId="{556D8340-2CA0-44AF-AC01-25B4E0D3D028}" type="presOf" srcId="{F1FBFCFB-71F2-4DD9-A1D0-9C76A6ABA48D}" destId="{7FDFC282-17E7-4CC8-A034-685CC39090EC}" srcOrd="0" destOrd="0" presId="urn:microsoft.com/office/officeart/2005/8/layout/list1"/>
    <dgm:cxn modelId="{57108561-D84E-4DEA-93CB-5BF2A2942310}" type="presOf" srcId="{DDD0A41B-2CE6-4DEC-8659-9AD38B03C5CD}" destId="{BE6523DA-3591-4FFF-861A-4B8B4EA0E076}" srcOrd="0" destOrd="2" presId="urn:microsoft.com/office/officeart/2005/8/layout/list1"/>
    <dgm:cxn modelId="{0AA2A267-4140-4CEC-B385-CF87AA4ECE24}" type="presOf" srcId="{6FD988B4-8EC1-45C7-8941-7F0E2265FD8B}" destId="{848520FB-0D75-4D8A-8AB5-EC802053A197}" srcOrd="0" destOrd="0" presId="urn:microsoft.com/office/officeart/2005/8/layout/list1"/>
    <dgm:cxn modelId="{36A88768-1512-45D8-8B97-BE57D582C217}" srcId="{6FD988B4-8EC1-45C7-8941-7F0E2265FD8B}" destId="{7F774538-34E4-4BF2-B9E0-3D72EC7280BA}" srcOrd="0" destOrd="0" parTransId="{DD6FEA48-A5B6-46F0-9455-8414347B111A}" sibTransId="{2AADCB67-9D9B-41AD-978E-39BCB158ECBB}"/>
    <dgm:cxn modelId="{D95AB378-AE15-4ADF-88DC-466ECDB276D0}" type="presOf" srcId="{72F4CD61-FF53-420A-B12E-F68AAF9D93C1}" destId="{BE6523DA-3591-4FFF-861A-4B8B4EA0E076}" srcOrd="0" destOrd="4" presId="urn:microsoft.com/office/officeart/2005/8/layout/list1"/>
    <dgm:cxn modelId="{D867B979-EFB8-4964-A413-828752677B90}" type="presOf" srcId="{9D73E331-404E-439D-BBB3-899AB8E62068}" destId="{BE6523DA-3591-4FFF-861A-4B8B4EA0E076}" srcOrd="0" destOrd="0" presId="urn:microsoft.com/office/officeart/2005/8/layout/list1"/>
    <dgm:cxn modelId="{BD35F280-EB67-40A7-8E7D-9A8B38288458}" srcId="{7F774538-34E4-4BF2-B9E0-3D72EC7280BA}" destId="{72F4CD61-FF53-420A-B12E-F68AAF9D93C1}" srcOrd="4" destOrd="0" parTransId="{9DD6DE23-3AA1-4F8A-BC0F-78F867F26C3B}" sibTransId="{478FE4A3-0ECA-4BA2-9156-18958404D72A}"/>
    <dgm:cxn modelId="{D3A34D86-1554-40CF-8DA5-F0C0071EF496}" srcId="{7F774538-34E4-4BF2-B9E0-3D72EC7280BA}" destId="{DDD0A41B-2CE6-4DEC-8659-9AD38B03C5CD}" srcOrd="2" destOrd="0" parTransId="{3A1A058F-21AD-45C3-AC33-167EB9FF5C12}" sibTransId="{EB8F1003-8D6A-484E-B038-5C808922CA96}"/>
    <dgm:cxn modelId="{1356638C-72B3-459A-AD01-9A6A74B700F2}" srcId="{6FD988B4-8EC1-45C7-8941-7F0E2265FD8B}" destId="{043006A9-D51F-44A1-B565-1D7C1182DFC9}" srcOrd="2" destOrd="0" parTransId="{B14675B3-4E1E-4A23-AF89-BDD05355BE89}" sibTransId="{283BC329-5190-400F-B6CA-7F942CEF68E7}"/>
    <dgm:cxn modelId="{078FA1A5-BB9D-4578-90D4-96B3011F5335}" srcId="{7F774538-34E4-4BF2-B9E0-3D72EC7280BA}" destId="{9D73E331-404E-439D-BBB3-899AB8E62068}" srcOrd="0" destOrd="0" parTransId="{9735B2BB-0C39-4A9B-9058-736E94075D7A}" sibTransId="{5D033EB1-F0EB-44CF-B870-6251A592F8A2}"/>
    <dgm:cxn modelId="{C9D2BEB7-03FF-4C9B-96D2-D8EE65EF8677}" type="presOf" srcId="{14348A77-1FFA-4EFE-BF9A-064E5C100215}" destId="{BE6523DA-3591-4FFF-861A-4B8B4EA0E076}" srcOrd="0" destOrd="1" presId="urn:microsoft.com/office/officeart/2005/8/layout/list1"/>
    <dgm:cxn modelId="{C2DE3DCA-15C7-4BDA-9747-5A61833288CB}" type="presOf" srcId="{7F774538-34E4-4BF2-B9E0-3D72EC7280BA}" destId="{94AEBB89-08AC-46FC-BE17-EF7B4D02F7D7}" srcOrd="0" destOrd="0" presId="urn:microsoft.com/office/officeart/2005/8/layout/list1"/>
    <dgm:cxn modelId="{1D9A6FD3-85C5-495C-A9A6-E3BB6E34B838}" type="presOf" srcId="{7F774538-34E4-4BF2-B9E0-3D72EC7280BA}" destId="{781A177E-FD0C-4AD2-B7A9-FAB76926AE52}" srcOrd="1" destOrd="0" presId="urn:microsoft.com/office/officeart/2005/8/layout/list1"/>
    <dgm:cxn modelId="{4D3750DE-4ED9-4AC2-B33F-A512A0514847}" type="presOf" srcId="{043006A9-D51F-44A1-B565-1D7C1182DFC9}" destId="{38EC0936-15A3-484F-BD74-2AC5727AB6B9}" srcOrd="0" destOrd="0" presId="urn:microsoft.com/office/officeart/2005/8/layout/list1"/>
    <dgm:cxn modelId="{B66BB3E8-45E9-4D49-95E3-3A8B90AAB6DE}" srcId="{7F774538-34E4-4BF2-B9E0-3D72EC7280BA}" destId="{B8F4A92F-F2E4-4FB0-8BDA-6FDFFB487C16}" srcOrd="3" destOrd="0" parTransId="{4F78F14C-67C1-4ED6-91E1-E266B1DFC566}" sibTransId="{F985B9EF-5D30-4D7C-B033-DCCCBA492D3D}"/>
    <dgm:cxn modelId="{3AB8C537-7BD1-426C-A268-5A986EA91165}" type="presParOf" srcId="{848520FB-0D75-4D8A-8AB5-EC802053A197}" destId="{26711230-7B91-47AC-94BE-DEDB583D582F}" srcOrd="0" destOrd="0" presId="urn:microsoft.com/office/officeart/2005/8/layout/list1"/>
    <dgm:cxn modelId="{A924B0E5-1ABE-4853-AA65-A19A1584394D}" type="presParOf" srcId="{26711230-7B91-47AC-94BE-DEDB583D582F}" destId="{94AEBB89-08AC-46FC-BE17-EF7B4D02F7D7}" srcOrd="0" destOrd="0" presId="urn:microsoft.com/office/officeart/2005/8/layout/list1"/>
    <dgm:cxn modelId="{70FD7C45-72F5-4818-ACFC-01C672B152C2}" type="presParOf" srcId="{26711230-7B91-47AC-94BE-DEDB583D582F}" destId="{781A177E-FD0C-4AD2-B7A9-FAB76926AE52}" srcOrd="1" destOrd="0" presId="urn:microsoft.com/office/officeart/2005/8/layout/list1"/>
    <dgm:cxn modelId="{D86363E5-1FEA-4A7F-96E7-46DA650595C4}" type="presParOf" srcId="{848520FB-0D75-4D8A-8AB5-EC802053A197}" destId="{F7B6CC7E-FB97-472D-ADC6-04E218D731E0}" srcOrd="1" destOrd="0" presId="urn:microsoft.com/office/officeart/2005/8/layout/list1"/>
    <dgm:cxn modelId="{D6640410-D3A9-411F-957E-ACD460F08A9C}" type="presParOf" srcId="{848520FB-0D75-4D8A-8AB5-EC802053A197}" destId="{BE6523DA-3591-4FFF-861A-4B8B4EA0E076}" srcOrd="2" destOrd="0" presId="urn:microsoft.com/office/officeart/2005/8/layout/list1"/>
    <dgm:cxn modelId="{3F704A23-D0DD-4D97-A655-3EFA40694DFF}" type="presParOf" srcId="{848520FB-0D75-4D8A-8AB5-EC802053A197}" destId="{F6F56689-49CB-406A-BEEF-C84437916BB0}" srcOrd="3" destOrd="0" presId="urn:microsoft.com/office/officeart/2005/8/layout/list1"/>
    <dgm:cxn modelId="{523BC01E-9726-4160-B4CC-4108A0A07CE3}" type="presParOf" srcId="{848520FB-0D75-4D8A-8AB5-EC802053A197}" destId="{7F82F17B-F8A2-48ED-B9DD-64BC169DB855}" srcOrd="4" destOrd="0" presId="urn:microsoft.com/office/officeart/2005/8/layout/list1"/>
    <dgm:cxn modelId="{96BAD2B0-43E6-485A-A082-F9B0692AA767}" type="presParOf" srcId="{7F82F17B-F8A2-48ED-B9DD-64BC169DB855}" destId="{7F6C61E9-738A-4DF4-9728-73296149D2D9}" srcOrd="0" destOrd="0" presId="urn:microsoft.com/office/officeart/2005/8/layout/list1"/>
    <dgm:cxn modelId="{7B48FEAC-6E2C-473D-AD58-982CD1F5596F}" type="presParOf" srcId="{7F82F17B-F8A2-48ED-B9DD-64BC169DB855}" destId="{B154B03F-4BB8-4370-950F-61772E43E4E1}" srcOrd="1" destOrd="0" presId="urn:microsoft.com/office/officeart/2005/8/layout/list1"/>
    <dgm:cxn modelId="{929AA87C-01E5-417A-92EA-43033E805BC1}" type="presParOf" srcId="{848520FB-0D75-4D8A-8AB5-EC802053A197}" destId="{DD0A3186-BA5E-414E-AEE2-C9308DE3AA85}" srcOrd="5" destOrd="0" presId="urn:microsoft.com/office/officeart/2005/8/layout/list1"/>
    <dgm:cxn modelId="{F5F91064-43E5-4A3B-BC38-431B88A68FD0}" type="presParOf" srcId="{848520FB-0D75-4D8A-8AB5-EC802053A197}" destId="{47A75D96-21D4-4A54-84A0-82A73AB4DAE2}" srcOrd="6" destOrd="0" presId="urn:microsoft.com/office/officeart/2005/8/layout/list1"/>
    <dgm:cxn modelId="{DD4FF092-642A-4EEE-8574-8FC560FDFE60}" type="presParOf" srcId="{848520FB-0D75-4D8A-8AB5-EC802053A197}" destId="{8B54A8D8-56F4-4C38-BA1F-15E30B7BA960}" srcOrd="7" destOrd="0" presId="urn:microsoft.com/office/officeart/2005/8/layout/list1"/>
    <dgm:cxn modelId="{C8922451-C559-4DB0-8BCF-E55F6DDED9A8}" type="presParOf" srcId="{848520FB-0D75-4D8A-8AB5-EC802053A197}" destId="{AF30D111-165A-4C9A-9E38-8031498381EE}" srcOrd="8" destOrd="0" presId="urn:microsoft.com/office/officeart/2005/8/layout/list1"/>
    <dgm:cxn modelId="{43FE4B96-0D31-463F-B666-67D164332876}" type="presParOf" srcId="{AF30D111-165A-4C9A-9E38-8031498381EE}" destId="{38EC0936-15A3-484F-BD74-2AC5727AB6B9}" srcOrd="0" destOrd="0" presId="urn:microsoft.com/office/officeart/2005/8/layout/list1"/>
    <dgm:cxn modelId="{5E7CE75E-F926-4AE8-9601-7CFF9FE232F0}" type="presParOf" srcId="{AF30D111-165A-4C9A-9E38-8031498381EE}" destId="{C8DA6BC0-BBB0-4A27-8526-CE9FCDA5B3C5}" srcOrd="1" destOrd="0" presId="urn:microsoft.com/office/officeart/2005/8/layout/list1"/>
    <dgm:cxn modelId="{68A51F25-8460-43B1-AC84-F1162A3E3114}" type="presParOf" srcId="{848520FB-0D75-4D8A-8AB5-EC802053A197}" destId="{73253C56-D27A-44C8-A339-1AA0D2877C37}" srcOrd="9" destOrd="0" presId="urn:microsoft.com/office/officeart/2005/8/layout/list1"/>
    <dgm:cxn modelId="{AC0BD452-A370-485E-9CE5-E0A265054E8E}" type="presParOf" srcId="{848520FB-0D75-4D8A-8AB5-EC802053A197}" destId="{7FDFC282-17E7-4CC8-A034-685CC39090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D988B4-8EC1-45C7-8941-7F0E2265FD8B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774538-34E4-4BF2-B9E0-3D72EC7280BA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Data Collection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DD6FEA48-A5B6-46F0-9455-8414347B111A}" type="parTrans" cxnId="{36A88768-1512-45D8-8B97-BE57D582C21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AADCB67-9D9B-41AD-978E-39BCB158ECBB}" type="sibTrans" cxnId="{36A88768-1512-45D8-8B97-BE57D582C21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D73E331-404E-439D-BBB3-899AB8E62068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(L1) Reaction questionnaire –end of course</a:t>
          </a:r>
        </a:p>
      </dgm:t>
    </dgm:pt>
    <dgm:pt modelId="{9735B2BB-0C39-4A9B-9058-736E94075D7A}" type="parTrans" cxnId="{078FA1A5-BB9D-4578-90D4-96B3011F53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D033EB1-F0EB-44CF-B870-6251A592F8A2}" type="sibTrans" cxnId="{078FA1A5-BB9D-4578-90D4-96B3011F53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4348A77-1FFA-4EFE-BF9A-064E5C100215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(L2) Facilitator assessment/demonstration – during course</a:t>
          </a:r>
        </a:p>
      </dgm:t>
    </dgm:pt>
    <dgm:pt modelId="{76EE8E58-1B08-4350-A7B1-94A2D558BD85}" type="parTrans" cxnId="{8981AD3D-BC55-4696-94C0-70F1CA95F30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40424E4-2CE7-4DD8-8D36-A591C3F3A293}" type="sibTrans" cxnId="{8981AD3D-BC55-4696-94C0-70F1CA95F30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DD0A41B-2CE6-4DEC-8659-9AD38B03C5CD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(L3) Program follow-up session – 3 weeks </a:t>
          </a:r>
        </a:p>
      </dgm:t>
    </dgm:pt>
    <dgm:pt modelId="{3A1A058F-21AD-45C3-AC33-167EB9FF5C12}" type="parTrans" cxnId="{D3A34D86-1554-40CF-8DA5-F0C0071EF4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B8F1003-8D6A-484E-B038-5C808922CA96}" type="sibTrans" cxnId="{D3A34D86-1554-40CF-8DA5-F0C0071EF4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8F4A92F-F2E4-4FB0-8BDA-6FDFFB487C16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(L3) Questionnaire – 3 months</a:t>
          </a:r>
        </a:p>
      </dgm:t>
    </dgm:pt>
    <dgm:pt modelId="{4F78F14C-67C1-4ED6-91E1-E266B1DFC566}" type="parTrans" cxnId="{B66BB3E8-45E9-4D49-95E3-3A8B90AAB6D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985B9EF-5D30-4D7C-B033-DCCCBA492D3D}" type="sibTrans" cxnId="{B66BB3E8-45E9-4D49-95E3-3A8B90AAB6D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2F4CD61-FF53-420A-B12E-F68AAF9D93C1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(L4) Performance Monitoring – 3 months</a:t>
          </a:r>
        </a:p>
      </dgm:t>
    </dgm:pt>
    <dgm:pt modelId="{9DD6DE23-3AA1-4F8A-BC0F-78F867F26C3B}" type="parTrans" cxnId="{BD35F280-EB67-40A7-8E7D-9A8B3828845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78FE4A3-0ECA-4BA2-9156-18958404D72A}" type="sibTrans" cxnId="{BD35F280-EB67-40A7-8E7D-9A8B3828845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214F5CC-881E-4870-ABDA-87ACCCD9E7FB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Isolation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5BE881A4-6779-47E1-9F4C-76EF3934A2C9}" type="parTrans" cxnId="{FB25A711-127B-4148-A6D6-1A1A7B176F6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1AD1243-D044-4EB3-BBE1-CAF3016DBC85}" type="sibTrans" cxnId="{FB25A711-127B-4148-A6D6-1A1A7B176F6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43006A9-D51F-44A1-B565-1D7C1182DFC9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Data Conversion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B14675B3-4E1E-4A23-AF89-BDD05355BE89}" type="parTrans" cxnId="{1356638C-72B3-459A-AD01-9A6A74B700F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83BC329-5190-400F-B6CA-7F942CEF68E7}" type="sibTrans" cxnId="{1356638C-72B3-459A-AD01-9A6A74B700F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19C2E4C-A8DB-472F-8526-3FA455098CF0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Control group arrangement</a:t>
          </a:r>
        </a:p>
      </dgm:t>
    </dgm:pt>
    <dgm:pt modelId="{7FAEF810-7BED-4DEC-B775-03CAB09C7DF1}" type="sibTrans" cxnId="{0F79CD6C-3120-4CE7-8578-D8472F66C97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D8A0539-89B5-40F8-8C6E-EAD48A35F513}" type="parTrans" cxnId="{0F79CD6C-3120-4CE7-8578-D8472F66C97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A6C875B-427F-46D9-B47B-C4C5490E4A6B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Store size</a:t>
          </a:r>
        </a:p>
      </dgm:t>
    </dgm:pt>
    <dgm:pt modelId="{7D1768A3-CE35-448B-81E2-019B555A8E80}" type="sibTrans" cxnId="{4ACF6FAD-E50E-4AB8-AD45-2FFCCF683B7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3DDC4A1-0B89-434E-B947-4135B11F4512}" type="parTrans" cxnId="{4ACF6FAD-E50E-4AB8-AD45-2FFCCF683B7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6E37BA6E-C0EA-44B4-A444-8516291AFD3E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Store location</a:t>
          </a:r>
        </a:p>
      </dgm:t>
    </dgm:pt>
    <dgm:pt modelId="{D0AFF87B-88F9-48C4-A403-7BF985A1EBFE}" type="sibTrans" cxnId="{D175C6FF-4376-47CD-BEFC-E986E466E2B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C8CF426-DAD2-4962-B6C3-BD4729730766}" type="parTrans" cxnId="{D175C6FF-4376-47CD-BEFC-E986E466E2B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671AAB2-C451-4BB0-86F9-E7FE49BB3AFC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Customer traffic levels</a:t>
          </a:r>
        </a:p>
      </dgm:t>
    </dgm:pt>
    <dgm:pt modelId="{BDF6FA42-7318-4984-A3F5-CC29246FAA7C}" type="sibTrans" cxnId="{D8A810DD-2590-4759-AA60-89BF5DCD376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42C21BB-5951-4C66-983B-51A6031F9148}" type="parTrans" cxnId="{D8A810DD-2590-4759-AA60-89BF5DCD376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47F6635-DD9B-4702-ADBE-D5339BFA7BFD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Previous store performance</a:t>
          </a:r>
        </a:p>
      </dgm:t>
    </dgm:pt>
    <dgm:pt modelId="{0681D888-1889-457B-A352-A6203E7F5635}" type="sibTrans" cxnId="{8649A6F1-D5AD-4810-8178-12CDC208F8C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78D302E-2785-412F-89D7-993428B4952D}" type="parTrans" cxnId="{8649A6F1-D5AD-4810-8178-12CDC208F8C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C07A4D2-6BA0-4B97-8A77-EFAF7EAD8922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Participant estimates (back-up)</a:t>
          </a:r>
        </a:p>
      </dgm:t>
    </dgm:pt>
    <dgm:pt modelId="{0D5E3748-6FDD-4EC8-A4A9-D00509F7BD80}" type="sibTrans" cxnId="{6042C623-6255-4483-941D-74FECE03A35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262F025-194E-4A89-A506-008A89FAFFDB}" type="parTrans" cxnId="{6042C623-6255-4483-941D-74FECE03A35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1FBFCFB-71F2-4DD9-A1D0-9C76A6ABA48D}">
      <dgm:prSet custT="1"/>
      <dgm:spPr>
        <a:ln>
          <a:solidFill>
            <a:srgbClr val="820E2E"/>
          </a:solidFill>
        </a:ln>
      </dgm:spPr>
      <dgm:t>
        <a:bodyPr/>
        <a:lstStyle/>
        <a:p>
          <a:endParaRPr lang="en-US" sz="1800" dirty="0">
            <a:latin typeface="+mj-lt"/>
            <a:ea typeface="Roboto Light" panose="02000000000000000000" pitchFamily="2" charset="0"/>
          </a:endParaRPr>
        </a:p>
      </dgm:t>
    </dgm:pt>
    <dgm:pt modelId="{BC6120E6-D786-47E2-A071-63498595D94C}" type="sibTrans" cxnId="{C3E3F722-A1C3-48FB-8971-2CB340DD5EB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3C90639-E8F5-4223-A721-E1BBE80D9061}" type="parTrans" cxnId="{C3E3F722-A1C3-48FB-8971-2CB340DD5EB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48520FB-0D75-4D8A-8AB5-EC802053A197}" type="pres">
      <dgm:prSet presAssocID="{6FD988B4-8EC1-45C7-8941-7F0E2265FD8B}" presName="linear" presStyleCnt="0">
        <dgm:presLayoutVars>
          <dgm:dir/>
          <dgm:animLvl val="lvl"/>
          <dgm:resizeHandles val="exact"/>
        </dgm:presLayoutVars>
      </dgm:prSet>
      <dgm:spPr/>
    </dgm:pt>
    <dgm:pt modelId="{26711230-7B91-47AC-94BE-DEDB583D582F}" type="pres">
      <dgm:prSet presAssocID="{7F774538-34E4-4BF2-B9E0-3D72EC7280BA}" presName="parentLin" presStyleCnt="0"/>
      <dgm:spPr/>
    </dgm:pt>
    <dgm:pt modelId="{94AEBB89-08AC-46FC-BE17-EF7B4D02F7D7}" type="pres">
      <dgm:prSet presAssocID="{7F774538-34E4-4BF2-B9E0-3D72EC7280BA}" presName="parentLeftMargin" presStyleLbl="node1" presStyleIdx="0" presStyleCnt="3"/>
      <dgm:spPr/>
    </dgm:pt>
    <dgm:pt modelId="{781A177E-FD0C-4AD2-B7A9-FAB76926AE52}" type="pres">
      <dgm:prSet presAssocID="{7F774538-34E4-4BF2-B9E0-3D72EC7280B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7B6CC7E-FB97-472D-ADC6-04E218D731E0}" type="pres">
      <dgm:prSet presAssocID="{7F774538-34E4-4BF2-B9E0-3D72EC7280BA}" presName="negativeSpace" presStyleCnt="0"/>
      <dgm:spPr/>
    </dgm:pt>
    <dgm:pt modelId="{BE6523DA-3591-4FFF-861A-4B8B4EA0E076}" type="pres">
      <dgm:prSet presAssocID="{7F774538-34E4-4BF2-B9E0-3D72EC7280BA}" presName="childText" presStyleLbl="conFgAcc1" presStyleIdx="0" presStyleCnt="3">
        <dgm:presLayoutVars>
          <dgm:bulletEnabled val="1"/>
        </dgm:presLayoutVars>
      </dgm:prSet>
      <dgm:spPr/>
    </dgm:pt>
    <dgm:pt modelId="{F6F56689-49CB-406A-BEEF-C84437916BB0}" type="pres">
      <dgm:prSet presAssocID="{2AADCB67-9D9B-41AD-978E-39BCB158ECBB}" presName="spaceBetweenRectangles" presStyleCnt="0"/>
      <dgm:spPr/>
    </dgm:pt>
    <dgm:pt modelId="{7F82F17B-F8A2-48ED-B9DD-64BC169DB855}" type="pres">
      <dgm:prSet presAssocID="{4214F5CC-881E-4870-ABDA-87ACCCD9E7FB}" presName="parentLin" presStyleCnt="0"/>
      <dgm:spPr/>
    </dgm:pt>
    <dgm:pt modelId="{7F6C61E9-738A-4DF4-9728-73296149D2D9}" type="pres">
      <dgm:prSet presAssocID="{4214F5CC-881E-4870-ABDA-87ACCCD9E7FB}" presName="parentLeftMargin" presStyleLbl="node1" presStyleIdx="0" presStyleCnt="3"/>
      <dgm:spPr/>
    </dgm:pt>
    <dgm:pt modelId="{B154B03F-4BB8-4370-950F-61772E43E4E1}" type="pres">
      <dgm:prSet presAssocID="{4214F5CC-881E-4870-ABDA-87ACCCD9E7F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D0A3186-BA5E-414E-AEE2-C9308DE3AA85}" type="pres">
      <dgm:prSet presAssocID="{4214F5CC-881E-4870-ABDA-87ACCCD9E7FB}" presName="negativeSpace" presStyleCnt="0"/>
      <dgm:spPr/>
    </dgm:pt>
    <dgm:pt modelId="{47A75D96-21D4-4A54-84A0-82A73AB4DAE2}" type="pres">
      <dgm:prSet presAssocID="{4214F5CC-881E-4870-ABDA-87ACCCD9E7FB}" presName="childText" presStyleLbl="conFgAcc1" presStyleIdx="1" presStyleCnt="3">
        <dgm:presLayoutVars>
          <dgm:bulletEnabled val="1"/>
        </dgm:presLayoutVars>
      </dgm:prSet>
      <dgm:spPr/>
    </dgm:pt>
    <dgm:pt modelId="{8B54A8D8-56F4-4C38-BA1F-15E30B7BA960}" type="pres">
      <dgm:prSet presAssocID="{E1AD1243-D044-4EB3-BBE1-CAF3016DBC85}" presName="spaceBetweenRectangles" presStyleCnt="0"/>
      <dgm:spPr/>
    </dgm:pt>
    <dgm:pt modelId="{AF30D111-165A-4C9A-9E38-8031498381EE}" type="pres">
      <dgm:prSet presAssocID="{043006A9-D51F-44A1-B565-1D7C1182DFC9}" presName="parentLin" presStyleCnt="0"/>
      <dgm:spPr/>
    </dgm:pt>
    <dgm:pt modelId="{38EC0936-15A3-484F-BD74-2AC5727AB6B9}" type="pres">
      <dgm:prSet presAssocID="{043006A9-D51F-44A1-B565-1D7C1182DFC9}" presName="parentLeftMargin" presStyleLbl="node1" presStyleIdx="1" presStyleCnt="3"/>
      <dgm:spPr/>
    </dgm:pt>
    <dgm:pt modelId="{C8DA6BC0-BBB0-4A27-8526-CE9FCDA5B3C5}" type="pres">
      <dgm:prSet presAssocID="{043006A9-D51F-44A1-B565-1D7C1182DFC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3253C56-D27A-44C8-A339-1AA0D2877C37}" type="pres">
      <dgm:prSet presAssocID="{043006A9-D51F-44A1-B565-1D7C1182DFC9}" presName="negativeSpace" presStyleCnt="0"/>
      <dgm:spPr/>
    </dgm:pt>
    <dgm:pt modelId="{7FDFC282-17E7-4CC8-A034-685CC39090EC}" type="pres">
      <dgm:prSet presAssocID="{043006A9-D51F-44A1-B565-1D7C1182DFC9}" presName="childText" presStyleLbl="conFgAcc1" presStyleIdx="2" presStyleCnt="3" custLinFactNeighborY="5607">
        <dgm:presLayoutVars>
          <dgm:bulletEnabled val="1"/>
        </dgm:presLayoutVars>
      </dgm:prSet>
      <dgm:spPr/>
    </dgm:pt>
  </dgm:ptLst>
  <dgm:cxnLst>
    <dgm:cxn modelId="{B3ED6904-9CBC-4715-87ED-97B8F7CC05D0}" type="presOf" srcId="{DA6C875B-427F-46D9-B47B-C4C5490E4A6B}" destId="{47A75D96-21D4-4A54-84A0-82A73AB4DAE2}" srcOrd="0" destOrd="1" presId="urn:microsoft.com/office/officeart/2005/8/layout/list1"/>
    <dgm:cxn modelId="{FB25A711-127B-4148-A6D6-1A1A7B176F6D}" srcId="{6FD988B4-8EC1-45C7-8941-7F0E2265FD8B}" destId="{4214F5CC-881E-4870-ABDA-87ACCCD9E7FB}" srcOrd="1" destOrd="0" parTransId="{5BE881A4-6779-47E1-9F4C-76EF3934A2C9}" sibTransId="{E1AD1243-D044-4EB3-BBE1-CAF3016DBC85}"/>
    <dgm:cxn modelId="{E04C3317-F7AB-49D3-819F-98A02C9DDD9E}" type="presOf" srcId="{B47F6635-DD9B-4702-ADBE-D5339BFA7BFD}" destId="{47A75D96-21D4-4A54-84A0-82A73AB4DAE2}" srcOrd="0" destOrd="4" presId="urn:microsoft.com/office/officeart/2005/8/layout/list1"/>
    <dgm:cxn modelId="{1DA0E021-EA5C-4FB2-A676-1AD0E2F980AA}" type="presOf" srcId="{4214F5CC-881E-4870-ABDA-87ACCCD9E7FB}" destId="{B154B03F-4BB8-4370-950F-61772E43E4E1}" srcOrd="1" destOrd="0" presId="urn:microsoft.com/office/officeart/2005/8/layout/list1"/>
    <dgm:cxn modelId="{C3E3F722-A1C3-48FB-8971-2CB340DD5EB8}" srcId="{043006A9-D51F-44A1-B565-1D7C1182DFC9}" destId="{F1FBFCFB-71F2-4DD9-A1D0-9C76A6ABA48D}" srcOrd="0" destOrd="0" parTransId="{53C90639-E8F5-4223-A721-E1BBE80D9061}" sibTransId="{BC6120E6-D786-47E2-A071-63498595D94C}"/>
    <dgm:cxn modelId="{6042C623-6255-4483-941D-74FECE03A35D}" srcId="{4214F5CC-881E-4870-ABDA-87ACCCD9E7FB}" destId="{0C07A4D2-6BA0-4B97-8A77-EFAF7EAD8922}" srcOrd="1" destOrd="0" parTransId="{4262F025-194E-4A89-A506-008A89FAFFDB}" sibTransId="{0D5E3748-6FDD-4EC8-A4A9-D00509F7BD80}"/>
    <dgm:cxn modelId="{C1006B27-E353-4E4E-A889-F78372A2A716}" type="presOf" srcId="{043006A9-D51F-44A1-B565-1D7C1182DFC9}" destId="{C8DA6BC0-BBB0-4A27-8526-CE9FCDA5B3C5}" srcOrd="1" destOrd="0" presId="urn:microsoft.com/office/officeart/2005/8/layout/list1"/>
    <dgm:cxn modelId="{F07DF228-46C4-447A-91C2-C5EFA09EBECB}" type="presOf" srcId="{B8F4A92F-F2E4-4FB0-8BDA-6FDFFB487C16}" destId="{BE6523DA-3591-4FFF-861A-4B8B4EA0E076}" srcOrd="0" destOrd="3" presId="urn:microsoft.com/office/officeart/2005/8/layout/list1"/>
    <dgm:cxn modelId="{913D8A30-5E9D-4271-A5D9-ECE40395BB28}" type="presOf" srcId="{4214F5CC-881E-4870-ABDA-87ACCCD9E7FB}" destId="{7F6C61E9-738A-4DF4-9728-73296149D2D9}" srcOrd="0" destOrd="0" presId="urn:microsoft.com/office/officeart/2005/8/layout/list1"/>
    <dgm:cxn modelId="{84248A34-5048-46DF-A2C6-DE1F538629FC}" type="presOf" srcId="{0C07A4D2-6BA0-4B97-8A77-EFAF7EAD8922}" destId="{47A75D96-21D4-4A54-84A0-82A73AB4DAE2}" srcOrd="0" destOrd="5" presId="urn:microsoft.com/office/officeart/2005/8/layout/list1"/>
    <dgm:cxn modelId="{8981AD3D-BC55-4696-94C0-70F1CA95F303}" srcId="{7F774538-34E4-4BF2-B9E0-3D72EC7280BA}" destId="{14348A77-1FFA-4EFE-BF9A-064E5C100215}" srcOrd="1" destOrd="0" parTransId="{76EE8E58-1B08-4350-A7B1-94A2D558BD85}" sibTransId="{240424E4-2CE7-4DD8-8D36-A591C3F3A293}"/>
    <dgm:cxn modelId="{556D8340-2CA0-44AF-AC01-25B4E0D3D028}" type="presOf" srcId="{F1FBFCFB-71F2-4DD9-A1D0-9C76A6ABA48D}" destId="{7FDFC282-17E7-4CC8-A034-685CC39090EC}" srcOrd="0" destOrd="0" presId="urn:microsoft.com/office/officeart/2005/8/layout/list1"/>
    <dgm:cxn modelId="{57108561-D84E-4DEA-93CB-5BF2A2942310}" type="presOf" srcId="{DDD0A41B-2CE6-4DEC-8659-9AD38B03C5CD}" destId="{BE6523DA-3591-4FFF-861A-4B8B4EA0E076}" srcOrd="0" destOrd="2" presId="urn:microsoft.com/office/officeart/2005/8/layout/list1"/>
    <dgm:cxn modelId="{0AA2A267-4140-4CEC-B385-CF87AA4ECE24}" type="presOf" srcId="{6FD988B4-8EC1-45C7-8941-7F0E2265FD8B}" destId="{848520FB-0D75-4D8A-8AB5-EC802053A197}" srcOrd="0" destOrd="0" presId="urn:microsoft.com/office/officeart/2005/8/layout/list1"/>
    <dgm:cxn modelId="{36A88768-1512-45D8-8B97-BE57D582C217}" srcId="{6FD988B4-8EC1-45C7-8941-7F0E2265FD8B}" destId="{7F774538-34E4-4BF2-B9E0-3D72EC7280BA}" srcOrd="0" destOrd="0" parTransId="{DD6FEA48-A5B6-46F0-9455-8414347B111A}" sibTransId="{2AADCB67-9D9B-41AD-978E-39BCB158ECBB}"/>
    <dgm:cxn modelId="{0F79CD6C-3120-4CE7-8578-D8472F66C973}" srcId="{4214F5CC-881E-4870-ABDA-87ACCCD9E7FB}" destId="{419C2E4C-A8DB-472F-8526-3FA455098CF0}" srcOrd="0" destOrd="0" parTransId="{CD8A0539-89B5-40F8-8C6E-EAD48A35F513}" sibTransId="{7FAEF810-7BED-4DEC-B775-03CAB09C7DF1}"/>
    <dgm:cxn modelId="{D95AB378-AE15-4ADF-88DC-466ECDB276D0}" type="presOf" srcId="{72F4CD61-FF53-420A-B12E-F68AAF9D93C1}" destId="{BE6523DA-3591-4FFF-861A-4B8B4EA0E076}" srcOrd="0" destOrd="4" presId="urn:microsoft.com/office/officeart/2005/8/layout/list1"/>
    <dgm:cxn modelId="{D867B979-EFB8-4964-A413-828752677B90}" type="presOf" srcId="{9D73E331-404E-439D-BBB3-899AB8E62068}" destId="{BE6523DA-3591-4FFF-861A-4B8B4EA0E076}" srcOrd="0" destOrd="0" presId="urn:microsoft.com/office/officeart/2005/8/layout/list1"/>
    <dgm:cxn modelId="{BD35F280-EB67-40A7-8E7D-9A8B38288458}" srcId="{7F774538-34E4-4BF2-B9E0-3D72EC7280BA}" destId="{72F4CD61-FF53-420A-B12E-F68AAF9D93C1}" srcOrd="4" destOrd="0" parTransId="{9DD6DE23-3AA1-4F8A-BC0F-78F867F26C3B}" sibTransId="{478FE4A3-0ECA-4BA2-9156-18958404D72A}"/>
    <dgm:cxn modelId="{D3A34D86-1554-40CF-8DA5-F0C0071EF496}" srcId="{7F774538-34E4-4BF2-B9E0-3D72EC7280BA}" destId="{DDD0A41B-2CE6-4DEC-8659-9AD38B03C5CD}" srcOrd="2" destOrd="0" parTransId="{3A1A058F-21AD-45C3-AC33-167EB9FF5C12}" sibTransId="{EB8F1003-8D6A-484E-B038-5C808922CA96}"/>
    <dgm:cxn modelId="{1356638C-72B3-459A-AD01-9A6A74B700F2}" srcId="{6FD988B4-8EC1-45C7-8941-7F0E2265FD8B}" destId="{043006A9-D51F-44A1-B565-1D7C1182DFC9}" srcOrd="2" destOrd="0" parTransId="{B14675B3-4E1E-4A23-AF89-BDD05355BE89}" sibTransId="{283BC329-5190-400F-B6CA-7F942CEF68E7}"/>
    <dgm:cxn modelId="{078FA1A5-BB9D-4578-90D4-96B3011F5335}" srcId="{7F774538-34E4-4BF2-B9E0-3D72EC7280BA}" destId="{9D73E331-404E-439D-BBB3-899AB8E62068}" srcOrd="0" destOrd="0" parTransId="{9735B2BB-0C39-4A9B-9058-736E94075D7A}" sibTransId="{5D033EB1-F0EB-44CF-B870-6251A592F8A2}"/>
    <dgm:cxn modelId="{4ACF6FAD-E50E-4AB8-AD45-2FFCCF683B77}" srcId="{419C2E4C-A8DB-472F-8526-3FA455098CF0}" destId="{DA6C875B-427F-46D9-B47B-C4C5490E4A6B}" srcOrd="0" destOrd="0" parTransId="{53DDC4A1-0B89-434E-B947-4135B11F4512}" sibTransId="{7D1768A3-CE35-448B-81E2-019B555A8E80}"/>
    <dgm:cxn modelId="{B889F0AF-7691-45B2-AF57-5041B3366B29}" type="presOf" srcId="{4671AAB2-C451-4BB0-86F9-E7FE49BB3AFC}" destId="{47A75D96-21D4-4A54-84A0-82A73AB4DAE2}" srcOrd="0" destOrd="3" presId="urn:microsoft.com/office/officeart/2005/8/layout/list1"/>
    <dgm:cxn modelId="{C9D2BEB7-03FF-4C9B-96D2-D8EE65EF8677}" type="presOf" srcId="{14348A77-1FFA-4EFE-BF9A-064E5C100215}" destId="{BE6523DA-3591-4FFF-861A-4B8B4EA0E076}" srcOrd="0" destOrd="1" presId="urn:microsoft.com/office/officeart/2005/8/layout/list1"/>
    <dgm:cxn modelId="{F6D4E5C6-5507-4F08-9F1D-BF94279BE7A0}" type="presOf" srcId="{6E37BA6E-C0EA-44B4-A444-8516291AFD3E}" destId="{47A75D96-21D4-4A54-84A0-82A73AB4DAE2}" srcOrd="0" destOrd="2" presId="urn:microsoft.com/office/officeart/2005/8/layout/list1"/>
    <dgm:cxn modelId="{C2DE3DCA-15C7-4BDA-9747-5A61833288CB}" type="presOf" srcId="{7F774538-34E4-4BF2-B9E0-3D72EC7280BA}" destId="{94AEBB89-08AC-46FC-BE17-EF7B4D02F7D7}" srcOrd="0" destOrd="0" presId="urn:microsoft.com/office/officeart/2005/8/layout/list1"/>
    <dgm:cxn modelId="{1D9A6FD3-85C5-495C-A9A6-E3BB6E34B838}" type="presOf" srcId="{7F774538-34E4-4BF2-B9E0-3D72EC7280BA}" destId="{781A177E-FD0C-4AD2-B7A9-FAB76926AE52}" srcOrd="1" destOrd="0" presId="urn:microsoft.com/office/officeart/2005/8/layout/list1"/>
    <dgm:cxn modelId="{D8A810DD-2590-4759-AA60-89BF5DCD3760}" srcId="{419C2E4C-A8DB-472F-8526-3FA455098CF0}" destId="{4671AAB2-C451-4BB0-86F9-E7FE49BB3AFC}" srcOrd="2" destOrd="0" parTransId="{342C21BB-5951-4C66-983B-51A6031F9148}" sibTransId="{BDF6FA42-7318-4984-A3F5-CC29246FAA7C}"/>
    <dgm:cxn modelId="{4D3750DE-4ED9-4AC2-B33F-A512A0514847}" type="presOf" srcId="{043006A9-D51F-44A1-B565-1D7C1182DFC9}" destId="{38EC0936-15A3-484F-BD74-2AC5727AB6B9}" srcOrd="0" destOrd="0" presId="urn:microsoft.com/office/officeart/2005/8/layout/list1"/>
    <dgm:cxn modelId="{B66BB3E8-45E9-4D49-95E3-3A8B90AAB6DE}" srcId="{7F774538-34E4-4BF2-B9E0-3D72EC7280BA}" destId="{B8F4A92F-F2E4-4FB0-8BDA-6FDFFB487C16}" srcOrd="3" destOrd="0" parTransId="{4F78F14C-67C1-4ED6-91E1-E266B1DFC566}" sibTransId="{F985B9EF-5D30-4D7C-B033-DCCCBA492D3D}"/>
    <dgm:cxn modelId="{8649A6F1-D5AD-4810-8178-12CDC208F8C9}" srcId="{419C2E4C-A8DB-472F-8526-3FA455098CF0}" destId="{B47F6635-DD9B-4702-ADBE-D5339BFA7BFD}" srcOrd="3" destOrd="0" parTransId="{B78D302E-2785-412F-89D7-993428B4952D}" sibTransId="{0681D888-1889-457B-A352-A6203E7F5635}"/>
    <dgm:cxn modelId="{AD498BFD-BE4B-428F-AA65-E693122EDAB1}" type="presOf" srcId="{419C2E4C-A8DB-472F-8526-3FA455098CF0}" destId="{47A75D96-21D4-4A54-84A0-82A73AB4DAE2}" srcOrd="0" destOrd="0" presId="urn:microsoft.com/office/officeart/2005/8/layout/list1"/>
    <dgm:cxn modelId="{D175C6FF-4376-47CD-BEFC-E986E466E2B2}" srcId="{419C2E4C-A8DB-472F-8526-3FA455098CF0}" destId="{6E37BA6E-C0EA-44B4-A444-8516291AFD3E}" srcOrd="1" destOrd="0" parTransId="{3C8CF426-DAD2-4962-B6C3-BD4729730766}" sibTransId="{D0AFF87B-88F9-48C4-A403-7BF985A1EBFE}"/>
    <dgm:cxn modelId="{3AB8C537-7BD1-426C-A268-5A986EA91165}" type="presParOf" srcId="{848520FB-0D75-4D8A-8AB5-EC802053A197}" destId="{26711230-7B91-47AC-94BE-DEDB583D582F}" srcOrd="0" destOrd="0" presId="urn:microsoft.com/office/officeart/2005/8/layout/list1"/>
    <dgm:cxn modelId="{A924B0E5-1ABE-4853-AA65-A19A1584394D}" type="presParOf" srcId="{26711230-7B91-47AC-94BE-DEDB583D582F}" destId="{94AEBB89-08AC-46FC-BE17-EF7B4D02F7D7}" srcOrd="0" destOrd="0" presId="urn:microsoft.com/office/officeart/2005/8/layout/list1"/>
    <dgm:cxn modelId="{70FD7C45-72F5-4818-ACFC-01C672B152C2}" type="presParOf" srcId="{26711230-7B91-47AC-94BE-DEDB583D582F}" destId="{781A177E-FD0C-4AD2-B7A9-FAB76926AE52}" srcOrd="1" destOrd="0" presId="urn:microsoft.com/office/officeart/2005/8/layout/list1"/>
    <dgm:cxn modelId="{D86363E5-1FEA-4A7F-96E7-46DA650595C4}" type="presParOf" srcId="{848520FB-0D75-4D8A-8AB5-EC802053A197}" destId="{F7B6CC7E-FB97-472D-ADC6-04E218D731E0}" srcOrd="1" destOrd="0" presId="urn:microsoft.com/office/officeart/2005/8/layout/list1"/>
    <dgm:cxn modelId="{D6640410-D3A9-411F-957E-ACD460F08A9C}" type="presParOf" srcId="{848520FB-0D75-4D8A-8AB5-EC802053A197}" destId="{BE6523DA-3591-4FFF-861A-4B8B4EA0E076}" srcOrd="2" destOrd="0" presId="urn:microsoft.com/office/officeart/2005/8/layout/list1"/>
    <dgm:cxn modelId="{3F704A23-D0DD-4D97-A655-3EFA40694DFF}" type="presParOf" srcId="{848520FB-0D75-4D8A-8AB5-EC802053A197}" destId="{F6F56689-49CB-406A-BEEF-C84437916BB0}" srcOrd="3" destOrd="0" presId="urn:microsoft.com/office/officeart/2005/8/layout/list1"/>
    <dgm:cxn modelId="{523BC01E-9726-4160-B4CC-4108A0A07CE3}" type="presParOf" srcId="{848520FB-0D75-4D8A-8AB5-EC802053A197}" destId="{7F82F17B-F8A2-48ED-B9DD-64BC169DB855}" srcOrd="4" destOrd="0" presId="urn:microsoft.com/office/officeart/2005/8/layout/list1"/>
    <dgm:cxn modelId="{96BAD2B0-43E6-485A-A082-F9B0692AA767}" type="presParOf" srcId="{7F82F17B-F8A2-48ED-B9DD-64BC169DB855}" destId="{7F6C61E9-738A-4DF4-9728-73296149D2D9}" srcOrd="0" destOrd="0" presId="urn:microsoft.com/office/officeart/2005/8/layout/list1"/>
    <dgm:cxn modelId="{7B48FEAC-6E2C-473D-AD58-982CD1F5596F}" type="presParOf" srcId="{7F82F17B-F8A2-48ED-B9DD-64BC169DB855}" destId="{B154B03F-4BB8-4370-950F-61772E43E4E1}" srcOrd="1" destOrd="0" presId="urn:microsoft.com/office/officeart/2005/8/layout/list1"/>
    <dgm:cxn modelId="{929AA87C-01E5-417A-92EA-43033E805BC1}" type="presParOf" srcId="{848520FB-0D75-4D8A-8AB5-EC802053A197}" destId="{DD0A3186-BA5E-414E-AEE2-C9308DE3AA85}" srcOrd="5" destOrd="0" presId="urn:microsoft.com/office/officeart/2005/8/layout/list1"/>
    <dgm:cxn modelId="{F5F91064-43E5-4A3B-BC38-431B88A68FD0}" type="presParOf" srcId="{848520FB-0D75-4D8A-8AB5-EC802053A197}" destId="{47A75D96-21D4-4A54-84A0-82A73AB4DAE2}" srcOrd="6" destOrd="0" presId="urn:microsoft.com/office/officeart/2005/8/layout/list1"/>
    <dgm:cxn modelId="{DD4FF092-642A-4EEE-8574-8FC560FDFE60}" type="presParOf" srcId="{848520FB-0D75-4D8A-8AB5-EC802053A197}" destId="{8B54A8D8-56F4-4C38-BA1F-15E30B7BA960}" srcOrd="7" destOrd="0" presId="urn:microsoft.com/office/officeart/2005/8/layout/list1"/>
    <dgm:cxn modelId="{C8922451-C559-4DB0-8BCF-E55F6DDED9A8}" type="presParOf" srcId="{848520FB-0D75-4D8A-8AB5-EC802053A197}" destId="{AF30D111-165A-4C9A-9E38-8031498381EE}" srcOrd="8" destOrd="0" presId="urn:microsoft.com/office/officeart/2005/8/layout/list1"/>
    <dgm:cxn modelId="{43FE4B96-0D31-463F-B666-67D164332876}" type="presParOf" srcId="{AF30D111-165A-4C9A-9E38-8031498381EE}" destId="{38EC0936-15A3-484F-BD74-2AC5727AB6B9}" srcOrd="0" destOrd="0" presId="urn:microsoft.com/office/officeart/2005/8/layout/list1"/>
    <dgm:cxn modelId="{5E7CE75E-F926-4AE8-9601-7CFF9FE232F0}" type="presParOf" srcId="{AF30D111-165A-4C9A-9E38-8031498381EE}" destId="{C8DA6BC0-BBB0-4A27-8526-CE9FCDA5B3C5}" srcOrd="1" destOrd="0" presId="urn:microsoft.com/office/officeart/2005/8/layout/list1"/>
    <dgm:cxn modelId="{68A51F25-8460-43B1-AC84-F1162A3E3114}" type="presParOf" srcId="{848520FB-0D75-4D8A-8AB5-EC802053A197}" destId="{73253C56-D27A-44C8-A339-1AA0D2877C37}" srcOrd="9" destOrd="0" presId="urn:microsoft.com/office/officeart/2005/8/layout/list1"/>
    <dgm:cxn modelId="{AC0BD452-A370-485E-9CE5-E0A265054E8E}" type="presParOf" srcId="{848520FB-0D75-4D8A-8AB5-EC802053A197}" destId="{7FDFC282-17E7-4CC8-A034-685CC39090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D988B4-8EC1-45C7-8941-7F0E2265FD8B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774538-34E4-4BF2-B9E0-3D72EC7280BA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Data Collection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DD6FEA48-A5B6-46F0-9455-8414347B111A}" type="parTrans" cxnId="{36A88768-1512-45D8-8B97-BE57D582C21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AADCB67-9D9B-41AD-978E-39BCB158ECBB}" type="sibTrans" cxnId="{36A88768-1512-45D8-8B97-BE57D582C21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D73E331-404E-439D-BBB3-899AB8E62068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(L1) Reaction questionnaire –end of course</a:t>
          </a:r>
        </a:p>
      </dgm:t>
    </dgm:pt>
    <dgm:pt modelId="{9735B2BB-0C39-4A9B-9058-736E94075D7A}" type="parTrans" cxnId="{078FA1A5-BB9D-4578-90D4-96B3011F53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D033EB1-F0EB-44CF-B870-6251A592F8A2}" type="sibTrans" cxnId="{078FA1A5-BB9D-4578-90D4-96B3011F53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4348A77-1FFA-4EFE-BF9A-064E5C100215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(L2) Facilitator assessment/demonstration – during course</a:t>
          </a:r>
        </a:p>
      </dgm:t>
    </dgm:pt>
    <dgm:pt modelId="{76EE8E58-1B08-4350-A7B1-94A2D558BD85}" type="parTrans" cxnId="{8981AD3D-BC55-4696-94C0-70F1CA95F30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40424E4-2CE7-4DD8-8D36-A591C3F3A293}" type="sibTrans" cxnId="{8981AD3D-BC55-4696-94C0-70F1CA95F30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DD0A41B-2CE6-4DEC-8659-9AD38B03C5CD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(L3) Program follow-up session – 3 weeks </a:t>
          </a:r>
        </a:p>
      </dgm:t>
    </dgm:pt>
    <dgm:pt modelId="{3A1A058F-21AD-45C3-AC33-167EB9FF5C12}" type="parTrans" cxnId="{D3A34D86-1554-40CF-8DA5-F0C0071EF4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B8F1003-8D6A-484E-B038-5C808922CA96}" type="sibTrans" cxnId="{D3A34D86-1554-40CF-8DA5-F0C0071EF49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8F4A92F-F2E4-4FB0-8BDA-6FDFFB487C16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(L3) Questionnaire – 3 months</a:t>
          </a:r>
        </a:p>
      </dgm:t>
    </dgm:pt>
    <dgm:pt modelId="{4F78F14C-67C1-4ED6-91E1-E266B1DFC566}" type="parTrans" cxnId="{B66BB3E8-45E9-4D49-95E3-3A8B90AAB6D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985B9EF-5D30-4D7C-B033-DCCCBA492D3D}" type="sibTrans" cxnId="{B66BB3E8-45E9-4D49-95E3-3A8B90AAB6D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2F4CD61-FF53-420A-B12E-F68AAF9D93C1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(L4) Performance Monitoring – 3 months</a:t>
          </a:r>
        </a:p>
      </dgm:t>
    </dgm:pt>
    <dgm:pt modelId="{9DD6DE23-3AA1-4F8A-BC0F-78F867F26C3B}" type="parTrans" cxnId="{BD35F280-EB67-40A7-8E7D-9A8B3828845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78FE4A3-0ECA-4BA2-9156-18958404D72A}" type="sibTrans" cxnId="{BD35F280-EB67-40A7-8E7D-9A8B3828845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214F5CC-881E-4870-ABDA-87ACCCD9E7FB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Isolation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5BE881A4-6779-47E1-9F4C-76EF3934A2C9}" type="parTrans" cxnId="{FB25A711-127B-4148-A6D6-1A1A7B176F6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1AD1243-D044-4EB3-BBE1-CAF3016DBC85}" type="sibTrans" cxnId="{FB25A711-127B-4148-A6D6-1A1A7B176F6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43006A9-D51F-44A1-B565-1D7C1182DFC9}">
      <dgm:prSet custT="1"/>
      <dgm:spPr>
        <a:solidFill>
          <a:srgbClr val="820E2E"/>
        </a:solidFill>
        <a:ln>
          <a:solidFill>
            <a:srgbClr val="820E2E"/>
          </a:solidFill>
        </a:ln>
      </dgm:spPr>
      <dgm:t>
        <a:bodyPr/>
        <a:lstStyle/>
        <a:p>
          <a:r>
            <a:rPr lang="en-US" sz="2400" b="1" dirty="0">
              <a:latin typeface="+mj-lt"/>
              <a:ea typeface="Roboto" panose="02000000000000000000" pitchFamily="2" charset="0"/>
            </a:rPr>
            <a:t>Data Conversion</a:t>
          </a:r>
          <a:endParaRPr lang="en-US" sz="2400" dirty="0">
            <a:latin typeface="+mj-lt"/>
            <a:ea typeface="Roboto" panose="02000000000000000000" pitchFamily="2" charset="0"/>
          </a:endParaRPr>
        </a:p>
      </dgm:t>
    </dgm:pt>
    <dgm:pt modelId="{B14675B3-4E1E-4A23-AF89-BDD05355BE89}" type="parTrans" cxnId="{1356638C-72B3-459A-AD01-9A6A74B700F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83BC329-5190-400F-B6CA-7F942CEF68E7}" type="sibTrans" cxnId="{1356638C-72B3-459A-AD01-9A6A74B700F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19C2E4C-A8DB-472F-8526-3FA455098CF0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Control group arrangement</a:t>
          </a:r>
        </a:p>
      </dgm:t>
    </dgm:pt>
    <dgm:pt modelId="{7FAEF810-7BED-4DEC-B775-03CAB09C7DF1}" type="sibTrans" cxnId="{0F79CD6C-3120-4CE7-8578-D8472F66C97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D8A0539-89B5-40F8-8C6E-EAD48A35F513}" type="parTrans" cxnId="{0F79CD6C-3120-4CE7-8578-D8472F66C97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A6C875B-427F-46D9-B47B-C4C5490E4A6B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Store size</a:t>
          </a:r>
        </a:p>
      </dgm:t>
    </dgm:pt>
    <dgm:pt modelId="{7D1768A3-CE35-448B-81E2-019B555A8E80}" type="sibTrans" cxnId="{4ACF6FAD-E50E-4AB8-AD45-2FFCCF683B7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3DDC4A1-0B89-434E-B947-4135B11F4512}" type="parTrans" cxnId="{4ACF6FAD-E50E-4AB8-AD45-2FFCCF683B7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6E37BA6E-C0EA-44B4-A444-8516291AFD3E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Store location</a:t>
          </a:r>
        </a:p>
      </dgm:t>
    </dgm:pt>
    <dgm:pt modelId="{D0AFF87B-88F9-48C4-A403-7BF985A1EBFE}" type="sibTrans" cxnId="{D175C6FF-4376-47CD-BEFC-E986E466E2B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C8CF426-DAD2-4962-B6C3-BD4729730766}" type="parTrans" cxnId="{D175C6FF-4376-47CD-BEFC-E986E466E2B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671AAB2-C451-4BB0-86F9-E7FE49BB3AFC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Customer traffic levels</a:t>
          </a:r>
        </a:p>
      </dgm:t>
    </dgm:pt>
    <dgm:pt modelId="{BDF6FA42-7318-4984-A3F5-CC29246FAA7C}" type="sibTrans" cxnId="{D8A810DD-2590-4759-AA60-89BF5DCD376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42C21BB-5951-4C66-983B-51A6031F9148}" type="parTrans" cxnId="{D8A810DD-2590-4759-AA60-89BF5DCD376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47F6635-DD9B-4702-ADBE-D5339BFA7BFD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Previous store performance</a:t>
          </a:r>
        </a:p>
      </dgm:t>
    </dgm:pt>
    <dgm:pt modelId="{0681D888-1889-457B-A352-A6203E7F5635}" type="sibTrans" cxnId="{8649A6F1-D5AD-4810-8178-12CDC208F8C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78D302E-2785-412F-89D7-993428B4952D}" type="parTrans" cxnId="{8649A6F1-D5AD-4810-8178-12CDC208F8C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C07A4D2-6BA0-4B97-8A77-EFAF7EAD8922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Participant estimates (back-up)</a:t>
          </a:r>
        </a:p>
      </dgm:t>
    </dgm:pt>
    <dgm:pt modelId="{0D5E3748-6FDD-4EC8-A4A9-D00509F7BD80}" type="sibTrans" cxnId="{6042C623-6255-4483-941D-74FECE03A35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262F025-194E-4A89-A506-008A89FAFFDB}" type="parTrans" cxnId="{6042C623-6255-4483-941D-74FECE03A35D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1FBFCFB-71F2-4DD9-A1D0-9C76A6ABA48D}">
      <dgm:prSet custT="1"/>
      <dgm:spPr>
        <a:ln>
          <a:solidFill>
            <a:srgbClr val="820E2E"/>
          </a:solidFill>
        </a:ln>
      </dgm:spPr>
      <dgm:t>
        <a:bodyPr/>
        <a:lstStyle/>
        <a:p>
          <a:r>
            <a:rPr lang="en-US" sz="1800" dirty="0">
              <a:latin typeface="+mj-lt"/>
              <a:ea typeface="Roboto Light" panose="02000000000000000000" pitchFamily="2" charset="0"/>
            </a:rPr>
            <a:t>Profit contribution (standard value)</a:t>
          </a:r>
        </a:p>
      </dgm:t>
    </dgm:pt>
    <dgm:pt modelId="{BC6120E6-D786-47E2-A071-63498595D94C}" type="sibTrans" cxnId="{C3E3F722-A1C3-48FB-8971-2CB340DD5EB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3C90639-E8F5-4223-A721-E1BBE80D9061}" type="parTrans" cxnId="{C3E3F722-A1C3-48FB-8971-2CB340DD5EB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48520FB-0D75-4D8A-8AB5-EC802053A197}" type="pres">
      <dgm:prSet presAssocID="{6FD988B4-8EC1-45C7-8941-7F0E2265FD8B}" presName="linear" presStyleCnt="0">
        <dgm:presLayoutVars>
          <dgm:dir/>
          <dgm:animLvl val="lvl"/>
          <dgm:resizeHandles val="exact"/>
        </dgm:presLayoutVars>
      </dgm:prSet>
      <dgm:spPr/>
    </dgm:pt>
    <dgm:pt modelId="{26711230-7B91-47AC-94BE-DEDB583D582F}" type="pres">
      <dgm:prSet presAssocID="{7F774538-34E4-4BF2-B9E0-3D72EC7280BA}" presName="parentLin" presStyleCnt="0"/>
      <dgm:spPr/>
    </dgm:pt>
    <dgm:pt modelId="{94AEBB89-08AC-46FC-BE17-EF7B4D02F7D7}" type="pres">
      <dgm:prSet presAssocID="{7F774538-34E4-4BF2-B9E0-3D72EC7280BA}" presName="parentLeftMargin" presStyleLbl="node1" presStyleIdx="0" presStyleCnt="3"/>
      <dgm:spPr/>
    </dgm:pt>
    <dgm:pt modelId="{781A177E-FD0C-4AD2-B7A9-FAB76926AE52}" type="pres">
      <dgm:prSet presAssocID="{7F774538-34E4-4BF2-B9E0-3D72EC7280B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7B6CC7E-FB97-472D-ADC6-04E218D731E0}" type="pres">
      <dgm:prSet presAssocID="{7F774538-34E4-4BF2-B9E0-3D72EC7280BA}" presName="negativeSpace" presStyleCnt="0"/>
      <dgm:spPr/>
    </dgm:pt>
    <dgm:pt modelId="{BE6523DA-3591-4FFF-861A-4B8B4EA0E076}" type="pres">
      <dgm:prSet presAssocID="{7F774538-34E4-4BF2-B9E0-3D72EC7280BA}" presName="childText" presStyleLbl="conFgAcc1" presStyleIdx="0" presStyleCnt="3">
        <dgm:presLayoutVars>
          <dgm:bulletEnabled val="1"/>
        </dgm:presLayoutVars>
      </dgm:prSet>
      <dgm:spPr/>
    </dgm:pt>
    <dgm:pt modelId="{F6F56689-49CB-406A-BEEF-C84437916BB0}" type="pres">
      <dgm:prSet presAssocID="{2AADCB67-9D9B-41AD-978E-39BCB158ECBB}" presName="spaceBetweenRectangles" presStyleCnt="0"/>
      <dgm:spPr/>
    </dgm:pt>
    <dgm:pt modelId="{7F82F17B-F8A2-48ED-B9DD-64BC169DB855}" type="pres">
      <dgm:prSet presAssocID="{4214F5CC-881E-4870-ABDA-87ACCCD9E7FB}" presName="parentLin" presStyleCnt="0"/>
      <dgm:spPr/>
    </dgm:pt>
    <dgm:pt modelId="{7F6C61E9-738A-4DF4-9728-73296149D2D9}" type="pres">
      <dgm:prSet presAssocID="{4214F5CC-881E-4870-ABDA-87ACCCD9E7FB}" presName="parentLeftMargin" presStyleLbl="node1" presStyleIdx="0" presStyleCnt="3"/>
      <dgm:spPr/>
    </dgm:pt>
    <dgm:pt modelId="{B154B03F-4BB8-4370-950F-61772E43E4E1}" type="pres">
      <dgm:prSet presAssocID="{4214F5CC-881E-4870-ABDA-87ACCCD9E7F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D0A3186-BA5E-414E-AEE2-C9308DE3AA85}" type="pres">
      <dgm:prSet presAssocID="{4214F5CC-881E-4870-ABDA-87ACCCD9E7FB}" presName="negativeSpace" presStyleCnt="0"/>
      <dgm:spPr/>
    </dgm:pt>
    <dgm:pt modelId="{47A75D96-21D4-4A54-84A0-82A73AB4DAE2}" type="pres">
      <dgm:prSet presAssocID="{4214F5CC-881E-4870-ABDA-87ACCCD9E7FB}" presName="childText" presStyleLbl="conFgAcc1" presStyleIdx="1" presStyleCnt="3">
        <dgm:presLayoutVars>
          <dgm:bulletEnabled val="1"/>
        </dgm:presLayoutVars>
      </dgm:prSet>
      <dgm:spPr/>
    </dgm:pt>
    <dgm:pt modelId="{8B54A8D8-56F4-4C38-BA1F-15E30B7BA960}" type="pres">
      <dgm:prSet presAssocID="{E1AD1243-D044-4EB3-BBE1-CAF3016DBC85}" presName="spaceBetweenRectangles" presStyleCnt="0"/>
      <dgm:spPr/>
    </dgm:pt>
    <dgm:pt modelId="{AF30D111-165A-4C9A-9E38-8031498381EE}" type="pres">
      <dgm:prSet presAssocID="{043006A9-D51F-44A1-B565-1D7C1182DFC9}" presName="parentLin" presStyleCnt="0"/>
      <dgm:spPr/>
    </dgm:pt>
    <dgm:pt modelId="{38EC0936-15A3-484F-BD74-2AC5727AB6B9}" type="pres">
      <dgm:prSet presAssocID="{043006A9-D51F-44A1-B565-1D7C1182DFC9}" presName="parentLeftMargin" presStyleLbl="node1" presStyleIdx="1" presStyleCnt="3"/>
      <dgm:spPr/>
    </dgm:pt>
    <dgm:pt modelId="{C8DA6BC0-BBB0-4A27-8526-CE9FCDA5B3C5}" type="pres">
      <dgm:prSet presAssocID="{043006A9-D51F-44A1-B565-1D7C1182DFC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3253C56-D27A-44C8-A339-1AA0D2877C37}" type="pres">
      <dgm:prSet presAssocID="{043006A9-D51F-44A1-B565-1D7C1182DFC9}" presName="negativeSpace" presStyleCnt="0"/>
      <dgm:spPr/>
    </dgm:pt>
    <dgm:pt modelId="{7FDFC282-17E7-4CC8-A034-685CC39090EC}" type="pres">
      <dgm:prSet presAssocID="{043006A9-D51F-44A1-B565-1D7C1182DFC9}" presName="childText" presStyleLbl="conFgAcc1" presStyleIdx="2" presStyleCnt="3" custLinFactNeighborY="5607">
        <dgm:presLayoutVars>
          <dgm:bulletEnabled val="1"/>
        </dgm:presLayoutVars>
      </dgm:prSet>
      <dgm:spPr/>
    </dgm:pt>
  </dgm:ptLst>
  <dgm:cxnLst>
    <dgm:cxn modelId="{B3ED6904-9CBC-4715-87ED-97B8F7CC05D0}" type="presOf" srcId="{DA6C875B-427F-46D9-B47B-C4C5490E4A6B}" destId="{47A75D96-21D4-4A54-84A0-82A73AB4DAE2}" srcOrd="0" destOrd="1" presId="urn:microsoft.com/office/officeart/2005/8/layout/list1"/>
    <dgm:cxn modelId="{FB25A711-127B-4148-A6D6-1A1A7B176F6D}" srcId="{6FD988B4-8EC1-45C7-8941-7F0E2265FD8B}" destId="{4214F5CC-881E-4870-ABDA-87ACCCD9E7FB}" srcOrd="1" destOrd="0" parTransId="{5BE881A4-6779-47E1-9F4C-76EF3934A2C9}" sibTransId="{E1AD1243-D044-4EB3-BBE1-CAF3016DBC85}"/>
    <dgm:cxn modelId="{E04C3317-F7AB-49D3-819F-98A02C9DDD9E}" type="presOf" srcId="{B47F6635-DD9B-4702-ADBE-D5339BFA7BFD}" destId="{47A75D96-21D4-4A54-84A0-82A73AB4DAE2}" srcOrd="0" destOrd="4" presId="urn:microsoft.com/office/officeart/2005/8/layout/list1"/>
    <dgm:cxn modelId="{1DA0E021-EA5C-4FB2-A676-1AD0E2F980AA}" type="presOf" srcId="{4214F5CC-881E-4870-ABDA-87ACCCD9E7FB}" destId="{B154B03F-4BB8-4370-950F-61772E43E4E1}" srcOrd="1" destOrd="0" presId="urn:microsoft.com/office/officeart/2005/8/layout/list1"/>
    <dgm:cxn modelId="{C3E3F722-A1C3-48FB-8971-2CB340DD5EB8}" srcId="{043006A9-D51F-44A1-B565-1D7C1182DFC9}" destId="{F1FBFCFB-71F2-4DD9-A1D0-9C76A6ABA48D}" srcOrd="0" destOrd="0" parTransId="{53C90639-E8F5-4223-A721-E1BBE80D9061}" sibTransId="{BC6120E6-D786-47E2-A071-63498595D94C}"/>
    <dgm:cxn modelId="{6042C623-6255-4483-941D-74FECE03A35D}" srcId="{4214F5CC-881E-4870-ABDA-87ACCCD9E7FB}" destId="{0C07A4D2-6BA0-4B97-8A77-EFAF7EAD8922}" srcOrd="1" destOrd="0" parTransId="{4262F025-194E-4A89-A506-008A89FAFFDB}" sibTransId="{0D5E3748-6FDD-4EC8-A4A9-D00509F7BD80}"/>
    <dgm:cxn modelId="{C1006B27-E353-4E4E-A889-F78372A2A716}" type="presOf" srcId="{043006A9-D51F-44A1-B565-1D7C1182DFC9}" destId="{C8DA6BC0-BBB0-4A27-8526-CE9FCDA5B3C5}" srcOrd="1" destOrd="0" presId="urn:microsoft.com/office/officeart/2005/8/layout/list1"/>
    <dgm:cxn modelId="{F07DF228-46C4-447A-91C2-C5EFA09EBECB}" type="presOf" srcId="{B8F4A92F-F2E4-4FB0-8BDA-6FDFFB487C16}" destId="{BE6523DA-3591-4FFF-861A-4B8B4EA0E076}" srcOrd="0" destOrd="3" presId="urn:microsoft.com/office/officeart/2005/8/layout/list1"/>
    <dgm:cxn modelId="{913D8A30-5E9D-4271-A5D9-ECE40395BB28}" type="presOf" srcId="{4214F5CC-881E-4870-ABDA-87ACCCD9E7FB}" destId="{7F6C61E9-738A-4DF4-9728-73296149D2D9}" srcOrd="0" destOrd="0" presId="urn:microsoft.com/office/officeart/2005/8/layout/list1"/>
    <dgm:cxn modelId="{84248A34-5048-46DF-A2C6-DE1F538629FC}" type="presOf" srcId="{0C07A4D2-6BA0-4B97-8A77-EFAF7EAD8922}" destId="{47A75D96-21D4-4A54-84A0-82A73AB4DAE2}" srcOrd="0" destOrd="5" presId="urn:microsoft.com/office/officeart/2005/8/layout/list1"/>
    <dgm:cxn modelId="{8981AD3D-BC55-4696-94C0-70F1CA95F303}" srcId="{7F774538-34E4-4BF2-B9E0-3D72EC7280BA}" destId="{14348A77-1FFA-4EFE-BF9A-064E5C100215}" srcOrd="1" destOrd="0" parTransId="{76EE8E58-1B08-4350-A7B1-94A2D558BD85}" sibTransId="{240424E4-2CE7-4DD8-8D36-A591C3F3A293}"/>
    <dgm:cxn modelId="{556D8340-2CA0-44AF-AC01-25B4E0D3D028}" type="presOf" srcId="{F1FBFCFB-71F2-4DD9-A1D0-9C76A6ABA48D}" destId="{7FDFC282-17E7-4CC8-A034-685CC39090EC}" srcOrd="0" destOrd="0" presId="urn:microsoft.com/office/officeart/2005/8/layout/list1"/>
    <dgm:cxn modelId="{57108561-D84E-4DEA-93CB-5BF2A2942310}" type="presOf" srcId="{DDD0A41B-2CE6-4DEC-8659-9AD38B03C5CD}" destId="{BE6523DA-3591-4FFF-861A-4B8B4EA0E076}" srcOrd="0" destOrd="2" presId="urn:microsoft.com/office/officeart/2005/8/layout/list1"/>
    <dgm:cxn modelId="{0AA2A267-4140-4CEC-B385-CF87AA4ECE24}" type="presOf" srcId="{6FD988B4-8EC1-45C7-8941-7F0E2265FD8B}" destId="{848520FB-0D75-4D8A-8AB5-EC802053A197}" srcOrd="0" destOrd="0" presId="urn:microsoft.com/office/officeart/2005/8/layout/list1"/>
    <dgm:cxn modelId="{36A88768-1512-45D8-8B97-BE57D582C217}" srcId="{6FD988B4-8EC1-45C7-8941-7F0E2265FD8B}" destId="{7F774538-34E4-4BF2-B9E0-3D72EC7280BA}" srcOrd="0" destOrd="0" parTransId="{DD6FEA48-A5B6-46F0-9455-8414347B111A}" sibTransId="{2AADCB67-9D9B-41AD-978E-39BCB158ECBB}"/>
    <dgm:cxn modelId="{0F79CD6C-3120-4CE7-8578-D8472F66C973}" srcId="{4214F5CC-881E-4870-ABDA-87ACCCD9E7FB}" destId="{419C2E4C-A8DB-472F-8526-3FA455098CF0}" srcOrd="0" destOrd="0" parTransId="{CD8A0539-89B5-40F8-8C6E-EAD48A35F513}" sibTransId="{7FAEF810-7BED-4DEC-B775-03CAB09C7DF1}"/>
    <dgm:cxn modelId="{D95AB378-AE15-4ADF-88DC-466ECDB276D0}" type="presOf" srcId="{72F4CD61-FF53-420A-B12E-F68AAF9D93C1}" destId="{BE6523DA-3591-4FFF-861A-4B8B4EA0E076}" srcOrd="0" destOrd="4" presId="urn:microsoft.com/office/officeart/2005/8/layout/list1"/>
    <dgm:cxn modelId="{D867B979-EFB8-4964-A413-828752677B90}" type="presOf" srcId="{9D73E331-404E-439D-BBB3-899AB8E62068}" destId="{BE6523DA-3591-4FFF-861A-4B8B4EA0E076}" srcOrd="0" destOrd="0" presId="urn:microsoft.com/office/officeart/2005/8/layout/list1"/>
    <dgm:cxn modelId="{BD35F280-EB67-40A7-8E7D-9A8B38288458}" srcId="{7F774538-34E4-4BF2-B9E0-3D72EC7280BA}" destId="{72F4CD61-FF53-420A-B12E-F68AAF9D93C1}" srcOrd="4" destOrd="0" parTransId="{9DD6DE23-3AA1-4F8A-BC0F-78F867F26C3B}" sibTransId="{478FE4A3-0ECA-4BA2-9156-18958404D72A}"/>
    <dgm:cxn modelId="{D3A34D86-1554-40CF-8DA5-F0C0071EF496}" srcId="{7F774538-34E4-4BF2-B9E0-3D72EC7280BA}" destId="{DDD0A41B-2CE6-4DEC-8659-9AD38B03C5CD}" srcOrd="2" destOrd="0" parTransId="{3A1A058F-21AD-45C3-AC33-167EB9FF5C12}" sibTransId="{EB8F1003-8D6A-484E-B038-5C808922CA96}"/>
    <dgm:cxn modelId="{1356638C-72B3-459A-AD01-9A6A74B700F2}" srcId="{6FD988B4-8EC1-45C7-8941-7F0E2265FD8B}" destId="{043006A9-D51F-44A1-B565-1D7C1182DFC9}" srcOrd="2" destOrd="0" parTransId="{B14675B3-4E1E-4A23-AF89-BDD05355BE89}" sibTransId="{283BC329-5190-400F-B6CA-7F942CEF68E7}"/>
    <dgm:cxn modelId="{078FA1A5-BB9D-4578-90D4-96B3011F5335}" srcId="{7F774538-34E4-4BF2-B9E0-3D72EC7280BA}" destId="{9D73E331-404E-439D-BBB3-899AB8E62068}" srcOrd="0" destOrd="0" parTransId="{9735B2BB-0C39-4A9B-9058-736E94075D7A}" sibTransId="{5D033EB1-F0EB-44CF-B870-6251A592F8A2}"/>
    <dgm:cxn modelId="{4ACF6FAD-E50E-4AB8-AD45-2FFCCF683B77}" srcId="{419C2E4C-A8DB-472F-8526-3FA455098CF0}" destId="{DA6C875B-427F-46D9-B47B-C4C5490E4A6B}" srcOrd="0" destOrd="0" parTransId="{53DDC4A1-0B89-434E-B947-4135B11F4512}" sibTransId="{7D1768A3-CE35-448B-81E2-019B555A8E80}"/>
    <dgm:cxn modelId="{B889F0AF-7691-45B2-AF57-5041B3366B29}" type="presOf" srcId="{4671AAB2-C451-4BB0-86F9-E7FE49BB3AFC}" destId="{47A75D96-21D4-4A54-84A0-82A73AB4DAE2}" srcOrd="0" destOrd="3" presId="urn:microsoft.com/office/officeart/2005/8/layout/list1"/>
    <dgm:cxn modelId="{C9D2BEB7-03FF-4C9B-96D2-D8EE65EF8677}" type="presOf" srcId="{14348A77-1FFA-4EFE-BF9A-064E5C100215}" destId="{BE6523DA-3591-4FFF-861A-4B8B4EA0E076}" srcOrd="0" destOrd="1" presId="urn:microsoft.com/office/officeart/2005/8/layout/list1"/>
    <dgm:cxn modelId="{F6D4E5C6-5507-4F08-9F1D-BF94279BE7A0}" type="presOf" srcId="{6E37BA6E-C0EA-44B4-A444-8516291AFD3E}" destId="{47A75D96-21D4-4A54-84A0-82A73AB4DAE2}" srcOrd="0" destOrd="2" presId="urn:microsoft.com/office/officeart/2005/8/layout/list1"/>
    <dgm:cxn modelId="{C2DE3DCA-15C7-4BDA-9747-5A61833288CB}" type="presOf" srcId="{7F774538-34E4-4BF2-B9E0-3D72EC7280BA}" destId="{94AEBB89-08AC-46FC-BE17-EF7B4D02F7D7}" srcOrd="0" destOrd="0" presId="urn:microsoft.com/office/officeart/2005/8/layout/list1"/>
    <dgm:cxn modelId="{1D9A6FD3-85C5-495C-A9A6-E3BB6E34B838}" type="presOf" srcId="{7F774538-34E4-4BF2-B9E0-3D72EC7280BA}" destId="{781A177E-FD0C-4AD2-B7A9-FAB76926AE52}" srcOrd="1" destOrd="0" presId="urn:microsoft.com/office/officeart/2005/8/layout/list1"/>
    <dgm:cxn modelId="{D8A810DD-2590-4759-AA60-89BF5DCD3760}" srcId="{419C2E4C-A8DB-472F-8526-3FA455098CF0}" destId="{4671AAB2-C451-4BB0-86F9-E7FE49BB3AFC}" srcOrd="2" destOrd="0" parTransId="{342C21BB-5951-4C66-983B-51A6031F9148}" sibTransId="{BDF6FA42-7318-4984-A3F5-CC29246FAA7C}"/>
    <dgm:cxn modelId="{4D3750DE-4ED9-4AC2-B33F-A512A0514847}" type="presOf" srcId="{043006A9-D51F-44A1-B565-1D7C1182DFC9}" destId="{38EC0936-15A3-484F-BD74-2AC5727AB6B9}" srcOrd="0" destOrd="0" presId="urn:microsoft.com/office/officeart/2005/8/layout/list1"/>
    <dgm:cxn modelId="{B66BB3E8-45E9-4D49-95E3-3A8B90AAB6DE}" srcId="{7F774538-34E4-4BF2-B9E0-3D72EC7280BA}" destId="{B8F4A92F-F2E4-4FB0-8BDA-6FDFFB487C16}" srcOrd="3" destOrd="0" parTransId="{4F78F14C-67C1-4ED6-91E1-E266B1DFC566}" sibTransId="{F985B9EF-5D30-4D7C-B033-DCCCBA492D3D}"/>
    <dgm:cxn modelId="{8649A6F1-D5AD-4810-8178-12CDC208F8C9}" srcId="{419C2E4C-A8DB-472F-8526-3FA455098CF0}" destId="{B47F6635-DD9B-4702-ADBE-D5339BFA7BFD}" srcOrd="3" destOrd="0" parTransId="{B78D302E-2785-412F-89D7-993428B4952D}" sibTransId="{0681D888-1889-457B-A352-A6203E7F5635}"/>
    <dgm:cxn modelId="{AD498BFD-BE4B-428F-AA65-E693122EDAB1}" type="presOf" srcId="{419C2E4C-A8DB-472F-8526-3FA455098CF0}" destId="{47A75D96-21D4-4A54-84A0-82A73AB4DAE2}" srcOrd="0" destOrd="0" presId="urn:microsoft.com/office/officeart/2005/8/layout/list1"/>
    <dgm:cxn modelId="{D175C6FF-4376-47CD-BEFC-E986E466E2B2}" srcId="{419C2E4C-A8DB-472F-8526-3FA455098CF0}" destId="{6E37BA6E-C0EA-44B4-A444-8516291AFD3E}" srcOrd="1" destOrd="0" parTransId="{3C8CF426-DAD2-4962-B6C3-BD4729730766}" sibTransId="{D0AFF87B-88F9-48C4-A403-7BF985A1EBFE}"/>
    <dgm:cxn modelId="{3AB8C537-7BD1-426C-A268-5A986EA91165}" type="presParOf" srcId="{848520FB-0D75-4D8A-8AB5-EC802053A197}" destId="{26711230-7B91-47AC-94BE-DEDB583D582F}" srcOrd="0" destOrd="0" presId="urn:microsoft.com/office/officeart/2005/8/layout/list1"/>
    <dgm:cxn modelId="{A924B0E5-1ABE-4853-AA65-A19A1584394D}" type="presParOf" srcId="{26711230-7B91-47AC-94BE-DEDB583D582F}" destId="{94AEBB89-08AC-46FC-BE17-EF7B4D02F7D7}" srcOrd="0" destOrd="0" presId="urn:microsoft.com/office/officeart/2005/8/layout/list1"/>
    <dgm:cxn modelId="{70FD7C45-72F5-4818-ACFC-01C672B152C2}" type="presParOf" srcId="{26711230-7B91-47AC-94BE-DEDB583D582F}" destId="{781A177E-FD0C-4AD2-B7A9-FAB76926AE52}" srcOrd="1" destOrd="0" presId="urn:microsoft.com/office/officeart/2005/8/layout/list1"/>
    <dgm:cxn modelId="{D86363E5-1FEA-4A7F-96E7-46DA650595C4}" type="presParOf" srcId="{848520FB-0D75-4D8A-8AB5-EC802053A197}" destId="{F7B6CC7E-FB97-472D-ADC6-04E218D731E0}" srcOrd="1" destOrd="0" presId="urn:microsoft.com/office/officeart/2005/8/layout/list1"/>
    <dgm:cxn modelId="{D6640410-D3A9-411F-957E-ACD460F08A9C}" type="presParOf" srcId="{848520FB-0D75-4D8A-8AB5-EC802053A197}" destId="{BE6523DA-3591-4FFF-861A-4B8B4EA0E076}" srcOrd="2" destOrd="0" presId="urn:microsoft.com/office/officeart/2005/8/layout/list1"/>
    <dgm:cxn modelId="{3F704A23-D0DD-4D97-A655-3EFA40694DFF}" type="presParOf" srcId="{848520FB-0D75-4D8A-8AB5-EC802053A197}" destId="{F6F56689-49CB-406A-BEEF-C84437916BB0}" srcOrd="3" destOrd="0" presId="urn:microsoft.com/office/officeart/2005/8/layout/list1"/>
    <dgm:cxn modelId="{523BC01E-9726-4160-B4CC-4108A0A07CE3}" type="presParOf" srcId="{848520FB-0D75-4D8A-8AB5-EC802053A197}" destId="{7F82F17B-F8A2-48ED-B9DD-64BC169DB855}" srcOrd="4" destOrd="0" presId="urn:microsoft.com/office/officeart/2005/8/layout/list1"/>
    <dgm:cxn modelId="{96BAD2B0-43E6-485A-A082-F9B0692AA767}" type="presParOf" srcId="{7F82F17B-F8A2-48ED-B9DD-64BC169DB855}" destId="{7F6C61E9-738A-4DF4-9728-73296149D2D9}" srcOrd="0" destOrd="0" presId="urn:microsoft.com/office/officeart/2005/8/layout/list1"/>
    <dgm:cxn modelId="{7B48FEAC-6E2C-473D-AD58-982CD1F5596F}" type="presParOf" srcId="{7F82F17B-F8A2-48ED-B9DD-64BC169DB855}" destId="{B154B03F-4BB8-4370-950F-61772E43E4E1}" srcOrd="1" destOrd="0" presId="urn:microsoft.com/office/officeart/2005/8/layout/list1"/>
    <dgm:cxn modelId="{929AA87C-01E5-417A-92EA-43033E805BC1}" type="presParOf" srcId="{848520FB-0D75-4D8A-8AB5-EC802053A197}" destId="{DD0A3186-BA5E-414E-AEE2-C9308DE3AA85}" srcOrd="5" destOrd="0" presId="urn:microsoft.com/office/officeart/2005/8/layout/list1"/>
    <dgm:cxn modelId="{F5F91064-43E5-4A3B-BC38-431B88A68FD0}" type="presParOf" srcId="{848520FB-0D75-4D8A-8AB5-EC802053A197}" destId="{47A75D96-21D4-4A54-84A0-82A73AB4DAE2}" srcOrd="6" destOrd="0" presId="urn:microsoft.com/office/officeart/2005/8/layout/list1"/>
    <dgm:cxn modelId="{DD4FF092-642A-4EEE-8574-8FC560FDFE60}" type="presParOf" srcId="{848520FB-0D75-4D8A-8AB5-EC802053A197}" destId="{8B54A8D8-56F4-4C38-BA1F-15E30B7BA960}" srcOrd="7" destOrd="0" presId="urn:microsoft.com/office/officeart/2005/8/layout/list1"/>
    <dgm:cxn modelId="{C8922451-C559-4DB0-8BCF-E55F6DDED9A8}" type="presParOf" srcId="{848520FB-0D75-4D8A-8AB5-EC802053A197}" destId="{AF30D111-165A-4C9A-9E38-8031498381EE}" srcOrd="8" destOrd="0" presId="urn:microsoft.com/office/officeart/2005/8/layout/list1"/>
    <dgm:cxn modelId="{43FE4B96-0D31-463F-B666-67D164332876}" type="presParOf" srcId="{AF30D111-165A-4C9A-9E38-8031498381EE}" destId="{38EC0936-15A3-484F-BD74-2AC5727AB6B9}" srcOrd="0" destOrd="0" presId="urn:microsoft.com/office/officeart/2005/8/layout/list1"/>
    <dgm:cxn modelId="{5E7CE75E-F926-4AE8-9601-7CFF9FE232F0}" type="presParOf" srcId="{AF30D111-165A-4C9A-9E38-8031498381EE}" destId="{C8DA6BC0-BBB0-4A27-8526-CE9FCDA5B3C5}" srcOrd="1" destOrd="0" presId="urn:microsoft.com/office/officeart/2005/8/layout/list1"/>
    <dgm:cxn modelId="{68A51F25-8460-43B1-AC84-F1162A3E3114}" type="presParOf" srcId="{848520FB-0D75-4D8A-8AB5-EC802053A197}" destId="{73253C56-D27A-44C8-A339-1AA0D2877C37}" srcOrd="9" destOrd="0" presId="urn:microsoft.com/office/officeart/2005/8/layout/list1"/>
    <dgm:cxn modelId="{AC0BD452-A370-485E-9CE5-E0A265054E8E}" type="presParOf" srcId="{848520FB-0D75-4D8A-8AB5-EC802053A197}" destId="{7FDFC282-17E7-4CC8-A034-685CC39090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523DA-3591-4FFF-861A-4B8B4EA0E076}">
      <dsp:nvSpPr>
        <dsp:cNvPr id="0" name=""/>
        <dsp:cNvSpPr/>
      </dsp:nvSpPr>
      <dsp:spPr>
        <a:xfrm>
          <a:off x="0" y="429692"/>
          <a:ext cx="10744200" cy="219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604012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(L1) Reaction questionnaire –end of course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(L2) Facilitator assessment/demonstration – during course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(L3) Program follow-up session – 3 weeks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(L3) Questionnaire – 3 months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(L4) Performance Monitoring – 3 months</a:t>
          </a:r>
        </a:p>
      </dsp:txBody>
      <dsp:txXfrm>
        <a:off x="0" y="429692"/>
        <a:ext cx="10744200" cy="2192400"/>
      </dsp:txXfrm>
    </dsp:sp>
    <dsp:sp modelId="{781A177E-FD0C-4AD2-B7A9-FAB76926AE52}">
      <dsp:nvSpPr>
        <dsp:cNvPr id="0" name=""/>
        <dsp:cNvSpPr/>
      </dsp:nvSpPr>
      <dsp:spPr>
        <a:xfrm>
          <a:off x="537210" y="1652"/>
          <a:ext cx="7520940" cy="85608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Data Collection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79000" y="43442"/>
        <a:ext cx="7437360" cy="772500"/>
      </dsp:txXfrm>
    </dsp:sp>
    <dsp:sp modelId="{47A75D96-21D4-4A54-84A0-82A73AB4DAE2}">
      <dsp:nvSpPr>
        <dsp:cNvPr id="0" name=""/>
        <dsp:cNvSpPr/>
      </dsp:nvSpPr>
      <dsp:spPr>
        <a:xfrm>
          <a:off x="0" y="3206732"/>
          <a:ext cx="107442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4B03F-4BB8-4370-950F-61772E43E4E1}">
      <dsp:nvSpPr>
        <dsp:cNvPr id="0" name=""/>
        <dsp:cNvSpPr/>
      </dsp:nvSpPr>
      <dsp:spPr>
        <a:xfrm>
          <a:off x="537210" y="2778692"/>
          <a:ext cx="7520940" cy="85608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Isolation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79000" y="2820482"/>
        <a:ext cx="7437360" cy="772500"/>
      </dsp:txXfrm>
    </dsp:sp>
    <dsp:sp modelId="{7FDFC282-17E7-4CC8-A034-685CC39090EC}">
      <dsp:nvSpPr>
        <dsp:cNvPr id="0" name=""/>
        <dsp:cNvSpPr/>
      </dsp:nvSpPr>
      <dsp:spPr>
        <a:xfrm>
          <a:off x="0" y="4523824"/>
          <a:ext cx="107442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604012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latin typeface="+mj-lt"/>
            <a:ea typeface="Roboto Light" panose="02000000000000000000" pitchFamily="2" charset="0"/>
          </a:endParaRPr>
        </a:p>
      </dsp:txBody>
      <dsp:txXfrm>
        <a:off x="0" y="4523824"/>
        <a:ext cx="10744200" cy="730800"/>
      </dsp:txXfrm>
    </dsp:sp>
    <dsp:sp modelId="{C8DA6BC0-BBB0-4A27-8526-CE9FCDA5B3C5}">
      <dsp:nvSpPr>
        <dsp:cNvPr id="0" name=""/>
        <dsp:cNvSpPr/>
      </dsp:nvSpPr>
      <dsp:spPr>
        <a:xfrm>
          <a:off x="537210" y="4094132"/>
          <a:ext cx="7520940" cy="85608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Data Conversion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79000" y="4135922"/>
        <a:ext cx="7437360" cy="77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523DA-3591-4FFF-861A-4B8B4EA0E076}">
      <dsp:nvSpPr>
        <dsp:cNvPr id="0" name=""/>
        <dsp:cNvSpPr/>
      </dsp:nvSpPr>
      <dsp:spPr>
        <a:xfrm>
          <a:off x="0" y="265442"/>
          <a:ext cx="10744200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291592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(L1) Reaction questionnaire –end of course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(L2) Facilitator assessment/demonstration – during course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(L3) Program follow-up session – 3 weeks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(L3) Questionnaire – 3 months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(L4) Performance Monitoring – 3 months</a:t>
          </a:r>
        </a:p>
      </dsp:txBody>
      <dsp:txXfrm>
        <a:off x="0" y="265442"/>
        <a:ext cx="10744200" cy="1852200"/>
      </dsp:txXfrm>
    </dsp:sp>
    <dsp:sp modelId="{781A177E-FD0C-4AD2-B7A9-FAB76926AE52}">
      <dsp:nvSpPr>
        <dsp:cNvPr id="0" name=""/>
        <dsp:cNvSpPr/>
      </dsp:nvSpPr>
      <dsp:spPr>
        <a:xfrm>
          <a:off x="537210" y="58802"/>
          <a:ext cx="7520940" cy="41328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Data Collection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57385" y="78977"/>
        <a:ext cx="7480590" cy="372930"/>
      </dsp:txXfrm>
    </dsp:sp>
    <dsp:sp modelId="{47A75D96-21D4-4A54-84A0-82A73AB4DAE2}">
      <dsp:nvSpPr>
        <dsp:cNvPr id="0" name=""/>
        <dsp:cNvSpPr/>
      </dsp:nvSpPr>
      <dsp:spPr>
        <a:xfrm>
          <a:off x="0" y="2399882"/>
          <a:ext cx="10744200" cy="2160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291592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Control group arrangement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Store size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Store location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Customer traffic levels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Previous store performance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Participant estimates (back-up)</a:t>
          </a:r>
        </a:p>
      </dsp:txBody>
      <dsp:txXfrm>
        <a:off x="0" y="2399882"/>
        <a:ext cx="10744200" cy="2160900"/>
      </dsp:txXfrm>
    </dsp:sp>
    <dsp:sp modelId="{B154B03F-4BB8-4370-950F-61772E43E4E1}">
      <dsp:nvSpPr>
        <dsp:cNvPr id="0" name=""/>
        <dsp:cNvSpPr/>
      </dsp:nvSpPr>
      <dsp:spPr>
        <a:xfrm>
          <a:off x="537210" y="2193242"/>
          <a:ext cx="7520940" cy="41328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Isolation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57385" y="2213417"/>
        <a:ext cx="7480590" cy="372930"/>
      </dsp:txXfrm>
    </dsp:sp>
    <dsp:sp modelId="{7FDFC282-17E7-4CC8-A034-685CC39090EC}">
      <dsp:nvSpPr>
        <dsp:cNvPr id="0" name=""/>
        <dsp:cNvSpPr/>
      </dsp:nvSpPr>
      <dsp:spPr>
        <a:xfrm>
          <a:off x="0" y="4854608"/>
          <a:ext cx="107442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291592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latin typeface="+mj-lt"/>
            <a:ea typeface="Roboto Light" panose="02000000000000000000" pitchFamily="2" charset="0"/>
          </a:endParaRPr>
        </a:p>
      </dsp:txBody>
      <dsp:txXfrm>
        <a:off x="0" y="4854608"/>
        <a:ext cx="10744200" cy="352800"/>
      </dsp:txXfrm>
    </dsp:sp>
    <dsp:sp modelId="{C8DA6BC0-BBB0-4A27-8526-CE9FCDA5B3C5}">
      <dsp:nvSpPr>
        <dsp:cNvPr id="0" name=""/>
        <dsp:cNvSpPr/>
      </dsp:nvSpPr>
      <dsp:spPr>
        <a:xfrm>
          <a:off x="537210" y="4636382"/>
          <a:ext cx="7520940" cy="41328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Data Conversion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57385" y="4656557"/>
        <a:ext cx="7480590" cy="372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523DA-3591-4FFF-861A-4B8B4EA0E076}">
      <dsp:nvSpPr>
        <dsp:cNvPr id="0" name=""/>
        <dsp:cNvSpPr/>
      </dsp:nvSpPr>
      <dsp:spPr>
        <a:xfrm>
          <a:off x="0" y="187052"/>
          <a:ext cx="10744200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249936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(L1) Reaction questionnaire –end of course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(L2) Facilitator assessment/demonstration – during course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(L3) Program follow-up session – 3 weeks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(L3) Questionnaire – 3 months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(L4) Performance Monitoring – 3 months</a:t>
          </a:r>
        </a:p>
      </dsp:txBody>
      <dsp:txXfrm>
        <a:off x="0" y="187052"/>
        <a:ext cx="10744200" cy="1814400"/>
      </dsp:txXfrm>
    </dsp:sp>
    <dsp:sp modelId="{781A177E-FD0C-4AD2-B7A9-FAB76926AE52}">
      <dsp:nvSpPr>
        <dsp:cNvPr id="0" name=""/>
        <dsp:cNvSpPr/>
      </dsp:nvSpPr>
      <dsp:spPr>
        <a:xfrm>
          <a:off x="537210" y="9932"/>
          <a:ext cx="7520940" cy="35424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Data Collection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54503" y="27225"/>
        <a:ext cx="7486354" cy="319654"/>
      </dsp:txXfrm>
    </dsp:sp>
    <dsp:sp modelId="{47A75D96-21D4-4A54-84A0-82A73AB4DAE2}">
      <dsp:nvSpPr>
        <dsp:cNvPr id="0" name=""/>
        <dsp:cNvSpPr/>
      </dsp:nvSpPr>
      <dsp:spPr>
        <a:xfrm>
          <a:off x="0" y="2243372"/>
          <a:ext cx="10744200" cy="211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249936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Control group arrangement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Store size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Store location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Customer traffic levels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Previous store performance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Participant estimates (back-up)</a:t>
          </a:r>
        </a:p>
      </dsp:txBody>
      <dsp:txXfrm>
        <a:off x="0" y="2243372"/>
        <a:ext cx="10744200" cy="2116800"/>
      </dsp:txXfrm>
    </dsp:sp>
    <dsp:sp modelId="{B154B03F-4BB8-4370-950F-61772E43E4E1}">
      <dsp:nvSpPr>
        <dsp:cNvPr id="0" name=""/>
        <dsp:cNvSpPr/>
      </dsp:nvSpPr>
      <dsp:spPr>
        <a:xfrm>
          <a:off x="537210" y="2066252"/>
          <a:ext cx="7520940" cy="35424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Isolation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54503" y="2083545"/>
        <a:ext cx="7486354" cy="319654"/>
      </dsp:txXfrm>
    </dsp:sp>
    <dsp:sp modelId="{7FDFC282-17E7-4CC8-A034-685CC39090EC}">
      <dsp:nvSpPr>
        <dsp:cNvPr id="0" name=""/>
        <dsp:cNvSpPr/>
      </dsp:nvSpPr>
      <dsp:spPr>
        <a:xfrm>
          <a:off x="0" y="4612023"/>
          <a:ext cx="10744200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20E2E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869" tIns="249936" rIns="83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+mj-lt"/>
              <a:ea typeface="Roboto Light" panose="02000000000000000000" pitchFamily="2" charset="0"/>
            </a:rPr>
            <a:t>Profit contribution (standard value)</a:t>
          </a:r>
        </a:p>
      </dsp:txBody>
      <dsp:txXfrm>
        <a:off x="0" y="4612023"/>
        <a:ext cx="10744200" cy="642600"/>
      </dsp:txXfrm>
    </dsp:sp>
    <dsp:sp modelId="{C8DA6BC0-BBB0-4A27-8526-CE9FCDA5B3C5}">
      <dsp:nvSpPr>
        <dsp:cNvPr id="0" name=""/>
        <dsp:cNvSpPr/>
      </dsp:nvSpPr>
      <dsp:spPr>
        <a:xfrm>
          <a:off x="537210" y="4424972"/>
          <a:ext cx="7520940" cy="354240"/>
        </a:xfrm>
        <a:prstGeom prst="roundRect">
          <a:avLst/>
        </a:prstGeom>
        <a:solidFill>
          <a:srgbClr val="820E2E"/>
        </a:solidFill>
        <a:ln>
          <a:solidFill>
            <a:srgbClr val="820E2E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274" tIns="0" rIns="28427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  <a:ea typeface="Roboto" panose="02000000000000000000" pitchFamily="2" charset="0"/>
            </a:rPr>
            <a:t>Data Conversion</a:t>
          </a:r>
          <a:endParaRPr lang="en-US" sz="2400" kern="1200" dirty="0">
            <a:latin typeface="+mj-lt"/>
            <a:ea typeface="Roboto" panose="02000000000000000000" pitchFamily="2" charset="0"/>
          </a:endParaRPr>
        </a:p>
      </dsp:txBody>
      <dsp:txXfrm>
        <a:off x="554503" y="4442265"/>
        <a:ext cx="7486354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0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252" y="0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8831344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0162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0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678" y="0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59" y="4416462"/>
            <a:ext cx="5607691" cy="418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8829773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678" y="8829773"/>
            <a:ext cx="3038154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7" tIns="46408" rIns="92817" bIns="464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CB23EB23-2744-4070-B42B-1E14BA4E6D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17914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877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55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465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00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224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72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022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66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23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43725" rIns="87475" bIns="43725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3" name="Google Shape;1713;p233:notes"/>
          <p:cNvSpPr txBox="1">
            <a:spLocks noGrp="1"/>
          </p:cNvSpPr>
          <p:nvPr>
            <p:ph type="body" idx="1"/>
          </p:nvPr>
        </p:nvSpPr>
        <p:spPr>
          <a:xfrm>
            <a:off x="694989" y="4387117"/>
            <a:ext cx="5560050" cy="415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87475" rIns="87475" bIns="874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122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889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174548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21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19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931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4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1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29:notes"/>
          <p:cNvSpPr txBox="1">
            <a:spLocks noGrp="1"/>
          </p:cNvSpPr>
          <p:nvPr>
            <p:ph type="sldNum" idx="12"/>
          </p:nvPr>
        </p:nvSpPr>
        <p:spPr>
          <a:xfrm>
            <a:off x="4198945" y="9211100"/>
            <a:ext cx="3212812" cy="48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382" tIns="48678" rIns="97382" bIns="48678" anchor="b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  <a:buSzPts val="1400"/>
              </a:pPr>
              <a:t>28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4663" y="727075"/>
            <a:ext cx="6464300" cy="363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4" name="Google Shape;1754;p2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40278" cy="303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9" tIns="48324" rIns="96649" bIns="48324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ts val="1100"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71E48D-9728-2F45-B02D-C2713662B4D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647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</p:spPr>
        <p:txBody>
          <a:bodyPr lIns="93556" tIns="46778" rIns="93556" bIns="4677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1098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98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D31B41EF-B2D3-7CD7-CFDC-AB566DAF99D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1096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HRDQ Webinar - August 16, 2023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49550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4A7EEBE8-4B87-F38C-16B9-DC4A1348D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0792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423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4663" y="727075"/>
            <a:ext cx="6464300" cy="363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6" name="Google Shape;1796;p32:notes"/>
          <p:cNvSpPr txBox="1">
            <a:spLocks noGrp="1"/>
          </p:cNvSpPr>
          <p:nvPr>
            <p:ph type="sldNum" idx="12"/>
          </p:nvPr>
        </p:nvSpPr>
        <p:spPr>
          <a:xfrm>
            <a:off x="4198945" y="9211100"/>
            <a:ext cx="3212812" cy="48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382" tIns="48678" rIns="97382" bIns="48678" anchor="b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  <a:buSzPts val="1400"/>
              </a:pPr>
              <a:t>36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32:notes"/>
          <p:cNvSpPr txBox="1">
            <a:spLocks noGrp="1"/>
          </p:cNvSpPr>
          <p:nvPr>
            <p:ph type="body" idx="1"/>
          </p:nvPr>
        </p:nvSpPr>
        <p:spPr>
          <a:xfrm>
            <a:off x="741321" y="4606473"/>
            <a:ext cx="5930721" cy="4364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6" tIns="92476" rIns="92476" bIns="92476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ts val="1100"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673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71E48D-9728-2F45-B02D-C2713662B4D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704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4A7EEBE8-4B87-F38C-16B9-DC4A1348D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742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4663" y="727075"/>
            <a:ext cx="6464300" cy="363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22" name="Google Shape;1822;p3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40278" cy="303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9" tIns="48324" rIns="96649" bIns="48324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823" name="Google Shape;1823;p34:notes"/>
          <p:cNvSpPr txBox="1">
            <a:spLocks noGrp="1"/>
          </p:cNvSpPr>
          <p:nvPr>
            <p:ph type="sldNum" idx="12"/>
          </p:nvPr>
        </p:nvSpPr>
        <p:spPr>
          <a:xfrm>
            <a:off x="4198945" y="9211100"/>
            <a:ext cx="3212812" cy="48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382" tIns="48678" rIns="97382" bIns="48678" anchor="b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400"/>
              </a:pPr>
              <a:t>39</a:t>
            </a:fld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4A7EEBE8-4B87-F38C-16B9-DC4A1348D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6725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2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8356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17120461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176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513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407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411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6993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4151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0595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AEB78C-09E4-4A93-865D-613DA9D006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620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620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1438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917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7994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5763" y="687388"/>
            <a:ext cx="611822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763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076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0763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3564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4710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0" name="Google Shape;1640;p42:notes"/>
          <p:cNvSpPr txBox="1">
            <a:spLocks noGrp="1"/>
          </p:cNvSpPr>
          <p:nvPr>
            <p:ph type="body" idx="1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42:notes"/>
          <p:cNvSpPr txBox="1">
            <a:spLocks noGrp="1"/>
          </p:cNvSpPr>
          <p:nvPr>
            <p:ph type="sldNum" idx="12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550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688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510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427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23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1.png"/><Relationship Id="rId4" Type="http://schemas.openxmlformats.org/officeDocument/2006/relationships/image" Target="../media/image21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9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1.png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9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www.atdconference.org/attendees" TargetMode="Externa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8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256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F525-024D-1540-9B92-9CC556D22802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836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ED7B-B132-8B44-BE45-78581932F468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531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E3BD-352A-BC42-ADF6-2F2516124147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29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F546-9764-D14B-A1AD-40730459E149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736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0A58D-96B6-4344-AB48-27D3E6A6C04F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952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AE67-0A74-DF40-80B2-585CD223B2EF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7276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E6A23-7BC6-5E4B-BFF5-596FC7520050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3219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0918-45C9-4443-8E73-58D2DCFEF7A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8425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0332-B8C8-F54A-9591-8C08C4CBE6A9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619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C21-A2FB-704C-8886-290B594048E3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1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554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CA8A-EFE5-3D46-B923-E885D70CAD78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3666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5698-3556-034D-B118-F0AC9D012CD4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652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8E5B9-A32B-474B-BE9C-F46E14B85299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496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89FB-507A-9A46-8073-148DACCBB86F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3073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1E95-9384-7341-8CB4-824428A0CD6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530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102429" y="-2857500"/>
            <a:ext cx="16736786" cy="10825843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9038628" y="-6858000"/>
            <a:ext cx="14677363" cy="15810580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99B9-42DC-054D-BD63-E903D534F7B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8741" y="3543825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7534" y="2091880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0543825" y="-1548940"/>
            <a:ext cx="16274001" cy="15810580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59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335" y="3072822"/>
            <a:ext cx="9163331" cy="71235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0531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801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89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16D1-DD24-45F9-8DB6-9470880E4CF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4221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211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0477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423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975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936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480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175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1112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260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947582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0A82-61A1-437C-AF13-69C20B6B026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920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231494" y="212546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5991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A73C8-B6C7-DD42-9908-6382AB5880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8A3DA-2064-F34B-92D6-867753047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51163-6A39-FC47-8CEE-313CC823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259F1-4361-2A47-BEFE-860D1D136750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90D2B-DD75-CE43-BAB6-833193B6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ACFAA-96F8-E04A-928B-08EC074F6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0325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B811-E244-FF40-86BF-29E0838A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DF7CE-EB83-0748-854D-6F8E9B738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1944E-AD2E-B741-91E1-9322B187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F92F-52E2-9940-9FE5-251321A5757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63780-3A10-8B4F-8E58-CC09139A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9F432-B662-AE41-A98F-6359AD3AB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1685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A376-A3C1-AB4D-AAD8-4ACBDA751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9130-C111-F54A-8110-4B14023EC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7998D-F238-1546-AEB4-C935A0592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8687-730F-3845-B09F-169C510CE91B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33E7E-484A-3E44-A018-1CA08BFE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EF783-EA80-4747-8C2E-B41B5318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315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E75E9-9F65-E74F-8578-69F791E24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4BDF1-38AD-004E-990C-0E2430B90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51C5D-2D96-2944-AD13-96EAAF16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906B9-D7CD-604A-B873-2F21EF61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CE6F1-75D0-7D4B-BB96-FC85CFC113C5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F62AF-C153-FF46-89FD-F916F475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14689-A2C5-8A40-81E9-E630986C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2210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A389F-A4D5-3242-BB15-8410DD79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F7E9C-FDA3-6945-872A-55BC44C7E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6B9FCE-804C-3249-B908-4D43125E0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39CE0-53F8-844B-8D7D-CBBF41CB2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A85F87-D1E0-CD4C-82B5-DDCEC5ABA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01B33-304E-BA4B-83D8-D41E0709D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36EF-5A1D-164A-8031-18AB93AAAABE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09DA7-AB93-1049-84F3-3DC4D0A1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90E095-BB07-8A42-8E98-0C8088F1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18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E0A37-4BC2-1F4C-9A05-1D9D957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2848EA-4EBA-6E49-9437-FE8C71C7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5C75-D5CC-7D46-A989-9ACBB834BB66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70303-AB8A-0E40-B94F-4F6472B5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49012-F4DB-6D43-B938-AC24C917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019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8DD79E-BA15-8647-8908-1DBB713D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EA4A-12B7-9747-B2ED-23715C3A1731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9B771F-7597-CC44-82FD-510D5160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B7DA1-C2E0-7540-95D2-36B07EA2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7701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6A5D-B9F1-8845-9204-332C40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2D39A-C7EE-5043-B92A-D84A94119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175B0-D36A-CB4B-B1AB-7F7B9C377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1F257-139A-0B47-A49B-E4E16A448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0037-63F3-C043-89E0-769316003663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5FD772-B926-DF4D-B120-BE51130EB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64037-3875-B64A-A548-0E823893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905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88CB-D1B5-864C-992E-1201A30C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F6BDF-870D-6E46-99A3-70CDCC35B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EEE017-E298-B34D-A789-E42013C6E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59A04-8B1E-8043-B152-27DC2090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34CE-C699-8F46-A171-B8552B76A554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24984-F5E8-D845-A020-D8F680ECC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53AD4-D150-9D40-9E0C-2485DB7B9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17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42C0-46C8-4C1A-B368-257632111A0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8540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D9BB6-BADA-6E43-BE56-5EFAA03A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B9A1CD-F61E-7948-A572-1DF6C594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BFFC6-4C7D-DC41-A209-71477D10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EFE-F91E-3848-9A99-C14420E9BDC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BFC9D-1CD1-F642-838D-AFA179669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4532C-EC20-E94C-B4FD-9E902C3B4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5390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DB6737-B5E9-5345-A030-6D6B3CEA0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F7FCA-861C-A446-96D9-445C16967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077F0-743F-8846-AC3C-E9DA8A40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2E3F-FE25-4D40-AC5C-55AA63E22236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3FCA2-FB6A-2F40-8203-B1DB6F2EE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7A473-D5BE-944F-8645-0EED3D590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899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99534" y="1210720"/>
            <a:ext cx="10811934" cy="44280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19766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9765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peak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74249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06120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1_Custom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15951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5455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505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61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E4E2A-44EB-49E3-9B9C-B916DFB8E6D2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9057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888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187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4049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6868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7225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0007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775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336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5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411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14BD-E6E0-45BA-8D8B-D32AB5154754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4657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1_Custom Layout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1539392"/>
      </p:ext>
    </p:extLst>
  </p:cSld>
  <p:clrMapOvr>
    <a:masterClrMapping/>
  </p:clrMapOvr>
  <p:transition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5411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6727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904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4268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13038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79436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77755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29755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4" indent="0">
              <a:buNone/>
              <a:defRPr sz="2800"/>
            </a:lvl2pPr>
            <a:lvl3pPr marL="914368" indent="0">
              <a:buNone/>
              <a:defRPr sz="2400"/>
            </a:lvl3pPr>
            <a:lvl4pPr marL="1371552" indent="0">
              <a:buNone/>
              <a:defRPr sz="2000"/>
            </a:lvl4pPr>
            <a:lvl5pPr marL="1828736" indent="0">
              <a:buNone/>
              <a:defRPr sz="2000"/>
            </a:lvl5pPr>
            <a:lvl6pPr marL="2285920" indent="0">
              <a:buNone/>
              <a:defRPr sz="2000"/>
            </a:lvl6pPr>
            <a:lvl7pPr marL="2743104" indent="0">
              <a:buNone/>
              <a:defRPr sz="2000"/>
            </a:lvl7pPr>
            <a:lvl8pPr marL="3200288" indent="0">
              <a:buNone/>
              <a:defRPr sz="2000"/>
            </a:lvl8pPr>
            <a:lvl9pPr marL="3657472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871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C6CB-842B-4C64-A74D-D75BB7561DCC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3513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6066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16864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4" y="428169"/>
            <a:ext cx="9163331" cy="712357"/>
          </a:xfrm>
        </p:spPr>
        <p:txBody>
          <a:bodyPr anchor="ctr">
            <a:normAutofit/>
          </a:bodyPr>
          <a:lstStyle>
            <a:lvl1pPr>
              <a:defRPr sz="24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</a:defRPr>
            </a:lvl1pPr>
            <a:lvl2pPr marL="457184" indent="0">
              <a:buNone/>
              <a:defRPr sz="2000" b="0" i="0">
                <a:latin typeface="Calibri" panose="020F0502020204030204" pitchFamily="34" charset="0"/>
              </a:defRPr>
            </a:lvl2pPr>
            <a:lvl3pPr marL="914368" indent="0">
              <a:buNone/>
              <a:defRPr sz="2000" b="0" i="0">
                <a:latin typeface="Calibri" panose="020F0502020204030204" pitchFamily="34" charset="0"/>
              </a:defRPr>
            </a:lvl3pPr>
            <a:lvl4pPr marL="1371552" indent="0">
              <a:buNone/>
              <a:defRPr sz="2000" b="0" i="0">
                <a:latin typeface="Calibri" panose="020F0502020204030204" pitchFamily="34" charset="0"/>
              </a:defRPr>
            </a:lvl4pPr>
            <a:lvl5pPr marL="1828736" indent="0">
              <a:buNone/>
              <a:defRPr sz="20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40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1pPr>
            <a:lvl2pPr marL="742924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2pPr>
            <a:lvl3pPr marL="1200108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3pPr>
            <a:lvl4pPr marL="1657292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4pPr>
            <a:lvl5pPr marL="2114476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9" y="1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3" tIns="45716" rIns="91433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398435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5864135"/>
      </p:ext>
    </p:extLst>
  </p:cSld>
  <p:clrMapOvr>
    <a:masterClrMapping/>
  </p:clrMapOvr>
  <p:transition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End slide" userDrawn="1">
  <p:cSld name="13. End slide">
    <p:bg>
      <p:bgPr>
        <a:solidFill>
          <a:srgbClr val="840A2C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-75413" y="1372879"/>
            <a:ext cx="12191999" cy="1323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7999" b="1" dirty="0">
                <a:solidFill>
                  <a:srgbClr val="FFFFFF"/>
                </a:solidFill>
              </a:rPr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DAB23-71EB-499A-B2F8-57E7EFEBE3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179" y="4173825"/>
            <a:ext cx="2477643" cy="13936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FD9C83-E74D-4947-A4E2-94AC8780239C}"/>
              </a:ext>
            </a:extLst>
          </p:cNvPr>
          <p:cNvSpPr txBox="1"/>
          <p:nvPr userDrawn="1"/>
        </p:nvSpPr>
        <p:spPr>
          <a:xfrm>
            <a:off x="1" y="389555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solidFill>
                  <a:srgbClr val="FFFFFF"/>
                </a:solidFill>
              </a:rPr>
              <a:t>Connect with 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1BD165-AD87-413B-84AC-C54EB8EE483C}"/>
              </a:ext>
            </a:extLst>
          </p:cNvPr>
          <p:cNvSpPr txBox="1"/>
          <p:nvPr userDrawn="1"/>
        </p:nvSpPr>
        <p:spPr>
          <a:xfrm>
            <a:off x="0" y="5285067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0" dirty="0" err="1">
                <a:solidFill>
                  <a:srgbClr val="FFFFFF"/>
                </a:solidFill>
              </a:rPr>
              <a:t>info@talsuccess.com</a:t>
            </a:r>
            <a:r>
              <a:rPr lang="en-IN" sz="2000" b="0" dirty="0">
                <a:solidFill>
                  <a:srgbClr val="FFFFFF"/>
                </a:solidFill>
              </a:rPr>
              <a:t> | +91- 9818-855-635</a:t>
            </a:r>
          </a:p>
        </p:txBody>
      </p:sp>
    </p:spTree>
    <p:extLst>
      <p:ext uri="{BB962C8B-B14F-4D97-AF65-F5344CB8AC3E}">
        <p14:creationId xmlns:p14="http://schemas.microsoft.com/office/powerpoint/2010/main" val="176555655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25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253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p253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2" name="Google Shape;822;p253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253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84076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35"/>
          <p:cNvSpPr txBox="1"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33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7" name="Google Shape;827;p335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335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335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103761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36"/>
          <p:cNvSpPr txBox="1"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336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33" name="Google Shape;833;p336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336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336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15785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3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337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39" name="Google Shape;839;p337"/>
          <p:cNvSpPr txBox="1">
            <a:spLocks noGrp="1"/>
          </p:cNvSpPr>
          <p:nvPr>
            <p:ph type="body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40" name="Google Shape;840;p337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337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337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501914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38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338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6" name="Google Shape;846;p338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47" name="Google Shape;847;p338"/>
          <p:cNvSpPr txBox="1">
            <a:spLocks noGrp="1"/>
          </p:cNvSpPr>
          <p:nvPr>
            <p:ph type="body" idx="3"/>
          </p:nvPr>
        </p:nvSpPr>
        <p:spPr>
          <a:xfrm>
            <a:off x="6193370" y="1535114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8" name="Google Shape;848;p338"/>
          <p:cNvSpPr txBox="1">
            <a:spLocks noGrp="1"/>
          </p:cNvSpPr>
          <p:nvPr>
            <p:ph type="body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49" name="Google Shape;849;p338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0" name="Google Shape;850;p338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1" name="Google Shape;851;p338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4476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1F15-19C0-4579-8EC9-70DFB1C27E97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9254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3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4" name="Google Shape;854;p339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339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339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057567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340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340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340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41733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341"/>
          <p:cNvSpPr txBox="1"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3" name="Google Shape;863;p341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64" name="Google Shape;864;p341"/>
          <p:cNvSpPr txBox="1">
            <a:spLocks noGrp="1"/>
          </p:cNvSpPr>
          <p:nvPr>
            <p:ph type="body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65" name="Google Shape;865;p341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341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341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034361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342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34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71" name="Google Shape;871;p342"/>
          <p:cNvSpPr txBox="1">
            <a:spLocks noGrp="1"/>
          </p:cNvSpPr>
          <p:nvPr>
            <p:ph type="body" idx="1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72" name="Google Shape;872;p342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342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342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473858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4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34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6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8" name="Google Shape;878;p343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343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343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01712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44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34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4" name="Google Shape;884;p344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344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344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837461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345"/>
          <p:cNvSpPr/>
          <p:nvPr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dk2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9" name="Google Shape;889;p345"/>
          <p:cNvPicPr preferRelativeResize="0"/>
          <p:nvPr/>
        </p:nvPicPr>
        <p:blipFill rotWithShape="1">
          <a:blip r:embed="rId2">
            <a:alphaModFix amt="58999"/>
          </a:blip>
          <a:srcRect/>
          <a:stretch/>
        </p:blipFill>
        <p:spPr>
          <a:xfrm>
            <a:off x="0" y="4879981"/>
            <a:ext cx="12192000" cy="4753429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345"/>
          <p:cNvSpPr/>
          <p:nvPr/>
        </p:nvSpPr>
        <p:spPr>
          <a:xfrm>
            <a:off x="2011196" y="-156754"/>
            <a:ext cx="10193867" cy="70147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/>
          </a:p>
        </p:txBody>
      </p:sp>
      <p:sp>
        <p:nvSpPr>
          <p:cNvPr id="891" name="Google Shape;891;p345"/>
          <p:cNvSpPr txBox="1">
            <a:spLocks noGrp="1"/>
          </p:cNvSpPr>
          <p:nvPr>
            <p:ph type="body"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2" name="Google Shape;892;p345"/>
          <p:cNvSpPr>
            <a:spLocks noGrp="1"/>
          </p:cNvSpPr>
          <p:nvPr>
            <p:ph type="pic" idx="2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3" name="Google Shape;893;p345"/>
          <p:cNvSpPr txBox="1"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345"/>
          <p:cNvSpPr txBox="1">
            <a:spLocks noGrp="1"/>
          </p:cNvSpPr>
          <p:nvPr>
            <p:ph type="dt" idx="10"/>
          </p:nvPr>
        </p:nvSpPr>
        <p:spPr>
          <a:xfrm>
            <a:off x="2518598" y="6356350"/>
            <a:ext cx="16223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345"/>
          <p:cNvSpPr txBox="1">
            <a:spLocks noGrp="1"/>
          </p:cNvSpPr>
          <p:nvPr>
            <p:ph type="ftr" idx="11"/>
          </p:nvPr>
        </p:nvSpPr>
        <p:spPr>
          <a:xfrm>
            <a:off x="4665617" y="6356350"/>
            <a:ext cx="42171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64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D9882-93C7-9A47-9DA8-51DDA3B0D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81DFFA-B757-DC4A-8522-50BF8A9A4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8200E-0999-9243-9D5A-58CE99B25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34540-AE63-FA4D-B285-7EE36CAC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82FA1-8567-0040-9024-780509F82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0741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AA021-DC75-5240-9198-96191FF95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8129A-B268-F64C-BE7C-DAACB64D3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9E637-1CEC-1844-BAC7-4A532A710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92A94-28CC-1B45-B930-37A1751BD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438B7-C2F9-5F49-BBC4-4D38A5498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8567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1546A-7C5C-8F4F-970B-48A757216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C7187-A692-F94C-B3CD-40E433E17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53242-50E1-2A46-AC51-CCB1E861E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176C0-D11F-9441-9172-46C4231E9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78783-6D07-5E4F-850A-FAA7852D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79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3AF7F-644E-4A55-A87F-AA31044BDD90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4364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DE08D-0407-744E-9364-926C4560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B9878-9655-7B4B-B01E-49459F832C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24391E-E1BD-5A4A-91EF-9B086360C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8C7412-81C5-A94D-AB3D-C3E2200F4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D7546-3C87-434D-B9F6-57B61CB1E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779E02-A383-BB4E-A492-61EF0060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4601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8635A-48C4-5841-90B9-0F12D518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C84FE-44CA-DC4E-9262-8F7E494E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9AAAC-0082-6B44-863A-60308083E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A99CB-8932-144D-8910-0FF51FB72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50D53E-F091-9C42-8C65-74D63522FE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D78259-748D-E843-910F-64E8DE55A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643EDF-065C-B942-B753-9DA87A855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47DD8D-A153-564D-AC94-27D9A188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9234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74839-CD50-9548-AD3F-92C1EABA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D31E60-0199-0043-9F85-B5ABD9DD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BD6C0-5C18-1D41-A371-799DE8C69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4AE32-122A-674C-8166-B24893EB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926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862942-9B52-084F-A1DC-0E5402DFF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0770EA-FE91-FC47-A2A4-F73B6EC2F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89B8A-0B34-484C-881F-BB0BF9136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8539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0689B-E407-144B-A107-A0D8FD6E8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06DA3-7157-9E48-90B6-22B54ED06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B7BD6-6584-EF44-B060-19389E7F4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D5C7A3-6A53-3C40-AD6C-6471D50D5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14CA5-8284-4444-8889-77DACBFAF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3ADB-FD32-F94C-83BA-1933492A3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1218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D6646-B2EB-9744-8E2A-442DB261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D90BA0-85AE-D34A-A6EB-4AEF0FE49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05970-9E9B-2843-BAFD-0C8F6BED9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FCDFD-45A8-F240-AB93-D43F2226A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C29AD-FA8C-9B4B-AE06-222C5F6DD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35FE2-A020-154F-B758-42D8C8D0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5757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150B6-CCD6-C740-8E85-7E705E07C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302AC1-9B49-7D4F-BEB7-419EB73C6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BB174-C2C5-CE47-B012-70CA51156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F4E4E-DBC6-B743-9BA2-69B4FC7AF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EC2D3-B4C3-6B46-9E3F-79C2A5CE7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1182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A23B6-C673-EA46-8538-A1368DE29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66C7DB-8BC2-7F48-AC62-57AE0D43B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52BC1-1759-D54D-B199-37EEC8DBF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90926-EF79-B04B-BE0E-E8D87FD7A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B535B-7468-174D-855F-50C3729FB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12560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5509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0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40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BB30C-8B22-46DD-9B34-A91D3604FF88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996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0623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82767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503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9967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30192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6843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7585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155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451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42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C277-2E1B-4391-AB36-D4BA4F617427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619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9489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9830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2721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6569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5329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4150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0447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4" indent="0">
              <a:buNone/>
              <a:defRPr sz="2800"/>
            </a:lvl2pPr>
            <a:lvl3pPr marL="914368" indent="0">
              <a:buNone/>
              <a:defRPr sz="2400"/>
            </a:lvl3pPr>
            <a:lvl4pPr marL="1371552" indent="0">
              <a:buNone/>
              <a:defRPr sz="2000"/>
            </a:lvl4pPr>
            <a:lvl5pPr marL="1828736" indent="0">
              <a:buNone/>
              <a:defRPr sz="2000"/>
            </a:lvl5pPr>
            <a:lvl6pPr marL="2285920" indent="0">
              <a:buNone/>
              <a:defRPr sz="2000"/>
            </a:lvl6pPr>
            <a:lvl7pPr marL="2743104" indent="0">
              <a:buNone/>
              <a:defRPr sz="2000"/>
            </a:lvl7pPr>
            <a:lvl8pPr marL="3200288" indent="0">
              <a:buNone/>
              <a:defRPr sz="2000"/>
            </a:lvl8pPr>
            <a:lvl9pPr marL="365747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184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4292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90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500A7-481D-4981-B754-BE46AC9B4CAD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911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4" y="428169"/>
            <a:ext cx="9163331" cy="712357"/>
          </a:xfrm>
        </p:spPr>
        <p:txBody>
          <a:bodyPr anchor="ctr">
            <a:normAutofit/>
          </a:bodyPr>
          <a:lstStyle>
            <a:lvl1pPr>
              <a:defRPr sz="24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</a:defRPr>
            </a:lvl1pPr>
            <a:lvl2pPr marL="457184" indent="0">
              <a:buNone/>
              <a:defRPr sz="2000" b="0" i="0">
                <a:latin typeface="Calibri" panose="020F0502020204030204" pitchFamily="34" charset="0"/>
              </a:defRPr>
            </a:lvl2pPr>
            <a:lvl3pPr marL="914368" indent="0">
              <a:buNone/>
              <a:defRPr sz="2000" b="0" i="0">
                <a:latin typeface="Calibri" panose="020F0502020204030204" pitchFamily="34" charset="0"/>
              </a:defRPr>
            </a:lvl3pPr>
            <a:lvl4pPr marL="1371552" indent="0">
              <a:buNone/>
              <a:defRPr sz="2000" b="0" i="0">
                <a:latin typeface="Calibri" panose="020F0502020204030204" pitchFamily="34" charset="0"/>
              </a:defRPr>
            </a:lvl4pPr>
            <a:lvl5pPr marL="1828736" indent="0">
              <a:buNone/>
              <a:defRPr sz="20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40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1pPr>
            <a:lvl2pPr marL="742924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2pPr>
            <a:lvl3pPr marL="1200108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3pPr>
            <a:lvl4pPr marL="1657292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4pPr>
            <a:lvl5pPr marL="2114476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9" y="1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3" tIns="45716" rIns="91433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326511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231494" y="212546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400" y="860946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5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714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2" y="673100"/>
            <a:ext cx="1566333" cy="1566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FD8A68-5A6B-1CA3-AB06-674E289558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8190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2" y="673100"/>
            <a:ext cx="1566333" cy="1566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8A44CE-B4F8-E74C-94A1-2B425B793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359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2" y="673100"/>
            <a:ext cx="1566333" cy="1566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6DE405-77D6-57CB-926A-AFC57EFEF4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377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2" y="673100"/>
            <a:ext cx="1566333" cy="15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3337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2" y="673100"/>
            <a:ext cx="1566333" cy="15663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41B1C3-B1F4-0734-A642-01BEA0B231DD}"/>
              </a:ext>
            </a:extLst>
          </p:cNvPr>
          <p:cNvSpPr txBox="1"/>
          <p:nvPr userDrawn="1"/>
        </p:nvSpPr>
        <p:spPr>
          <a:xfrm>
            <a:off x="10655194" y="6560525"/>
            <a:ext cx="1536807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33" b="0" i="0" kern="1200" dirty="0">
                <a:solidFill>
                  <a:schemeClr val="bg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Images © / Adobe Stock</a:t>
            </a:r>
            <a:endParaRPr lang="en-US" sz="933" b="0" i="0" dirty="0">
              <a:solidFill>
                <a:schemeClr val="bg2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4BD162-F61C-F2A0-58CF-7DF8A8FF09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0915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6"/>
            <a:ext cx="463820" cy="3001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815CF3-5FD4-0970-60CE-1C4FEF00D1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09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995EA80-1879-444A-931E-467DF029D489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54FE8-EE19-A1ED-9FBA-4103B2BCF0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9507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7113966" y="3300717"/>
            <a:ext cx="4476901" cy="1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114118" y="2774249"/>
            <a:ext cx="4559300" cy="4296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Building Personal Capability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114118" y="3429000"/>
            <a:ext cx="4559300" cy="10943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 b="0" i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Emotional Intelligence &amp; Decision-Making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1CF241-0532-D64B-AECB-5F69714199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251581" y="653142"/>
            <a:ext cx="6311883" cy="594795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866C41F-C5B8-2A49-A26D-FD8A65381506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812854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789B-1F48-4331-A7AC-E240684EF6AC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2292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7113966" y="3300717"/>
            <a:ext cx="4476901" cy="1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114118" y="2774249"/>
            <a:ext cx="4559300" cy="4296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Developing Professional Capability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114118" y="3429000"/>
            <a:ext cx="4559300" cy="10943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 b="0" i="0" baseline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Technology Selection &amp; Implementation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B72845-C0BD-2549-A104-00C21E031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251581" y="653142"/>
            <a:ext cx="6311883" cy="594795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D3B0108-5F29-024C-B1B9-32DA7BAA3854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2905795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7113966" y="3300717"/>
            <a:ext cx="4476901" cy="1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114118" y="2774249"/>
            <a:ext cx="4559300" cy="4296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Impacting Organizational Capability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114118" y="3429000"/>
            <a:ext cx="4559300" cy="10943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933" b="0" i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Organization Development &amp; Culture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186DD9-0611-1547-93CD-533C28057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251581" y="653142"/>
            <a:ext cx="6311883" cy="594795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210326B-6E7F-EB41-98AF-04E58FD0C872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3172937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Background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5D7A556-E058-C64B-BA79-4EA2BC04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032C08B-75A0-6D41-A771-5720F43394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4"/>
            <a:ext cx="10972800" cy="42009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F57711-4912-5042-8BB3-F038B7FB5641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F54118-78DF-9194-608C-3E3056BFBF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0946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4"/>
            <a:ext cx="10972800" cy="1845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52451" y="3962400"/>
            <a:ext cx="10972800" cy="233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AA7E2E-383A-C94F-B725-CA531163AA10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AA91ED-3B19-D10A-AA8E-0A47CA89EC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2912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2451" y="1845734"/>
            <a:ext cx="10972800" cy="4200909"/>
          </a:xfrm>
          <a:prstGeom prst="rect">
            <a:avLst/>
          </a:prstGeom>
        </p:spPr>
        <p:txBody>
          <a:bodyPr/>
          <a:lstStyle>
            <a:lvl1pPr marL="304792" indent="-304792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4B7CCD-7E34-6C96-D286-DA69C4657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9548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4"/>
            <a:ext cx="10972800" cy="42009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7936A6-B43C-D64C-B769-3ADBAA45C450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3E6D49-4D6F-4260-F9FB-18A09A12DB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1027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3"/>
            <a:ext cx="10972800" cy="592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2451" y="2438400"/>
            <a:ext cx="10972800" cy="14562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53153" y="4097867"/>
            <a:ext cx="10972800" cy="592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53153" y="4690533"/>
            <a:ext cx="10972800" cy="14562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B14F29E-56EF-0940-BA66-E98564C7A0CC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84C7F-8D97-BA07-7484-680BFE3656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1694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3"/>
            <a:ext cx="10972800" cy="592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2451" y="2438400"/>
            <a:ext cx="10972800" cy="14562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52451" y="4030133"/>
            <a:ext cx="109728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F324D9-2A93-4946-BCBE-8771AB4029FB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357707-0F90-E0E3-777F-70ABB8C65F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9061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2451" y="1845733"/>
            <a:ext cx="5408083" cy="4351867"/>
          </a:xfrm>
          <a:prstGeom prst="rect">
            <a:avLst/>
          </a:prstGeom>
        </p:spPr>
        <p:txBody>
          <a:bodyPr/>
          <a:lstStyle>
            <a:lvl1pPr marL="304792" indent="-304792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7871" y="1845733"/>
            <a:ext cx="5408083" cy="4351867"/>
          </a:xfrm>
          <a:prstGeom prst="rect">
            <a:avLst/>
          </a:prstGeom>
        </p:spPr>
        <p:txBody>
          <a:bodyPr/>
          <a:lstStyle>
            <a:lvl1pPr marL="304792" indent="-304792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A807E4-0B75-9C48-9C85-1B3150758640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DF6451-1F49-64AC-928C-2EC57B57D1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269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7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3"/>
            <a:ext cx="10972800" cy="2573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52451" y="4639733"/>
            <a:ext cx="10972800" cy="121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call to action text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A1D4CF-B8E3-3943-A69F-C9A2105A574E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B5F916-7197-62C0-10DE-AFC57C2092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758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8163"/>
            <a:ext cx="10515600" cy="1325563"/>
          </a:xfrm>
        </p:spPr>
        <p:txBody>
          <a:bodyPr>
            <a:noAutofit/>
          </a:bodyPr>
          <a:lstStyle>
            <a:lvl1pPr>
              <a:defRPr lang="en-US" sz="4400" b="1" kern="1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/>
                <a:ea typeface="ＭＳ Ｐゴシック" pitchFamily="-111" charset="-128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648C-5228-496A-B96C-726CDAE1AF55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0631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Diagram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552451" y="1981200"/>
            <a:ext cx="10972800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6A7F70-8568-5247-B225-5F5BCF46A8CA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09DC8-F1C2-36C4-46A3-34BFD49162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9894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PW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707DF7D-6859-7E42-970C-10199EC8D3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02288" y="794323"/>
            <a:ext cx="834120" cy="91072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AAF467-B940-BF4C-B969-B3DE4F4C22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3154" y="2529418"/>
            <a:ext cx="9030405" cy="913693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426FA7E-6C46-904B-A5C3-6C78D930BA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154" y="3443818"/>
            <a:ext cx="9029700" cy="3160183"/>
          </a:xfrm>
          <a:prstGeom prst="rect">
            <a:avLst/>
          </a:prstGeom>
        </p:spPr>
        <p:txBody>
          <a:bodyPr/>
          <a:lstStyle>
            <a:lvl1pPr marL="304792" indent="-304792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7868FAA-B8CD-4447-B4C6-7D45C5978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3153" y="1836561"/>
            <a:ext cx="10994672" cy="6914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13936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69865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82875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438339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D4861FF-C5C2-3147-B5A5-F788F6F20D29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F670E5-F340-EE18-CB48-827C930EF1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7743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RM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728F58B-C07F-6E43-803B-1CAEA37600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9440" y="753324"/>
            <a:ext cx="979225" cy="97922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3E583B8-B6A2-714E-B056-59AA763D59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3154" y="2529418"/>
            <a:ext cx="9030405" cy="913693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2956729-F6E2-2C4C-9E7C-AFBB28ABF1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154" y="3443818"/>
            <a:ext cx="9029700" cy="3160183"/>
          </a:xfrm>
          <a:prstGeom prst="rect">
            <a:avLst/>
          </a:prstGeom>
        </p:spPr>
        <p:txBody>
          <a:bodyPr/>
          <a:lstStyle>
            <a:lvl1pPr marL="304792" indent="-304792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59F4C49-9F45-9240-A921-63702A685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3153" y="1836561"/>
            <a:ext cx="10994672" cy="6914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13936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69865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82875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438339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202398-D7D7-0B47-9AC3-2F8C68CBAC0D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4A755-B512-C8EA-C0CA-440FF2739F5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0960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LP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68EE1A83-19D9-E54B-AE09-1BACB78B5A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98435" y="817415"/>
            <a:ext cx="1339724" cy="87237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47DF717-42A5-A145-ACA3-FB2454E7E4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3154" y="2529418"/>
            <a:ext cx="9030405" cy="913693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93B1BCA-18BE-5A41-9D08-DF5D132F9E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154" y="3443818"/>
            <a:ext cx="9029700" cy="3160183"/>
          </a:xfrm>
          <a:prstGeom prst="rect">
            <a:avLst/>
          </a:prstGeom>
        </p:spPr>
        <p:txBody>
          <a:bodyPr/>
          <a:lstStyle>
            <a:lvl1pPr marL="304792" indent="-304792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EC94BF1-DB97-454D-9813-21DC712594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3153" y="1836561"/>
            <a:ext cx="10994672" cy="6914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13936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69865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82875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438339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E7D09A-3A79-1744-AA4C-E2A76E194C72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1CD8B-6C17-FDF3-40F8-8AD85A7476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2127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Activity Slide LP Icon f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5A50018-4465-7940-85E8-636F62B5A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8435" y="817415"/>
            <a:ext cx="1339724" cy="872379"/>
          </a:xfrm>
          <a:prstGeom prst="rect">
            <a:avLst/>
          </a:prstGeom>
        </p:spPr>
      </p:pic>
      <p:pic>
        <p:nvPicPr>
          <p:cNvPr id="9" name="Picture 8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9F9B61-5F02-1448-AF9A-F355B74FB17F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31E9CE-FDD3-403F-28EC-1A51C19886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6930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45057" y="811357"/>
            <a:ext cx="6980896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545057" y="1707769"/>
            <a:ext cx="6953251" cy="3657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1" y="440269"/>
            <a:ext cx="4282017" cy="6354233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004AA7-4D67-B642-972D-E8EFFA08892A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CD1BC-1A8D-E585-1E6E-03858A3C2B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367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45057" y="811357"/>
            <a:ext cx="6980896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545057" y="1707770"/>
            <a:ext cx="6953251" cy="940559"/>
          </a:xfrm>
          <a:prstGeom prst="rect">
            <a:avLst/>
          </a:prstGeo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ts val="2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rgbClr val="000000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1" y="440269"/>
            <a:ext cx="4282017" cy="6354233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5194C0-796E-3346-ABAB-68E42276E8E6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B282A-18ED-2148-B9A5-F64CFBC5B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45057" y="2823308"/>
            <a:ext cx="6953251" cy="473345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ts val="24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1F9A69-816C-534D-ABBB-C2B48012F4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5057" y="3471631"/>
            <a:ext cx="6953249" cy="292946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696AC-D4BC-3596-F5BE-3059C630E2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3044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51743" y="811357"/>
            <a:ext cx="110871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551743" y="1707769"/>
            <a:ext cx="5494736" cy="3657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6610097" y="1775180"/>
            <a:ext cx="5581903" cy="3499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74AFAB-893D-ED97-0310-0965E091BB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81982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Peers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51743" y="811357"/>
            <a:ext cx="110871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551743" y="1707769"/>
            <a:ext cx="5494736" cy="3657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6610097" y="1775180"/>
            <a:ext cx="5581903" cy="3499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4A89F66-E6D1-5F4E-9546-BF742B074967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55A84-9A75-A083-83E9-B86E5756BC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4122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Facilitator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51743" y="811357"/>
            <a:ext cx="8019325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CD154A-4CE0-4D42-B7F8-0DE665D0B95A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2FAD5E-43DB-AE0C-28A5-9648604F00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0476" y="1818554"/>
            <a:ext cx="6531049" cy="4721839"/>
          </a:xfrm>
          <a:prstGeom prst="rect">
            <a:avLst/>
          </a:prstGeom>
          <a:ln w="19050">
            <a:solidFill>
              <a:srgbClr val="005B8E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DBC33B-EA0E-C11F-8D14-C3A804C618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54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A7AA-A6C7-4D17-B6CE-89D4552D639C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5277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8912C0E-0230-9D45-8B7A-42C0156D6699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FB638-451D-E7A4-C3E3-57315DE8A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034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9457E98-333C-F047-A2D9-57952AD654D6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8FB692-D133-CB5D-A54E-4A1B9CDF00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35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6F3921-B54F-B641-ADA3-41872DF0C7E9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99AC3F-3944-7685-1ABD-C1303F4B94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1017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E595539-92E4-7A4B-BEE6-AEF2D4A26044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40CD66-FF55-8B76-41C8-D674B8B9FC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1443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DC94745-1E78-3F4F-82E4-7501D0FAAB6A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211A4-94AE-1B83-AC9C-F4A81F1440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2918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6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6589678-1C5C-954A-9E88-48173FF4FBCF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CB72E-DDDD-4476-EA3E-96EF7616D2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0206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7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C8B695-1D30-EF4C-B064-FB43C565FBB2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048A03-7789-CEEA-2BD6-2632F70585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2252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8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021" y="2810832"/>
            <a:ext cx="10972800" cy="114300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95AF28A-51DA-E04B-B5B9-B385CE322626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FF02D-2D7D-50D4-C158-DB9213F31B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364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ess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2451" y="1845734"/>
            <a:ext cx="10972800" cy="575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552451" y="2556933"/>
            <a:ext cx="10972800" cy="3640667"/>
          </a:xfrm>
          <a:prstGeom prst="rect">
            <a:avLst/>
          </a:prstGeom>
        </p:spPr>
        <p:txBody>
          <a:bodyPr/>
          <a:lstStyle>
            <a:lvl1pPr marL="304792" indent="-304792">
              <a:buFont typeface="Arial"/>
              <a:buChar char="•"/>
              <a:defRPr b="1" i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09585" indent="-304792">
              <a:tabLst/>
              <a:defRPr baseline="0">
                <a:solidFill>
                  <a:schemeClr val="bg1"/>
                </a:solidFill>
              </a:defRPr>
            </a:lvl2pPr>
            <a:lvl3pPr marL="914377" indent="-304792">
              <a:buClr>
                <a:schemeClr val="bg1"/>
              </a:buClr>
              <a:buFont typeface="System Font Regular"/>
              <a:buChar char="–"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section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Click to edit section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576DA1D-DDF1-D145-AA76-DE7BBC612728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209469925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6346C562-9212-3F46-A305-821C7275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C2B8293F-773F-1B40-AEC6-8713953FB10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13717417"/>
              </p:ext>
            </p:extLst>
          </p:nvPr>
        </p:nvGraphicFramePr>
        <p:xfrm>
          <a:off x="1041780" y="1805713"/>
          <a:ext cx="10440011" cy="45122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0216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5250269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  <a:gridCol w="3369525">
                  <a:extLst>
                    <a:ext uri="{9D8B030D-6E8A-4147-A177-3AD203B41FA5}">
                      <a16:colId xmlns:a16="http://schemas.microsoft.com/office/drawing/2014/main" val="2205813613"/>
                    </a:ext>
                  </a:extLst>
                </a:gridCol>
              </a:tblGrid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3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3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43120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1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97920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6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2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3576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7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&amp; Evaluation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(Remains Open for 8 Weeks)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64549"/>
                  </a:ext>
                </a:extLst>
              </a:tr>
            </a:tbl>
          </a:graphicData>
        </a:graphic>
      </p:graphicFrame>
      <p:sp>
        <p:nvSpPr>
          <p:cNvPr id="8" name="Pentagon 7">
            <a:extLst>
              <a:ext uri="{FF2B5EF4-FFF2-40B4-BE49-F238E27FC236}">
                <a16:creationId xmlns:a16="http://schemas.microsoft.com/office/drawing/2014/main" id="{E323F5CE-2E34-C749-8437-13B7DC31020A}"/>
              </a:ext>
            </a:extLst>
          </p:cNvPr>
          <p:cNvSpPr/>
          <p:nvPr userDrawn="1"/>
        </p:nvSpPr>
        <p:spPr>
          <a:xfrm>
            <a:off x="593593" y="2489636"/>
            <a:ext cx="838683" cy="344137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C0062F-7D65-ED47-97D8-03E6F09E667C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525090-5B26-DD86-AB92-5AFD674C3D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03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0A5E-2A82-4329-9B21-F8D74F500F35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1512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6BD3C94-7737-E849-AAC9-C446C220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FF43991E-36B7-9548-A17F-21F40D4F46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04370338"/>
              </p:ext>
            </p:extLst>
          </p:nvPr>
        </p:nvGraphicFramePr>
        <p:xfrm>
          <a:off x="1041780" y="1949148"/>
          <a:ext cx="10440011" cy="408538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03551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4966935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  <a:gridCol w="3369525">
                  <a:extLst>
                    <a:ext uri="{9D8B030D-6E8A-4147-A177-3AD203B41FA5}">
                      <a16:colId xmlns:a16="http://schemas.microsoft.com/office/drawing/2014/main" val="2205813613"/>
                    </a:ext>
                  </a:extLst>
                </a:gridCol>
              </a:tblGrid>
              <a:tr h="10213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10213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1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10213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2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10213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</a:tbl>
          </a:graphicData>
        </a:graphic>
      </p:graphicFrame>
      <p:sp>
        <p:nvSpPr>
          <p:cNvPr id="40" name="Pentagon 39">
            <a:extLst>
              <a:ext uri="{FF2B5EF4-FFF2-40B4-BE49-F238E27FC236}">
                <a16:creationId xmlns:a16="http://schemas.microsoft.com/office/drawing/2014/main" id="{8142D939-2541-9B40-8FA4-24688958A3B1}"/>
              </a:ext>
            </a:extLst>
          </p:cNvPr>
          <p:cNvSpPr/>
          <p:nvPr userDrawn="1"/>
        </p:nvSpPr>
        <p:spPr>
          <a:xfrm>
            <a:off x="542367" y="3290536"/>
            <a:ext cx="984195" cy="403845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18A138-B162-BB47-B51C-F767AF2E810C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D93DD0-F525-D29B-BB69-5567E1E675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583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BF5B9-1618-4F4E-A562-E1F6061B2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42490908"/>
              </p:ext>
            </p:extLst>
          </p:nvPr>
        </p:nvGraphicFramePr>
        <p:xfrm>
          <a:off x="1041780" y="1805713"/>
          <a:ext cx="10258872" cy="45122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641029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7617843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</a:tblGrid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3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3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43120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1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97920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6</a:t>
                      </a:r>
                      <a:endParaRPr lang="en-US" sz="13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2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3576"/>
                  </a:ext>
                </a:extLst>
              </a:tr>
              <a:tr h="5640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7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&amp; Evaluation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64549"/>
                  </a:ext>
                </a:extLst>
              </a:tr>
            </a:tbl>
          </a:graphicData>
        </a:graphic>
      </p:graphicFrame>
      <p:sp>
        <p:nvSpPr>
          <p:cNvPr id="32" name="Pentagon 31">
            <a:extLst>
              <a:ext uri="{FF2B5EF4-FFF2-40B4-BE49-F238E27FC236}">
                <a16:creationId xmlns:a16="http://schemas.microsoft.com/office/drawing/2014/main" id="{2ADEF99A-E720-1D45-9320-CC5157E66D7E}"/>
              </a:ext>
            </a:extLst>
          </p:cNvPr>
          <p:cNvSpPr/>
          <p:nvPr userDrawn="1"/>
        </p:nvSpPr>
        <p:spPr>
          <a:xfrm>
            <a:off x="593593" y="2489636"/>
            <a:ext cx="838683" cy="344137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B3823DD-0AA1-E242-8438-214C3BD75FB2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0B2604-FC71-E780-2E64-9A9D449ED7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1456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BF5B9-1618-4F4E-A562-E1F6061B2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77602213"/>
              </p:ext>
            </p:extLst>
          </p:nvPr>
        </p:nvGraphicFramePr>
        <p:xfrm>
          <a:off x="1113497" y="1959392"/>
          <a:ext cx="10258872" cy="45816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641029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7617843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</a:tblGrid>
              <a:tr h="9163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9163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Introduction and Readiness to Learn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ROI Methodology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9163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6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Evaluation Planning Overview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Collection Overview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9163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Collection Overview (continued)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Analysis Overview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91633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Session 4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Reporting and Optimizing Overview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Forecasting ROI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Issues Overview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28298"/>
                  </a:ext>
                </a:extLst>
              </a:tr>
            </a:tbl>
          </a:graphicData>
        </a:graphic>
      </p:graphicFrame>
      <p:sp>
        <p:nvSpPr>
          <p:cNvPr id="32" name="Pentagon 31">
            <a:extLst>
              <a:ext uri="{FF2B5EF4-FFF2-40B4-BE49-F238E27FC236}">
                <a16:creationId xmlns:a16="http://schemas.microsoft.com/office/drawing/2014/main" id="{2ADEF99A-E720-1D45-9320-CC5157E66D7E}"/>
              </a:ext>
            </a:extLst>
          </p:cNvPr>
          <p:cNvSpPr/>
          <p:nvPr userDrawn="1"/>
        </p:nvSpPr>
        <p:spPr>
          <a:xfrm>
            <a:off x="644820" y="3136856"/>
            <a:ext cx="984195" cy="403845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515B68-142C-0F42-90CE-5722B2F411C1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06A52-EE74-08D4-77B4-8CF87561FE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6087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atu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640ED9-7181-8F4C-A7A8-8E729224DFF7}"/>
              </a:ext>
            </a:extLst>
          </p:cNvPr>
          <p:cNvSpPr/>
          <p:nvPr userDrawn="1"/>
        </p:nvSpPr>
        <p:spPr>
          <a:xfrm>
            <a:off x="0" y="417096"/>
            <a:ext cx="12192000" cy="6440905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TD_LOGO.png">
            <a:extLst>
              <a:ext uri="{FF2B5EF4-FFF2-40B4-BE49-F238E27FC236}">
                <a16:creationId xmlns:a16="http://schemas.microsoft.com/office/drawing/2014/main" id="{707287FB-B102-E64C-A920-B51B765DF3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" y="66097"/>
            <a:ext cx="463820" cy="30012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43F965-8D38-A947-9F7E-2AC5719228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6386" y="2064865"/>
            <a:ext cx="10459229" cy="187079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666" b="1" i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2B9356-F4E7-4742-BE5C-6B970483B2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5691" y="4000614"/>
            <a:ext cx="10459229" cy="8868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FFC10E-F470-9046-B489-F0ECCE1EB44F}"/>
              </a:ext>
            </a:extLst>
          </p:cNvPr>
          <p:cNvSpPr txBox="1">
            <a:spLocks/>
          </p:cNvSpPr>
          <p:nvPr userDrawn="1"/>
        </p:nvSpPr>
        <p:spPr>
          <a:xfrm>
            <a:off x="1788754" y="76794"/>
            <a:ext cx="8614493" cy="27872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33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91442-096C-71DD-E299-AA3ACC05F2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6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21313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A1F6F-D437-F14A-A120-0817E7247F2F}" type="datetime1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6"/>
            <a:ext cx="2743200" cy="365125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291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79A-89B5-41CF-AFCF-57A86F0FA6D0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32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C77A-7827-4D20-B29D-19D8E28857E8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92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24DD-E519-44D1-AAB6-DE3C767BA67F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55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10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976-967A-4FAD-B62F-70B37F47E7FA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526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915CA-DF06-472E-977B-49E26F7F5A45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5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E86E-F030-4345-B73A-B1EF78475F8E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277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5DCA2-E076-4537-A9C7-C05EC6D32606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511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32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2E06-5197-471E-9C04-64D4D94293A5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50E9B-0A1A-AD4C-A5A0-0444091C4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0156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5310-9BDE-41B5-8771-90B81766C4B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491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2ECC-15C6-4729-924D-8F8126EE104D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349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4746-7042-4FC6-A0AC-1AA04C4AA2CD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944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23771"/>
            <a:ext cx="5157787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612572"/>
            <a:ext cx="5183188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23771"/>
            <a:ext cx="5183188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562F-7BCA-41EC-ACAF-AA585FE15779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884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85F4-E7FB-4E10-A75A-84CCFB248263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295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ed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7145" y="2753206"/>
            <a:ext cx="4340728" cy="10668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97627" y="3597442"/>
            <a:ext cx="8666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Your feedback helps ATD continue to provide top-notch educational programs that help you stay on top of a changing profession. </a:t>
            </a:r>
          </a:p>
          <a:p>
            <a:endParaRPr lang="en-US" sz="1800" dirty="0"/>
          </a:p>
          <a:p>
            <a:r>
              <a:rPr lang="en-US" sz="1800" dirty="0"/>
              <a:t>Evaluations forms for this session are available via the </a:t>
            </a:r>
            <a:r>
              <a:rPr lang="en-US" sz="1800" b="1" dirty="0"/>
              <a:t>mobile app </a:t>
            </a:r>
            <a:r>
              <a:rPr lang="en-US" sz="1800" dirty="0"/>
              <a:t>and at the following link: </a:t>
            </a:r>
            <a:r>
              <a:rPr lang="en-US" sz="1800" dirty="0">
                <a:hlinkClick r:id="rId4"/>
              </a:rPr>
              <a:t>http://www.atdconference.org/attendees.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34963194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40114"/>
            <a:ext cx="6172200" cy="422093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1544"/>
            <a:ext cx="3932237" cy="277744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D74F-6B85-41F7-A9CA-2E8925F840F2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623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611086"/>
            <a:ext cx="6172200" cy="424996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9314"/>
            <a:ext cx="3932237" cy="30096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F3E30-EDA0-4FFD-8254-63A360EE3C9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01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DBC0-E657-46C2-9426-AD20B9169BBE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293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727199"/>
            <a:ext cx="2628900" cy="4449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727201"/>
            <a:ext cx="773430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FADE-49E4-4E4A-8402-63DF07037C68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741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363"/>
            <a:ext cx="11506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115062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352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24C0A8D-734A-4E7B-BE61-04DFFD3BA70B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255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01584AD-148E-47AA-83B0-D68B80CB6043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772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9F032F2-86FF-4744-B483-8B0714B4611D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826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10EBE51-2814-4E53-8F9B-C5FB2265E7FE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2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757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2AC6000-4517-48DD-92B5-20EE41D60020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277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6F47659-E76B-422E-89DB-51E5888AEDB0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786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AD39B2-4264-485C-A448-E567446909C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508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6BFF920-C891-4BE1-8EC8-717356BBC5B4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123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7953155-155B-4264-A0FB-8C5CCE962B7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7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3CE2110-1689-4879-A17D-97B0277ED1D2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514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0080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615" y="9963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810" y="2436427"/>
            <a:ext cx="10058401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AC585310-9BDE-41B5-8771-90B81766C4B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778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5D752ECC-15C6-4729-924D-8F8126EE104D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8748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E1924746-7042-4FC6-A0AC-1AA04C4AA2CD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1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430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39DD562F-7BCA-41EC-ACAF-AA585FE15779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898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F06985F4-E7FB-4E10-A75A-84CCFB248263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381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958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7554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AA2F3E30-EDA0-4FFD-8254-63A360EE3C9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021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B310DBC0-E657-46C2-9426-AD20B9169BBE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359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43A2FADE-49E4-4E4A-8402-63DF07037C68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099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2876302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16D1-DD24-45F9-8DB6-9470880E4CF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264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0A82-61A1-437C-AF13-69C20B6B0261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8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197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42C0-46C8-4C1A-B368-257632111A0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735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E4E2A-44EB-49E3-9B9C-B916DFB8E6D2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423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14BD-E6E0-45BA-8D8B-D32AB5154754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282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C6CB-842B-4C64-A74D-D75BB7561DCC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416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1F15-19C0-4579-8EC9-70DFB1C27E97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311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3AF7F-644E-4A55-A87F-AA31044BDD90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477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BB30C-8B22-46DD-9B34-A91D3604FF88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293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C277-2E1B-4391-AB36-D4BA4F617427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526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500A7-481D-4981-B754-BE46AC9B4CAD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867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0AB-9D85-5041-9E47-089B467D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307B2-D3C2-CC47-A7C5-11F775794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870BE-C4CD-AA49-929F-72ECD6AB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0F3E8-44A1-B34D-AFC8-22A2D183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C6B4-65D3-7E4C-BAF2-E79E9157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27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652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1F86C-8344-1B43-A2A1-D499A15C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811-89A4-7641-A157-448F7CE5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C4609-C3A9-6D42-B585-C3319EE0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D2460-50D8-3E44-BB24-AE263935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71630-124A-B745-9999-E8BFCBD5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890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BD01-604A-3E48-A770-742BE3F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D435-F898-6041-86A7-F28833E1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941-E2C0-6D41-8717-23999826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2D32C-F938-C94D-BFA3-0471CE39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82F8-B560-FC40-B2BC-4183696A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811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0F6F-9A28-D545-A1E5-3ECA5FC7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DB91-858D-AB4A-BF7C-15940642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B23D-02A8-E740-85D4-6DE86735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610FF-6883-2546-A290-1B178AC3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1CE6-8288-274C-A66C-7E001453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88A08-E661-034F-9E73-E73455D2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5647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A6BC-814B-F940-AF44-5A49584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80CA3-819A-E549-8356-59722F1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E5D80-89A3-724D-B3C0-57F11EB8A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97C8D4-8224-E84D-BDF7-1FBD92D3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82926-FC98-5540-AFAC-01E788364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853A2-8506-8542-9360-328F706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A16F3F-0383-4C48-833E-DECB4C7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B4F06-8C16-4045-8C5B-4B2A56C7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985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AE5-618B-4A40-888A-C21CAD90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4690-A3F1-5F4A-9B06-F5AB66DC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7AB880-AB3C-1145-A22C-F6190105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0146E-BF35-2C47-9913-773B5C05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43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62B72A-C11E-F542-8786-CD7DE178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5B739-19A0-C542-942F-125D8944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84C-B4E7-9149-A13E-57B2059C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605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5938-CF5F-7A4A-AD20-846A5970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AA7C-4517-C847-8341-3AABEAE4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B286-A071-FD47-9BB5-CDE3ACDE3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A6114-7157-DF40-BB6A-042672FAE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F2F22-5FC9-464C-BAD5-CF58F554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051B-CBBA-5745-A733-1C28FFCE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262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287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25F1-A7B7-E848-BFE9-6DDB1DB0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C93A3-253F-5D4A-97D6-CE48F242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6E4C-8704-2146-AB49-EA4258C2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299B-9CD6-C24B-94BB-0BBA11F5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704A-8E26-3648-B869-5E2A36D2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081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F7816-2AF7-E64D-9782-BA8A1D6DF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C1048-2850-F040-AF6F-9E126106F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4A2BB-1C37-1045-ABF0-080353D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8BEB-0476-E446-9209-2F28E598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FB824-59BA-4F4C-80C6-42365DE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1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703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353601"/>
      </p:ext>
    </p:extLst>
  </p:cSld>
  <p:clrMapOvr>
    <a:masterClrMapping/>
  </p:clrMapOvr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99534" y="1210720"/>
            <a:ext cx="10811934" cy="44280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46616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155229"/>
            <a:ext cx="11077479" cy="7295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46741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983-E883-F74E-A150-87788BB86CB9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5418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2301F-9F71-134A-8E50-3D01E6F20EA3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7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C6289-CDEB-064B-B1D0-8D18BDE775AB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351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EEBB-DA76-3C45-AD53-79B850435EBF}" type="datetime1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052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66A1-39D7-CF45-A1BA-82DA4D7AC1A5}" type="datetime1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574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EFFE2-6A90-CB4E-8ED4-72F1DC1E10EE}" type="datetime1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960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3652D-BA9A-A747-BB68-2AD7598587A5}" type="datetime1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4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5.xml"/><Relationship Id="rId3" Type="http://schemas.openxmlformats.org/officeDocument/2006/relationships/slideLayout" Target="../slideLayouts/slideLayout200.xml"/><Relationship Id="rId7" Type="http://schemas.openxmlformats.org/officeDocument/2006/relationships/slideLayout" Target="../slideLayouts/slideLayout20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98.xml"/><Relationship Id="rId6" Type="http://schemas.openxmlformats.org/officeDocument/2006/relationships/slideLayout" Target="../slideLayouts/slideLayout203.xml"/><Relationship Id="rId11" Type="http://schemas.openxmlformats.org/officeDocument/2006/relationships/slideLayout" Target="../slideLayouts/slideLayout208.xml"/><Relationship Id="rId5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207.xml"/><Relationship Id="rId4" Type="http://schemas.openxmlformats.org/officeDocument/2006/relationships/slideLayout" Target="../slideLayouts/slideLayout201.xml"/><Relationship Id="rId9" Type="http://schemas.openxmlformats.org/officeDocument/2006/relationships/slideLayout" Target="../slideLayouts/slideLayout20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6.xml"/><Relationship Id="rId13" Type="http://schemas.openxmlformats.org/officeDocument/2006/relationships/slideLayout" Target="../slideLayouts/slideLayout221.xml"/><Relationship Id="rId3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215.xml"/><Relationship Id="rId12" Type="http://schemas.openxmlformats.org/officeDocument/2006/relationships/slideLayout" Target="../slideLayouts/slideLayout220.xml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Relationship Id="rId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213.xml"/><Relationship Id="rId10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2.xml"/><Relationship Id="rId9" Type="http://schemas.openxmlformats.org/officeDocument/2006/relationships/slideLayout" Target="../slideLayouts/slideLayout217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34.xml"/><Relationship Id="rId18" Type="http://schemas.openxmlformats.org/officeDocument/2006/relationships/slideLayout" Target="../slideLayouts/slideLayout239.xml"/><Relationship Id="rId26" Type="http://schemas.openxmlformats.org/officeDocument/2006/relationships/slideLayout" Target="../slideLayouts/slideLayout247.xml"/><Relationship Id="rId39" Type="http://schemas.openxmlformats.org/officeDocument/2006/relationships/slideLayout" Target="../slideLayouts/slideLayout260.xml"/><Relationship Id="rId21" Type="http://schemas.openxmlformats.org/officeDocument/2006/relationships/slideLayout" Target="../slideLayouts/slideLayout242.xml"/><Relationship Id="rId34" Type="http://schemas.openxmlformats.org/officeDocument/2006/relationships/slideLayout" Target="../slideLayouts/slideLayout255.xml"/><Relationship Id="rId42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23.xml"/><Relationship Id="rId16" Type="http://schemas.openxmlformats.org/officeDocument/2006/relationships/slideLayout" Target="../slideLayouts/slideLayout237.xml"/><Relationship Id="rId29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24" Type="http://schemas.openxmlformats.org/officeDocument/2006/relationships/slideLayout" Target="../slideLayouts/slideLayout245.xml"/><Relationship Id="rId32" Type="http://schemas.openxmlformats.org/officeDocument/2006/relationships/slideLayout" Target="../slideLayouts/slideLayout253.xml"/><Relationship Id="rId37" Type="http://schemas.openxmlformats.org/officeDocument/2006/relationships/slideLayout" Target="../slideLayouts/slideLayout258.xml"/><Relationship Id="rId40" Type="http://schemas.openxmlformats.org/officeDocument/2006/relationships/slideLayout" Target="../slideLayouts/slideLayout261.xml"/><Relationship Id="rId45" Type="http://schemas.openxmlformats.org/officeDocument/2006/relationships/theme" Target="../theme/theme19.xml"/><Relationship Id="rId5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236.xml"/><Relationship Id="rId23" Type="http://schemas.openxmlformats.org/officeDocument/2006/relationships/slideLayout" Target="../slideLayouts/slideLayout244.xml"/><Relationship Id="rId28" Type="http://schemas.openxmlformats.org/officeDocument/2006/relationships/slideLayout" Target="../slideLayouts/slideLayout249.xml"/><Relationship Id="rId36" Type="http://schemas.openxmlformats.org/officeDocument/2006/relationships/slideLayout" Target="../slideLayouts/slideLayout257.xml"/><Relationship Id="rId10" Type="http://schemas.openxmlformats.org/officeDocument/2006/relationships/slideLayout" Target="../slideLayouts/slideLayout231.xml"/><Relationship Id="rId19" Type="http://schemas.openxmlformats.org/officeDocument/2006/relationships/slideLayout" Target="../slideLayouts/slideLayout240.xml"/><Relationship Id="rId31" Type="http://schemas.openxmlformats.org/officeDocument/2006/relationships/slideLayout" Target="../slideLayouts/slideLayout252.xml"/><Relationship Id="rId44" Type="http://schemas.openxmlformats.org/officeDocument/2006/relationships/slideLayout" Target="../slideLayouts/slideLayout265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slideLayout" Target="../slideLayouts/slideLayout235.xml"/><Relationship Id="rId22" Type="http://schemas.openxmlformats.org/officeDocument/2006/relationships/slideLayout" Target="../slideLayouts/slideLayout243.xml"/><Relationship Id="rId27" Type="http://schemas.openxmlformats.org/officeDocument/2006/relationships/slideLayout" Target="../slideLayouts/slideLayout248.xml"/><Relationship Id="rId30" Type="http://schemas.openxmlformats.org/officeDocument/2006/relationships/slideLayout" Target="../slideLayouts/slideLayout251.xml"/><Relationship Id="rId35" Type="http://schemas.openxmlformats.org/officeDocument/2006/relationships/slideLayout" Target="../slideLayouts/slideLayout256.xml"/><Relationship Id="rId43" Type="http://schemas.openxmlformats.org/officeDocument/2006/relationships/slideLayout" Target="../slideLayouts/slideLayout264.xml"/><Relationship Id="rId8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33.xml"/><Relationship Id="rId17" Type="http://schemas.openxmlformats.org/officeDocument/2006/relationships/slideLayout" Target="../slideLayouts/slideLayout238.xml"/><Relationship Id="rId25" Type="http://schemas.openxmlformats.org/officeDocument/2006/relationships/slideLayout" Target="../slideLayouts/slideLayout246.xml"/><Relationship Id="rId33" Type="http://schemas.openxmlformats.org/officeDocument/2006/relationships/slideLayout" Target="../slideLayouts/slideLayout254.xml"/><Relationship Id="rId38" Type="http://schemas.openxmlformats.org/officeDocument/2006/relationships/slideLayout" Target="../slideLayouts/slideLayout259.xml"/><Relationship Id="rId46" Type="http://schemas.openxmlformats.org/officeDocument/2006/relationships/image" Target="../media/image8.jpg"/><Relationship Id="rId20" Type="http://schemas.openxmlformats.org/officeDocument/2006/relationships/slideLayout" Target="../slideLayouts/slideLayout241.xml"/><Relationship Id="rId41" Type="http://schemas.openxmlformats.org/officeDocument/2006/relationships/slideLayout" Target="../slideLayouts/slideLayout26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2" r:id="rId1"/>
    <p:sldLayoutId id="2147485083" r:id="rId2"/>
    <p:sldLayoutId id="2147485084" r:id="rId3"/>
    <p:sldLayoutId id="2147485085" r:id="rId4"/>
    <p:sldLayoutId id="2147485086" r:id="rId5"/>
    <p:sldLayoutId id="2147485087" r:id="rId6"/>
    <p:sldLayoutId id="2147485088" r:id="rId7"/>
    <p:sldLayoutId id="2147485089" r:id="rId8"/>
    <p:sldLayoutId id="2147485090" r:id="rId9"/>
    <p:sldLayoutId id="2147485091" r:id="rId10"/>
    <p:sldLayoutId id="214748509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954C7-1E64-3342-B8BF-72EC3087A620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45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5" r:id="rId1"/>
    <p:sldLayoutId id="2147485316" r:id="rId2"/>
    <p:sldLayoutId id="2147485317" r:id="rId3"/>
    <p:sldLayoutId id="2147485318" r:id="rId4"/>
    <p:sldLayoutId id="2147485319" r:id="rId5"/>
    <p:sldLayoutId id="2147485320" r:id="rId6"/>
    <p:sldLayoutId id="2147485321" r:id="rId7"/>
    <p:sldLayoutId id="2147485322" r:id="rId8"/>
    <p:sldLayoutId id="2147485323" r:id="rId9"/>
    <p:sldLayoutId id="2147485324" r:id="rId10"/>
    <p:sldLayoutId id="2147485325" r:id="rId11"/>
    <p:sldLayoutId id="2147485326" r:id="rId12"/>
    <p:sldLayoutId id="2147485328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1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5" r:id="rId1"/>
    <p:sldLayoutId id="2147485346" r:id="rId2"/>
    <p:sldLayoutId id="2147485347" r:id="rId3"/>
    <p:sldLayoutId id="2147485348" r:id="rId4"/>
    <p:sldLayoutId id="2147485349" r:id="rId5"/>
    <p:sldLayoutId id="2147485350" r:id="rId6"/>
    <p:sldLayoutId id="2147485351" r:id="rId7"/>
    <p:sldLayoutId id="2147485352" r:id="rId8"/>
    <p:sldLayoutId id="2147485353" r:id="rId9"/>
    <p:sldLayoutId id="2147485354" r:id="rId10"/>
    <p:sldLayoutId id="2147485355" r:id="rId11"/>
    <p:sldLayoutId id="2147485356" r:id="rId12"/>
    <p:sldLayoutId id="2147485357" r:id="rId13"/>
    <p:sldLayoutId id="214748535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00DF17-666B-0D44-9E46-4E803FE0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5F951-797D-3248-B1D1-D2F68DAC6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EB988-0B84-C840-8A62-E27FE1434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2A985-6960-3841-BE00-A1C44C22EC6E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4C59C-6291-B54E-B920-72F538E92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3BACC-316C-E345-92F3-80C5AA5B1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2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0" r:id="rId1"/>
    <p:sldLayoutId id="2147485361" r:id="rId2"/>
    <p:sldLayoutId id="2147485362" r:id="rId3"/>
    <p:sldLayoutId id="2147485363" r:id="rId4"/>
    <p:sldLayoutId id="2147485364" r:id="rId5"/>
    <p:sldLayoutId id="2147485365" r:id="rId6"/>
    <p:sldLayoutId id="2147485366" r:id="rId7"/>
    <p:sldLayoutId id="2147485367" r:id="rId8"/>
    <p:sldLayoutId id="2147485368" r:id="rId9"/>
    <p:sldLayoutId id="2147485369" r:id="rId10"/>
    <p:sldLayoutId id="2147485370" r:id="rId11"/>
    <p:sldLayoutId id="2147485371" r:id="rId12"/>
    <p:sldLayoutId id="2147485372" r:id="rId13"/>
    <p:sldLayoutId id="2147485373" r:id="rId14"/>
    <p:sldLayoutId id="2147485374" r:id="rId15"/>
    <p:sldLayoutId id="214748537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9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7" r:id="rId1"/>
    <p:sldLayoutId id="2147485378" r:id="rId2"/>
    <p:sldLayoutId id="2147485379" r:id="rId3"/>
    <p:sldLayoutId id="2147485380" r:id="rId4"/>
    <p:sldLayoutId id="2147485381" r:id="rId5"/>
    <p:sldLayoutId id="2147485382" r:id="rId6"/>
    <p:sldLayoutId id="2147485383" r:id="rId7"/>
    <p:sldLayoutId id="2147485384" r:id="rId8"/>
    <p:sldLayoutId id="2147485385" r:id="rId9"/>
    <p:sldLayoutId id="2147485386" r:id="rId10"/>
    <p:sldLayoutId id="2147485387" r:id="rId11"/>
    <p:sldLayoutId id="2147485388" r:id="rId12"/>
    <p:sldLayoutId id="2147485540" r:id="rId13"/>
    <p:sldLayoutId id="214748554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759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90" r:id="rId1"/>
    <p:sldLayoutId id="2147485391" r:id="rId2"/>
    <p:sldLayoutId id="2147485392" r:id="rId3"/>
    <p:sldLayoutId id="2147485393" r:id="rId4"/>
    <p:sldLayoutId id="2147485394" r:id="rId5"/>
    <p:sldLayoutId id="2147485395" r:id="rId6"/>
    <p:sldLayoutId id="2147485396" r:id="rId7"/>
    <p:sldLayoutId id="2147485397" r:id="rId8"/>
    <p:sldLayoutId id="2147485398" r:id="rId9"/>
    <p:sldLayoutId id="2147485399" r:id="rId10"/>
    <p:sldLayoutId id="2147485400" r:id="rId11"/>
    <p:sldLayoutId id="2147485401" r:id="rId12"/>
    <p:sldLayoutId id="2147485402" r:id="rId13"/>
    <p:sldLayoutId id="2147485403" r:id="rId14"/>
  </p:sldLayoutIdLst>
  <p:txStyles>
    <p:titleStyle>
      <a:lvl1pPr algn="l" defTabSz="9143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2" indent="-228592" algn="l" defTabSz="9143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2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5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4" name="Google Shape;814;p252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5" name="Google Shape;815;p252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6" name="Google Shape;816;p252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7" name="Google Shape;817;p252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90136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405" r:id="rId1"/>
    <p:sldLayoutId id="2147485406" r:id="rId2"/>
    <p:sldLayoutId id="2147485407" r:id="rId3"/>
    <p:sldLayoutId id="2147485408" r:id="rId4"/>
    <p:sldLayoutId id="2147485409" r:id="rId5"/>
    <p:sldLayoutId id="2147485410" r:id="rId6"/>
    <p:sldLayoutId id="2147485411" r:id="rId7"/>
    <p:sldLayoutId id="2147485412" r:id="rId8"/>
    <p:sldLayoutId id="2147485413" r:id="rId9"/>
    <p:sldLayoutId id="2147485414" r:id="rId10"/>
    <p:sldLayoutId id="2147485415" r:id="rId11"/>
    <p:sldLayoutId id="214748541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7A1E3D-DF5F-6745-A32E-3FD764C3A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EBCC7-EC83-B04C-85AB-15932649E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83760-3B9D-4447-92EA-CF12503D62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574D0-6DE1-814C-B7D9-21CA7EC5E26A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B51A6-77DF-B24A-829E-A97AB3255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CBB3E-A12E-A240-AA10-9ACE2C20D0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70367-1BDD-E54B-A9EC-F181D852B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1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30" r:id="rId1"/>
    <p:sldLayoutId id="2147485431" r:id="rId2"/>
    <p:sldLayoutId id="2147485432" r:id="rId3"/>
    <p:sldLayoutId id="2147485433" r:id="rId4"/>
    <p:sldLayoutId id="2147485434" r:id="rId5"/>
    <p:sldLayoutId id="2147485435" r:id="rId6"/>
    <p:sldLayoutId id="2147485436" r:id="rId7"/>
    <p:sldLayoutId id="2147485437" r:id="rId8"/>
    <p:sldLayoutId id="2147485438" r:id="rId9"/>
    <p:sldLayoutId id="2147485439" r:id="rId10"/>
    <p:sldLayoutId id="21474854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69" r:id="rId1"/>
    <p:sldLayoutId id="2147485470" r:id="rId2"/>
    <p:sldLayoutId id="2147485471" r:id="rId3"/>
    <p:sldLayoutId id="2147485472" r:id="rId4"/>
    <p:sldLayoutId id="2147485473" r:id="rId5"/>
    <p:sldLayoutId id="2147485474" r:id="rId6"/>
    <p:sldLayoutId id="2147485475" r:id="rId7"/>
    <p:sldLayoutId id="2147485476" r:id="rId8"/>
    <p:sldLayoutId id="2147485477" r:id="rId9"/>
    <p:sldLayoutId id="2147485478" r:id="rId10"/>
    <p:sldLayoutId id="21474854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81" r:id="rId1"/>
    <p:sldLayoutId id="2147485482" r:id="rId2"/>
    <p:sldLayoutId id="2147485483" r:id="rId3"/>
    <p:sldLayoutId id="2147485484" r:id="rId4"/>
    <p:sldLayoutId id="2147485485" r:id="rId5"/>
    <p:sldLayoutId id="2147485486" r:id="rId6"/>
    <p:sldLayoutId id="2147485487" r:id="rId7"/>
    <p:sldLayoutId id="2147485488" r:id="rId8"/>
    <p:sldLayoutId id="2147485489" r:id="rId9"/>
    <p:sldLayoutId id="2147485490" r:id="rId10"/>
    <p:sldLayoutId id="2147485491" r:id="rId11"/>
    <p:sldLayoutId id="2147485492" r:id="rId12"/>
    <p:sldLayoutId id="2147485493" r:id="rId13"/>
  </p:sldLayoutIdLst>
  <p:txStyles>
    <p:titleStyle>
      <a:lvl1pPr algn="l" defTabSz="9143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2" indent="-228592" algn="l" defTabSz="9143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2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6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797042"/>
            <a:ext cx="12192000" cy="60959"/>
          </a:xfrm>
          <a:prstGeom prst="rect">
            <a:avLst/>
          </a:prstGeom>
          <a:solidFill>
            <a:srgbClr val="005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8A7C81-1F33-9949-9080-B3FF47CFB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139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5" r:id="rId1"/>
    <p:sldLayoutId id="2147485496" r:id="rId2"/>
    <p:sldLayoutId id="2147485497" r:id="rId3"/>
    <p:sldLayoutId id="2147485498" r:id="rId4"/>
    <p:sldLayoutId id="2147485499" r:id="rId5"/>
    <p:sldLayoutId id="2147485500" r:id="rId6"/>
    <p:sldLayoutId id="2147485501" r:id="rId7"/>
    <p:sldLayoutId id="2147485502" r:id="rId8"/>
    <p:sldLayoutId id="2147485503" r:id="rId9"/>
    <p:sldLayoutId id="2147485504" r:id="rId10"/>
    <p:sldLayoutId id="2147485505" r:id="rId11"/>
    <p:sldLayoutId id="2147485506" r:id="rId12"/>
    <p:sldLayoutId id="2147485507" r:id="rId13"/>
    <p:sldLayoutId id="2147485508" r:id="rId14"/>
    <p:sldLayoutId id="2147485509" r:id="rId15"/>
    <p:sldLayoutId id="2147485510" r:id="rId16"/>
    <p:sldLayoutId id="2147485511" r:id="rId17"/>
    <p:sldLayoutId id="2147485512" r:id="rId18"/>
    <p:sldLayoutId id="2147485513" r:id="rId19"/>
    <p:sldLayoutId id="2147485514" r:id="rId20"/>
    <p:sldLayoutId id="2147485515" r:id="rId21"/>
    <p:sldLayoutId id="2147485516" r:id="rId22"/>
    <p:sldLayoutId id="2147485517" r:id="rId23"/>
    <p:sldLayoutId id="2147485518" r:id="rId24"/>
    <p:sldLayoutId id="2147485519" r:id="rId25"/>
    <p:sldLayoutId id="2147485520" r:id="rId26"/>
    <p:sldLayoutId id="2147485521" r:id="rId27"/>
    <p:sldLayoutId id="2147485522" r:id="rId28"/>
    <p:sldLayoutId id="2147485523" r:id="rId29"/>
    <p:sldLayoutId id="2147485524" r:id="rId30"/>
    <p:sldLayoutId id="2147485525" r:id="rId31"/>
    <p:sldLayoutId id="2147485526" r:id="rId32"/>
    <p:sldLayoutId id="2147485527" r:id="rId33"/>
    <p:sldLayoutId id="2147485528" r:id="rId34"/>
    <p:sldLayoutId id="2147485529" r:id="rId35"/>
    <p:sldLayoutId id="2147485530" r:id="rId36"/>
    <p:sldLayoutId id="2147485531" r:id="rId37"/>
    <p:sldLayoutId id="2147485532" r:id="rId38"/>
    <p:sldLayoutId id="2147485533" r:id="rId39"/>
    <p:sldLayoutId id="2147485534" r:id="rId40"/>
    <p:sldLayoutId id="2147485535" r:id="rId41"/>
    <p:sldLayoutId id="2147485536" r:id="rId42"/>
    <p:sldLayoutId id="2147485537" r:id="rId43"/>
    <p:sldLayoutId id="2147485538" r:id="rId44"/>
  </p:sldLayoutIdLst>
  <p:txStyles>
    <p:titleStyle>
      <a:lvl1pPr algn="l" defTabSz="609585" rtl="0" eaLnBrk="1" latinLnBrk="0" hangingPunct="1">
        <a:spcBef>
          <a:spcPct val="0"/>
        </a:spcBef>
        <a:buNone/>
        <a:defRPr sz="5067" b="0" i="0" kern="1200">
          <a:solidFill>
            <a:srgbClr val="005B8E"/>
          </a:solidFill>
          <a:latin typeface="Roboto Light"/>
          <a:ea typeface="+mj-ea"/>
          <a:cs typeface="Roboto Light"/>
        </a:defRPr>
      </a:lvl1pPr>
    </p:titleStyle>
    <p:bodyStyle>
      <a:lvl1pPr marL="304792" indent="-304792" algn="l" defTabSz="609585" rtl="0" eaLnBrk="1" latinLnBrk="0" hangingPunct="1">
        <a:lnSpc>
          <a:spcPts val="2400"/>
        </a:lnSpc>
        <a:spcBef>
          <a:spcPts val="800"/>
        </a:spcBef>
        <a:spcAft>
          <a:spcPts val="800"/>
        </a:spcAft>
        <a:buFont typeface="Arial"/>
        <a:buChar char="•"/>
        <a:tabLst/>
        <a:defRPr sz="2000" b="0" i="0" kern="1200">
          <a:solidFill>
            <a:srgbClr val="000000"/>
          </a:solidFill>
          <a:latin typeface="Roboto Light"/>
          <a:ea typeface="+mn-ea"/>
          <a:cs typeface="Roboto Light"/>
        </a:defRPr>
      </a:lvl1pPr>
      <a:lvl2pPr marL="609585" indent="-304792" algn="l" defTabSz="609585" rtl="0" eaLnBrk="1" latinLnBrk="0" hangingPunct="1">
        <a:lnSpc>
          <a:spcPts val="2400"/>
        </a:lnSpc>
        <a:spcBef>
          <a:spcPts val="800"/>
        </a:spcBef>
        <a:spcAft>
          <a:spcPts val="800"/>
        </a:spcAft>
        <a:buFont typeface="Courier New" panose="02070309020205020404" pitchFamily="49" charset="0"/>
        <a:buChar char="o"/>
        <a:tabLst/>
        <a:defRPr sz="2000" b="0" i="0" kern="1200">
          <a:solidFill>
            <a:srgbClr val="000000"/>
          </a:solidFill>
          <a:latin typeface="Roboto Light"/>
          <a:ea typeface="+mn-ea"/>
          <a:cs typeface="Roboto Light"/>
        </a:defRPr>
      </a:lvl2pPr>
      <a:lvl3pPr marL="914377" indent="-304792" algn="l" defTabSz="609585" rtl="0" eaLnBrk="1" latinLnBrk="0" hangingPunct="1">
        <a:lnSpc>
          <a:spcPts val="2400"/>
        </a:lnSpc>
        <a:spcBef>
          <a:spcPts val="800"/>
        </a:spcBef>
        <a:spcAft>
          <a:spcPts val="800"/>
        </a:spcAft>
        <a:buClr>
          <a:srgbClr val="000000"/>
        </a:buClr>
        <a:buFont typeface="System Font Regular"/>
        <a:buChar char="–"/>
        <a:tabLst/>
        <a:defRPr sz="2000" b="0" i="0" kern="1200">
          <a:solidFill>
            <a:srgbClr val="000000"/>
          </a:solidFill>
          <a:latin typeface="Roboto Light"/>
          <a:ea typeface="+mn-ea"/>
          <a:cs typeface="Roboto Light"/>
        </a:defRPr>
      </a:lvl3pPr>
      <a:lvl4pPr marL="2133547" indent="-304792" algn="l" defTabSz="609585" rtl="0" eaLnBrk="1" latinLnBrk="0" hangingPunct="1">
        <a:spcBef>
          <a:spcPct val="20000"/>
        </a:spcBef>
        <a:buClr>
          <a:srgbClr val="1F7EB1"/>
        </a:buClr>
        <a:buFont typeface="Arial"/>
        <a:buChar char="–"/>
        <a:defRPr sz="2000" b="0" i="0" kern="1200">
          <a:solidFill>
            <a:srgbClr val="000000"/>
          </a:solidFill>
          <a:latin typeface="Roboto Light"/>
          <a:ea typeface="+mn-ea"/>
          <a:cs typeface="Roboto Light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000000"/>
          </a:solidFill>
          <a:latin typeface="Roboto Light"/>
          <a:ea typeface="+mn-ea"/>
          <a:cs typeface="Roboto Light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4BE90-9BBB-4959-B3BC-1834BE5315B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37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0" r:id="rId1"/>
    <p:sldLayoutId id="2147485071" r:id="rId2"/>
    <p:sldLayoutId id="2147485072" r:id="rId3"/>
    <p:sldLayoutId id="2147485073" r:id="rId4"/>
    <p:sldLayoutId id="2147485074" r:id="rId5"/>
    <p:sldLayoutId id="2147485075" r:id="rId6"/>
    <p:sldLayoutId id="2147485076" r:id="rId7"/>
    <p:sldLayoutId id="2147485077" r:id="rId8"/>
    <p:sldLayoutId id="2147485078" r:id="rId9"/>
    <p:sldLayoutId id="2147485079" r:id="rId10"/>
    <p:sldLayoutId id="21474850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E72DE-EBFC-4F09-89B7-F5D2CEABF31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99B51-FC73-40F7-A89F-F081B7BA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4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8" r:id="rId1"/>
    <p:sldLayoutId id="2147485059" r:id="rId2"/>
    <p:sldLayoutId id="2147485060" r:id="rId3"/>
    <p:sldLayoutId id="2147485061" r:id="rId4"/>
    <p:sldLayoutId id="2147485062" r:id="rId5"/>
    <p:sldLayoutId id="2147485063" r:id="rId6"/>
    <p:sldLayoutId id="2147485064" r:id="rId7"/>
    <p:sldLayoutId id="2147485065" r:id="rId8"/>
    <p:sldLayoutId id="2147485066" r:id="rId9"/>
    <p:sldLayoutId id="2147485067" r:id="rId10"/>
    <p:sldLayoutId id="21474850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96" r:id="rId1"/>
    <p:sldLayoutId id="2147485197" r:id="rId2"/>
    <p:sldLayoutId id="2147485198" r:id="rId3"/>
    <p:sldLayoutId id="2147485199" r:id="rId4"/>
    <p:sldLayoutId id="2147485200" r:id="rId5"/>
    <p:sldLayoutId id="2147485201" r:id="rId6"/>
    <p:sldLayoutId id="2147485202" r:id="rId7"/>
    <p:sldLayoutId id="2147485203" r:id="rId8"/>
    <p:sldLayoutId id="2147485204" r:id="rId9"/>
    <p:sldLayoutId id="2147485205" r:id="rId10"/>
    <p:sldLayoutId id="2147485206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58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5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0" r:id="rId1"/>
    <p:sldLayoutId id="2147485221" r:id="rId2"/>
    <p:sldLayoutId id="2147485222" r:id="rId3"/>
    <p:sldLayoutId id="2147485223" r:id="rId4"/>
    <p:sldLayoutId id="2147485224" r:id="rId5"/>
    <p:sldLayoutId id="2147485225" r:id="rId6"/>
    <p:sldLayoutId id="2147485226" r:id="rId7"/>
    <p:sldLayoutId id="2147485227" r:id="rId8"/>
    <p:sldLayoutId id="2147485228" r:id="rId9"/>
    <p:sldLayoutId id="2147485229" r:id="rId10"/>
    <p:sldLayoutId id="214748523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286606"/>
            <a:ext cx="11599024" cy="12373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488" y="1917478"/>
            <a:ext cx="1159902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923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2" r:id="rId1"/>
    <p:sldLayoutId id="2147485233" r:id="rId2"/>
    <p:sldLayoutId id="2147485234" r:id="rId3"/>
    <p:sldLayoutId id="2147485235" r:id="rId4"/>
    <p:sldLayoutId id="2147485236" r:id="rId5"/>
    <p:sldLayoutId id="2147485237" r:id="rId6"/>
    <p:sldLayoutId id="2147485238" r:id="rId7"/>
    <p:sldLayoutId id="2147485239" r:id="rId8"/>
    <p:sldLayoutId id="2147485240" r:id="rId9"/>
    <p:sldLayoutId id="2147485241" r:id="rId10"/>
    <p:sldLayoutId id="2147485242" r:id="rId11"/>
    <p:sldLayoutId id="2147485243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b="1" kern="1200" spc="-50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4BE90-9BBB-4959-B3BC-1834BE5315B4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45" r:id="rId1"/>
    <p:sldLayoutId id="2147485246" r:id="rId2"/>
    <p:sldLayoutId id="2147485247" r:id="rId3"/>
    <p:sldLayoutId id="2147485248" r:id="rId4"/>
    <p:sldLayoutId id="2147485249" r:id="rId5"/>
    <p:sldLayoutId id="2147485250" r:id="rId6"/>
    <p:sldLayoutId id="2147485251" r:id="rId7"/>
    <p:sldLayoutId id="2147485252" r:id="rId8"/>
    <p:sldLayoutId id="2147485253" r:id="rId9"/>
    <p:sldLayoutId id="2147485254" r:id="rId10"/>
    <p:sldLayoutId id="21474852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72AB-EE93-4C40-943A-015A3047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097D-F157-6A48-994A-84EA1D7E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9918-AEFF-A549-A3BD-E9553DB19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725" y="6329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7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57" r:id="rId1"/>
    <p:sldLayoutId id="2147485258" r:id="rId2"/>
    <p:sldLayoutId id="2147485259" r:id="rId3"/>
    <p:sldLayoutId id="2147485260" r:id="rId4"/>
    <p:sldLayoutId id="2147485261" r:id="rId5"/>
    <p:sldLayoutId id="2147485262" r:id="rId6"/>
    <p:sldLayoutId id="2147485263" r:id="rId7"/>
    <p:sldLayoutId id="2147485264" r:id="rId8"/>
    <p:sldLayoutId id="2147485265" r:id="rId9"/>
    <p:sldLayoutId id="2147485266" r:id="rId10"/>
    <p:sldLayoutId id="2147485267" r:id="rId11"/>
    <p:sldLayoutId id="2147485268" r:id="rId12"/>
    <p:sldLayoutId id="2147485269" r:id="rId13"/>
    <p:sldLayoutId id="2147485270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89CC2-A60D-3547-A4F9-60E976F0886E}" type="datetime1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5DEE-7A5E-43B7-A37D-115081C92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5" r:id="rId1"/>
    <p:sldLayoutId id="2147485286" r:id="rId2"/>
    <p:sldLayoutId id="2147485287" r:id="rId3"/>
    <p:sldLayoutId id="2147485288" r:id="rId4"/>
    <p:sldLayoutId id="2147485289" r:id="rId5"/>
    <p:sldLayoutId id="2147485290" r:id="rId6"/>
    <p:sldLayoutId id="2147485291" r:id="rId7"/>
    <p:sldLayoutId id="2147485292" r:id="rId8"/>
    <p:sldLayoutId id="2147485293" r:id="rId9"/>
    <p:sldLayoutId id="2147485294" r:id="rId10"/>
    <p:sldLayoutId id="21474852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47.xml"/><Relationship Id="rId1" Type="http://schemas.openxmlformats.org/officeDocument/2006/relationships/tags" Target="../tags/tag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34.xml"/><Relationship Id="rId1" Type="http://schemas.openxmlformats.org/officeDocument/2006/relationships/tags" Target="../tags/tag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4.xml"/><Relationship Id="rId1" Type="http://schemas.openxmlformats.org/officeDocument/2006/relationships/tags" Target="../tags/tag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3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34.xml"/><Relationship Id="rId1" Type="http://schemas.openxmlformats.org/officeDocument/2006/relationships/tags" Target="../tags/tag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s://roiinstitute.net/smm-mroi-in-sales-training/" TargetMode="External"/><Relationship Id="rId3" Type="http://schemas.openxmlformats.org/officeDocument/2006/relationships/image" Target="../media/image58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04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8"/>
            <a:ext cx="12192000" cy="6857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58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28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b="7"/>
          <a:stretch/>
        </p:blipFill>
        <p:spPr>
          <a:xfrm>
            <a:off x="-4" y="0"/>
            <a:ext cx="12192002" cy="6857444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00054" y="-1534227"/>
            <a:ext cx="4591898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58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505200"/>
            <a:ext cx="9381344" cy="1974162"/>
          </a:xfrm>
        </p:spPr>
        <p:txBody>
          <a:bodyPr vert="horz" lIns="73160" tIns="36580" rIns="73160" bIns="36580" rtlCol="0" anchor="b">
            <a:normAutofit/>
          </a:bodyPr>
          <a:lstStyle/>
          <a:p>
            <a:pPr defTabSz="731611">
              <a:lnSpc>
                <a:spcPct val="100000"/>
              </a:lnSpc>
            </a:pPr>
            <a:r>
              <a:rPr lang="en-US" sz="6000" i="1" dirty="0">
                <a:solidFill>
                  <a:schemeClr val="tx1"/>
                </a:solidFill>
              </a:rPr>
              <a:t>Measuring the Success of Sales Training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574866"/>
            <a:ext cx="9785897" cy="685744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58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5E2D722-D4CE-3C44-8438-63239A6A0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476" y="5624767"/>
            <a:ext cx="9600421" cy="592927"/>
          </a:xfrm>
        </p:spPr>
        <p:txBody>
          <a:bodyPr vert="horz" lIns="73160" tIns="36580" rIns="73160" bIns="36580" rtlCol="0" anchor="ctr">
            <a:normAutofit/>
          </a:bodyPr>
          <a:lstStyle/>
          <a:p>
            <a:pPr defTabSz="731611">
              <a:spcBef>
                <a:spcPts val="800"/>
              </a:spcBef>
            </a:pPr>
            <a:r>
              <a:rPr lang="en-US" sz="3200" spc="0" dirty="0">
                <a:solidFill>
                  <a:schemeClr val="tx1"/>
                </a:solidFill>
                <a:cs typeface="+mn-cs"/>
              </a:rPr>
              <a:t>Patti P. Phillips, Ph.D., CEO, ROI Institute, Inc.</a:t>
            </a:r>
          </a:p>
        </p:txBody>
      </p:sp>
      <p:pic>
        <p:nvPicPr>
          <p:cNvPr id="10" name="Picture 2" descr="INSTITI ">
            <a:extLst>
              <a:ext uri="{FF2B5EF4-FFF2-40B4-BE49-F238E27FC236}">
                <a16:creationId xmlns:a16="http://schemas.microsoft.com/office/drawing/2014/main" id="{4B9C5141-793D-4E45-A6F0-12E83CB8B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53" y="470774"/>
            <a:ext cx="2936684" cy="42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040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21339C91-F3CB-3F4B-B543-9DB22809F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167" y="2262997"/>
            <a:ext cx="3809692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$2,750,000 </a:t>
            </a:r>
          </a:p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$425,000</a:t>
            </a:r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D851D590-37CF-354F-BD10-363640187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7274" y="2798585"/>
            <a:ext cx="41906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5793486" cy="1089529"/>
            <a:chOff x="2219562" y="3876156"/>
            <a:chExt cx="5105400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$2,750,000 - $425,000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$425,000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F1E7524-443A-7E43-9335-C0F86330DD09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Try this one.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2EDD489-0774-3B46-9316-9A0C87B2B3F7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A4F527-0F0D-0153-46C8-F205994A97DA}"/>
              </a:ext>
            </a:extLst>
          </p:cNvPr>
          <p:cNvSpPr txBox="1"/>
          <p:nvPr/>
        </p:nvSpPr>
        <p:spPr>
          <a:xfrm>
            <a:off x="609600" y="5867400"/>
            <a:ext cx="8513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Increase store sales (1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year) $2,750,000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Gross profit on sales is 20%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Program Cost (25 participants) = $425,000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37B2329F-9CBA-7B85-038B-E471AA2A3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009" y="2513140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6.47</a:t>
            </a: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C4C9E0F1-6DC7-64FC-DAA5-6DD52C8E4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656" y="4201106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x 100 = 547%</a:t>
            </a:r>
          </a:p>
        </p:txBody>
      </p:sp>
    </p:spTree>
    <p:extLst>
      <p:ext uri="{BB962C8B-B14F-4D97-AF65-F5344CB8AC3E}">
        <p14:creationId xmlns:p14="http://schemas.microsoft.com/office/powerpoint/2010/main" val="113131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21339C91-F3CB-3F4B-B543-9DB22809F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167" y="2262997"/>
            <a:ext cx="3809692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$2,750,000 </a:t>
            </a:r>
          </a:p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$425,000</a:t>
            </a:r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D851D590-37CF-354F-BD10-363640187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7274" y="2798585"/>
            <a:ext cx="41906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5793486" cy="1089529"/>
            <a:chOff x="2219562" y="3876156"/>
            <a:chExt cx="5105400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$2,750,000 - $425,000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$425,000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F1E7524-443A-7E43-9335-C0F86330DD09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Try this one.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2EDD489-0774-3B46-9316-9A0C87B2B3F7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A4F527-0F0D-0153-46C8-F205994A97DA}"/>
              </a:ext>
            </a:extLst>
          </p:cNvPr>
          <p:cNvSpPr txBox="1"/>
          <p:nvPr/>
        </p:nvSpPr>
        <p:spPr>
          <a:xfrm>
            <a:off x="609600" y="5867400"/>
            <a:ext cx="8513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Increase store sales (1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year) $2,750,000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Gross profit on sales is 20%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Program Cost (25 participants) = $425,000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37B2329F-9CBA-7B85-038B-E471AA2A3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009" y="2513140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6.47</a:t>
            </a: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C4C9E0F1-6DC7-64FC-DAA5-6DD52C8E4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656" y="4201106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x 100 = 547%</a:t>
            </a:r>
          </a:p>
        </p:txBody>
      </p:sp>
      <p:sp>
        <p:nvSpPr>
          <p:cNvPr id="5" name="&quot;Not Allowed&quot; Symbol 4">
            <a:extLst>
              <a:ext uri="{FF2B5EF4-FFF2-40B4-BE49-F238E27FC236}">
                <a16:creationId xmlns:a16="http://schemas.microsoft.com/office/drawing/2014/main" id="{B8168BA1-FE8A-5D3D-ADEA-C07742E89519}"/>
              </a:ext>
            </a:extLst>
          </p:cNvPr>
          <p:cNvSpPr/>
          <p:nvPr/>
        </p:nvSpPr>
        <p:spPr>
          <a:xfrm>
            <a:off x="3593129" y="1601199"/>
            <a:ext cx="4498363" cy="4267200"/>
          </a:xfrm>
          <a:prstGeom prst="noSmoking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3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21339C91-F3CB-3F4B-B543-9DB22809F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167" y="2262997"/>
            <a:ext cx="3809692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($2,750,000  x .20)</a:t>
            </a:r>
          </a:p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$425,000</a:t>
            </a:r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D851D590-37CF-354F-BD10-363640187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7274" y="2798585"/>
            <a:ext cx="41906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5793486" cy="1089529"/>
            <a:chOff x="2219562" y="3876156"/>
            <a:chExt cx="5105400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($2,750,000 x .20) - $425,000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$425,000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F1E7524-443A-7E43-9335-C0F86330DD09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Try this one.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2EDD489-0774-3B46-9316-9A0C87B2B3F7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A4F527-0F0D-0153-46C8-F205994A97DA}"/>
              </a:ext>
            </a:extLst>
          </p:cNvPr>
          <p:cNvSpPr txBox="1"/>
          <p:nvPr/>
        </p:nvSpPr>
        <p:spPr>
          <a:xfrm>
            <a:off x="609600" y="5867400"/>
            <a:ext cx="8513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Increase store sales (1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year) $2,750,000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Gross profit on sales is 20%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Program Cost (25 participants) = $425,000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37B2329F-9CBA-7B85-038B-E471AA2A3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009" y="2513140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1.29</a:t>
            </a: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C4C9E0F1-6DC7-64FC-DAA5-6DD52C8E4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656" y="4201106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x 100 = 29%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ED36AB88-5334-16D1-0C3B-4DAE0C2C702A}"/>
              </a:ext>
            </a:extLst>
          </p:cNvPr>
          <p:cNvSpPr/>
          <p:nvPr/>
        </p:nvSpPr>
        <p:spPr>
          <a:xfrm>
            <a:off x="4076937" y="6144371"/>
            <a:ext cx="1295400" cy="381000"/>
          </a:xfrm>
          <a:prstGeom prst="leftArrow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0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56EBBD-7B91-DE41-AD14-8AC090B4DA18}"/>
              </a:ext>
            </a:extLst>
          </p:cNvPr>
          <p:cNvSpPr/>
          <p:nvPr/>
        </p:nvSpPr>
        <p:spPr>
          <a:xfrm>
            <a:off x="469106" y="3752849"/>
            <a:ext cx="11253787" cy="1885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latin typeface="+mj-lt"/>
              </a:rPr>
              <a:t>What can you do to ensure sales training 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latin typeface="+mj-lt"/>
              </a:rPr>
              <a:t>delivers business value?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FB9F1ED-9D05-5A43-A37E-03E916EB4F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BECA9-DAEB-E641-A954-770AD70DF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71616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616">
                  <a:lumMod val="25000"/>
                  <a:lumOff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781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1BA5B678-BF7F-CB4A-AC3E-10944BA694FD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649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B15F9E58-2A47-D54D-99AA-4B6471BC394C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016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B15F9E58-2A47-D54D-99AA-4B6471BC394C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747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C4DFDC54-5CC6-3240-9538-0013ACB7F98E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691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7F7D7878-08A4-B448-96D2-A57EF0A6E1E4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179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1808F-2937-0141-9D0E-9FCB3D4C75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227805"/>
            <a:ext cx="10515600" cy="827088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Guiding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4ABB2-27AC-984F-A6FF-3F1BF4C9CB8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799" y="1054893"/>
            <a:ext cx="11125201" cy="5156994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When conducting a higher-level evaluation, collect data at lower levels.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When planning a higher-level evaluation, the previous level of evaluation is not required to be comprehensive.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When collecting and analyzing data, use only the most credible sources.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When analyzing data, select the most conservative alternative for calculations.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Use at least one method to isolate the effects of a project.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If no improvement data are available for a population or from a speciﬁc source, assume that little or no improvement has occurred. 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Adjust estimates of improvement for potential errors of estimation.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Avoid use of extreme data items and unsupported claims when calculating ROI.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Use only the ﬁrst year of annual beneﬁts in ROI analysis of short-term solutions.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Fully load all costs of a solution, project, or program when analyzing ROI.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Intangible measures are deﬁned as measures that are purposely not converted to monetary values.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Communicate the results of ROI Methodology to all key stakeholders.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4A0206B-1BD8-E249-9FCC-5EA540396107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7592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663;p3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59422D82-41DB-1F48-B72E-090E3F605475}"/>
              </a:ext>
            </a:extLst>
          </p:cNvPr>
          <p:cNvPicPr preferRelativeResize="0"/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DE07D5E-B4EB-C94F-ACD7-31F21AD8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71616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616">
                  <a:lumMod val="25000"/>
                  <a:lumOff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631825"/>
            <a:ext cx="11409368" cy="9509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9F63CE-E64B-F647-998C-8BB95923A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4873" y="1905000"/>
            <a:ext cx="2425290" cy="343260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39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3176DE-B960-974B-88FB-B3C2DCAD75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793" y="491987"/>
            <a:ext cx="2693044" cy="35230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474E3F-93A1-4AAC-8E75-6B2ABA2C1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7698" y="3937280"/>
            <a:ext cx="4091670" cy="230214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046347-5153-AC7A-0783-6F9E088A90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1444465"/>
            <a:ext cx="1417515" cy="176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24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233"/>
          <p:cNvSpPr/>
          <p:nvPr/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233"/>
          <p:cNvSpPr txBox="1"/>
          <p:nvPr/>
        </p:nvSpPr>
        <p:spPr>
          <a:xfrm>
            <a:off x="238915" y="452058"/>
            <a:ext cx="4176464" cy="595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Arial"/>
                <a:cs typeface="Calibri Light" panose="020F0302020204030204" pitchFamily="34" charset="0"/>
                <a:sym typeface="Arial"/>
              </a:rPr>
              <a:t>Characteristics </a:t>
            </a:r>
            <a:b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Arial"/>
                <a:cs typeface="Calibri Light" panose="020F0302020204030204" pitchFamily="34" charset="0"/>
                <a:sym typeface="Arial"/>
              </a:rPr>
            </a:b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Arial"/>
                <a:cs typeface="Calibri Light" panose="020F0302020204030204" pitchFamily="34" charset="0"/>
                <a:sym typeface="Arial"/>
              </a:rPr>
              <a:t>of Investments Suitable for Impact &amp; ROI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ＭＳ Ｐゴシック" pitchFamily="-111" charset="-128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1717" name="Google Shape;1717;p233"/>
          <p:cNvSpPr/>
          <p:nvPr/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18" name="Google Shape;1718;p233"/>
          <p:cNvGrpSpPr/>
          <p:nvPr/>
        </p:nvGrpSpPr>
        <p:grpSpPr>
          <a:xfrm>
            <a:off x="5134791" y="380529"/>
            <a:ext cx="6676219" cy="6096940"/>
            <a:chOff x="0" y="744"/>
            <a:chExt cx="6676219" cy="6096940"/>
          </a:xfrm>
        </p:grpSpPr>
        <p:cxnSp>
          <p:nvCxnSpPr>
            <p:cNvPr id="1719" name="Google Shape;1719;p233"/>
            <p:cNvCxnSpPr/>
            <p:nvPr/>
          </p:nvCxnSpPr>
          <p:spPr>
            <a:xfrm>
              <a:off x="0" y="744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0" name="Google Shape;1720;p233"/>
            <p:cNvSpPr/>
            <p:nvPr/>
          </p:nvSpPr>
          <p:spPr>
            <a:xfrm>
              <a:off x="0" y="744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21" name="Google Shape;1721;p233"/>
            <p:cNvSpPr txBox="1"/>
            <p:nvPr/>
          </p:nvSpPr>
          <p:spPr>
            <a:xfrm>
              <a:off x="0" y="744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Linkage of project to operational goals and issues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22" name="Google Shape;1722;p233"/>
            <p:cNvCxnSpPr/>
            <p:nvPr/>
          </p:nvCxnSpPr>
          <p:spPr>
            <a:xfrm>
              <a:off x="0" y="871736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3" name="Google Shape;1723;p233"/>
            <p:cNvSpPr/>
            <p:nvPr/>
          </p:nvSpPr>
          <p:spPr>
            <a:xfrm>
              <a:off x="0" y="871736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24" name="Google Shape;1724;p233"/>
            <p:cNvSpPr txBox="1"/>
            <p:nvPr/>
          </p:nvSpPr>
          <p:spPr>
            <a:xfrm>
              <a:off x="0" y="871736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Importance of project to strategic objectives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25" name="Google Shape;1725;p233"/>
            <p:cNvCxnSpPr/>
            <p:nvPr/>
          </p:nvCxnSpPr>
          <p:spPr>
            <a:xfrm>
              <a:off x="0" y="1742727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6" name="Google Shape;1726;p233"/>
            <p:cNvSpPr/>
            <p:nvPr/>
          </p:nvSpPr>
          <p:spPr>
            <a:xfrm>
              <a:off x="0" y="1742727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27" name="Google Shape;1727;p233"/>
            <p:cNvSpPr txBox="1"/>
            <p:nvPr/>
          </p:nvSpPr>
          <p:spPr>
            <a:xfrm>
              <a:off x="0" y="1742727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Top executive interest in the evaluation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28" name="Google Shape;1728;p233"/>
            <p:cNvCxnSpPr/>
            <p:nvPr/>
          </p:nvCxnSpPr>
          <p:spPr>
            <a:xfrm>
              <a:off x="0" y="2613719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9" name="Google Shape;1729;p233"/>
            <p:cNvSpPr/>
            <p:nvPr/>
          </p:nvSpPr>
          <p:spPr>
            <a:xfrm>
              <a:off x="0" y="2613719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0" name="Google Shape;1730;p233"/>
            <p:cNvSpPr txBox="1"/>
            <p:nvPr/>
          </p:nvSpPr>
          <p:spPr>
            <a:xfrm>
              <a:off x="0" y="2613719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Cost of the project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31" name="Google Shape;1731;p233"/>
            <p:cNvCxnSpPr/>
            <p:nvPr/>
          </p:nvCxnSpPr>
          <p:spPr>
            <a:xfrm>
              <a:off x="0" y="3484710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32" name="Google Shape;1732;p233"/>
            <p:cNvSpPr/>
            <p:nvPr/>
          </p:nvSpPr>
          <p:spPr>
            <a:xfrm>
              <a:off x="0" y="3484710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3" name="Google Shape;1733;p233"/>
            <p:cNvSpPr txBox="1"/>
            <p:nvPr/>
          </p:nvSpPr>
          <p:spPr>
            <a:xfrm>
              <a:off x="0" y="3484710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Visibility of the project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34" name="Google Shape;1734;p233"/>
            <p:cNvCxnSpPr/>
            <p:nvPr/>
          </p:nvCxnSpPr>
          <p:spPr>
            <a:xfrm>
              <a:off x="0" y="4355702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35" name="Google Shape;1735;p233"/>
            <p:cNvSpPr/>
            <p:nvPr/>
          </p:nvSpPr>
          <p:spPr>
            <a:xfrm>
              <a:off x="0" y="4355702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6" name="Google Shape;1736;p233"/>
            <p:cNvSpPr txBox="1"/>
            <p:nvPr/>
          </p:nvSpPr>
          <p:spPr>
            <a:xfrm>
              <a:off x="0" y="4355702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Size of target audience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37" name="Google Shape;1737;p233"/>
            <p:cNvCxnSpPr/>
            <p:nvPr/>
          </p:nvCxnSpPr>
          <p:spPr>
            <a:xfrm>
              <a:off x="0" y="5226693"/>
              <a:ext cx="6676219" cy="0"/>
            </a:xfrm>
            <a:prstGeom prst="straightConnector1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38" name="Google Shape;1738;p233"/>
            <p:cNvSpPr/>
            <p:nvPr/>
          </p:nvSpPr>
          <p:spPr>
            <a:xfrm>
              <a:off x="0" y="5226693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39" name="Google Shape;1739;p233"/>
            <p:cNvSpPr txBox="1"/>
            <p:nvPr/>
          </p:nvSpPr>
          <p:spPr>
            <a:xfrm>
              <a:off x="0" y="5226693"/>
              <a:ext cx="6676219" cy="870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Investment of time required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740" name="Google Shape;1740;p233"/>
          <p:cNvSpPr txBox="1">
            <a:spLocks noGrp="1"/>
          </p:cNvSpPr>
          <p:nvPr>
            <p:ph type="sldNum" idx="12"/>
          </p:nvPr>
        </p:nvSpPr>
        <p:spPr>
          <a:xfrm>
            <a:off x="9448800" y="6477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20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0401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94469A-3941-3E48-8A8F-AD889A5D30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239139B7-6465-AA42-95F3-87DB0890E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685800"/>
            <a:ext cx="6705600" cy="19654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dirty="0">
                <a:solidFill>
                  <a:srgbClr val="FFFFFF"/>
                </a:solidFill>
              </a:rPr>
              <a:t>Case Study: </a:t>
            </a:r>
            <a:br>
              <a:rPr lang="en-US" sz="6000" b="1" dirty="0">
                <a:solidFill>
                  <a:srgbClr val="FFFFFF"/>
                </a:solidFill>
              </a:rPr>
            </a:br>
            <a:r>
              <a:rPr lang="en-US" sz="6000" b="1" dirty="0">
                <a:solidFill>
                  <a:srgbClr val="FFFFFF"/>
                </a:solidFill>
              </a:rPr>
              <a:t>Retail Merchandise</a:t>
            </a:r>
          </a:p>
        </p:txBody>
      </p:sp>
    </p:spTree>
    <p:extLst>
      <p:ext uri="{BB962C8B-B14F-4D97-AF65-F5344CB8AC3E}">
        <p14:creationId xmlns:p14="http://schemas.microsoft.com/office/powerpoint/2010/main" val="403115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800E32-9DBD-8AD9-C790-3A6EA5E7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9435"/>
            <a:ext cx="5334197" cy="609599"/>
          </a:xfrm>
        </p:spPr>
        <p:txBody>
          <a:bodyPr anchor="t">
            <a:normAutofit fontScale="90000"/>
          </a:bodyPr>
          <a:lstStyle/>
          <a:p>
            <a:r>
              <a:rPr lang="en-US" sz="4000" b="1" dirty="0"/>
              <a:t>Start with 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44D8D-A40A-BFE8-A269-61D784BC3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81200"/>
            <a:ext cx="6629197" cy="3769835"/>
          </a:xfrm>
        </p:spPr>
        <p:txBody>
          <a:bodyPr anchor="ctr">
            <a:noAutofit/>
          </a:bodyPr>
          <a:lstStyle/>
          <a:p>
            <a:r>
              <a:rPr lang="en-US" sz="2000" dirty="0"/>
              <a:t>Large National chain of </a:t>
            </a:r>
            <a:r>
              <a:rPr lang="en-US" sz="2000" b="1" dirty="0"/>
              <a:t>420 stores </a:t>
            </a:r>
            <a:r>
              <a:rPr lang="en-US" sz="2000" dirty="0"/>
              <a:t>located in most major US markets.</a:t>
            </a:r>
          </a:p>
          <a:p>
            <a:r>
              <a:rPr lang="en-US" sz="2000" dirty="0"/>
              <a:t>Sells small household items, gifts of all types, electronics, and jewelry as well as personal accessories.</a:t>
            </a:r>
          </a:p>
          <a:p>
            <a:r>
              <a:rPr lang="en-US" sz="2000" dirty="0"/>
              <a:t>Executives have been concerned about the </a:t>
            </a:r>
            <a:r>
              <a:rPr lang="en-US" sz="2000" b="1" dirty="0"/>
              <a:t>slow sales growth </a:t>
            </a:r>
            <a:r>
              <a:rPr lang="en-US" sz="2000" dirty="0"/>
              <a:t>and were </a:t>
            </a:r>
            <a:r>
              <a:rPr lang="en-US" sz="2000" b="1" dirty="0"/>
              <a:t>experimenting</a:t>
            </a:r>
            <a:r>
              <a:rPr lang="en-US" sz="2000" dirty="0"/>
              <a:t> with several programs to boost sales.</a:t>
            </a:r>
          </a:p>
          <a:p>
            <a:r>
              <a:rPr lang="en-US" sz="2000" dirty="0"/>
              <a:t>One concern focused on interaction with customers. Sales associates were not actively involved in the sales process, usually waiting for a customer to make a purchasing decision and then proceed with processing the sale.</a:t>
            </a:r>
          </a:p>
          <a:p>
            <a:r>
              <a:rPr lang="en-US" sz="2000" dirty="0"/>
              <a:t>Analysis, by store managers, revealed that the use of </a:t>
            </a:r>
            <a:r>
              <a:rPr lang="en-US" sz="2000" b="1" dirty="0"/>
              <a:t>very simple techniques</a:t>
            </a:r>
            <a:r>
              <a:rPr lang="en-US" sz="2000" dirty="0"/>
              <a:t> to probe and guide the customer to a purchase should boost sales.</a:t>
            </a:r>
          </a:p>
          <a:p>
            <a:r>
              <a:rPr lang="en-US" sz="2000" dirty="0"/>
              <a:t>Senior executives asked learning and development to </a:t>
            </a:r>
            <a:r>
              <a:rPr lang="en-US" sz="2000" b="1" dirty="0"/>
              <a:t>experiment</a:t>
            </a:r>
            <a:r>
              <a:rPr lang="en-US" sz="2000" dirty="0"/>
              <a:t> with a </a:t>
            </a:r>
            <a:r>
              <a:rPr lang="en-US" sz="2000" b="1" dirty="0"/>
              <a:t>very simple </a:t>
            </a:r>
            <a:r>
              <a:rPr lang="en-US" sz="2000" dirty="0"/>
              <a:t>customer interactive skills program for a small group of sales associates. Vendor-produce preferred to </a:t>
            </a:r>
            <a:r>
              <a:rPr lang="en-US" sz="2000" b="1" dirty="0"/>
              <a:t>avoid the cost </a:t>
            </a:r>
            <a:r>
              <a:rPr lang="en-US" sz="2000" dirty="0"/>
              <a:t>of development.</a:t>
            </a:r>
          </a:p>
        </p:txBody>
      </p:sp>
      <p:pic>
        <p:nvPicPr>
          <p:cNvPr id="8" name="Picture 7" descr="Many question marks on black background">
            <a:extLst>
              <a:ext uri="{FF2B5EF4-FFF2-40B4-BE49-F238E27FC236}">
                <a16:creationId xmlns:a16="http://schemas.microsoft.com/office/drawing/2014/main" id="{32BBF355-FE0C-74AB-6A7A-ABA66B3582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9" r="-1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C9FD8-9B87-3EC3-9C9C-ACE8E2E00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7869" y="6356350"/>
            <a:ext cx="17684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A007396-4EF8-4446-A4A3-FA7862915E1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266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61800" y="762001"/>
            <a:ext cx="5334197" cy="1708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4000" b="1" i="0" u="none" strike="noStrike" cap="none" spc="-15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Make it Feasible</a:t>
            </a:r>
          </a:p>
        </p:txBody>
      </p:sp>
      <p:sp>
        <p:nvSpPr>
          <p:cNvPr id="16386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609600" y="1828800"/>
            <a:ext cx="5450537" cy="3962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Title: Interactive Selling Skills</a:t>
            </a:r>
          </a:p>
          <a:p>
            <a:r>
              <a:rPr lang="en-US" dirty="0"/>
              <a:t>Target Group: Sales Associates in Electronics</a:t>
            </a:r>
          </a:p>
          <a:p>
            <a:r>
              <a:rPr lang="en-US" dirty="0"/>
              <a:t>Vendor Produced and Delivered</a:t>
            </a:r>
          </a:p>
          <a:p>
            <a:r>
              <a:rPr lang="en-US" dirty="0"/>
              <a:t>3 Days</a:t>
            </a:r>
          </a:p>
          <a:p>
            <a:pPr marL="457200" lvl="1" indent="0">
              <a:buNone/>
            </a:pPr>
            <a:r>
              <a:rPr lang="en-US" dirty="0"/>
              <a:t>(2 Days Plus 1 Day)</a:t>
            </a:r>
          </a:p>
          <a:p>
            <a:r>
              <a:rPr lang="en-US" dirty="0"/>
              <a:t>Significant Use of Skill Practices</a:t>
            </a:r>
          </a:p>
          <a:p>
            <a:r>
              <a:rPr lang="en-US" dirty="0"/>
              <a:t>3 Groups Trained </a:t>
            </a:r>
          </a:p>
          <a:p>
            <a:pPr marL="457200" lvl="1" indent="0">
              <a:buNone/>
            </a:pPr>
            <a:r>
              <a:rPr lang="en-US" dirty="0"/>
              <a:t>(48 Participants from 3 Stores)</a:t>
            </a:r>
          </a:p>
        </p:txBody>
      </p:sp>
      <p:pic>
        <p:nvPicPr>
          <p:cNvPr id="16388" name="Picture 16387" descr="Calendar on table">
            <a:extLst>
              <a:ext uri="{FF2B5EF4-FFF2-40B4-BE49-F238E27FC236}">
                <a16:creationId xmlns:a16="http://schemas.microsoft.com/office/drawing/2014/main" id="{EAB3A9DF-5DA8-F164-AFC1-F4E9C0DFC1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98" r="41165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4374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FA4082-5986-DAE6-8DB3-18D4A21D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000" b="1" dirty="0"/>
              <a:t>Expect</a:t>
            </a:r>
            <a:r>
              <a:rPr lang="en-US" b="1" dirty="0"/>
              <a:t> Success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1FECF3-E20A-FF02-EE41-A44927C35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AE2142-0BDF-9476-342B-C87AE4A43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689524"/>
              </p:ext>
            </p:extLst>
          </p:nvPr>
        </p:nvGraphicFramePr>
        <p:xfrm>
          <a:off x="685800" y="1143000"/>
          <a:ext cx="10972800" cy="546514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666999">
                  <a:extLst>
                    <a:ext uri="{9D8B030D-6E8A-4147-A177-3AD203B41FA5}">
                      <a16:colId xmlns:a16="http://schemas.microsoft.com/office/drawing/2014/main" val="269474212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3954504194"/>
                    </a:ext>
                  </a:extLst>
                </a:gridCol>
                <a:gridCol w="5029201">
                  <a:extLst>
                    <a:ext uri="{9D8B030D-6E8A-4147-A177-3AD203B41FA5}">
                      <a16:colId xmlns:a16="http://schemas.microsoft.com/office/drawing/2014/main" val="2245858043"/>
                    </a:ext>
                  </a:extLst>
                </a:gridCol>
              </a:tblGrid>
              <a:tr h="5199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Levels of Objectives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Broad Objective</a:t>
                      </a: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Measures</a:t>
                      </a: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885400"/>
                  </a:ext>
                </a:extLst>
              </a:tr>
              <a:tr h="10445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1 Reaction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Positive reaction </a:t>
                      </a:r>
                    </a:p>
                    <a:p>
                      <a:pPr marL="285750" marR="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Recommended improvements</a:t>
                      </a:r>
                    </a:p>
                    <a:p>
                      <a:pPr marL="285750" marR="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Acton items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Average rating of at least 4.0 on a 5.0 scale on quality, usefulness, and achievement</a:t>
                      </a:r>
                    </a:p>
                    <a:p>
                      <a:pPr marL="342900" marR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100% submission of planned action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3786735"/>
                  </a:ext>
                </a:extLst>
              </a:tr>
              <a:tr h="7833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2 Learning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Acquisition of skills</a:t>
                      </a: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of skills</a:t>
                      </a:r>
                      <a:endParaRPr lang="en-US" sz="1800" u="none" strike="noStrike" cap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Through role play scenarios, demonstration of appropriate selection and all five sales skills and customer influence steps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2968820"/>
                  </a:ext>
                </a:extLst>
              </a:tr>
              <a:tr h="17762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3 Application 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skills</a:t>
                      </a:r>
                    </a:p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 of skill use</a:t>
                      </a:r>
                    </a:p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barriers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 of participants report use of skills</a:t>
                      </a:r>
                    </a:p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 of participants report skills used with every customer</a:t>
                      </a:r>
                    </a:p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Reported barriers to customer interaction and closing of sales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7874361"/>
                  </a:ext>
                </a:extLst>
              </a:tr>
              <a:tr h="467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Leve 4 Business Impact</a:t>
                      </a: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Sales increase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Weekly sales per sales person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4079064"/>
                  </a:ext>
                </a:extLst>
              </a:tr>
              <a:tr h="7806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Level 5 ROI</a:t>
                      </a: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en-US" sz="18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ROI of 25%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lang="en-US" sz="1800" u="none" strike="noStrike" cap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7309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251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B15F9E58-2A47-D54D-99AA-4B6471BC394C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941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B15F9E58-2A47-D54D-99AA-4B6471BC394C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522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88D4E4-2B20-3D48-A8C7-4F018E70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8"/>
            <a:ext cx="3494362" cy="4930246"/>
          </a:xfrm>
          <a:solidFill>
            <a:srgbClr val="820E2E"/>
          </a:solidFill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Selecting Data Collection Methods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A311A9-7E47-1B44-BE05-A722E052D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8200" y="762000"/>
            <a:ext cx="7086600" cy="5405025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required for participants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required for participant’s supervisor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Costs of method</a:t>
            </a:r>
          </a:p>
          <a:p>
            <a:pPr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Amount of disruption of normal activities 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Utility</a:t>
            </a:r>
          </a:p>
          <a:p>
            <a:pPr>
              <a:buClr>
                <a:srgbClr val="820E2E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Culture / Philosophy 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D5B9FEB-23FF-9A4E-886D-DEFC697F5447}"/>
              </a:ext>
            </a:extLst>
          </p:cNvPr>
          <p:cNvSpPr txBox="1">
            <a:spLocks/>
          </p:cNvSpPr>
          <p:nvPr/>
        </p:nvSpPr>
        <p:spPr>
          <a:xfrm>
            <a:off x="593504" y="959735"/>
            <a:ext cx="11294491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61970">
              <a:spcBef>
                <a:spcPts val="833"/>
              </a:spcBef>
              <a:defRPr/>
            </a:pPr>
            <a:endParaRPr lang="en-US" sz="4000" dirty="0">
              <a:solidFill>
                <a:srgbClr val="820E2E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C6E2E-2CF7-4290-A0F4-38039F7A3E4C}"/>
              </a:ext>
            </a:extLst>
          </p:cNvPr>
          <p:cNvSpPr txBox="1"/>
          <p:nvPr/>
        </p:nvSpPr>
        <p:spPr>
          <a:xfrm>
            <a:off x="1" y="6534414"/>
            <a:ext cx="237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99">
              <a:defRPr/>
            </a:pPr>
            <a:r>
              <a:rPr lang="en-US" sz="1200" dirty="0">
                <a:solidFill>
                  <a:srgbClr val="000000"/>
                </a:solidFill>
                <a:latin typeface="Calibri" charset="0"/>
                <a:ea typeface="+mn-ea"/>
              </a:rPr>
              <a:t>Workbook Page 4-10</a:t>
            </a:r>
          </a:p>
        </p:txBody>
      </p:sp>
    </p:spTree>
    <p:extLst>
      <p:ext uri="{BB962C8B-B14F-4D97-AF65-F5344CB8AC3E}">
        <p14:creationId xmlns:p14="http://schemas.microsoft.com/office/powerpoint/2010/main" val="584860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6" name="Google Shape;1756;p29"/>
          <p:cNvGraphicFramePr/>
          <p:nvPr>
            <p:extLst>
              <p:ext uri="{D42A27DB-BD31-4B8C-83A1-F6EECF244321}">
                <p14:modId xmlns:p14="http://schemas.microsoft.com/office/powerpoint/2010/main" val="1200566493"/>
              </p:ext>
            </p:extLst>
          </p:nvPr>
        </p:nvGraphicFramePr>
        <p:xfrm>
          <a:off x="666750" y="1284602"/>
          <a:ext cx="11017250" cy="50250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592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3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91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65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Method 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Level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                                         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1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2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3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4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Surveys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Questionnaires	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Observation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Interviews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Focus Groups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Tests/Quizzes	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Demonstrations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Simulations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Action planning/improvement plans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Performance contracting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6544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b="0" i="0" u="none" strike="noStrike" cap="none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Performance monitoring</a:t>
                      </a:r>
                      <a:endParaRPr sz="2000" b="0" i="0" u="none" strike="noStrike" cap="none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 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latin typeface="+mn-lt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✔</a:t>
                      </a:r>
                      <a:endParaRPr sz="2000" b="0" i="0" u="none" strike="noStrike" cap="none" dirty="0">
                        <a:latin typeface="+mn-lt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C4A25B4A-ABD4-999E-74CE-650151664340}"/>
              </a:ext>
            </a:extLst>
          </p:cNvPr>
          <p:cNvSpPr txBox="1">
            <a:spLocks/>
          </p:cNvSpPr>
          <p:nvPr/>
        </p:nvSpPr>
        <p:spPr>
          <a:xfrm>
            <a:off x="666750" y="457200"/>
            <a:ext cx="10515600" cy="6600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Collect Data During and After the Program</a:t>
            </a:r>
          </a:p>
        </p:txBody>
      </p:sp>
      <p:sp>
        <p:nvSpPr>
          <p:cNvPr id="6" name="Google Shape;1328;p14">
            <a:extLst>
              <a:ext uri="{FF2B5EF4-FFF2-40B4-BE49-F238E27FC236}">
                <a16:creationId xmlns:a16="http://schemas.microsoft.com/office/drawing/2014/main" id="{BF708AB7-4AFB-EC49-AB57-44BBCCDD9F28}"/>
              </a:ext>
            </a:extLst>
          </p:cNvPr>
          <p:cNvSpPr txBox="1"/>
          <p:nvPr/>
        </p:nvSpPr>
        <p:spPr>
          <a:xfrm>
            <a:off x="9448800" y="64770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fld id="{00000000-1234-1234-1234-123412341234}" type="slidenum">
              <a:rPr lang="en-US" sz="1200">
                <a:solidFill>
                  <a:srgbClr val="7F7F7F"/>
                </a:solidFill>
                <a:latin typeface="Verdana"/>
                <a:ea typeface="Verdana"/>
                <a:sym typeface="Calibri"/>
              </a:rPr>
              <a:pPr algn="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t>28</a:t>
            </a:fld>
            <a:endParaRPr sz="1200" dirty="0">
              <a:solidFill>
                <a:srgbClr val="7F7F7F"/>
              </a:solidFill>
              <a:latin typeface="Verdana"/>
              <a:ea typeface="Verdana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90639-444C-A08C-8D82-A26649D9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518"/>
            <a:ext cx="10912643" cy="1640137"/>
          </a:xfrm>
        </p:spPr>
        <p:txBody>
          <a:bodyPr>
            <a:normAutofit/>
          </a:bodyPr>
          <a:lstStyle/>
          <a:p>
            <a:r>
              <a:rPr lang="en-US" sz="4000" b="1" dirty="0"/>
              <a:t>Poll: How would you collect the Level 3 data for the Retail Merchandise case study? </a:t>
            </a:r>
            <a:r>
              <a:rPr lang="en-US" sz="1400" b="1" dirty="0"/>
              <a:t>(Select all that apply.)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482B7-BE9F-BEC9-8D5C-530F10E1A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05000"/>
            <a:ext cx="3312695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Questionnaire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Observation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Interviews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Focus groups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Demonstrations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Action plans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Other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5CEAD-2422-F794-0724-2E7399044B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 descr="Infinite question marks in 3D rendering">
            <a:extLst>
              <a:ext uri="{FF2B5EF4-FFF2-40B4-BE49-F238E27FC236}">
                <a16:creationId xmlns:a16="http://schemas.microsoft.com/office/drawing/2014/main" id="{4092DA1C-BFC7-540E-0C08-452ED8AF0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356" y="2122655"/>
            <a:ext cx="4587039" cy="305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6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18507AB-E5AE-8045-B21C-E5F3DE5D5D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844" y="25400"/>
            <a:ext cx="12213824" cy="68702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1BBF93-58FD-244E-92E2-B4007043A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02" y="640081"/>
            <a:ext cx="6689336" cy="77907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cs typeface="Calibri" panose="020F0502020204030204" pitchFamily="34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7DD76-EB5C-C941-AF0A-183500B9A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02" y="1420923"/>
            <a:ext cx="6689336" cy="38100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/>
              <a:t>After attending this session, participants should be able to: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Identify the five levels of outcomes from any sales training program.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Describe what ROI is and what it is not.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Calculate the ROI for a sales training program.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975A241-2621-D449-A567-6B7AF5896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71616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616">
                  <a:lumMod val="25000"/>
                  <a:lumOff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009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5CEAD-2422-F794-0724-2E7399044B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Picture 5" descr="Infinite question marks in 3D rendering">
            <a:extLst>
              <a:ext uri="{FF2B5EF4-FFF2-40B4-BE49-F238E27FC236}">
                <a16:creationId xmlns:a16="http://schemas.microsoft.com/office/drawing/2014/main" id="{4092DA1C-BFC7-540E-0C08-452ED8AF0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356" y="2122655"/>
            <a:ext cx="4587039" cy="30580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694324-6121-E601-7E11-96BE4633B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518"/>
            <a:ext cx="10912643" cy="1640137"/>
          </a:xfrm>
        </p:spPr>
        <p:txBody>
          <a:bodyPr>
            <a:normAutofit/>
          </a:bodyPr>
          <a:lstStyle/>
          <a:p>
            <a:r>
              <a:rPr lang="en-US" sz="4000" b="1" dirty="0"/>
              <a:t>Poll: How would you collect the Level 4 data for the Retail Merchandise case study? </a:t>
            </a:r>
            <a:r>
              <a:rPr lang="en-US" sz="1400" b="1" dirty="0"/>
              <a:t>(Select all that apply.)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23523DD-B1CA-8690-5733-57D6308493DA}"/>
              </a:ext>
            </a:extLst>
          </p:cNvPr>
          <p:cNvSpPr txBox="1">
            <a:spLocks/>
          </p:cNvSpPr>
          <p:nvPr/>
        </p:nvSpPr>
        <p:spPr>
          <a:xfrm>
            <a:off x="1524000" y="1905000"/>
            <a:ext cx="33126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Questionnaire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Observation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Interviews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Focus groups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Demonstrations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Action plans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/>
              <a:t>Other</a:t>
            </a:r>
          </a:p>
          <a:p>
            <a:pPr fontAlgn="auto">
              <a:spcAft>
                <a:spcPts val="0"/>
              </a:spcAft>
            </a:pPr>
            <a:endParaRPr lang="en-US"/>
          </a:p>
          <a:p>
            <a:pPr fontAlgn="auto">
              <a:spcAft>
                <a:spcPts val="0"/>
              </a:spcAft>
            </a:pPr>
            <a:endParaRPr lang="en-US"/>
          </a:p>
          <a:p>
            <a:pPr fontAlgn="auto">
              <a:spcAft>
                <a:spcPts val="0"/>
              </a:spcAft>
            </a:pPr>
            <a:endParaRPr lang="en-US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61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84583" y="5693295"/>
            <a:ext cx="4021996" cy="3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defTabSz="914099">
              <a:tabLst>
                <a:tab pos="914363" algn="l"/>
                <a:tab pos="4114635" algn="ctr"/>
                <a:tab pos="5943362" algn="r"/>
              </a:tabLst>
              <a:defRPr/>
            </a:pPr>
            <a:r>
              <a:rPr lang="en-US" sz="1750" dirty="0">
                <a:solidFill>
                  <a:srgbClr val="000000">
                    <a:lumMod val="85000"/>
                    <a:lumOff val="15000"/>
                  </a:srgbClr>
                </a:solidFill>
                <a:latin typeface="Calibri" charset="0"/>
                <a:ea typeface="+mn-ea"/>
                <a:cs typeface="Arial" pitchFamily="34" charset="0"/>
              </a:rPr>
              <a:t>*Survey of Users, N = 246</a:t>
            </a:r>
            <a:endParaRPr lang="en-US" sz="1750" dirty="0">
              <a:solidFill>
                <a:srgbClr val="000000">
                  <a:lumMod val="85000"/>
                  <a:lumOff val="15000"/>
                </a:srgbClr>
              </a:solidFill>
              <a:latin typeface="Calibri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334A11-9D33-4CC1-A596-80A69D78CBD2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99">
              <a:defRPr/>
            </a:pPr>
            <a:endParaRPr lang="en-US" sz="2100">
              <a:solidFill>
                <a:srgbClr val="820E2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FF9898A2-03DF-914B-940B-0349F79670E6}"/>
              </a:ext>
            </a:extLst>
          </p:cNvPr>
          <p:cNvGraphicFramePr>
            <a:graphicFrameLocks/>
          </p:cNvGraphicFramePr>
          <p:nvPr/>
        </p:nvGraphicFramePr>
        <p:xfrm>
          <a:off x="264160" y="1449343"/>
          <a:ext cx="1134325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FE9D7C9-5403-4BF1-A7B4-D28F8B565DEA}"/>
              </a:ext>
            </a:extLst>
          </p:cNvPr>
          <p:cNvSpPr txBox="1">
            <a:spLocks/>
          </p:cNvSpPr>
          <p:nvPr/>
        </p:nvSpPr>
        <p:spPr>
          <a:xfrm>
            <a:off x="677989" y="714880"/>
            <a:ext cx="10515600" cy="68487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099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Data Collection Methods</a:t>
            </a:r>
          </a:p>
        </p:txBody>
      </p:sp>
    </p:spTree>
    <p:extLst>
      <p:ext uri="{BB962C8B-B14F-4D97-AF65-F5344CB8AC3E}">
        <p14:creationId xmlns:p14="http://schemas.microsoft.com/office/powerpoint/2010/main" val="4124447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2B3A044D-C4EB-EA4B-96A2-54B4C7777D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67" r="1485"/>
          <a:stretch/>
        </p:blipFill>
        <p:spPr>
          <a:xfrm>
            <a:off x="614688" y="1875221"/>
            <a:ext cx="5349422" cy="3708098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B42D3D-D422-BD41-B933-4AB908C0328A}"/>
              </a:ext>
            </a:extLst>
          </p:cNvPr>
          <p:cNvSpPr txBox="1">
            <a:spLocks/>
          </p:cNvSpPr>
          <p:nvPr/>
        </p:nvSpPr>
        <p:spPr>
          <a:xfrm>
            <a:off x="6096000" y="795380"/>
            <a:ext cx="5542976" cy="877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6197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Sources of Information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6AEFAC31-6ED1-AE42-91CF-42BDDA4B07C6}"/>
              </a:ext>
            </a:extLst>
          </p:cNvPr>
          <p:cNvSpPr txBox="1">
            <a:spLocks/>
          </p:cNvSpPr>
          <p:nvPr/>
        </p:nvSpPr>
        <p:spPr>
          <a:xfrm>
            <a:off x="6445416" y="1875221"/>
            <a:ext cx="4844143" cy="4639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Participants</a:t>
            </a:r>
          </a:p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Supervisors of participants</a:t>
            </a:r>
          </a:p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Direct reports of participants</a:t>
            </a:r>
          </a:p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Peer group</a:t>
            </a:r>
          </a:p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Internal staff</a:t>
            </a:r>
          </a:p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External group</a:t>
            </a:r>
          </a:p>
          <a:p>
            <a:pPr marL="190492" indent="-190492" defTabSz="761970">
              <a:spcBef>
                <a:spcPts val="833"/>
              </a:spcBef>
              <a:buClr>
                <a:srgbClr val="820E2E"/>
              </a:buClr>
              <a:defRPr/>
            </a:pPr>
            <a:r>
              <a:rPr lang="en-US" sz="2750" dirty="0">
                <a:solidFill>
                  <a:srgbClr val="000000"/>
                </a:solidFill>
                <a:cs typeface="Arial" panose="020B0604020202020204" pitchFamily="34" charset="0"/>
              </a:rPr>
              <a:t>Organizational performance records</a:t>
            </a:r>
          </a:p>
        </p:txBody>
      </p:sp>
    </p:spTree>
    <p:extLst>
      <p:ext uri="{BB962C8B-B14F-4D97-AF65-F5344CB8AC3E}">
        <p14:creationId xmlns:p14="http://schemas.microsoft.com/office/powerpoint/2010/main" val="3414686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A311A9-7E47-1B44-BE05-A722E052D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54059" y="1783596"/>
            <a:ext cx="4426857" cy="4279024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lvl="0">
              <a:buClr>
                <a:srgbClr val="820E2E"/>
              </a:buClr>
            </a:pPr>
            <a:r>
              <a:rPr lang="en-US" dirty="0">
                <a:cs typeface="Arial" panose="020B0604020202020204" pitchFamily="34" charset="0"/>
              </a:rPr>
              <a:t>Availability of Data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cs typeface="Arial" panose="020B0604020202020204" pitchFamily="34" charset="0"/>
              </a:rPr>
              <a:t>Ideal Time for Application </a:t>
            </a:r>
            <a:br>
              <a:rPr lang="en-US" dirty="0">
                <a:cs typeface="Arial" panose="020B0604020202020204" pitchFamily="34" charset="0"/>
              </a:rPr>
            </a:br>
            <a:r>
              <a:rPr lang="en-US" dirty="0">
                <a:cs typeface="Arial" panose="020B0604020202020204" pitchFamily="34" charset="0"/>
              </a:rPr>
              <a:t>(Level 3)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cs typeface="Arial" panose="020B0604020202020204" pitchFamily="34" charset="0"/>
              </a:rPr>
              <a:t>Ideal Time for Business Impact (Level 4)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cs typeface="Arial" panose="020B0604020202020204" pitchFamily="34" charset="0"/>
              </a:rPr>
              <a:t>Convenience of Collection</a:t>
            </a:r>
          </a:p>
          <a:p>
            <a:pPr lvl="0">
              <a:buClr>
                <a:srgbClr val="820E2E"/>
              </a:buClr>
            </a:pPr>
            <a:r>
              <a:rPr lang="en-US" dirty="0">
                <a:cs typeface="Arial" panose="020B0604020202020204" pitchFamily="34" charset="0"/>
              </a:rPr>
              <a:t>Constraints on Collection</a:t>
            </a:r>
          </a:p>
        </p:txBody>
      </p:sp>
      <p:pic>
        <p:nvPicPr>
          <p:cNvPr id="13" name="Picture 12" descr="A bunch of items that are on display&#10;&#10;Description automatically generated">
            <a:extLst>
              <a:ext uri="{FF2B5EF4-FFF2-40B4-BE49-F238E27FC236}">
                <a16:creationId xmlns:a16="http://schemas.microsoft.com/office/drawing/2014/main" id="{5AF317D9-19ED-762A-A5D9-E935C3E037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9" y="1875221"/>
            <a:ext cx="5349422" cy="3708098"/>
          </a:xfrm>
          <a:prstGeom prst="rect">
            <a:avLst/>
          </a:prstGeom>
        </p:spPr>
      </p:pic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02D6D0-4944-BF26-CB62-A6F756BD3BD1}"/>
              </a:ext>
            </a:extLst>
          </p:cNvPr>
          <p:cNvSpPr txBox="1">
            <a:spLocks/>
          </p:cNvSpPr>
          <p:nvPr/>
        </p:nvSpPr>
        <p:spPr>
          <a:xfrm>
            <a:off x="6096000" y="795380"/>
            <a:ext cx="5542976" cy="877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6197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Timing of Follow-up</a:t>
            </a:r>
          </a:p>
        </p:txBody>
      </p:sp>
    </p:spTree>
    <p:extLst>
      <p:ext uri="{BB962C8B-B14F-4D97-AF65-F5344CB8AC3E}">
        <p14:creationId xmlns:p14="http://schemas.microsoft.com/office/powerpoint/2010/main" val="214180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85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sz="4000" b="1" spc="-151" dirty="0">
                <a:latin typeface="+mj-lt"/>
                <a:cs typeface="Roboto Light"/>
              </a:rPr>
              <a:t>ROI Analysis Profile</a:t>
            </a:r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5613B13E-8497-41A7-AAA6-713AAEDE4BE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65676914"/>
              </p:ext>
            </p:extLst>
          </p:nvPr>
        </p:nvGraphicFramePr>
        <p:xfrm>
          <a:off x="1447800" y="1328738"/>
          <a:ext cx="10744200" cy="525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694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C4DFDC54-5CC6-3240-9538-0013ACB7F98E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4147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9" name="Google Shape;1799;p32"/>
          <p:cNvGraphicFramePr/>
          <p:nvPr>
            <p:extLst>
              <p:ext uri="{D42A27DB-BD31-4B8C-83A1-F6EECF244321}">
                <p14:modId xmlns:p14="http://schemas.microsoft.com/office/powerpoint/2010/main" val="4090112388"/>
              </p:ext>
            </p:extLst>
          </p:nvPr>
        </p:nvGraphicFramePr>
        <p:xfrm>
          <a:off x="666750" y="1587500"/>
          <a:ext cx="11017250" cy="4209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00" name="Google Shape;1800;p32"/>
          <p:cNvSpPr/>
          <p:nvPr/>
        </p:nvSpPr>
        <p:spPr>
          <a:xfrm>
            <a:off x="609600" y="6049855"/>
            <a:ext cx="40219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en-US" dirty="0">
                <a:solidFill>
                  <a:srgbClr val="262626"/>
                </a:solidFill>
                <a:latin typeface="+mn-lt"/>
                <a:ea typeface="Verdana"/>
                <a:cs typeface="Verdana"/>
                <a:sym typeface="Verdana"/>
              </a:rPr>
              <a:t>*Sample of selected users n = 246</a:t>
            </a:r>
            <a:endParaRPr dirty="0">
              <a:solidFill>
                <a:srgbClr val="262626"/>
              </a:solidFill>
              <a:latin typeface="+mn-lt"/>
              <a:ea typeface="Verdana"/>
              <a:cs typeface="Verdana"/>
              <a:sym typeface="Verdana"/>
            </a:endParaRPr>
          </a:p>
        </p:txBody>
      </p:sp>
      <p:sp>
        <p:nvSpPr>
          <p:cNvPr id="7" name="Google Shape;1328;p14">
            <a:extLst>
              <a:ext uri="{FF2B5EF4-FFF2-40B4-BE49-F238E27FC236}">
                <a16:creationId xmlns:a16="http://schemas.microsoft.com/office/drawing/2014/main" id="{DFD3F6D1-02F3-8947-A94D-84B8B51D11C2}"/>
              </a:ext>
            </a:extLst>
          </p:cNvPr>
          <p:cNvSpPr txBox="1"/>
          <p:nvPr/>
        </p:nvSpPr>
        <p:spPr>
          <a:xfrm>
            <a:off x="9448800" y="64770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fld id="{00000000-1234-1234-1234-123412341234}" type="slidenum">
              <a:rPr lang="en-US" sz="1200">
                <a:solidFill>
                  <a:srgbClr val="7F7F7F"/>
                </a:solidFill>
                <a:latin typeface="Verdana"/>
                <a:ea typeface="Verdana"/>
                <a:sym typeface="Calibri"/>
              </a:rPr>
              <a:pPr algn="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t>36</a:t>
            </a:fld>
            <a:endParaRPr sz="1200" dirty="0">
              <a:solidFill>
                <a:srgbClr val="7F7F7F"/>
              </a:solidFill>
              <a:latin typeface="Verdana"/>
              <a:ea typeface="Verdana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AAC0F-74F8-511E-9833-6ABA51C2645A}"/>
              </a:ext>
            </a:extLst>
          </p:cNvPr>
          <p:cNvSpPr txBox="1">
            <a:spLocks/>
          </p:cNvSpPr>
          <p:nvPr/>
        </p:nvSpPr>
        <p:spPr>
          <a:xfrm>
            <a:off x="666750" y="718183"/>
            <a:ext cx="10515600" cy="68487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099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Isolate Program Effects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482B7-BE9F-BEC9-8D5C-530F10E1A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905000"/>
            <a:ext cx="44958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Participant estimates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Manager estimates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Senior Manager Estimates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Trendline Analysis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Customer Input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Expert Input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Control Group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Mathematical Modeling</a:t>
            </a:r>
          </a:p>
          <a:p>
            <a:endParaRPr lang="en-US" dirty="0"/>
          </a:p>
          <a:p>
            <a:endParaRPr lang="en-US" dirty="0"/>
          </a:p>
          <a:p>
            <a:pPr marL="114295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5CEAD-2422-F794-0724-2E7399044B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" name="Picture 5" descr="Infinite question marks in 3D rendering">
            <a:extLst>
              <a:ext uri="{FF2B5EF4-FFF2-40B4-BE49-F238E27FC236}">
                <a16:creationId xmlns:a16="http://schemas.microsoft.com/office/drawing/2014/main" id="{4092DA1C-BFC7-540E-0C08-452ED8AF0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356" y="2122655"/>
            <a:ext cx="4587039" cy="30580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694324-6121-E601-7E11-96BE4633B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518"/>
            <a:ext cx="10912643" cy="1640137"/>
          </a:xfrm>
        </p:spPr>
        <p:txBody>
          <a:bodyPr>
            <a:normAutofit/>
          </a:bodyPr>
          <a:lstStyle/>
          <a:p>
            <a:r>
              <a:rPr lang="en-US" sz="3800" b="1" dirty="0"/>
              <a:t>Poll: </a:t>
            </a:r>
            <a:r>
              <a:rPr lang="en-US" sz="4000" b="1" dirty="0"/>
              <a:t>How</a:t>
            </a:r>
            <a:r>
              <a:rPr lang="en-US" sz="3800" b="1" dirty="0"/>
              <a:t> would you isolate the effects of the Interactive Selling Skills program?</a:t>
            </a:r>
            <a:r>
              <a:rPr lang="en-US" sz="4000" b="1" dirty="0"/>
              <a:t> </a:t>
            </a:r>
            <a:r>
              <a:rPr lang="en-US" sz="1400" b="1" dirty="0"/>
              <a:t>(Select all that apply.)</a:t>
            </a:r>
          </a:p>
        </p:txBody>
      </p:sp>
    </p:spTree>
    <p:extLst>
      <p:ext uri="{BB962C8B-B14F-4D97-AF65-F5344CB8AC3E}">
        <p14:creationId xmlns:p14="http://schemas.microsoft.com/office/powerpoint/2010/main" val="3941662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85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sz="4000" b="1" spc="-151" dirty="0">
                <a:latin typeface="+mj-lt"/>
                <a:cs typeface="Roboto Light"/>
              </a:rPr>
              <a:t>ROI Analysis Profile</a:t>
            </a:r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5613B13E-8497-41A7-AAA6-713AAEDE4BE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99486876"/>
              </p:ext>
            </p:extLst>
          </p:nvPr>
        </p:nvGraphicFramePr>
        <p:xfrm>
          <a:off x="1447800" y="1328738"/>
          <a:ext cx="10744200" cy="525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74642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5" name="Google Shape;1825;p34"/>
          <p:cNvGraphicFramePr/>
          <p:nvPr/>
        </p:nvGraphicFramePr>
        <p:xfrm>
          <a:off x="666751" y="1587500"/>
          <a:ext cx="11017250" cy="474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28" name="Google Shape;1828;p34"/>
          <p:cNvSpPr/>
          <p:nvPr/>
        </p:nvSpPr>
        <p:spPr>
          <a:xfrm>
            <a:off x="609600" y="6049855"/>
            <a:ext cx="40219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en-US" dirty="0">
                <a:solidFill>
                  <a:srgbClr val="262626"/>
                </a:solidFill>
                <a:latin typeface="+mn-lt"/>
                <a:ea typeface="Verdana"/>
                <a:cs typeface="Verdana"/>
                <a:sym typeface="Verdana"/>
              </a:rPr>
              <a:t>*Sample of selected users n = 246</a:t>
            </a:r>
            <a:endParaRPr dirty="0">
              <a:solidFill>
                <a:srgbClr val="262626"/>
              </a:solidFill>
              <a:latin typeface="+mn-lt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1328;p14">
            <a:extLst>
              <a:ext uri="{FF2B5EF4-FFF2-40B4-BE49-F238E27FC236}">
                <a16:creationId xmlns:a16="http://schemas.microsoft.com/office/drawing/2014/main" id="{C7CBD72B-2AED-4641-9CB3-555ECB93C58A}"/>
              </a:ext>
            </a:extLst>
          </p:cNvPr>
          <p:cNvSpPr txBox="1"/>
          <p:nvPr/>
        </p:nvSpPr>
        <p:spPr>
          <a:xfrm>
            <a:off x="9448800" y="64770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fld id="{00000000-1234-1234-1234-123412341234}" type="slidenum">
              <a:rPr lang="en-US" sz="1200">
                <a:solidFill>
                  <a:srgbClr val="7F7F7F"/>
                </a:solidFill>
                <a:latin typeface="Verdana"/>
                <a:ea typeface="Verdana"/>
                <a:sym typeface="Calibri"/>
              </a:rPr>
              <a:pPr algn="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t>39</a:t>
            </a:fld>
            <a:endParaRPr sz="1200" dirty="0">
              <a:solidFill>
                <a:srgbClr val="7F7F7F"/>
              </a:solidFill>
              <a:latin typeface="Verdana"/>
              <a:ea typeface="Verdana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CA83FD-B036-E859-2D60-E476984F7906}"/>
              </a:ext>
            </a:extLst>
          </p:cNvPr>
          <p:cNvSpPr txBox="1">
            <a:spLocks/>
          </p:cNvSpPr>
          <p:nvPr/>
        </p:nvSpPr>
        <p:spPr>
          <a:xfrm>
            <a:off x="666750" y="718183"/>
            <a:ext cx="10515600" cy="68487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099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Convert Data to Money</a:t>
            </a:r>
            <a:endParaRPr lang="en-US" sz="1400" b="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93EB34E-0FA2-1C46-BFAB-AB3229CC0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71616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616">
                  <a:lumMod val="25000"/>
                  <a:lumOff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2B6AF-5053-DE47-ACAE-5695D1E5D0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0" y="609600"/>
            <a:ext cx="6858000" cy="12192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b="1" dirty="0"/>
              <a:t>Poll: How do you measure the success of your sales training? </a:t>
            </a:r>
            <a:r>
              <a:rPr lang="en-US" sz="2000" b="1" dirty="0"/>
              <a:t>(Select all that apply.)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57FB740-0D42-C94C-B474-AB2A82EE47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60470" y="1905000"/>
            <a:ext cx="7002929" cy="4724400"/>
          </a:xfrm>
        </p:spPr>
        <p:txBody>
          <a:bodyPr vert="horz" lIns="91440" tIns="45720" rIns="91440" bIns="45720" rtlCol="0"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/>
              <a:t>The number of people who complete the program on time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dirty="0"/>
              <a:t>Participant perception of the program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dirty="0"/>
              <a:t> Participant acquisition of knowledge, skills, information, and/or insight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dirty="0"/>
              <a:t> Participant use of what they learn on the job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dirty="0"/>
              <a:t>Improved performance in key business measures (e.g. sales, customer satisfaction) as a result of the program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dirty="0"/>
              <a:t> The actual return on investment (ROI)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dirty="0"/>
              <a:t>Other (add to chat)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C55317C-E524-4188-9F70-63BD1BBFDD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233027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Empty speech bubbles">
            <a:extLst>
              <a:ext uri="{FF2B5EF4-FFF2-40B4-BE49-F238E27FC236}">
                <a16:creationId xmlns:a16="http://schemas.microsoft.com/office/drawing/2014/main" id="{DD11CBA9-805B-F90C-91B7-6FC0B0502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9" b="101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54EA79F-22EE-8C9C-D73B-0363CCC1F4CB}"/>
              </a:ext>
            </a:extLst>
          </p:cNvPr>
          <p:cNvSpPr txBox="1">
            <a:spLocks/>
          </p:cNvSpPr>
          <p:nvPr/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defTabSz="10969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80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Rapid-Fire Chat </a:t>
            </a:r>
            <a:br>
              <a:rPr lang="en-US" sz="80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80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7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are you going to convert weekly sales to money?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26D631-71B1-41FC-8183-9A37F884E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0DD4D4C-0A16-4FBA-9931-1F0FCE92E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E8F221-2C17-451E-A781-791A48BDA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68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85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sz="4000" b="1" spc="-151" dirty="0">
                <a:latin typeface="+mj-lt"/>
                <a:cs typeface="Roboto Light"/>
              </a:rPr>
              <a:t>ROI Analysis Profile</a:t>
            </a:r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5613B13E-8497-41A7-AAA6-713AAEDE4BE9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447800" y="1328738"/>
          <a:ext cx="10744200" cy="525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38561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0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 of the </a:t>
            </a:r>
            <a:b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</a:b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8" name="Google Shape;1161;p25">
            <a:extLst>
              <a:ext uri="{FF2B5EF4-FFF2-40B4-BE49-F238E27FC236}">
                <a16:creationId xmlns:a16="http://schemas.microsoft.com/office/drawing/2014/main" id="{155C1E04-F709-9441-BCC3-446B5BB79B8D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49" name="Google Shape;1162;p25" descr="INSTITI ">
            <a:extLst>
              <a:ext uri="{FF2B5EF4-FFF2-40B4-BE49-F238E27FC236}">
                <a16:creationId xmlns:a16="http://schemas.microsoft.com/office/drawing/2014/main" id="{D9014546-D86F-614F-9A9E-DA536E3BDB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1078" y="6301623"/>
            <a:ext cx="2168103" cy="3105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7F7D7878-08A4-B448-96D2-A57EF0A6E1E4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9687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5AE6C737-FF55-4064-94B7-0B21D2EB6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8D287-12CA-B82A-7CCB-322DECFB1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00" y="639097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j-cs"/>
              </a:rPr>
              <a:t>The Results</a:t>
            </a:r>
          </a:p>
        </p:txBody>
      </p:sp>
      <p:pic>
        <p:nvPicPr>
          <p:cNvPr id="8" name="Picture 7" descr="White notebook and color pencil">
            <a:extLst>
              <a:ext uri="{FF2B5EF4-FFF2-40B4-BE49-F238E27FC236}">
                <a16:creationId xmlns:a16="http://schemas.microsoft.com/office/drawing/2014/main" id="{AC98AF71-529F-DA92-08FD-B1CB717CF1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351044"/>
            <a:ext cx="5462001" cy="3632230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5B1DD8-6224-4137-8621-32982B00F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D8218D9F-38B6-4AE0-9051-5434D19A5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3DCA99-84AF-487A-BF72-91C5FA6B0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25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32F02FB-1DBE-9DF1-BAEE-4069041B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00"/>
            <a:ext cx="10515600" cy="1325563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fontAlgn="base">
              <a:spcAft>
                <a:spcPts val="600"/>
              </a:spcAft>
              <a:buClrTx/>
              <a:buSzTx/>
              <a:tabLst/>
              <a:defRPr/>
            </a:pPr>
            <a:r>
              <a:rPr lang="en-US" sz="4000" b="1" spc="-150" dirty="0"/>
              <a:t>Investment</a:t>
            </a:r>
            <a:endParaRPr kumimoji="0" lang="en-US" sz="4000" b="1" i="0" u="none" strike="noStrike" cap="none" spc="-15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386" name="Rectangle 4"/>
          <p:cNvSpPr>
            <a:spLocks noGrp="1" noChangeArrowheads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Interactive Selling Skills </a:t>
            </a:r>
          </a:p>
          <a:p>
            <a:r>
              <a:rPr lang="en-US" dirty="0"/>
              <a:t>Target Group: Sales Associates in Electronics</a:t>
            </a:r>
          </a:p>
          <a:p>
            <a:r>
              <a:rPr lang="en-US" dirty="0"/>
              <a:t>Vendor Produced and Delivered</a:t>
            </a:r>
          </a:p>
          <a:p>
            <a:r>
              <a:rPr lang="en-US" dirty="0"/>
              <a:t>3 Days</a:t>
            </a:r>
          </a:p>
          <a:p>
            <a:pPr marL="457200" lvl="1"/>
            <a:r>
              <a:rPr lang="en-US" sz="2000" dirty="0"/>
              <a:t>(2 Days Plus 1 Day)</a:t>
            </a:r>
          </a:p>
          <a:p>
            <a:r>
              <a:rPr lang="en-US" dirty="0"/>
              <a:t>Significant Use of Skill Practices</a:t>
            </a:r>
          </a:p>
          <a:p>
            <a:r>
              <a:rPr lang="en-US" dirty="0"/>
              <a:t>3 Groups Trained </a:t>
            </a:r>
          </a:p>
          <a:p>
            <a:pPr marL="457200" lvl="1"/>
            <a:r>
              <a:rPr lang="en-US" dirty="0"/>
              <a:t>(48 Participants from 3 Stores)</a:t>
            </a:r>
          </a:p>
        </p:txBody>
      </p:sp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DB0967B8-FB27-9179-7CE9-8507EBD91E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438400"/>
            <a:ext cx="5120748" cy="231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299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743" y="811357"/>
            <a:ext cx="11087100" cy="721432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Level 1 – Selected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1760239"/>
            <a:ext cx="5494736" cy="36576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Success with Objectives		4.3</a:t>
            </a:r>
          </a:p>
          <a:p>
            <a:r>
              <a:rPr lang="en-US" sz="2800" dirty="0">
                <a:latin typeface="+mj-lt"/>
              </a:rPr>
              <a:t>Relevance of Material		4.4</a:t>
            </a:r>
          </a:p>
          <a:p>
            <a:r>
              <a:rPr lang="en-US" sz="2800" dirty="0">
                <a:latin typeface="+mj-lt"/>
              </a:rPr>
              <a:t>Usefulness of Program		4.5</a:t>
            </a:r>
          </a:p>
          <a:p>
            <a:r>
              <a:rPr lang="en-US" sz="2800" dirty="0">
                <a:latin typeface="+mj-lt"/>
              </a:rPr>
              <a:t>Exercises/Skill Practices		3.9</a:t>
            </a:r>
          </a:p>
          <a:p>
            <a:r>
              <a:rPr lang="en-US" sz="2800" dirty="0">
                <a:latin typeface="+mj-lt"/>
              </a:rPr>
              <a:t>Overall Instructor Rating		4.1</a:t>
            </a:r>
          </a:p>
          <a:p>
            <a:pPr marL="0" indent="0">
              <a:buNone/>
            </a:pPr>
            <a:endParaRPr lang="en-US" sz="2800" dirty="0">
              <a:latin typeface="+mj-lt"/>
            </a:endParaRPr>
          </a:p>
          <a:p>
            <a:pPr marL="0" indent="0">
              <a:buNone/>
            </a:pPr>
            <a:r>
              <a:rPr lang="en-US" sz="2800" dirty="0">
                <a:latin typeface="+mj-lt"/>
              </a:rPr>
              <a:t>Target 4.0 / 5.0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57CF0-C7F8-F257-EE82-BC429F3EE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659" y="1775180"/>
            <a:ext cx="5242778" cy="34995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89562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3725" y="287338"/>
            <a:ext cx="11598275" cy="123666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Level 2 – Selected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3400" y="1846263"/>
            <a:ext cx="5791200" cy="4021137"/>
          </a:xfrm>
        </p:spPr>
        <p:txBody>
          <a:bodyPr anchor="ctr">
            <a:normAutofit/>
          </a:bodyPr>
          <a:lstStyle/>
          <a:p>
            <a:r>
              <a:rPr lang="en-US" sz="3400" dirty="0"/>
              <a:t>All participants demonstrated that they could use the skills successfully.</a:t>
            </a:r>
          </a:p>
        </p:txBody>
      </p:sp>
      <p:pic>
        <p:nvPicPr>
          <p:cNvPr id="7" name="Picture 6" descr="Person pointing at paper">
            <a:extLst>
              <a:ext uri="{FF2B5EF4-FFF2-40B4-BE49-F238E27FC236}">
                <a16:creationId xmlns:a16="http://schemas.microsoft.com/office/drawing/2014/main" id="{4F9F5B02-1C42-463D-6D2A-4DABFF1DBF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331038"/>
            <a:ext cx="4640110" cy="30877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94976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Level 3 – Selected Data</a:t>
            </a:r>
          </a:p>
        </p:txBody>
      </p:sp>
      <p:graphicFrame>
        <p:nvGraphicFramePr>
          <p:cNvPr id="26" name="Table 26">
            <a:extLst>
              <a:ext uri="{FF2B5EF4-FFF2-40B4-BE49-F238E27FC236}">
                <a16:creationId xmlns:a16="http://schemas.microsoft.com/office/drawing/2014/main" id="{E9D81CCC-7646-064D-A831-B35B56C7D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446370"/>
              </p:ext>
            </p:extLst>
          </p:nvPr>
        </p:nvGraphicFramePr>
        <p:xfrm>
          <a:off x="685800" y="1600200"/>
          <a:ext cx="10515600" cy="4512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32471381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5508387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79631878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12170274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5306456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378885302"/>
                    </a:ext>
                  </a:extLst>
                </a:gridCol>
              </a:tblGrid>
              <a:tr h="1038923">
                <a:tc>
                  <a:txBody>
                    <a:bodyPr/>
                    <a:lstStyle/>
                    <a:p>
                      <a:endParaRPr lang="en-US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Strongly Agree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Agree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Neither Agree or Disagree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Disagree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Strongly Disagree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764303"/>
                  </a:ext>
                </a:extLst>
              </a:tr>
              <a:tr h="1344488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 utilize the skills taught in the program.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78%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22%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689310"/>
                  </a:ext>
                </a:extLst>
              </a:tr>
              <a:tr h="1038923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With Each Customer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Every Third Customer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Several Times Each Day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At Least Once Daily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At Least Once Weekly</a:t>
                      </a: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47785"/>
                  </a:ext>
                </a:extLst>
              </a:tr>
              <a:tr h="1090076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Frequency of use of skills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52%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26%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18%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35548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0AFC132-E417-B1CB-BBD0-869ADFB345DD}"/>
              </a:ext>
            </a:extLst>
          </p:cNvPr>
          <p:cNvSpPr txBox="1"/>
          <p:nvPr/>
        </p:nvSpPr>
        <p:spPr>
          <a:xfrm>
            <a:off x="588310" y="6174045"/>
            <a:ext cx="11679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Target:</a:t>
            </a:r>
            <a:br>
              <a:rPr lang="en-US" sz="1200" dirty="0"/>
            </a:br>
            <a:r>
              <a:rPr lang="en-US" sz="1200" dirty="0"/>
              <a:t>100% of participants report use of skills</a:t>
            </a:r>
          </a:p>
          <a:p>
            <a:r>
              <a:rPr lang="en-US" sz="1200" dirty="0"/>
              <a:t>50% of participants report skills used with every customer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3617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Level 4 – Average Weekly Sales</a:t>
            </a:r>
          </a:p>
        </p:txBody>
      </p:sp>
      <p:graphicFrame>
        <p:nvGraphicFramePr>
          <p:cNvPr id="6" name="Table 26">
            <a:extLst>
              <a:ext uri="{FF2B5EF4-FFF2-40B4-BE49-F238E27FC236}">
                <a16:creationId xmlns:a16="http://schemas.microsoft.com/office/drawing/2014/main" id="{523BD902-D222-8142-AFCD-C101838C8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025729"/>
              </p:ext>
            </p:extLst>
          </p:nvPr>
        </p:nvGraphicFramePr>
        <p:xfrm>
          <a:off x="812800" y="1738523"/>
          <a:ext cx="10566399" cy="43081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22133">
                  <a:extLst>
                    <a:ext uri="{9D8B030D-6E8A-4147-A177-3AD203B41FA5}">
                      <a16:colId xmlns:a16="http://schemas.microsoft.com/office/drawing/2014/main" val="3324713815"/>
                    </a:ext>
                  </a:extLst>
                </a:gridCol>
                <a:gridCol w="3522133">
                  <a:extLst>
                    <a:ext uri="{9D8B030D-6E8A-4147-A177-3AD203B41FA5}">
                      <a16:colId xmlns:a16="http://schemas.microsoft.com/office/drawing/2014/main" val="2055083873"/>
                    </a:ext>
                  </a:extLst>
                </a:gridCol>
                <a:gridCol w="3522133">
                  <a:extLst>
                    <a:ext uri="{9D8B030D-6E8A-4147-A177-3AD203B41FA5}">
                      <a16:colId xmlns:a16="http://schemas.microsoft.com/office/drawing/2014/main" val="1796318780"/>
                    </a:ext>
                  </a:extLst>
                </a:gridCol>
              </a:tblGrid>
              <a:tr h="492527">
                <a:tc>
                  <a:txBody>
                    <a:bodyPr/>
                    <a:lstStyle/>
                    <a:p>
                      <a:r>
                        <a:rPr lang="en-US" sz="2000" dirty="0"/>
                        <a:t>Weeks After Training</a:t>
                      </a:r>
                      <a:endParaRPr lang="en-US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Trained Groups</a:t>
                      </a:r>
                      <a:endParaRPr lang="en-US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Control Groups</a:t>
                      </a:r>
                      <a:endParaRPr lang="en-US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764303"/>
                  </a:ext>
                </a:extLst>
              </a:tr>
              <a:tr h="553844">
                <a:tc>
                  <a:txBody>
                    <a:bodyPr/>
                    <a:lstStyle/>
                    <a:p>
                      <a:r>
                        <a:rPr lang="en-US" sz="2000" b="1" dirty="0"/>
                        <a:t>1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636363"/>
                          </a:solidFill>
                        </a:rPr>
                        <a:t>$9,723</a:t>
                      </a:r>
                      <a:endParaRPr lang="en-US" sz="2000" b="1" dirty="0">
                        <a:solidFill>
                          <a:srgbClr val="636363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$9,698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689310"/>
                  </a:ext>
                </a:extLst>
              </a:tr>
              <a:tr h="492527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636363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636363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636363"/>
                          </a:solidFill>
                        </a:rPr>
                        <a:t>$9,978</a:t>
                      </a:r>
                      <a:endParaRPr lang="en-US" sz="2000" b="1" dirty="0">
                        <a:solidFill>
                          <a:srgbClr val="636363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636363"/>
                          </a:solidFill>
                        </a:rPr>
                        <a:t>$9,720</a:t>
                      </a:r>
                      <a:endParaRPr lang="en-US" sz="2000" b="1" dirty="0">
                        <a:solidFill>
                          <a:srgbClr val="636363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647785"/>
                  </a:ext>
                </a:extLst>
              </a:tr>
              <a:tr h="553844">
                <a:tc>
                  <a:txBody>
                    <a:bodyPr/>
                    <a:lstStyle/>
                    <a:p>
                      <a:r>
                        <a:rPr lang="en-US" sz="2000" b="1" dirty="0"/>
                        <a:t>3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$10,424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$9,812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355482"/>
                  </a:ext>
                </a:extLst>
              </a:tr>
              <a:tr h="553844">
                <a:tc>
                  <a:txBody>
                    <a:bodyPr/>
                    <a:lstStyle/>
                    <a:p>
                      <a:r>
                        <a:rPr lang="en-US" sz="2000" b="1" dirty="0"/>
                        <a:t>13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$13,960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$11,572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6785382"/>
                  </a:ext>
                </a:extLst>
              </a:tr>
              <a:tr h="553844">
                <a:tc>
                  <a:txBody>
                    <a:bodyPr/>
                    <a:lstStyle/>
                    <a:p>
                      <a:r>
                        <a:rPr lang="en-US" sz="2000" b="1" dirty="0"/>
                        <a:t>14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$11,491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$9,683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847646"/>
                  </a:ext>
                </a:extLst>
              </a:tr>
              <a:tr h="553844">
                <a:tc>
                  <a:txBody>
                    <a:bodyPr/>
                    <a:lstStyle/>
                    <a:p>
                      <a:r>
                        <a:rPr lang="en-US" sz="2000" b="1" dirty="0"/>
                        <a:t>15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$11,044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$10,092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691691"/>
                  </a:ext>
                </a:extLst>
              </a:tr>
              <a:tr h="553844">
                <a:tc>
                  <a:txBody>
                    <a:bodyPr/>
                    <a:lstStyle/>
                    <a:p>
                      <a:r>
                        <a:rPr lang="en-US" sz="2000" b="1" dirty="0"/>
                        <a:t>Average for Weeks 13,14,15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$12,075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$10,449</a:t>
                      </a:r>
                      <a:endParaRPr lang="en-US" sz="20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1920" marR="121920" marT="60960" marB="6096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5551804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Annualized Program Benefits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1845734"/>
            <a:ext cx="10972800" cy="4200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Average Weekly Sales per Employee 			            </a:t>
            </a:r>
            <a:r>
              <a:rPr lang="en-US" sz="2400" b="1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Trained Groups</a:t>
            </a:r>
          </a:p>
          <a:p>
            <a:pPr marL="0" indent="0">
              <a:buNone/>
            </a:pPr>
            <a:r>
              <a:rPr lang="en-US" sz="2400" b="1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												</a:t>
            </a: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$12,075</a:t>
            </a:r>
          </a:p>
          <a:p>
            <a:pPr marL="0" indent="0">
              <a:buNone/>
            </a:pP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Average Weekly Sales per Employee			</a:t>
            </a:r>
            <a:r>
              <a:rPr lang="en-US" sz="2400" b="1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             Untrained Groups</a:t>
            </a:r>
          </a:p>
          <a:p>
            <a:pPr marL="0" indent="0" algn="ctr">
              <a:buNone/>
            </a:pP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                                                      		$10,449</a:t>
            </a:r>
          </a:p>
          <a:p>
            <a:pPr marL="0" indent="0">
              <a:buNone/>
            </a:pP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Increase in sales 				                                 		$1,626</a:t>
            </a:r>
          </a:p>
          <a:p>
            <a:pPr marL="0" indent="0">
              <a:buNone/>
            </a:pP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Profit Contribution is 2% of Store Sales ($1626 x .02) 	          $32.50</a:t>
            </a:r>
          </a:p>
          <a:p>
            <a:pPr marL="0" indent="0">
              <a:buNone/>
            </a:pPr>
            <a:r>
              <a:rPr lang="en-US" sz="2400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Total Weekly Improvement ($32.50 x 46 participants)            </a:t>
            </a:r>
            <a:r>
              <a:rPr lang="en-US" sz="2400" u="sng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$1,495</a:t>
            </a:r>
          </a:p>
          <a:p>
            <a:pPr marL="0" indent="0">
              <a:buNone/>
              <a:tabLst>
                <a:tab pos="6462022" algn="l"/>
                <a:tab pos="6917094" algn="l"/>
                <a:tab pos="8525720" algn="l"/>
              </a:tabLst>
            </a:pPr>
            <a:r>
              <a:rPr lang="en-US" sz="2400" b="1" dirty="0">
                <a:latin typeface="Calibri  "/>
                <a:ea typeface="Roboto" panose="02000000000000000000" pitchFamily="2" charset="0"/>
                <a:cs typeface="Roboto" panose="02000000000000000000" pitchFamily="2" charset="0"/>
              </a:rPr>
              <a:t>Total Annual Benefits ($1,495 x 48 Weeks)                             $71,760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034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EAD83D-00D3-493E-A782-A25DAE5CB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574" y="295974"/>
            <a:ext cx="10636852" cy="72656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cs typeface="Calibri" panose="020F0502020204030204" pitchFamily="34" charset="0"/>
              </a:rPr>
              <a:t>Evaluation Framework</a:t>
            </a:r>
          </a:p>
        </p:txBody>
      </p:sp>
      <p:graphicFrame>
        <p:nvGraphicFramePr>
          <p:cNvPr id="41" name="Group 54">
            <a:extLst>
              <a:ext uri="{FF2B5EF4-FFF2-40B4-BE49-F238E27FC236}">
                <a16:creationId xmlns:a16="http://schemas.microsoft.com/office/drawing/2014/main" id="{90203B57-FF36-1649-9635-945A307EC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09283"/>
              </p:ext>
            </p:extLst>
          </p:nvPr>
        </p:nvGraphicFramePr>
        <p:xfrm>
          <a:off x="777575" y="1022535"/>
          <a:ext cx="10636851" cy="5767583"/>
        </p:xfrm>
        <a:graphic>
          <a:graphicData uri="http://schemas.openxmlformats.org/drawingml/2006/table">
            <a:tbl>
              <a:tblPr/>
              <a:tblGrid>
                <a:gridCol w="3545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5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5617">
                  <a:extLst>
                    <a:ext uri="{9D8B030D-6E8A-4147-A177-3AD203B41FA5}">
                      <a16:colId xmlns:a16="http://schemas.microsoft.com/office/drawing/2014/main" val="700095742"/>
                    </a:ext>
                  </a:extLst>
                </a:gridCol>
              </a:tblGrid>
              <a:tr h="4709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Levels of Evaluation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Measurement Focus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Typical Measures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88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   Inputs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The input into the project in terms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of scope, volume, efficiencies, costs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Participants, Hours, Costs, Timing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758915"/>
                  </a:ext>
                </a:extLst>
              </a:tr>
              <a:tr h="91809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	Reaction &amp; Planned Action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participant satisfaction and captures planned actions, if appropriate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Relevance, Importance, Usefulness, Appropriateness, Intent to use,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Motivation to take action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88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	Learning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knowledge, skills, and attitudes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Skills, Knowledge, Capacity, Competencies, Confidence, Contacts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09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	Application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behavior or actions along with barriers and enablers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Extent of use, Task completion, Frequency of use, Actions completed, Success with use, Barriers to use, Enablers to use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809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	</a:t>
                      </a: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Business Impact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business impact variables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Productivity, Revenue, Quality, Time, Efficiency, Customer Satisfaction, Employee Engagement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263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	Return on Investment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Compares project benefits to the costs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Benefit-Cost Ratio (BCR), ROI%,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Payback Period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352B31C-C6A6-AC48-8738-68CC963D32C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4D8136-19D0-0D47-AA01-79AB869C8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5293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1" y="811357"/>
            <a:ext cx="10972800" cy="721432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Cost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5400" y="1839758"/>
            <a:ext cx="9048749" cy="420090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Facilitation Fees:  3 courses @ $3750  	      	     		$11,250</a:t>
            </a:r>
          </a:p>
          <a:p>
            <a:pPr>
              <a:lnSpc>
                <a:spcPct val="90000"/>
              </a:lnSpc>
              <a:buNone/>
              <a:tabLst>
                <a:tab pos="6006950" algn="l"/>
              </a:tabLst>
            </a:pPr>
            <a:r>
              <a:rPr lang="en-US" sz="24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Program Materials:  48 @ $35/participant                      $1,680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Meals/Refreshments: 3 days @ $28/participant            $4,032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Facilities:  9 days @ $120			           	     	$1,080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Participant Salaries Plus Benefits (35% factor)              	$12,442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Coordination/Evaluation				     			$</a:t>
            </a:r>
            <a:r>
              <a:rPr lang="en-US" sz="2400" u="sng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2,500</a:t>
            </a:r>
            <a:endParaRPr lang="en-US" sz="2400" dirty="0"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b="1" dirty="0"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Total Costs  	                                                                   	$32,984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31261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777ABF-E92A-134E-A09B-D6455FEF7F40}"/>
              </a:ext>
            </a:extLst>
          </p:cNvPr>
          <p:cNvSpPr/>
          <p:nvPr/>
        </p:nvSpPr>
        <p:spPr>
          <a:xfrm>
            <a:off x="305270" y="343150"/>
            <a:ext cx="11491719" cy="1028617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What is ROI?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337274" y="2189034"/>
            <a:ext cx="4190661" cy="1089529"/>
            <a:chOff x="2667000" y="2133600"/>
            <a:chExt cx="4191000" cy="1089616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benefits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costs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598107" y="3975340"/>
            <a:ext cx="7800707" cy="1089529"/>
            <a:chOff x="2199440" y="3845222"/>
            <a:chExt cx="6874226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9440" y="3845222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benefits – Project costs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costs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</a:t>
              </a:r>
            </a:p>
          </p:txBody>
        </p:sp>
      </p:grp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7A7A24E1-7D62-4441-8FB0-79C47E78E2B1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7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777ABF-E92A-134E-A09B-D6455FEF7F40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Benefit-Cost Ratio and Return on Investment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337274" y="2262997"/>
            <a:ext cx="4190661" cy="1089529"/>
            <a:chOff x="2667000" y="2207569"/>
            <a:chExt cx="4191000" cy="1089616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919" y="2207569"/>
              <a:ext cx="38100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7777873" cy="1089529"/>
            <a:chOff x="2219562" y="3876156"/>
            <a:chExt cx="6854104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$71,760 - $32,984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</a:t>
              </a:r>
            </a:p>
          </p:txBody>
        </p:sp>
      </p:grp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66CEF604-011B-FC44-98B1-9EBF1CF26158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19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337274" y="2262997"/>
            <a:ext cx="4190661" cy="1089529"/>
            <a:chOff x="2667000" y="2207569"/>
            <a:chExt cx="4191000" cy="1089616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919" y="2207569"/>
              <a:ext cx="38100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7777873" cy="1089529"/>
            <a:chOff x="2219562" y="3876156"/>
            <a:chExt cx="6854104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$71,760 - $32,984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 = 118%</a:t>
              </a:r>
            </a:p>
          </p:txBody>
        </p:sp>
      </p:grpSp>
      <p:sp>
        <p:nvSpPr>
          <p:cNvPr id="30" name="Text Box 16">
            <a:extLst>
              <a:ext uri="{FF2B5EF4-FFF2-40B4-BE49-F238E27FC236}">
                <a16:creationId xmlns:a16="http://schemas.microsoft.com/office/drawing/2014/main" id="{41E2EEEA-B569-A244-B886-3C04F81AA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009" y="2513140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2.18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1E7524-443A-7E43-9335-C0F86330DD09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Benefit-Cost Ratio and Return on Investment 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2EDD489-0774-3B46-9316-9A0C87B2B3F7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8D3DC1-A806-6FC5-9D10-46220A584492}"/>
              </a:ext>
            </a:extLst>
          </p:cNvPr>
          <p:cNvSpPr txBox="1"/>
          <p:nvPr/>
        </p:nvSpPr>
        <p:spPr>
          <a:xfrm>
            <a:off x="457200" y="6210061"/>
            <a:ext cx="607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Target: 25%</a:t>
            </a:r>
          </a:p>
        </p:txBody>
      </p:sp>
    </p:spTree>
    <p:extLst>
      <p:ext uri="{BB962C8B-B14F-4D97-AF65-F5344CB8AC3E}">
        <p14:creationId xmlns:p14="http://schemas.microsoft.com/office/powerpoint/2010/main" val="260099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C28C384-F4FE-9841-7A20-3E0DF5203660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8563506" y="1756904"/>
            <a:ext cx="0" cy="6079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4834" name="Rectangle 2"/>
          <p:cNvSpPr>
            <a:spLocks noChangeArrowheads="1"/>
          </p:cNvSpPr>
          <p:nvPr/>
        </p:nvSpPr>
        <p:spPr bwMode="auto">
          <a:xfrm>
            <a:off x="7764153" y="4029980"/>
            <a:ext cx="1524000" cy="1143000"/>
          </a:xfrm>
          <a:prstGeom prst="rect">
            <a:avLst/>
          </a:prstGeom>
          <a:solidFill>
            <a:srgbClr val="820E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71028" name="Text Box 18"/>
          <p:cNvSpPr txBox="1">
            <a:spLocks noChangeArrowheads="1"/>
          </p:cNvSpPr>
          <p:nvPr/>
        </p:nvSpPr>
        <p:spPr bwMode="auto">
          <a:xfrm>
            <a:off x="7821945" y="4246130"/>
            <a:ext cx="1447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Identifying Intangible Benefits</a:t>
            </a:r>
          </a:p>
        </p:txBody>
      </p:sp>
      <p:pic>
        <p:nvPicPr>
          <p:cNvPr id="33" name="Picture 8" descr="http://blog.straightnorth.com/wp-content/uploads/2013/10/measure-roi.jpg">
            <a:extLst>
              <a:ext uri="{FF2B5EF4-FFF2-40B4-BE49-F238E27FC236}">
                <a16:creationId xmlns:a16="http://schemas.microsoft.com/office/drawing/2014/main" id="{50C65AA8-CE89-0542-8703-CDEC3FD56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49957"/>
            <a:ext cx="5712615" cy="183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3">
            <a:extLst>
              <a:ext uri="{FF2B5EF4-FFF2-40B4-BE49-F238E27FC236}">
                <a16:creationId xmlns:a16="http://schemas.microsoft.com/office/drawing/2014/main" id="{4FC9FE06-10A7-A0A0-1789-A75CE51B0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69" y="5172980"/>
            <a:ext cx="32004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Improvement in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 satisfaction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Job confidence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A4725A-3ABE-239A-A130-58FE60D1B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Summary of Follow-Up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4CE1DE-FCBD-B0A6-F5BD-C723856C6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0936" y="2160200"/>
            <a:ext cx="1524000" cy="1143000"/>
          </a:xfrm>
          <a:prstGeom prst="rect">
            <a:avLst/>
          </a:prstGeom>
          <a:solidFill>
            <a:srgbClr val="820E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FC42DA-A351-B32D-8070-820DF1B1C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6915" y="2157770"/>
            <a:ext cx="1524000" cy="1143000"/>
          </a:xfrm>
          <a:prstGeom prst="rect">
            <a:avLst/>
          </a:prstGeom>
          <a:solidFill>
            <a:srgbClr val="820E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092D5420-F2B9-0013-DBB7-206F92029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915" y="2459150"/>
            <a:ext cx="152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Collecting Post Program Data</a:t>
            </a:r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DA1C1E7F-11B5-A67F-2834-72633D1BA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700" y="2334782"/>
            <a:ext cx="1447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Isolating the Effects of the Program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27C0AD07-AC45-76CD-0498-9AB2CB813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5017" y="1352568"/>
            <a:ext cx="144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Tabulating Program Costs</a:t>
            </a:r>
          </a:p>
        </p:txBody>
      </p:sp>
      <p:sp>
        <p:nvSpPr>
          <p:cNvPr id="11" name="Text Box 24">
            <a:extLst>
              <a:ext uri="{FF2B5EF4-FFF2-40B4-BE49-F238E27FC236}">
                <a16:creationId xmlns:a16="http://schemas.microsoft.com/office/drawing/2014/main" id="{F32EED12-5F51-D13C-986B-1ABC7A754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315" y="3373714"/>
            <a:ext cx="182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marR="0" lvl="0" indent="-1143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Follow-up Session</a:t>
            </a:r>
          </a:p>
          <a:p>
            <a:pPr marL="114300" marR="0" lvl="0" indent="-1143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Questionnaire</a:t>
            </a:r>
          </a:p>
          <a:p>
            <a:pPr marL="114300" marR="0" lvl="0" indent="-1143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Performance Monitoring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2069E1AA-AE0E-3BC6-6990-5ED8B373A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376" y="3417072"/>
            <a:ext cx="1600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marR="0" lvl="0" indent="-1143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Control Groups</a:t>
            </a:r>
          </a:p>
          <a:p>
            <a:pPr marL="114300" marR="0" lvl="0" indent="-1143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Participants’ Estimates</a:t>
            </a:r>
          </a:p>
        </p:txBody>
      </p:sp>
      <p:sp>
        <p:nvSpPr>
          <p:cNvPr id="13" name="Text Box 26">
            <a:extLst>
              <a:ext uri="{FF2B5EF4-FFF2-40B4-BE49-F238E27FC236}">
                <a16:creationId xmlns:a16="http://schemas.microsoft.com/office/drawing/2014/main" id="{9AD9D478-0DDF-5223-41E4-012DC01D6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4295" y="3385351"/>
            <a:ext cx="16002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Standard Values</a:t>
            </a:r>
          </a:p>
          <a:p>
            <a:pPr marL="0" marR="0" lvl="0" indent="0" algn="ctr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$71,760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D604BFF-2D71-35A6-9A90-6FB2A94C2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957" y="2171764"/>
            <a:ext cx="1524000" cy="1143000"/>
          </a:xfrm>
          <a:prstGeom prst="rect">
            <a:avLst/>
          </a:prstGeom>
          <a:solidFill>
            <a:srgbClr val="820E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FAFB42EE-B779-4538-7D7A-4C7484109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7742" y="2406957"/>
            <a:ext cx="15675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Converting Data to Monetary Value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6B2D9A9-A6F1-454F-4A81-2865A5113692}"/>
              </a:ext>
            </a:extLst>
          </p:cNvPr>
          <p:cNvCxnSpPr>
            <a:cxnSpLocks/>
          </p:cNvCxnSpPr>
          <p:nvPr/>
        </p:nvCxnSpPr>
        <p:spPr>
          <a:xfrm flipV="1">
            <a:off x="2881236" y="2729270"/>
            <a:ext cx="619785" cy="4006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5FDBF480-9607-C649-3258-252B42FCC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151" y="2646870"/>
            <a:ext cx="766328" cy="201323"/>
          </a:xfrm>
          <a:prstGeom prst="rect">
            <a:avLst/>
          </a:prstGeom>
        </p:spPr>
      </p:pic>
      <p:sp>
        <p:nvSpPr>
          <p:cNvPr id="37" name="Text Box 22">
            <a:extLst>
              <a:ext uri="{FF2B5EF4-FFF2-40B4-BE49-F238E27FC236}">
                <a16:creationId xmlns:a16="http://schemas.microsoft.com/office/drawing/2014/main" id="{033F4F52-DD3F-128B-10CF-268E3963E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4952" y="1750166"/>
            <a:ext cx="1416496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$32,984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FD7E5A-A272-0EC2-41B8-9B4AADF05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1506" y="613904"/>
            <a:ext cx="1524000" cy="1143000"/>
          </a:xfrm>
          <a:prstGeom prst="rect">
            <a:avLst/>
          </a:prstGeom>
          <a:solidFill>
            <a:srgbClr val="820E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39" name="Text Box 17">
            <a:extLst>
              <a:ext uri="{FF2B5EF4-FFF2-40B4-BE49-F238E27FC236}">
                <a16:creationId xmlns:a16="http://schemas.microsoft.com/office/drawing/2014/main" id="{0F29049C-79EE-3EBC-4D35-5FE0831F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9606" y="877163"/>
            <a:ext cx="144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Tabulating Program Costs</a:t>
            </a:r>
          </a:p>
        </p:txBody>
      </p:sp>
      <p:sp>
        <p:nvSpPr>
          <p:cNvPr id="40" name="Text Box 23">
            <a:extLst>
              <a:ext uri="{FF2B5EF4-FFF2-40B4-BE49-F238E27FC236}">
                <a16:creationId xmlns:a16="http://schemas.microsoft.com/office/drawing/2014/main" id="{20DE8AEA-AFB3-BF5F-768E-62BCE8C62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4328" y="3366215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118%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1EAD06E3-6130-C6C5-79E8-EDBD2D719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542" y="2223215"/>
            <a:ext cx="1524000" cy="1143000"/>
          </a:xfrm>
          <a:prstGeom prst="rect">
            <a:avLst/>
          </a:prstGeom>
          <a:solidFill>
            <a:srgbClr val="820E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42" name="Text Box 17">
            <a:extLst>
              <a:ext uri="{FF2B5EF4-FFF2-40B4-BE49-F238E27FC236}">
                <a16:creationId xmlns:a16="http://schemas.microsoft.com/office/drawing/2014/main" id="{F9C5DC48-3C27-0F7B-8FDB-17256E61E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819" y="2314226"/>
            <a:ext cx="1447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Calculating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the Return on Investment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CE928834-70CB-DBAC-3CCC-2552D5680F5D}"/>
              </a:ext>
            </a:extLst>
          </p:cNvPr>
          <p:cNvCxnSpPr>
            <a:cxnSpLocks/>
            <a:endCxn id="171028" idx="1"/>
          </p:cNvCxnSpPr>
          <p:nvPr/>
        </p:nvCxnSpPr>
        <p:spPr>
          <a:xfrm rot="16200000" flipH="1">
            <a:off x="6689560" y="3526495"/>
            <a:ext cx="1875618" cy="389152"/>
          </a:xfrm>
          <a:prstGeom prst="bentConnector2">
            <a:avLst/>
          </a:prstGeom>
          <a:ln w="127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859" name="Straight Arrow Connector 1144858">
            <a:extLst>
              <a:ext uri="{FF2B5EF4-FFF2-40B4-BE49-F238E27FC236}">
                <a16:creationId xmlns:a16="http://schemas.microsoft.com/office/drawing/2014/main" id="{DDC588F5-6C20-5368-3792-896AEEA90DF6}"/>
              </a:ext>
            </a:extLst>
          </p:cNvPr>
          <p:cNvCxnSpPr>
            <a:cxnSpLocks/>
          </p:cNvCxnSpPr>
          <p:nvPr/>
        </p:nvCxnSpPr>
        <p:spPr>
          <a:xfrm flipV="1">
            <a:off x="7144685" y="2699780"/>
            <a:ext cx="619785" cy="4006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48244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صورة ذات صلة">
            <a:extLst>
              <a:ext uri="{FF2B5EF4-FFF2-40B4-BE49-F238E27FC236}">
                <a16:creationId xmlns:a16="http://schemas.microsoft.com/office/drawing/2014/main" id="{2340855D-4A1C-3A41-A13C-2067022E7B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8778CA-AAD0-4141-87B0-B5C5665C7A2E}"/>
              </a:ext>
            </a:extLst>
          </p:cNvPr>
          <p:cNvSpPr txBox="1">
            <a:spLocks/>
          </p:cNvSpPr>
          <p:nvPr/>
        </p:nvSpPr>
        <p:spPr>
          <a:xfrm>
            <a:off x="625864" y="714108"/>
            <a:ext cx="6619811" cy="841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Payoff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9626A5-FB79-4CFA-AD49-7E26B79C4AE5}"/>
              </a:ext>
            </a:extLst>
          </p:cNvPr>
          <p:cNvSpPr txBox="1">
            <a:spLocks/>
          </p:cNvSpPr>
          <p:nvPr/>
        </p:nvSpPr>
        <p:spPr>
          <a:xfrm>
            <a:off x="480391" y="1295400"/>
            <a:ext cx="7077456" cy="4648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Justify/defend budgets.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 projects to business needs.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Show contributions of selected projects.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Earn respect of senior management/administrators.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staff morale.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 support for projects.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 design and implementation processes.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inefficient projects to redesign or eliminate.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successful projects to implement in other areas.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Earn a “seat at the table”.</a:t>
            </a:r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A295D7E6-BD70-474B-B78E-28324054FA1E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691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65599" y="412929"/>
            <a:ext cx="703154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Be Proactive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165599" y="1710252"/>
            <a:ext cx="7187055" cy="365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Remember, when it comes to delivering results: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820E2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Hope is not a strategy.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820E2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Luck is not a factor.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820E2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Doing nothing is not an option.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8A9A68-69DC-45A6-8FF9-7BAEDB0A9EA8}"/>
              </a:ext>
            </a:extLst>
          </p:cNvPr>
          <p:cNvSpPr/>
          <p:nvPr/>
        </p:nvSpPr>
        <p:spPr>
          <a:xfrm>
            <a:off x="5715000" y="4829244"/>
            <a:ext cx="5482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20E2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Change is inevitable.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20E2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             Progress is optional.</a:t>
            </a:r>
          </a:p>
        </p:txBody>
      </p:sp>
      <p:pic>
        <p:nvPicPr>
          <p:cNvPr id="11" name="Picture 10" descr="A picture containing outdoor, black, standing, white&#10;&#10;Description automatically generated">
            <a:extLst>
              <a:ext uri="{FF2B5EF4-FFF2-40B4-BE49-F238E27FC236}">
                <a16:creationId xmlns:a16="http://schemas.microsoft.com/office/drawing/2014/main" id="{2AE2950D-A38A-4C49-A62F-A943752316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949699" cy="6858000"/>
          </a:xfrm>
          <a:prstGeom prst="rect">
            <a:avLst/>
          </a:prstGeom>
        </p:spPr>
      </p:pic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8C49EA60-557E-774F-9D05-1216A2807B65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2322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0BC7CA76-7359-4A40-98F4-8B3E7F90D4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1"/>
          <a:stretch/>
        </p:blipFill>
        <p:spPr>
          <a:xfrm>
            <a:off x="20" y="11"/>
            <a:ext cx="12191980" cy="312419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B28D91-DF30-074E-9250-5B23B039B3EA}"/>
              </a:ext>
            </a:extLst>
          </p:cNvPr>
          <p:cNvSpPr txBox="1">
            <a:spLocks/>
          </p:cNvSpPr>
          <p:nvPr/>
        </p:nvSpPr>
        <p:spPr>
          <a:xfrm>
            <a:off x="2890577" y="3733800"/>
            <a:ext cx="8605647" cy="1438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Scan the QR code or click the link below to access resources from today’s session.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749477-93FB-0B41-B5FB-718739B038B5}"/>
              </a:ext>
            </a:extLst>
          </p:cNvPr>
          <p:cNvGrpSpPr/>
          <p:nvPr/>
        </p:nvGrpSpPr>
        <p:grpSpPr>
          <a:xfrm>
            <a:off x="662646" y="3285589"/>
            <a:ext cx="3981551" cy="3261966"/>
            <a:chOff x="320310" y="218355"/>
            <a:chExt cx="7877409" cy="645043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3B1D529-E726-1A48-8A4A-6555979C4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0310" y="218355"/>
              <a:ext cx="2618528" cy="3523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8FF9EF4-96C6-DB4E-BC9F-E1D2C377A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75240" y="1979879"/>
              <a:ext cx="2271219" cy="3432607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39000"/>
                </a:srgb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1DEBA28-E5F3-764C-8544-E8F8430AA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33599" y="4214603"/>
              <a:ext cx="4364120" cy="2454184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9EBD5CF-C6FB-EE40-A48A-8DE8A3246C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06" y="227157"/>
            <a:ext cx="1948893" cy="24231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B85A3E-A496-9840-B74E-C89AC4FAB0EE}"/>
              </a:ext>
            </a:extLst>
          </p:cNvPr>
          <p:cNvSpPr txBox="1"/>
          <p:nvPr/>
        </p:nvSpPr>
        <p:spPr>
          <a:xfrm>
            <a:off x="4764157" y="5465353"/>
            <a:ext cx="66923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https://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roiinstitute.net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smm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mroi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-in-sales-training/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4585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943D78-6B17-744C-A647-418C01662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878CA3-4844-1A45-B46B-F4F88D3C63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" r="9367" b="13592"/>
          <a:stretch/>
        </p:blipFill>
        <p:spPr>
          <a:xfrm>
            <a:off x="10515600" y="4648200"/>
            <a:ext cx="1076622" cy="12510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85759B-8B98-C544-9A58-8DD990F401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789" b="8789"/>
          <a:stretch/>
        </p:blipFill>
        <p:spPr>
          <a:xfrm>
            <a:off x="9448800" y="4648200"/>
            <a:ext cx="1066800" cy="1251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759684-284F-C64E-8074-E59436052278}"/>
              </a:ext>
            </a:extLst>
          </p:cNvPr>
          <p:cNvSpPr txBox="1"/>
          <p:nvPr/>
        </p:nvSpPr>
        <p:spPr>
          <a:xfrm>
            <a:off x="9405790" y="5965508"/>
            <a:ext cx="115282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Patti Phillips, Ph.D.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CEO,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ROI Institute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E6B82-F14B-B640-BBEB-5F0EADD7E815}"/>
              </a:ext>
            </a:extLst>
          </p:cNvPr>
          <p:cNvSpPr txBox="1"/>
          <p:nvPr/>
        </p:nvSpPr>
        <p:spPr>
          <a:xfrm>
            <a:off x="10521617" y="5965508"/>
            <a:ext cx="1152821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Jack Phillips, Ph.D.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Chairman,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ROI Institute</a:t>
            </a:r>
          </a:p>
        </p:txBody>
      </p:sp>
    </p:spTree>
    <p:extLst>
      <p:ext uri="{BB962C8B-B14F-4D97-AF65-F5344CB8AC3E}">
        <p14:creationId xmlns:p14="http://schemas.microsoft.com/office/powerpoint/2010/main" val="290690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A1EF44-508A-1140-B686-301AE4D37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388C5D74-3C0F-0998-D965-91EE2F7F4A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3657600"/>
            <a:ext cx="1413387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3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777ABF-E92A-134E-A09B-D6455FEF7F40}"/>
              </a:ext>
            </a:extLst>
          </p:cNvPr>
          <p:cNvSpPr/>
          <p:nvPr/>
        </p:nvSpPr>
        <p:spPr>
          <a:xfrm>
            <a:off x="305270" y="343150"/>
            <a:ext cx="11491719" cy="1028617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What is ROI?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337274" y="2189034"/>
            <a:ext cx="4190661" cy="1089529"/>
            <a:chOff x="2667000" y="2133600"/>
            <a:chExt cx="4191000" cy="1089616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benefits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costs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598107" y="3975340"/>
            <a:ext cx="7800707" cy="1089529"/>
            <a:chOff x="2199440" y="3845222"/>
            <a:chExt cx="6874226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9440" y="3845222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benefits – Project costs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Project costs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</a:t>
              </a:r>
            </a:p>
          </p:txBody>
        </p:sp>
      </p:grp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7A7A24E1-7D62-4441-8FB0-79C47E78E2B1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53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44E061-BE00-124B-B10F-E76ED93C7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445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3" name="Google Shape;1643;p42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44" name="Google Shape;1644;p42"/>
          <p:cNvSpPr txBox="1"/>
          <p:nvPr/>
        </p:nvSpPr>
        <p:spPr>
          <a:xfrm>
            <a:off x="931476" y="2553646"/>
            <a:ext cx="10329047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800"/>
              <a:buFont typeface="Calibri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Let’s have a conversation.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800"/>
              <a:buFont typeface="Calibri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Schedule a time that works for you.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calendly.com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pattiphillips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/connect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patti@roiinstitute.net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777ABF-E92A-134E-A09B-D6455FEF7F40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Benefit-Cost Ratio and Return on Investment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337274" y="2262997"/>
            <a:ext cx="4190661" cy="1089529"/>
            <a:chOff x="2667000" y="2207569"/>
            <a:chExt cx="4191000" cy="1089616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919" y="2207569"/>
              <a:ext cx="38100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7777873" cy="1089529"/>
            <a:chOff x="2219562" y="3876156"/>
            <a:chExt cx="6854104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$71,760 - $32,984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</a:t>
              </a:r>
            </a:p>
          </p:txBody>
        </p:sp>
      </p:grp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66CEF604-011B-FC44-98B1-9EBF1CF26158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43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337274" y="2262997"/>
            <a:ext cx="4190661" cy="1089529"/>
            <a:chOff x="2667000" y="2207569"/>
            <a:chExt cx="4191000" cy="1089616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919" y="2207569"/>
              <a:ext cx="38100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7777873" cy="1089529"/>
            <a:chOff x="2219562" y="3876156"/>
            <a:chExt cx="6854104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$71,760 - $32,984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$32,984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 = 118%</a:t>
              </a:r>
            </a:p>
          </p:txBody>
        </p:sp>
      </p:grpSp>
      <p:sp>
        <p:nvSpPr>
          <p:cNvPr id="30" name="Text Box 16">
            <a:extLst>
              <a:ext uri="{FF2B5EF4-FFF2-40B4-BE49-F238E27FC236}">
                <a16:creationId xmlns:a16="http://schemas.microsoft.com/office/drawing/2014/main" id="{41E2EEEA-B569-A244-B886-3C04F81AA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009" y="2513140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2.18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1E7524-443A-7E43-9335-C0F86330DD09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Benefit-Cost Ratio and Return on Investment 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2EDD489-0774-3B46-9316-9A0C87B2B3F7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4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" y="278"/>
            <a:ext cx="12191012" cy="68574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97" y="279"/>
            <a:ext cx="12191010" cy="157582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6058" y="-5309839"/>
            <a:ext cx="1579886" cy="12191014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remote control&#10;&#10;Description automatically generated">
            <a:extLst>
              <a:ext uri="{FF2B5EF4-FFF2-40B4-BE49-F238E27FC236}">
                <a16:creationId xmlns:a16="http://schemas.microsoft.com/office/drawing/2014/main" id="{B0788541-17AC-AE42-BC2C-346408A3C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632" y="4903534"/>
            <a:ext cx="2765052" cy="1843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618" y="278"/>
            <a:ext cx="4303073" cy="1575334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8E66B55-9E53-0F42-8422-1046DA93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81" y="2540024"/>
            <a:ext cx="171841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21339C91-F3CB-3F4B-B543-9DB22809F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167" y="2262997"/>
            <a:ext cx="3809692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$425,000</a:t>
            </a:r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D851D590-37CF-354F-BD10-363640187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7274" y="2798585"/>
            <a:ext cx="41906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580" y="426154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0941" y="4006272"/>
            <a:ext cx="5793486" cy="1089529"/>
            <a:chOff x="2219562" y="3876156"/>
            <a:chExt cx="5105400" cy="108961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9562" y="3876156"/>
              <a:ext cx="5105400" cy="108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$425,000</a:t>
              </a: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F1E7524-443A-7E43-9335-C0F86330DD09}"/>
              </a:ext>
            </a:extLst>
          </p:cNvPr>
          <p:cNvSpPr/>
          <p:nvPr/>
        </p:nvSpPr>
        <p:spPr>
          <a:xfrm>
            <a:off x="305270" y="202348"/>
            <a:ext cx="11734330" cy="1169419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Try this one.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2EDD489-0774-3B46-9316-9A0C87B2B3F7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A4F527-0F0D-0153-46C8-F205994A97DA}"/>
              </a:ext>
            </a:extLst>
          </p:cNvPr>
          <p:cNvSpPr txBox="1"/>
          <p:nvPr/>
        </p:nvSpPr>
        <p:spPr>
          <a:xfrm>
            <a:off x="609600" y="5867400"/>
            <a:ext cx="8513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Increase store sales (1</a:t>
            </a:r>
            <a:r>
              <a:rPr lang="en-US" baseline="30000" dirty="0"/>
              <a:t>st</a:t>
            </a:r>
            <a:r>
              <a:rPr lang="en-US" dirty="0"/>
              <a:t> year) $2,750,000</a:t>
            </a:r>
          </a:p>
          <a:p>
            <a:r>
              <a:rPr lang="en-US" dirty="0"/>
              <a:t>Gross profit on sales is 20%</a:t>
            </a:r>
          </a:p>
          <a:p>
            <a:r>
              <a:rPr lang="en-US" dirty="0"/>
              <a:t>Program Cost (25 participants) = $425,000</a:t>
            </a:r>
          </a:p>
        </p:txBody>
      </p:sp>
    </p:spTree>
    <p:extLst>
      <p:ext uri="{BB962C8B-B14F-4D97-AF65-F5344CB8AC3E}">
        <p14:creationId xmlns:p14="http://schemas.microsoft.com/office/powerpoint/2010/main" val="423207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ATD_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D_Theme3" id="{D0B931B2-FCF2-9540-A1AA-21F6A26D355F}" vid="{3AA5BE2E-2186-F944-B8ED-BDF1289CA018}"/>
    </a:ext>
  </a:extLst>
</a:theme>
</file>

<file path=ppt/theme/theme14.xml><?xml version="1.0" encoding="utf-8"?>
<a:theme xmlns:a="http://schemas.openxmlformats.org/drawingml/2006/main" name="1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9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6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5_Office Theme">
  <a:themeElements>
    <a:clrScheme name="Custom 17">
      <a:dk1>
        <a:srgbClr val="636363"/>
      </a:dk1>
      <a:lt1>
        <a:srgbClr val="FFFFFF"/>
      </a:lt1>
      <a:dk2>
        <a:srgbClr val="0180BB"/>
      </a:dk2>
      <a:lt2>
        <a:srgbClr val="B7B7B7"/>
      </a:lt2>
      <a:accent1>
        <a:srgbClr val="005B8E"/>
      </a:accent1>
      <a:accent2>
        <a:srgbClr val="F05323"/>
      </a:accent2>
      <a:accent3>
        <a:srgbClr val="8DC63F"/>
      </a:accent3>
      <a:accent4>
        <a:srgbClr val="FFB700"/>
      </a:accent4>
      <a:accent5>
        <a:srgbClr val="005B8E"/>
      </a:accent5>
      <a:accent6>
        <a:srgbClr val="FF6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"/>
        <a:ea typeface="MS PGothic"/>
        <a:cs typeface=""/>
      </a:majorFont>
      <a:minorFont>
        <a:latin typeface="Cambria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"/>
        <a:ea typeface="MS PGothic"/>
        <a:cs typeface=""/>
      </a:majorFont>
      <a:minorFont>
        <a:latin typeface="Cambria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TD ICE 201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D ICE 2019" id="{907AC252-2F30-AE40-893D-C58ABD418D9E}" vid="{1052FA33-4B7A-7746-9AF0-4DA2FA23CC4C}"/>
    </a:ext>
  </a:extLst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"/>
        <a:ea typeface="MS PGothic"/>
        <a:cs typeface=""/>
      </a:majorFont>
      <a:minorFont>
        <a:latin typeface="Cambria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"/>
        <a:ea typeface="MS PGothic"/>
        <a:cs typeface=""/>
      </a:majorFont>
      <a:minorFont>
        <a:latin typeface="Cambria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BD680A8-DF33-2946-8BB4-2DEE903A9D46}">
  <we:reference id="wa104379997" version="2.0.0.0" store="en-US" storeType="OMEX"/>
  <we:alternateReferences>
    <we:reference id="wa104379997" version="2.0.0.0" store="wa104379997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4197C4DC89E541B33E55E2A1D79CB5" ma:contentTypeVersion="12" ma:contentTypeDescription="Create a new document." ma:contentTypeScope="" ma:versionID="2dc3cd5439561f3055c2b4bfe38f2332">
  <xsd:schema xmlns:xsd="http://www.w3.org/2001/XMLSchema" xmlns:xs="http://www.w3.org/2001/XMLSchema" xmlns:p="http://schemas.microsoft.com/office/2006/metadata/properties" xmlns:ns2="924acec9-03c6-4a9e-a89f-23a82878cf20" xmlns:ns3="cd931185-211e-4b3d-bc3f-b5ada3777bcb" targetNamespace="http://schemas.microsoft.com/office/2006/metadata/properties" ma:root="true" ma:fieldsID="c9e51108e6e9688217834002381512ce" ns2:_="" ns3:_="">
    <xsd:import namespace="924acec9-03c6-4a9e-a89f-23a82878cf20"/>
    <xsd:import namespace="cd931185-211e-4b3d-bc3f-b5ada3777b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4acec9-03c6-4a9e-a89f-23a82878cf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931185-211e-4b3d-bc3f-b5ada3777bc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8F0104-52E1-4B0F-86A3-6C14240846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acec9-03c6-4a9e-a89f-23a82878cf20"/>
    <ds:schemaRef ds:uri="cd931185-211e-4b3d-bc3f-b5ada3777b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6E5E9C-F70B-420D-BD12-F4456560FB96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cd931185-211e-4b3d-bc3f-b5ada3777bcb"/>
    <ds:schemaRef ds:uri="http://schemas.microsoft.com/office/2006/metadata/properties"/>
    <ds:schemaRef ds:uri="http://purl.org/dc/dcmitype/"/>
    <ds:schemaRef ds:uri="924acec9-03c6-4a9e-a89f-23a82878cf2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5F6B55B-5A94-4913-84CA-C47CD5F5F0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2805</TotalTime>
  <Words>4147</Words>
  <Application>Microsoft Office PowerPoint</Application>
  <PresentationFormat>Widescreen</PresentationFormat>
  <Paragraphs>1109</Paragraphs>
  <Slides>61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61</vt:i4>
      </vt:variant>
    </vt:vector>
  </HeadingPairs>
  <TitlesOfParts>
    <vt:vector size="97" baseType="lpstr">
      <vt:lpstr>Arial</vt:lpstr>
      <vt:lpstr>Arial Rounded MT Bold</vt:lpstr>
      <vt:lpstr>Calibri</vt:lpstr>
      <vt:lpstr>Calibri  </vt:lpstr>
      <vt:lpstr>Calibri Light</vt:lpstr>
      <vt:lpstr>Cambria</vt:lpstr>
      <vt:lpstr>Courier New</vt:lpstr>
      <vt:lpstr>Gotham Medium</vt:lpstr>
      <vt:lpstr>Noto Sans Symbols</vt:lpstr>
      <vt:lpstr>Roboto</vt:lpstr>
      <vt:lpstr>Roboto Black</vt:lpstr>
      <vt:lpstr>Roboto Light</vt:lpstr>
      <vt:lpstr>Roboto Medium</vt:lpstr>
      <vt:lpstr>System Font Regular</vt:lpstr>
      <vt:lpstr>Verdana</vt:lpstr>
      <vt:lpstr>Whitney HTF Book</vt:lpstr>
      <vt:lpstr>Wingdings</vt:lpstr>
      <vt:lpstr>2_Custom Design</vt:lpstr>
      <vt:lpstr>1_Custom Design</vt:lpstr>
      <vt:lpstr>Custom Design</vt:lpstr>
      <vt:lpstr>ATD ICE 2019</vt:lpstr>
      <vt:lpstr>3_Custom Design</vt:lpstr>
      <vt:lpstr>Retrospect</vt:lpstr>
      <vt:lpstr>4_Custom Design</vt:lpstr>
      <vt:lpstr>5_Custom Design</vt:lpstr>
      <vt:lpstr>6_Custom Design</vt:lpstr>
      <vt:lpstr>7_Custom Design</vt:lpstr>
      <vt:lpstr>1_Office Theme</vt:lpstr>
      <vt:lpstr>2_Office Theme</vt:lpstr>
      <vt:lpstr>ATD_Theme3</vt:lpstr>
      <vt:lpstr>11_Office Theme</vt:lpstr>
      <vt:lpstr>9_Office Theme</vt:lpstr>
      <vt:lpstr>Office Theme</vt:lpstr>
      <vt:lpstr>4_Office Theme</vt:lpstr>
      <vt:lpstr>6_Office Theme</vt:lpstr>
      <vt:lpstr>5_Office Theme</vt:lpstr>
      <vt:lpstr>Measuring the Success of Sales Training</vt:lpstr>
      <vt:lpstr>Resources</vt:lpstr>
      <vt:lpstr>Objectives</vt:lpstr>
      <vt:lpstr>Poll: How do you measure the success of your sales training? (Select all that apply.)</vt:lpstr>
      <vt:lpstr>Evaluation Framework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Guiding Principles</vt:lpstr>
      <vt:lpstr>PowerPoint Presentation</vt:lpstr>
      <vt:lpstr>Case Study:  Retail Merchandise</vt:lpstr>
      <vt:lpstr>Start with Why</vt:lpstr>
      <vt:lpstr>PowerPoint Presentation</vt:lpstr>
      <vt:lpstr>Expect Success</vt:lpstr>
      <vt:lpstr>PowerPoint Presentation</vt:lpstr>
      <vt:lpstr>PowerPoint Presentation</vt:lpstr>
      <vt:lpstr>Selecting Data Collection Methods</vt:lpstr>
      <vt:lpstr>PowerPoint Presentation</vt:lpstr>
      <vt:lpstr>Poll: How would you collect the Level 3 data for the Retail Merchandise case study? (Select all that apply.)</vt:lpstr>
      <vt:lpstr>Poll: How would you collect the Level 4 data for the Retail Merchandise case study? (Select all that apply.)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Poll: How would you isolate the effects of the Interactive Selling Skills program? (Select all that apply.)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Results</vt:lpstr>
      <vt:lpstr>Investment</vt:lpstr>
      <vt:lpstr>Level 1 – Selected Data</vt:lpstr>
      <vt:lpstr>Level 2 – Selected Data</vt:lpstr>
      <vt:lpstr>Level 3 – Selected Data</vt:lpstr>
      <vt:lpstr>Level 4 – Average Weekly Sales</vt:lpstr>
      <vt:lpstr>Annualized Program Benefits</vt:lpstr>
      <vt:lpstr>Cost Summary</vt:lpstr>
      <vt:lpstr>PowerPoint Presentation</vt:lpstr>
      <vt:lpstr>PowerPoint Presentation</vt:lpstr>
      <vt:lpstr>PowerPoint Presentation</vt:lpstr>
      <vt:lpstr>Summary of Follow-Up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Brown</dc:creator>
  <cp:lastModifiedBy>Patti Phillips</cp:lastModifiedBy>
  <cp:revision>102</cp:revision>
  <cp:lastPrinted>2021-09-21T21:30:22Z</cp:lastPrinted>
  <dcterms:created xsi:type="dcterms:W3CDTF">2020-05-20T14:50:38Z</dcterms:created>
  <dcterms:modified xsi:type="dcterms:W3CDTF">2023-08-23T04:02:31Z</dcterms:modified>
</cp:coreProperties>
</file>