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8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1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3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4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5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6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2" r:id="rId1"/>
    <p:sldMasterId id="2147483684" r:id="rId2"/>
    <p:sldMasterId id="2147483713" r:id="rId3"/>
    <p:sldMasterId id="2147483726" r:id="rId4"/>
    <p:sldMasterId id="2147483739" r:id="rId5"/>
    <p:sldMasterId id="2147483753" r:id="rId6"/>
    <p:sldMasterId id="2147483785" r:id="rId7"/>
    <p:sldMasterId id="2147483801" r:id="rId8"/>
    <p:sldMasterId id="2147483831" r:id="rId9"/>
    <p:sldMasterId id="2147483839" r:id="rId10"/>
    <p:sldMasterId id="2147483852" r:id="rId11"/>
    <p:sldMasterId id="2147483864" r:id="rId12"/>
    <p:sldMasterId id="2147483877" r:id="rId13"/>
    <p:sldMasterId id="2147483892" r:id="rId14"/>
    <p:sldMasterId id="2147483903" r:id="rId15"/>
    <p:sldMasterId id="2147483919" r:id="rId16"/>
    <p:sldMasterId id="2147483932" r:id="rId17"/>
  </p:sldMasterIdLst>
  <p:notesMasterIdLst>
    <p:notesMasterId r:id="rId52"/>
  </p:notesMasterIdLst>
  <p:sldIdLst>
    <p:sldId id="13502" r:id="rId18"/>
    <p:sldId id="13504" r:id="rId19"/>
    <p:sldId id="2663" r:id="rId20"/>
    <p:sldId id="2326" r:id="rId21"/>
    <p:sldId id="256" r:id="rId22"/>
    <p:sldId id="13499" r:id="rId23"/>
    <p:sldId id="2661" r:id="rId24"/>
    <p:sldId id="13442" r:id="rId25"/>
    <p:sldId id="13488" r:id="rId26"/>
    <p:sldId id="2667" r:id="rId27"/>
    <p:sldId id="13492" r:id="rId28"/>
    <p:sldId id="13505" r:id="rId29"/>
    <p:sldId id="13508" r:id="rId30"/>
    <p:sldId id="13500" r:id="rId31"/>
    <p:sldId id="13503" r:id="rId32"/>
    <p:sldId id="13509" r:id="rId33"/>
    <p:sldId id="13493" r:id="rId34"/>
    <p:sldId id="288" r:id="rId35"/>
    <p:sldId id="289" r:id="rId36"/>
    <p:sldId id="290" r:id="rId37"/>
    <p:sldId id="13429" r:id="rId38"/>
    <p:sldId id="13431" r:id="rId39"/>
    <p:sldId id="13430" r:id="rId40"/>
    <p:sldId id="276" r:id="rId41"/>
    <p:sldId id="2589" r:id="rId42"/>
    <p:sldId id="274" r:id="rId43"/>
    <p:sldId id="284" r:id="rId44"/>
    <p:sldId id="285" r:id="rId45"/>
    <p:sldId id="286" r:id="rId46"/>
    <p:sldId id="287" r:id="rId47"/>
    <p:sldId id="13506" r:id="rId48"/>
    <p:sldId id="13507" r:id="rId49"/>
    <p:sldId id="493" r:id="rId50"/>
    <p:sldId id="2563" r:id="rId51"/>
  </p:sldIdLst>
  <p:sldSz cx="15238413" cy="8570913"/>
  <p:notesSz cx="6858000" cy="9144000"/>
  <p:embeddedFontLs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Calibri Light" panose="020F0302020204030204" pitchFamily="34" charset="0"/>
      <p:regular r:id="rId57"/>
      <p:italic r:id="rId58"/>
    </p:embeddedFont>
    <p:embeddedFont>
      <p:font typeface="Montserrat" panose="00000500000000000000" pitchFamily="2" charset="0"/>
      <p:regular r:id="rId59"/>
      <p:bold r:id="rId60"/>
      <p:italic r:id="rId61"/>
      <p:boldItalic r:id="rId62"/>
    </p:embeddedFont>
    <p:embeddedFont>
      <p:font typeface="Noto Sans Symbols" pitchFamily="2" charset="0"/>
      <p:regular r:id="rId63"/>
    </p:embeddedFont>
    <p:embeddedFont>
      <p:font typeface="Raleway Medium" pitchFamily="2" charset="0"/>
      <p:regular r:id="rId64"/>
      <p:italic r:id="rId65"/>
    </p:embeddedFont>
    <p:embeddedFont>
      <p:font typeface="Source Sans Pro" panose="020B0503030403020204" pitchFamily="34" charset="0"/>
      <p:regular r:id="rId66"/>
      <p:bold r:id="rId67"/>
      <p:italic r:id="rId68"/>
      <p:boldItalic r:id="rId69"/>
    </p:embeddedFont>
    <p:embeddedFont>
      <p:font typeface="Verdana" panose="020B0604030504040204" pitchFamily="34" charset="0"/>
      <p:regular r:id="rId70"/>
      <p:bold r:id="rId71"/>
      <p:italic r:id="rId72"/>
      <p:boldItalic r:id="rId73"/>
    </p:embeddedFont>
    <p:embeddedFont>
      <p:font typeface="Wingdings 2" panose="05020102010507070707" pitchFamily="18" charset="2"/>
      <p:regular r:id="rId7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F90CCFD-B586-3545-8B4E-7279F747A44B}">
          <p14:sldIdLst>
            <p14:sldId id="13502"/>
            <p14:sldId id="13504"/>
            <p14:sldId id="2663"/>
            <p14:sldId id="2326"/>
            <p14:sldId id="256"/>
            <p14:sldId id="13499"/>
            <p14:sldId id="2661"/>
            <p14:sldId id="13442"/>
            <p14:sldId id="13488"/>
            <p14:sldId id="2667"/>
            <p14:sldId id="13492"/>
            <p14:sldId id="13505"/>
            <p14:sldId id="13508"/>
            <p14:sldId id="13500"/>
            <p14:sldId id="13503"/>
            <p14:sldId id="13509"/>
            <p14:sldId id="13493"/>
            <p14:sldId id="288"/>
            <p14:sldId id="289"/>
            <p14:sldId id="290"/>
            <p14:sldId id="13429"/>
            <p14:sldId id="13431"/>
            <p14:sldId id="13430"/>
            <p14:sldId id="276"/>
            <p14:sldId id="2589"/>
            <p14:sldId id="274"/>
            <p14:sldId id="284"/>
            <p14:sldId id="285"/>
            <p14:sldId id="286"/>
            <p14:sldId id="287"/>
            <p14:sldId id="13506"/>
            <p14:sldId id="13507"/>
            <p14:sldId id="493"/>
            <p14:sldId id="25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68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pos="9288" userDrawn="1">
          <p15:clr>
            <a:srgbClr val="A4A3A4"/>
          </p15:clr>
        </p15:guide>
        <p15:guide id="4" orient="horz" pos="39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E2E"/>
    <a:srgbClr val="4B5254"/>
    <a:srgbClr val="133669"/>
    <a:srgbClr val="91D6F9"/>
    <a:srgbClr val="0F5495"/>
    <a:srgbClr val="2F508B"/>
    <a:srgbClr val="79C0EA"/>
    <a:srgbClr val="284475"/>
    <a:srgbClr val="133365"/>
    <a:srgbClr val="274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4" autoAdjust="0"/>
    <p:restoredTop sz="96197"/>
  </p:normalViewPr>
  <p:slideViewPr>
    <p:cSldViewPr snapToGrid="0" snapToObjects="1">
      <p:cViewPr varScale="1">
        <p:scale>
          <a:sx n="55" d="100"/>
          <a:sy n="55" d="100"/>
        </p:scale>
        <p:origin x="46" y="290"/>
      </p:cViewPr>
      <p:guideLst>
        <p:guide orient="horz" pos="1068"/>
        <p:guide pos="456"/>
        <p:guide pos="9288"/>
        <p:guide orient="horz" pos="39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96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9.xml"/><Relationship Id="rId21" Type="http://schemas.openxmlformats.org/officeDocument/2006/relationships/slide" Target="slides/slide4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font" Target="fonts/font22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9.fntdata"/><Relationship Id="rId19" Type="http://schemas.openxmlformats.org/officeDocument/2006/relationships/slide" Target="slides/slide2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77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72" Type="http://schemas.openxmlformats.org/officeDocument/2006/relationships/font" Target="fonts/font20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font" Target="fonts/font5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font" Target="fonts/font21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39" Type="http://schemas.openxmlformats.org/officeDocument/2006/relationships/slide" Target="slides/slide22.xml"/><Relationship Id="rId34" Type="http://schemas.openxmlformats.org/officeDocument/2006/relationships/slide" Target="slides/slide17.xml"/><Relationship Id="rId50" Type="http://schemas.openxmlformats.org/officeDocument/2006/relationships/slide" Target="slides/slide33.xml"/><Relationship Id="rId55" Type="http://schemas.openxmlformats.org/officeDocument/2006/relationships/font" Target="fonts/font3.fntdata"/><Relationship Id="rId76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collecting data for Level 4 Impact and Level 5 ROI studies, what percentage of the time do you use the following data collection methods?</c:v>
                </c:pt>
              </c:strCache>
            </c:strRef>
          </c:tx>
          <c:spPr>
            <a:solidFill>
              <a:srgbClr val="820E2E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Focus Groups</c:v>
                </c:pt>
                <c:pt idx="1">
                  <c:v>Interviews</c:v>
                </c:pt>
                <c:pt idx="2">
                  <c:v>Tests</c:v>
                </c:pt>
                <c:pt idx="3">
                  <c:v>Observation</c:v>
                </c:pt>
                <c:pt idx="4">
                  <c:v>Action Plans/Performance Contracts</c:v>
                </c:pt>
                <c:pt idx="5">
                  <c:v>Performance Records/Databases</c:v>
                </c:pt>
                <c:pt idx="6">
                  <c:v>Surveys/Questionnaires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0.27</c:v>
                </c:pt>
                <c:pt idx="1">
                  <c:v>0.35</c:v>
                </c:pt>
                <c:pt idx="2">
                  <c:v>0.36</c:v>
                </c:pt>
                <c:pt idx="3">
                  <c:v>0.39</c:v>
                </c:pt>
                <c:pt idx="4">
                  <c:v>0.43</c:v>
                </c:pt>
                <c:pt idx="5">
                  <c:v>0.51</c:v>
                </c:pt>
                <c:pt idx="6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31-7A4F-B39F-1A3ED7D06D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909551"/>
        <c:axId val="40911183"/>
      </c:barChart>
      <c:catAx>
        <c:axId val="409095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0911183"/>
        <c:crosses val="autoZero"/>
        <c:auto val="1"/>
        <c:lblAlgn val="ctr"/>
        <c:lblOffset val="100"/>
        <c:noMultiLvlLbl val="0"/>
      </c:catAx>
      <c:valAx>
        <c:axId val="409111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095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isolating the effects of programs on improvement in key measures,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Mathematical Modeling</c:v>
                </c:pt>
                <c:pt idx="1">
                  <c:v>Control Groups</c:v>
                </c:pt>
                <c:pt idx="2">
                  <c:v>Expert Input</c:v>
                </c:pt>
                <c:pt idx="3">
                  <c:v>Customer Input</c:v>
                </c:pt>
                <c:pt idx="4">
                  <c:v>Trendline Analysis</c:v>
                </c:pt>
                <c:pt idx="5">
                  <c:v>Senior Manager Estimates</c:v>
                </c:pt>
                <c:pt idx="6">
                  <c:v>Manager Estimates</c:v>
                </c:pt>
                <c:pt idx="7">
                  <c:v>Participant Estimates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0.28000000000000003</c:v>
                </c:pt>
                <c:pt idx="1">
                  <c:v>0.34</c:v>
                </c:pt>
                <c:pt idx="2">
                  <c:v>0.37</c:v>
                </c:pt>
                <c:pt idx="3">
                  <c:v>0.38</c:v>
                </c:pt>
                <c:pt idx="4">
                  <c:v>0.4</c:v>
                </c:pt>
                <c:pt idx="5">
                  <c:v>0.42</c:v>
                </c:pt>
                <c:pt idx="6">
                  <c:v>0.49</c:v>
                </c:pt>
                <c:pt idx="7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12-1041-B9E0-B411382A53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331807"/>
        <c:axId val="34197551"/>
      </c:barChart>
      <c:catAx>
        <c:axId val="40331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97551"/>
        <c:crosses val="autoZero"/>
        <c:auto val="1"/>
        <c:lblAlgn val="ctr"/>
        <c:lblOffset val="100"/>
        <c:noMultiLvlLbl val="0"/>
      </c:catAx>
      <c:valAx>
        <c:axId val="341975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converting data to money,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Linking Soft Skills with Hard Data (models; regression)</c:v>
                </c:pt>
                <c:pt idx="1">
                  <c:v>Staff Estimates</c:v>
                </c:pt>
                <c:pt idx="2">
                  <c:v>External Databases</c:v>
                </c:pt>
                <c:pt idx="3">
                  <c:v>Internal and External Experts</c:v>
                </c:pt>
                <c:pt idx="4">
                  <c:v>Supervisor Estimates</c:v>
                </c:pt>
                <c:pt idx="5">
                  <c:v>Participant Estimates</c:v>
                </c:pt>
                <c:pt idx="6">
                  <c:v>Standard Values Accepted in the Organization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0.32</c:v>
                </c:pt>
                <c:pt idx="1">
                  <c:v>0.41</c:v>
                </c:pt>
                <c:pt idx="2">
                  <c:v>0.42</c:v>
                </c:pt>
                <c:pt idx="3">
                  <c:v>0.45</c:v>
                </c:pt>
                <c:pt idx="4">
                  <c:v>0.48</c:v>
                </c:pt>
                <c:pt idx="5">
                  <c:v>0.48</c:v>
                </c:pt>
                <c:pt idx="6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B8-554F-B9EC-F5C8A35B22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3916399"/>
        <c:axId val="39957423"/>
      </c:barChart>
      <c:catAx>
        <c:axId val="33916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57423"/>
        <c:crosses val="autoZero"/>
        <c:auto val="1"/>
        <c:lblAlgn val="ctr"/>
        <c:lblOffset val="100"/>
        <c:noMultiLvlLbl val="0"/>
      </c:catAx>
      <c:valAx>
        <c:axId val="399574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1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D34000-676F-014B-B1C9-7C669952327B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29E58E18-F19C-F740-8DBE-52F458170486}">
      <dgm:prSet phldrT="[Text]" custT="1"/>
      <dgm:spPr>
        <a:solidFill>
          <a:srgbClr val="820E2E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Step 1: Why?</a:t>
          </a:r>
        </a:p>
        <a:p>
          <a:pPr>
            <a:lnSpc>
              <a:spcPct val="100000"/>
            </a:lnSpc>
          </a:pPr>
          <a:r>
            <a:rPr lang="en-US" sz="2400" dirty="0"/>
            <a:t>Start with Impact</a:t>
          </a:r>
        </a:p>
      </dgm:t>
    </dgm:pt>
    <dgm:pt modelId="{F0709597-F831-C24D-9535-BBF4D5BF28BA}" type="parTrans" cxnId="{74A86868-ACCB-C345-A845-FB5CE6F4B64C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5A1A6EF9-53C6-5243-A441-55A50249C3CF}" type="sibTrans" cxnId="{74A86868-ACCB-C345-A845-FB5CE6F4B64C}">
      <dgm:prSet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7494E8CF-E2E0-4E41-AB6E-1D7DE5596EEB}">
      <dgm:prSet phldrT="[Text]" custT="1"/>
      <dgm:spPr>
        <a:solidFill>
          <a:srgbClr val="820E2E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Step 2: How?</a:t>
          </a:r>
        </a:p>
        <a:p>
          <a:pPr>
            <a:lnSpc>
              <a:spcPct val="100000"/>
            </a:lnSpc>
          </a:pPr>
          <a:r>
            <a:rPr lang="en-US" sz="2400" dirty="0"/>
            <a:t>Select the Right Solution</a:t>
          </a:r>
        </a:p>
      </dgm:t>
    </dgm:pt>
    <dgm:pt modelId="{7A4FDCE1-7BEE-2C47-BE5B-39EE5BD2B271}" type="parTrans" cxnId="{41F55B3B-D3A1-5849-989E-5512D3C40DDC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8A7C55CA-6D92-AC47-ABA3-22E99CF4A0EF}" type="sibTrans" cxnId="{41F55B3B-D3A1-5849-989E-5512D3C40DDC}">
      <dgm:prSet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568435C9-3F63-684C-B67D-130710A1708C}">
      <dgm:prSet phldrT="[Text]" custT="1"/>
      <dgm:spPr>
        <a:solidFill>
          <a:srgbClr val="820E2E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Step 3: What?</a:t>
          </a:r>
        </a:p>
        <a:p>
          <a:pPr>
            <a:lnSpc>
              <a:spcPct val="100000"/>
            </a:lnSpc>
          </a:pPr>
          <a:r>
            <a:rPr lang="en-US" sz="2400" dirty="0"/>
            <a:t>Expect Success with Objectives</a:t>
          </a:r>
        </a:p>
      </dgm:t>
    </dgm:pt>
    <dgm:pt modelId="{E2217C1A-33A8-4046-942C-F1C12C500C71}" type="parTrans" cxnId="{296682CA-BF47-5E46-94DA-66F5CDD68DE9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E158F073-5C8F-9D40-8A6C-1ED4D2863331}" type="sibTrans" cxnId="{296682CA-BF47-5E46-94DA-66F5CDD68DE9}">
      <dgm:prSet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8C61DABE-A2CF-2A46-BA63-7468F1E60DE2}">
      <dgm:prSet custT="1"/>
      <dgm:spPr>
        <a:solidFill>
          <a:srgbClr val="820E2E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Step 4: How Much?</a:t>
          </a:r>
        </a:p>
        <a:p>
          <a:pPr>
            <a:lnSpc>
              <a:spcPct val="100000"/>
            </a:lnSpc>
          </a:pPr>
          <a:r>
            <a:rPr lang="en-US" sz="2400" dirty="0"/>
            <a:t>Collect Data Along the Way</a:t>
          </a:r>
        </a:p>
      </dgm:t>
    </dgm:pt>
    <dgm:pt modelId="{FF091E53-2FC5-414A-A085-4EA121443D7E}" type="parTrans" cxnId="{34DAA776-B48B-2949-A784-FF3AAF1C5DB5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14679433-AB28-8B4F-A876-DA1A47DABEFB}" type="sibTrans" cxnId="{34DAA776-B48B-2949-A784-FF3AAF1C5DB5}">
      <dgm:prSet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5F74720B-28E5-7045-A7AF-3659419A4A94}">
      <dgm:prSet custT="1"/>
      <dgm:spPr>
        <a:solidFill>
          <a:srgbClr val="820E2E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Step 5: What’s it Worth?</a:t>
          </a:r>
        </a:p>
        <a:p>
          <a:pPr>
            <a:lnSpc>
              <a:spcPct val="100000"/>
            </a:lnSpc>
          </a:pPr>
          <a:r>
            <a:rPr lang="en-US" sz="2400" dirty="0"/>
            <a:t>Analyze the Data</a:t>
          </a:r>
        </a:p>
      </dgm:t>
    </dgm:pt>
    <dgm:pt modelId="{BD8B9639-8FF3-2346-80EF-DB1F7B6F90BE}" type="parTrans" cxnId="{E6B56ED2-85E3-CC49-872B-AE44916DA163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643D013C-CCFB-C840-85A1-3C55BBFBDC0A}" type="sibTrans" cxnId="{E6B56ED2-85E3-CC49-872B-AE44916DA163}">
      <dgm:prSet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5D01804E-3548-9140-9E9B-32CBABFDC69B}">
      <dgm:prSet custT="1"/>
      <dgm:spPr>
        <a:solidFill>
          <a:srgbClr val="820E2E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Step 6: So What?</a:t>
          </a:r>
        </a:p>
        <a:p>
          <a:pPr>
            <a:lnSpc>
              <a:spcPct val="100000"/>
            </a:lnSpc>
          </a:pPr>
          <a:r>
            <a:rPr lang="en-US" sz="2400" dirty="0"/>
            <a:t>Leverage the Results</a:t>
          </a:r>
        </a:p>
      </dgm:t>
    </dgm:pt>
    <dgm:pt modelId="{53D1DA5C-5B31-6C45-B243-B53FC12C1B5C}" type="parTrans" cxnId="{B5E22E55-EB29-B047-9E4E-EDB5236708A5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BE10AED4-99CE-F147-ADD7-4F59D026DEBF}" type="sibTrans" cxnId="{B5E22E55-EB29-B047-9E4E-EDB5236708A5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735ED76B-C16B-2143-8118-8C2CC6976BBB}" type="pres">
      <dgm:prSet presAssocID="{07D34000-676F-014B-B1C9-7C669952327B}" presName="Name0" presStyleCnt="0">
        <dgm:presLayoutVars>
          <dgm:dir/>
          <dgm:resizeHandles val="exact"/>
        </dgm:presLayoutVars>
      </dgm:prSet>
      <dgm:spPr/>
    </dgm:pt>
    <dgm:pt modelId="{CAF7F498-410F-DF4C-9340-903926F7B9BB}" type="pres">
      <dgm:prSet presAssocID="{29E58E18-F19C-F740-8DBE-52F458170486}" presName="node" presStyleLbl="node1" presStyleIdx="0" presStyleCnt="6">
        <dgm:presLayoutVars>
          <dgm:bulletEnabled val="1"/>
        </dgm:presLayoutVars>
      </dgm:prSet>
      <dgm:spPr/>
    </dgm:pt>
    <dgm:pt modelId="{0FF53827-1F99-2649-AACC-1E41FD2BE359}" type="pres">
      <dgm:prSet presAssocID="{5A1A6EF9-53C6-5243-A441-55A50249C3CF}" presName="sibTrans" presStyleLbl="sibTrans2D1" presStyleIdx="0" presStyleCnt="5"/>
      <dgm:spPr/>
    </dgm:pt>
    <dgm:pt modelId="{17A2D23E-89F0-F344-A32E-B789E070D8D1}" type="pres">
      <dgm:prSet presAssocID="{5A1A6EF9-53C6-5243-A441-55A50249C3CF}" presName="connectorText" presStyleLbl="sibTrans2D1" presStyleIdx="0" presStyleCnt="5"/>
      <dgm:spPr/>
    </dgm:pt>
    <dgm:pt modelId="{35ECAF1C-38F9-524B-A5DE-6EDC1C237ED7}" type="pres">
      <dgm:prSet presAssocID="{7494E8CF-E2E0-4E41-AB6E-1D7DE5596EEB}" presName="node" presStyleLbl="node1" presStyleIdx="1" presStyleCnt="6">
        <dgm:presLayoutVars>
          <dgm:bulletEnabled val="1"/>
        </dgm:presLayoutVars>
      </dgm:prSet>
      <dgm:spPr/>
    </dgm:pt>
    <dgm:pt modelId="{D5A8F811-2AC5-874F-A753-19D983B07E77}" type="pres">
      <dgm:prSet presAssocID="{8A7C55CA-6D92-AC47-ABA3-22E99CF4A0EF}" presName="sibTrans" presStyleLbl="sibTrans2D1" presStyleIdx="1" presStyleCnt="5"/>
      <dgm:spPr/>
    </dgm:pt>
    <dgm:pt modelId="{01240EFD-361A-8040-AF5D-58CA45BA4730}" type="pres">
      <dgm:prSet presAssocID="{8A7C55CA-6D92-AC47-ABA3-22E99CF4A0EF}" presName="connectorText" presStyleLbl="sibTrans2D1" presStyleIdx="1" presStyleCnt="5"/>
      <dgm:spPr/>
    </dgm:pt>
    <dgm:pt modelId="{43CD12D5-A2CE-294D-BE81-47C3BCE57E57}" type="pres">
      <dgm:prSet presAssocID="{568435C9-3F63-684C-B67D-130710A1708C}" presName="node" presStyleLbl="node1" presStyleIdx="2" presStyleCnt="6">
        <dgm:presLayoutVars>
          <dgm:bulletEnabled val="1"/>
        </dgm:presLayoutVars>
      </dgm:prSet>
      <dgm:spPr/>
    </dgm:pt>
    <dgm:pt modelId="{6B27502D-F798-C549-B424-22238E085A19}" type="pres">
      <dgm:prSet presAssocID="{E158F073-5C8F-9D40-8A6C-1ED4D2863331}" presName="sibTrans" presStyleLbl="sibTrans2D1" presStyleIdx="2" presStyleCnt="5"/>
      <dgm:spPr/>
    </dgm:pt>
    <dgm:pt modelId="{B6EE45CB-3C9A-144B-88EC-DCB5D68A354C}" type="pres">
      <dgm:prSet presAssocID="{E158F073-5C8F-9D40-8A6C-1ED4D2863331}" presName="connectorText" presStyleLbl="sibTrans2D1" presStyleIdx="2" presStyleCnt="5"/>
      <dgm:spPr/>
    </dgm:pt>
    <dgm:pt modelId="{B4E34766-F991-9C45-86F7-7B47B2F06F6F}" type="pres">
      <dgm:prSet presAssocID="{8C61DABE-A2CF-2A46-BA63-7468F1E60DE2}" presName="node" presStyleLbl="node1" presStyleIdx="3" presStyleCnt="6">
        <dgm:presLayoutVars>
          <dgm:bulletEnabled val="1"/>
        </dgm:presLayoutVars>
      </dgm:prSet>
      <dgm:spPr/>
    </dgm:pt>
    <dgm:pt modelId="{71CC40FC-464D-7C4F-A517-196117B098C8}" type="pres">
      <dgm:prSet presAssocID="{14679433-AB28-8B4F-A876-DA1A47DABEFB}" presName="sibTrans" presStyleLbl="sibTrans2D1" presStyleIdx="3" presStyleCnt="5"/>
      <dgm:spPr/>
    </dgm:pt>
    <dgm:pt modelId="{D77FE724-8428-1544-816D-96CDC287FDAF}" type="pres">
      <dgm:prSet presAssocID="{14679433-AB28-8B4F-A876-DA1A47DABEFB}" presName="connectorText" presStyleLbl="sibTrans2D1" presStyleIdx="3" presStyleCnt="5"/>
      <dgm:spPr/>
    </dgm:pt>
    <dgm:pt modelId="{316162A9-9BF5-B742-80D8-8016DAFCD6F5}" type="pres">
      <dgm:prSet presAssocID="{5F74720B-28E5-7045-A7AF-3659419A4A94}" presName="node" presStyleLbl="node1" presStyleIdx="4" presStyleCnt="6">
        <dgm:presLayoutVars>
          <dgm:bulletEnabled val="1"/>
        </dgm:presLayoutVars>
      </dgm:prSet>
      <dgm:spPr/>
    </dgm:pt>
    <dgm:pt modelId="{C2F64141-E387-8D46-94D3-F0F22E05B97E}" type="pres">
      <dgm:prSet presAssocID="{643D013C-CCFB-C840-85A1-3C55BBFBDC0A}" presName="sibTrans" presStyleLbl="sibTrans2D1" presStyleIdx="4" presStyleCnt="5"/>
      <dgm:spPr/>
    </dgm:pt>
    <dgm:pt modelId="{A9DBCE3D-0786-274D-8A29-C41178F30696}" type="pres">
      <dgm:prSet presAssocID="{643D013C-CCFB-C840-85A1-3C55BBFBDC0A}" presName="connectorText" presStyleLbl="sibTrans2D1" presStyleIdx="4" presStyleCnt="5"/>
      <dgm:spPr/>
    </dgm:pt>
    <dgm:pt modelId="{E338D7E7-E38F-D747-8D36-4F70C6C0F589}" type="pres">
      <dgm:prSet presAssocID="{5D01804E-3548-9140-9E9B-32CBABFDC69B}" presName="node" presStyleLbl="node1" presStyleIdx="5" presStyleCnt="6">
        <dgm:presLayoutVars>
          <dgm:bulletEnabled val="1"/>
        </dgm:presLayoutVars>
      </dgm:prSet>
      <dgm:spPr/>
    </dgm:pt>
  </dgm:ptLst>
  <dgm:cxnLst>
    <dgm:cxn modelId="{AF27130C-F902-0240-9845-08FB13ADE4EA}" type="presOf" srcId="{5F74720B-28E5-7045-A7AF-3659419A4A94}" destId="{316162A9-9BF5-B742-80D8-8016DAFCD6F5}" srcOrd="0" destOrd="0" presId="urn:microsoft.com/office/officeart/2005/8/layout/process1"/>
    <dgm:cxn modelId="{24278734-042E-5546-B01C-F2F5BADCD4C7}" type="presOf" srcId="{14679433-AB28-8B4F-A876-DA1A47DABEFB}" destId="{71CC40FC-464D-7C4F-A517-196117B098C8}" srcOrd="0" destOrd="0" presId="urn:microsoft.com/office/officeart/2005/8/layout/process1"/>
    <dgm:cxn modelId="{41F55B3B-D3A1-5849-989E-5512D3C40DDC}" srcId="{07D34000-676F-014B-B1C9-7C669952327B}" destId="{7494E8CF-E2E0-4E41-AB6E-1D7DE5596EEB}" srcOrd="1" destOrd="0" parTransId="{7A4FDCE1-7BEE-2C47-BE5B-39EE5BD2B271}" sibTransId="{8A7C55CA-6D92-AC47-ABA3-22E99CF4A0EF}"/>
    <dgm:cxn modelId="{4201475D-1F52-6941-B9D6-E4FD0F04CB32}" type="presOf" srcId="{29E58E18-F19C-F740-8DBE-52F458170486}" destId="{CAF7F498-410F-DF4C-9340-903926F7B9BB}" srcOrd="0" destOrd="0" presId="urn:microsoft.com/office/officeart/2005/8/layout/process1"/>
    <dgm:cxn modelId="{74A86868-ACCB-C345-A845-FB5CE6F4B64C}" srcId="{07D34000-676F-014B-B1C9-7C669952327B}" destId="{29E58E18-F19C-F740-8DBE-52F458170486}" srcOrd="0" destOrd="0" parTransId="{F0709597-F831-C24D-9535-BBF4D5BF28BA}" sibTransId="{5A1A6EF9-53C6-5243-A441-55A50249C3CF}"/>
    <dgm:cxn modelId="{83DEFA48-B24A-1846-AE2F-C0B74F0202B5}" type="presOf" srcId="{E158F073-5C8F-9D40-8A6C-1ED4D2863331}" destId="{6B27502D-F798-C549-B424-22238E085A19}" srcOrd="0" destOrd="0" presId="urn:microsoft.com/office/officeart/2005/8/layout/process1"/>
    <dgm:cxn modelId="{77E1CB49-2850-634B-8740-355C62BB807E}" type="presOf" srcId="{5A1A6EF9-53C6-5243-A441-55A50249C3CF}" destId="{17A2D23E-89F0-F344-A32E-B789E070D8D1}" srcOrd="1" destOrd="0" presId="urn:microsoft.com/office/officeart/2005/8/layout/process1"/>
    <dgm:cxn modelId="{6AAAA96B-068B-444E-B0EE-6857003049BB}" type="presOf" srcId="{643D013C-CCFB-C840-85A1-3C55BBFBDC0A}" destId="{A9DBCE3D-0786-274D-8A29-C41178F30696}" srcOrd="1" destOrd="0" presId="urn:microsoft.com/office/officeart/2005/8/layout/process1"/>
    <dgm:cxn modelId="{B5E22E55-EB29-B047-9E4E-EDB5236708A5}" srcId="{07D34000-676F-014B-B1C9-7C669952327B}" destId="{5D01804E-3548-9140-9E9B-32CBABFDC69B}" srcOrd="5" destOrd="0" parTransId="{53D1DA5C-5B31-6C45-B243-B53FC12C1B5C}" sibTransId="{BE10AED4-99CE-F147-ADD7-4F59D026DEBF}"/>
    <dgm:cxn modelId="{34DAA776-B48B-2949-A784-FF3AAF1C5DB5}" srcId="{07D34000-676F-014B-B1C9-7C669952327B}" destId="{8C61DABE-A2CF-2A46-BA63-7468F1E60DE2}" srcOrd="3" destOrd="0" parTransId="{FF091E53-2FC5-414A-A085-4EA121443D7E}" sibTransId="{14679433-AB28-8B4F-A876-DA1A47DABEFB}"/>
    <dgm:cxn modelId="{7B27F390-3752-D640-B5E4-FB598C2D23B6}" type="presOf" srcId="{8C61DABE-A2CF-2A46-BA63-7468F1E60DE2}" destId="{B4E34766-F991-9C45-86F7-7B47B2F06F6F}" srcOrd="0" destOrd="0" presId="urn:microsoft.com/office/officeart/2005/8/layout/process1"/>
    <dgm:cxn modelId="{A94CDB92-DBBE-7848-9F0F-17920A79DC36}" type="presOf" srcId="{643D013C-CCFB-C840-85A1-3C55BBFBDC0A}" destId="{C2F64141-E387-8D46-94D3-F0F22E05B97E}" srcOrd="0" destOrd="0" presId="urn:microsoft.com/office/officeart/2005/8/layout/process1"/>
    <dgm:cxn modelId="{30AC5898-4B8B-ED43-B401-EA0E49DB138C}" type="presOf" srcId="{07D34000-676F-014B-B1C9-7C669952327B}" destId="{735ED76B-C16B-2143-8118-8C2CC6976BBB}" srcOrd="0" destOrd="0" presId="urn:microsoft.com/office/officeart/2005/8/layout/process1"/>
    <dgm:cxn modelId="{07558798-FB6B-3E42-A70A-6495650C62E1}" type="presOf" srcId="{8A7C55CA-6D92-AC47-ABA3-22E99CF4A0EF}" destId="{01240EFD-361A-8040-AF5D-58CA45BA4730}" srcOrd="1" destOrd="0" presId="urn:microsoft.com/office/officeart/2005/8/layout/process1"/>
    <dgm:cxn modelId="{659F64B8-4A12-0B4A-8783-689C008E5AC7}" type="presOf" srcId="{14679433-AB28-8B4F-A876-DA1A47DABEFB}" destId="{D77FE724-8428-1544-816D-96CDC287FDAF}" srcOrd="1" destOrd="0" presId="urn:microsoft.com/office/officeart/2005/8/layout/process1"/>
    <dgm:cxn modelId="{5447AAC0-EA49-B64D-8022-F02D80E20807}" type="presOf" srcId="{5D01804E-3548-9140-9E9B-32CBABFDC69B}" destId="{E338D7E7-E38F-D747-8D36-4F70C6C0F589}" srcOrd="0" destOrd="0" presId="urn:microsoft.com/office/officeart/2005/8/layout/process1"/>
    <dgm:cxn modelId="{296682CA-BF47-5E46-94DA-66F5CDD68DE9}" srcId="{07D34000-676F-014B-B1C9-7C669952327B}" destId="{568435C9-3F63-684C-B67D-130710A1708C}" srcOrd="2" destOrd="0" parTransId="{E2217C1A-33A8-4046-942C-F1C12C500C71}" sibTransId="{E158F073-5C8F-9D40-8A6C-1ED4D2863331}"/>
    <dgm:cxn modelId="{E6B56ED2-85E3-CC49-872B-AE44916DA163}" srcId="{07D34000-676F-014B-B1C9-7C669952327B}" destId="{5F74720B-28E5-7045-A7AF-3659419A4A94}" srcOrd="4" destOrd="0" parTransId="{BD8B9639-8FF3-2346-80EF-DB1F7B6F90BE}" sibTransId="{643D013C-CCFB-C840-85A1-3C55BBFBDC0A}"/>
    <dgm:cxn modelId="{72998CD3-A035-6A43-BE6E-F2483AD173B8}" type="presOf" srcId="{5A1A6EF9-53C6-5243-A441-55A50249C3CF}" destId="{0FF53827-1F99-2649-AACC-1E41FD2BE359}" srcOrd="0" destOrd="0" presId="urn:microsoft.com/office/officeart/2005/8/layout/process1"/>
    <dgm:cxn modelId="{A5CEE9E0-7F1F-404F-BDE2-D3AE5B2EC5C5}" type="presOf" srcId="{8A7C55CA-6D92-AC47-ABA3-22E99CF4A0EF}" destId="{D5A8F811-2AC5-874F-A753-19D983B07E77}" srcOrd="0" destOrd="0" presId="urn:microsoft.com/office/officeart/2005/8/layout/process1"/>
    <dgm:cxn modelId="{662F9DE9-B3B5-CC4B-8CD1-1A4FCD2DB75A}" type="presOf" srcId="{568435C9-3F63-684C-B67D-130710A1708C}" destId="{43CD12D5-A2CE-294D-BE81-47C3BCE57E57}" srcOrd="0" destOrd="0" presId="urn:microsoft.com/office/officeart/2005/8/layout/process1"/>
    <dgm:cxn modelId="{0E1A11EB-2673-004B-A539-09ADC91AD9F8}" type="presOf" srcId="{7494E8CF-E2E0-4E41-AB6E-1D7DE5596EEB}" destId="{35ECAF1C-38F9-524B-A5DE-6EDC1C237ED7}" srcOrd="0" destOrd="0" presId="urn:microsoft.com/office/officeart/2005/8/layout/process1"/>
    <dgm:cxn modelId="{010DEFF2-90BE-E54C-B2D3-C45447D33092}" type="presOf" srcId="{E158F073-5C8F-9D40-8A6C-1ED4D2863331}" destId="{B6EE45CB-3C9A-144B-88EC-DCB5D68A354C}" srcOrd="1" destOrd="0" presId="urn:microsoft.com/office/officeart/2005/8/layout/process1"/>
    <dgm:cxn modelId="{6278F6BA-C6BE-C246-A202-DDCDE13D9082}" type="presParOf" srcId="{735ED76B-C16B-2143-8118-8C2CC6976BBB}" destId="{CAF7F498-410F-DF4C-9340-903926F7B9BB}" srcOrd="0" destOrd="0" presId="urn:microsoft.com/office/officeart/2005/8/layout/process1"/>
    <dgm:cxn modelId="{0D50476F-09D9-4A42-8798-E935187F4209}" type="presParOf" srcId="{735ED76B-C16B-2143-8118-8C2CC6976BBB}" destId="{0FF53827-1F99-2649-AACC-1E41FD2BE359}" srcOrd="1" destOrd="0" presId="urn:microsoft.com/office/officeart/2005/8/layout/process1"/>
    <dgm:cxn modelId="{CD2B29A7-95EB-A746-A480-3E4ABAE6D6D2}" type="presParOf" srcId="{0FF53827-1F99-2649-AACC-1E41FD2BE359}" destId="{17A2D23E-89F0-F344-A32E-B789E070D8D1}" srcOrd="0" destOrd="0" presId="urn:microsoft.com/office/officeart/2005/8/layout/process1"/>
    <dgm:cxn modelId="{BDF2F783-0CF0-DB4B-B03A-F0A4D6FA7C5A}" type="presParOf" srcId="{735ED76B-C16B-2143-8118-8C2CC6976BBB}" destId="{35ECAF1C-38F9-524B-A5DE-6EDC1C237ED7}" srcOrd="2" destOrd="0" presId="urn:microsoft.com/office/officeart/2005/8/layout/process1"/>
    <dgm:cxn modelId="{291D74C1-743F-234C-A309-CA127B1D198E}" type="presParOf" srcId="{735ED76B-C16B-2143-8118-8C2CC6976BBB}" destId="{D5A8F811-2AC5-874F-A753-19D983B07E77}" srcOrd="3" destOrd="0" presId="urn:microsoft.com/office/officeart/2005/8/layout/process1"/>
    <dgm:cxn modelId="{0E43CA08-E332-EF4F-A266-27ACE4F51939}" type="presParOf" srcId="{D5A8F811-2AC5-874F-A753-19D983B07E77}" destId="{01240EFD-361A-8040-AF5D-58CA45BA4730}" srcOrd="0" destOrd="0" presId="urn:microsoft.com/office/officeart/2005/8/layout/process1"/>
    <dgm:cxn modelId="{260E61E5-FFD9-9D4D-9423-100BED137D8D}" type="presParOf" srcId="{735ED76B-C16B-2143-8118-8C2CC6976BBB}" destId="{43CD12D5-A2CE-294D-BE81-47C3BCE57E57}" srcOrd="4" destOrd="0" presId="urn:microsoft.com/office/officeart/2005/8/layout/process1"/>
    <dgm:cxn modelId="{CB63C782-63ED-4E4D-AB21-01B9D63DE602}" type="presParOf" srcId="{735ED76B-C16B-2143-8118-8C2CC6976BBB}" destId="{6B27502D-F798-C549-B424-22238E085A19}" srcOrd="5" destOrd="0" presId="urn:microsoft.com/office/officeart/2005/8/layout/process1"/>
    <dgm:cxn modelId="{722E3610-C79B-AB4C-A4FA-106E2DC691FF}" type="presParOf" srcId="{6B27502D-F798-C549-B424-22238E085A19}" destId="{B6EE45CB-3C9A-144B-88EC-DCB5D68A354C}" srcOrd="0" destOrd="0" presId="urn:microsoft.com/office/officeart/2005/8/layout/process1"/>
    <dgm:cxn modelId="{43857D0C-381B-3D42-A22C-0ABBFBB616E4}" type="presParOf" srcId="{735ED76B-C16B-2143-8118-8C2CC6976BBB}" destId="{B4E34766-F991-9C45-86F7-7B47B2F06F6F}" srcOrd="6" destOrd="0" presId="urn:microsoft.com/office/officeart/2005/8/layout/process1"/>
    <dgm:cxn modelId="{E616FAA2-4EEA-3D48-BD85-0FB4C5E1C53C}" type="presParOf" srcId="{735ED76B-C16B-2143-8118-8C2CC6976BBB}" destId="{71CC40FC-464D-7C4F-A517-196117B098C8}" srcOrd="7" destOrd="0" presId="urn:microsoft.com/office/officeart/2005/8/layout/process1"/>
    <dgm:cxn modelId="{965848C6-5A93-7149-BD4F-DC803C5FB27F}" type="presParOf" srcId="{71CC40FC-464D-7C4F-A517-196117B098C8}" destId="{D77FE724-8428-1544-816D-96CDC287FDAF}" srcOrd="0" destOrd="0" presId="urn:microsoft.com/office/officeart/2005/8/layout/process1"/>
    <dgm:cxn modelId="{5B41CE26-5EA1-2C49-97C3-85297C9623C5}" type="presParOf" srcId="{735ED76B-C16B-2143-8118-8C2CC6976BBB}" destId="{316162A9-9BF5-B742-80D8-8016DAFCD6F5}" srcOrd="8" destOrd="0" presId="urn:microsoft.com/office/officeart/2005/8/layout/process1"/>
    <dgm:cxn modelId="{7D3226DF-9DE8-B04C-9CCB-E04E54F75CE1}" type="presParOf" srcId="{735ED76B-C16B-2143-8118-8C2CC6976BBB}" destId="{C2F64141-E387-8D46-94D3-F0F22E05B97E}" srcOrd="9" destOrd="0" presId="urn:microsoft.com/office/officeart/2005/8/layout/process1"/>
    <dgm:cxn modelId="{DF110AC4-E509-2849-89B6-1DBE5ED1CE95}" type="presParOf" srcId="{C2F64141-E387-8D46-94D3-F0F22E05B97E}" destId="{A9DBCE3D-0786-274D-8A29-C41178F30696}" srcOrd="0" destOrd="0" presId="urn:microsoft.com/office/officeart/2005/8/layout/process1"/>
    <dgm:cxn modelId="{713EF46C-EB4A-214E-BFCA-75C2D4232998}" type="presParOf" srcId="{735ED76B-C16B-2143-8118-8C2CC6976BBB}" destId="{E338D7E7-E38F-D747-8D36-4F70C6C0F589}" srcOrd="10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9B23CD-327A-4563-806E-400AD68BF973}" type="doc">
      <dgm:prSet loTypeId="urn:microsoft.com/office/officeart/2008/layout/Lin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C7B6901-E0EB-47A7-BBF4-D6839675ACEE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400" dirty="0"/>
            <a:t>Linkage of project to operational goals and issues</a:t>
          </a:r>
        </a:p>
      </dgm:t>
    </dgm:pt>
    <dgm:pt modelId="{60F76007-45A6-4925-B40C-07C443664568}" type="parTrans" cxnId="{24F54E0E-D6A3-4837-8AE3-7C5136944D75}">
      <dgm:prSet/>
      <dgm:spPr/>
      <dgm:t>
        <a:bodyPr/>
        <a:lstStyle/>
        <a:p>
          <a:endParaRPr lang="en-US" sz="2000"/>
        </a:p>
      </dgm:t>
    </dgm:pt>
    <dgm:pt modelId="{43236A50-DC1C-44F3-BF2D-9C6EC3C89630}" type="sibTrans" cxnId="{24F54E0E-D6A3-4837-8AE3-7C5136944D75}">
      <dgm:prSet/>
      <dgm:spPr/>
      <dgm:t>
        <a:bodyPr/>
        <a:lstStyle/>
        <a:p>
          <a:endParaRPr lang="en-US" sz="2000"/>
        </a:p>
      </dgm:t>
    </dgm:pt>
    <dgm:pt modelId="{479E064C-ADE6-41A4-B33D-2162D4607800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400" dirty="0"/>
            <a:t>Importance of project to strategic objectives</a:t>
          </a:r>
        </a:p>
      </dgm:t>
    </dgm:pt>
    <dgm:pt modelId="{329EB7EF-E944-47F1-A6CC-FAC3E513AB21}" type="parTrans" cxnId="{5D4F0040-7042-4151-AE3A-99B6F22B2621}">
      <dgm:prSet/>
      <dgm:spPr/>
      <dgm:t>
        <a:bodyPr/>
        <a:lstStyle/>
        <a:p>
          <a:endParaRPr lang="en-US" sz="2000"/>
        </a:p>
      </dgm:t>
    </dgm:pt>
    <dgm:pt modelId="{3F546B25-DC0C-47C3-99FF-FFE6DC668F7A}" type="sibTrans" cxnId="{5D4F0040-7042-4151-AE3A-99B6F22B2621}">
      <dgm:prSet/>
      <dgm:spPr/>
      <dgm:t>
        <a:bodyPr/>
        <a:lstStyle/>
        <a:p>
          <a:endParaRPr lang="en-US" sz="2000"/>
        </a:p>
      </dgm:t>
    </dgm:pt>
    <dgm:pt modelId="{EE78B211-1F9A-4A00-BBAD-C060C118D566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400" dirty="0"/>
            <a:t>Top administrator/executive interest in the evaluation</a:t>
          </a:r>
        </a:p>
      </dgm:t>
    </dgm:pt>
    <dgm:pt modelId="{C4433F80-2936-4671-8FD4-CEA33CF07D8B}" type="parTrans" cxnId="{C21E97D7-02EA-47EC-8EEA-A5A1D985189A}">
      <dgm:prSet/>
      <dgm:spPr/>
      <dgm:t>
        <a:bodyPr/>
        <a:lstStyle/>
        <a:p>
          <a:endParaRPr lang="en-US" sz="2000"/>
        </a:p>
      </dgm:t>
    </dgm:pt>
    <dgm:pt modelId="{0521A2AA-8E04-4E92-9CA6-C7A525A2548C}" type="sibTrans" cxnId="{C21E97D7-02EA-47EC-8EEA-A5A1D985189A}">
      <dgm:prSet/>
      <dgm:spPr/>
      <dgm:t>
        <a:bodyPr/>
        <a:lstStyle/>
        <a:p>
          <a:endParaRPr lang="en-US" sz="2000"/>
        </a:p>
      </dgm:t>
    </dgm:pt>
    <dgm:pt modelId="{BE6BE64B-8760-4B7C-A908-BB4541495695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400" dirty="0"/>
            <a:t>Cost of the project</a:t>
          </a:r>
        </a:p>
      </dgm:t>
    </dgm:pt>
    <dgm:pt modelId="{771F9B3E-FA6B-4636-B804-3932378EE07E}" type="parTrans" cxnId="{40DDDB42-A08E-41C1-BE48-9A978154E219}">
      <dgm:prSet/>
      <dgm:spPr/>
      <dgm:t>
        <a:bodyPr/>
        <a:lstStyle/>
        <a:p>
          <a:endParaRPr lang="en-US" sz="2000"/>
        </a:p>
      </dgm:t>
    </dgm:pt>
    <dgm:pt modelId="{1765C1E6-47B5-45E4-ACD6-2B09478E813F}" type="sibTrans" cxnId="{40DDDB42-A08E-41C1-BE48-9A978154E219}">
      <dgm:prSet/>
      <dgm:spPr/>
      <dgm:t>
        <a:bodyPr/>
        <a:lstStyle/>
        <a:p>
          <a:endParaRPr lang="en-US" sz="2000"/>
        </a:p>
      </dgm:t>
    </dgm:pt>
    <dgm:pt modelId="{70106A7E-B32B-44B6-8106-E9FCEFED4B8F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400" dirty="0"/>
            <a:t>Visibility of the project</a:t>
          </a:r>
        </a:p>
      </dgm:t>
    </dgm:pt>
    <dgm:pt modelId="{1EB4538E-6143-47A0-98BA-786306970DF3}" type="parTrans" cxnId="{6CF917E8-2AD8-4204-907C-D5F0F5F6D44E}">
      <dgm:prSet/>
      <dgm:spPr/>
      <dgm:t>
        <a:bodyPr/>
        <a:lstStyle/>
        <a:p>
          <a:endParaRPr lang="en-US" sz="2000"/>
        </a:p>
      </dgm:t>
    </dgm:pt>
    <dgm:pt modelId="{E2D6560B-9414-4AF2-94C9-3BA6DA393FAC}" type="sibTrans" cxnId="{6CF917E8-2AD8-4204-907C-D5F0F5F6D44E}">
      <dgm:prSet/>
      <dgm:spPr/>
      <dgm:t>
        <a:bodyPr/>
        <a:lstStyle/>
        <a:p>
          <a:endParaRPr lang="en-US" sz="2000"/>
        </a:p>
      </dgm:t>
    </dgm:pt>
    <dgm:pt modelId="{CD39575C-4334-4CDC-B265-BE18BDA24309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400" dirty="0"/>
            <a:t>Size of target audience</a:t>
          </a:r>
        </a:p>
      </dgm:t>
    </dgm:pt>
    <dgm:pt modelId="{8910AB7B-B5A7-4999-A1EE-66AE333E85C6}" type="parTrans" cxnId="{1B95E08C-210A-4C78-9CC0-EB2B5353C196}">
      <dgm:prSet/>
      <dgm:spPr/>
      <dgm:t>
        <a:bodyPr/>
        <a:lstStyle/>
        <a:p>
          <a:endParaRPr lang="en-US" sz="2000"/>
        </a:p>
      </dgm:t>
    </dgm:pt>
    <dgm:pt modelId="{91BF4838-C689-4866-8A49-6F6F44B8C01E}" type="sibTrans" cxnId="{1B95E08C-210A-4C78-9CC0-EB2B5353C196}">
      <dgm:prSet/>
      <dgm:spPr/>
      <dgm:t>
        <a:bodyPr/>
        <a:lstStyle/>
        <a:p>
          <a:endParaRPr lang="en-US" sz="2000"/>
        </a:p>
      </dgm:t>
    </dgm:pt>
    <dgm:pt modelId="{490F02A9-31D5-4DA8-B9BD-3347E51274E0}">
      <dgm:prSet custT="1"/>
      <dgm:spPr/>
      <dgm:t>
        <a:bodyPr anchor="ctr"/>
        <a:lstStyle/>
        <a:p>
          <a:pPr>
            <a:lnSpc>
              <a:spcPct val="100000"/>
            </a:lnSpc>
          </a:pPr>
          <a:r>
            <a:rPr lang="en-US" sz="2400" dirty="0"/>
            <a:t>Investment of time required</a:t>
          </a:r>
        </a:p>
      </dgm:t>
    </dgm:pt>
    <dgm:pt modelId="{4C6E2F51-ADDC-4A2F-99DC-8E37C8B5F6A2}" type="parTrans" cxnId="{5C38C524-BC19-443A-A685-FAF75265DB29}">
      <dgm:prSet/>
      <dgm:spPr/>
      <dgm:t>
        <a:bodyPr/>
        <a:lstStyle/>
        <a:p>
          <a:endParaRPr lang="en-US" sz="2000"/>
        </a:p>
      </dgm:t>
    </dgm:pt>
    <dgm:pt modelId="{FC58FFB6-1816-4E2F-96C3-4F32F6C63833}" type="sibTrans" cxnId="{5C38C524-BC19-443A-A685-FAF75265DB29}">
      <dgm:prSet/>
      <dgm:spPr/>
      <dgm:t>
        <a:bodyPr/>
        <a:lstStyle/>
        <a:p>
          <a:endParaRPr lang="en-US" sz="2000"/>
        </a:p>
      </dgm:t>
    </dgm:pt>
    <dgm:pt modelId="{F2C4ADE7-D0C1-1243-9D29-7E3127626E0E}" type="pres">
      <dgm:prSet presAssocID="{109B23CD-327A-4563-806E-400AD68BF973}" presName="vert0" presStyleCnt="0">
        <dgm:presLayoutVars>
          <dgm:dir/>
          <dgm:animOne val="branch"/>
          <dgm:animLvl val="lvl"/>
        </dgm:presLayoutVars>
      </dgm:prSet>
      <dgm:spPr/>
    </dgm:pt>
    <dgm:pt modelId="{A4AB425F-4422-4D46-B4D7-5AF001E82CE5}" type="pres">
      <dgm:prSet presAssocID="{BC7B6901-E0EB-47A7-BBF4-D6839675ACEE}" presName="thickLine" presStyleLbl="alignNode1" presStyleIdx="0" presStyleCnt="7"/>
      <dgm:spPr/>
    </dgm:pt>
    <dgm:pt modelId="{3E20C158-1757-044E-8FB5-D909EC73F381}" type="pres">
      <dgm:prSet presAssocID="{BC7B6901-E0EB-47A7-BBF4-D6839675ACEE}" presName="horz1" presStyleCnt="0"/>
      <dgm:spPr/>
    </dgm:pt>
    <dgm:pt modelId="{82952627-AEB4-164C-A592-AFC736498DC0}" type="pres">
      <dgm:prSet presAssocID="{BC7B6901-E0EB-47A7-BBF4-D6839675ACEE}" presName="tx1" presStyleLbl="revTx" presStyleIdx="0" presStyleCnt="7"/>
      <dgm:spPr/>
    </dgm:pt>
    <dgm:pt modelId="{9FA12113-18F8-BC44-BFA0-85EB4942850F}" type="pres">
      <dgm:prSet presAssocID="{BC7B6901-E0EB-47A7-BBF4-D6839675ACEE}" presName="vert1" presStyleCnt="0"/>
      <dgm:spPr/>
    </dgm:pt>
    <dgm:pt modelId="{4FA4DD9F-67D4-4B4F-843E-D9BE5FCEF52B}" type="pres">
      <dgm:prSet presAssocID="{479E064C-ADE6-41A4-B33D-2162D4607800}" presName="thickLine" presStyleLbl="alignNode1" presStyleIdx="1" presStyleCnt="7"/>
      <dgm:spPr/>
    </dgm:pt>
    <dgm:pt modelId="{52E7A5DE-F0F9-934B-B8C0-3D1400A9A159}" type="pres">
      <dgm:prSet presAssocID="{479E064C-ADE6-41A4-B33D-2162D4607800}" presName="horz1" presStyleCnt="0"/>
      <dgm:spPr/>
    </dgm:pt>
    <dgm:pt modelId="{4049593D-2616-C747-8842-E5AF627C1A78}" type="pres">
      <dgm:prSet presAssocID="{479E064C-ADE6-41A4-B33D-2162D4607800}" presName="tx1" presStyleLbl="revTx" presStyleIdx="1" presStyleCnt="7"/>
      <dgm:spPr/>
    </dgm:pt>
    <dgm:pt modelId="{9200BBF6-B636-2040-9A72-46A160175DF5}" type="pres">
      <dgm:prSet presAssocID="{479E064C-ADE6-41A4-B33D-2162D4607800}" presName="vert1" presStyleCnt="0"/>
      <dgm:spPr/>
    </dgm:pt>
    <dgm:pt modelId="{3CC5DB1B-07E1-7A40-8143-6BE616F38D54}" type="pres">
      <dgm:prSet presAssocID="{EE78B211-1F9A-4A00-BBAD-C060C118D566}" presName="thickLine" presStyleLbl="alignNode1" presStyleIdx="2" presStyleCnt="7"/>
      <dgm:spPr/>
    </dgm:pt>
    <dgm:pt modelId="{393EB28C-3624-104F-9F6B-CA97D6C3BA07}" type="pres">
      <dgm:prSet presAssocID="{EE78B211-1F9A-4A00-BBAD-C060C118D566}" presName="horz1" presStyleCnt="0"/>
      <dgm:spPr/>
    </dgm:pt>
    <dgm:pt modelId="{703585BD-E979-6541-830F-22A3234FEF0E}" type="pres">
      <dgm:prSet presAssocID="{EE78B211-1F9A-4A00-BBAD-C060C118D566}" presName="tx1" presStyleLbl="revTx" presStyleIdx="2" presStyleCnt="7"/>
      <dgm:spPr/>
    </dgm:pt>
    <dgm:pt modelId="{7BB8BEF8-1496-F040-8189-51780AC93934}" type="pres">
      <dgm:prSet presAssocID="{EE78B211-1F9A-4A00-BBAD-C060C118D566}" presName="vert1" presStyleCnt="0"/>
      <dgm:spPr/>
    </dgm:pt>
    <dgm:pt modelId="{B7CE359B-83BE-304D-B0D3-BA31C4186C0E}" type="pres">
      <dgm:prSet presAssocID="{BE6BE64B-8760-4B7C-A908-BB4541495695}" presName="thickLine" presStyleLbl="alignNode1" presStyleIdx="3" presStyleCnt="7"/>
      <dgm:spPr/>
    </dgm:pt>
    <dgm:pt modelId="{969E2113-7D1E-424A-989C-51818708C4AF}" type="pres">
      <dgm:prSet presAssocID="{BE6BE64B-8760-4B7C-A908-BB4541495695}" presName="horz1" presStyleCnt="0"/>
      <dgm:spPr/>
    </dgm:pt>
    <dgm:pt modelId="{1DDF8BF9-DE60-DE42-88AE-CE076968DDF7}" type="pres">
      <dgm:prSet presAssocID="{BE6BE64B-8760-4B7C-A908-BB4541495695}" presName="tx1" presStyleLbl="revTx" presStyleIdx="3" presStyleCnt="7"/>
      <dgm:spPr/>
    </dgm:pt>
    <dgm:pt modelId="{1057DFBD-4AF0-AA46-9C8F-41F56CD6524D}" type="pres">
      <dgm:prSet presAssocID="{BE6BE64B-8760-4B7C-A908-BB4541495695}" presName="vert1" presStyleCnt="0"/>
      <dgm:spPr/>
    </dgm:pt>
    <dgm:pt modelId="{41BC986B-0650-7740-85C4-B01763C4EF39}" type="pres">
      <dgm:prSet presAssocID="{70106A7E-B32B-44B6-8106-E9FCEFED4B8F}" presName="thickLine" presStyleLbl="alignNode1" presStyleIdx="4" presStyleCnt="7"/>
      <dgm:spPr/>
    </dgm:pt>
    <dgm:pt modelId="{23DD5302-7BFB-784A-8589-4E423575D424}" type="pres">
      <dgm:prSet presAssocID="{70106A7E-B32B-44B6-8106-E9FCEFED4B8F}" presName="horz1" presStyleCnt="0"/>
      <dgm:spPr/>
    </dgm:pt>
    <dgm:pt modelId="{57EEAA05-94ED-C54A-95DF-A47F4834563F}" type="pres">
      <dgm:prSet presAssocID="{70106A7E-B32B-44B6-8106-E9FCEFED4B8F}" presName="tx1" presStyleLbl="revTx" presStyleIdx="4" presStyleCnt="7"/>
      <dgm:spPr/>
    </dgm:pt>
    <dgm:pt modelId="{14084A49-25E9-9341-A575-444AE96871B3}" type="pres">
      <dgm:prSet presAssocID="{70106A7E-B32B-44B6-8106-E9FCEFED4B8F}" presName="vert1" presStyleCnt="0"/>
      <dgm:spPr/>
    </dgm:pt>
    <dgm:pt modelId="{0345B27F-E4B2-D94F-8009-DF52D263D6CD}" type="pres">
      <dgm:prSet presAssocID="{CD39575C-4334-4CDC-B265-BE18BDA24309}" presName="thickLine" presStyleLbl="alignNode1" presStyleIdx="5" presStyleCnt="7"/>
      <dgm:spPr/>
    </dgm:pt>
    <dgm:pt modelId="{E545D4D1-9C70-F548-B4E2-DF0CC943F846}" type="pres">
      <dgm:prSet presAssocID="{CD39575C-4334-4CDC-B265-BE18BDA24309}" presName="horz1" presStyleCnt="0"/>
      <dgm:spPr/>
    </dgm:pt>
    <dgm:pt modelId="{99A6823A-FCD2-7242-86EC-1AA967EF10E8}" type="pres">
      <dgm:prSet presAssocID="{CD39575C-4334-4CDC-B265-BE18BDA24309}" presName="tx1" presStyleLbl="revTx" presStyleIdx="5" presStyleCnt="7"/>
      <dgm:spPr/>
    </dgm:pt>
    <dgm:pt modelId="{171815A9-D7D5-A240-BDD4-7C525E002D13}" type="pres">
      <dgm:prSet presAssocID="{CD39575C-4334-4CDC-B265-BE18BDA24309}" presName="vert1" presStyleCnt="0"/>
      <dgm:spPr/>
    </dgm:pt>
    <dgm:pt modelId="{803F43E2-1331-4643-BA88-2E8DAA237482}" type="pres">
      <dgm:prSet presAssocID="{490F02A9-31D5-4DA8-B9BD-3347E51274E0}" presName="thickLine" presStyleLbl="alignNode1" presStyleIdx="6" presStyleCnt="7"/>
      <dgm:spPr/>
    </dgm:pt>
    <dgm:pt modelId="{3DA5D7D0-240A-0A45-9B68-A36E39B026D1}" type="pres">
      <dgm:prSet presAssocID="{490F02A9-31D5-4DA8-B9BD-3347E51274E0}" presName="horz1" presStyleCnt="0"/>
      <dgm:spPr/>
    </dgm:pt>
    <dgm:pt modelId="{06C7792F-0C26-8147-9ECE-9B76D390448E}" type="pres">
      <dgm:prSet presAssocID="{490F02A9-31D5-4DA8-B9BD-3347E51274E0}" presName="tx1" presStyleLbl="revTx" presStyleIdx="6" presStyleCnt="7"/>
      <dgm:spPr/>
    </dgm:pt>
    <dgm:pt modelId="{589BA39A-A601-F44D-9D1A-BAF210EE75CD}" type="pres">
      <dgm:prSet presAssocID="{490F02A9-31D5-4DA8-B9BD-3347E51274E0}" presName="vert1" presStyleCnt="0"/>
      <dgm:spPr/>
    </dgm:pt>
  </dgm:ptLst>
  <dgm:cxnLst>
    <dgm:cxn modelId="{24F54E0E-D6A3-4837-8AE3-7C5136944D75}" srcId="{109B23CD-327A-4563-806E-400AD68BF973}" destId="{BC7B6901-E0EB-47A7-BBF4-D6839675ACEE}" srcOrd="0" destOrd="0" parTransId="{60F76007-45A6-4925-B40C-07C443664568}" sibTransId="{43236A50-DC1C-44F3-BF2D-9C6EC3C89630}"/>
    <dgm:cxn modelId="{F1FAAB17-6B06-E943-8F0D-D0E0E348B0D6}" type="presOf" srcId="{BC7B6901-E0EB-47A7-BBF4-D6839675ACEE}" destId="{82952627-AEB4-164C-A592-AFC736498DC0}" srcOrd="0" destOrd="0" presId="urn:microsoft.com/office/officeart/2008/layout/LinedList"/>
    <dgm:cxn modelId="{0537141F-6EF8-1447-A938-75EFE0C8AA3C}" type="presOf" srcId="{BE6BE64B-8760-4B7C-A908-BB4541495695}" destId="{1DDF8BF9-DE60-DE42-88AE-CE076968DDF7}" srcOrd="0" destOrd="0" presId="urn:microsoft.com/office/officeart/2008/layout/LinedList"/>
    <dgm:cxn modelId="{5C38C524-BC19-443A-A685-FAF75265DB29}" srcId="{109B23CD-327A-4563-806E-400AD68BF973}" destId="{490F02A9-31D5-4DA8-B9BD-3347E51274E0}" srcOrd="6" destOrd="0" parTransId="{4C6E2F51-ADDC-4A2F-99DC-8E37C8B5F6A2}" sibTransId="{FC58FFB6-1816-4E2F-96C3-4F32F6C63833}"/>
    <dgm:cxn modelId="{5D4F0040-7042-4151-AE3A-99B6F22B2621}" srcId="{109B23CD-327A-4563-806E-400AD68BF973}" destId="{479E064C-ADE6-41A4-B33D-2162D4607800}" srcOrd="1" destOrd="0" parTransId="{329EB7EF-E944-47F1-A6CC-FAC3E513AB21}" sibTransId="{3F546B25-DC0C-47C3-99FF-FFE6DC668F7A}"/>
    <dgm:cxn modelId="{40DDDB42-A08E-41C1-BE48-9A978154E219}" srcId="{109B23CD-327A-4563-806E-400AD68BF973}" destId="{BE6BE64B-8760-4B7C-A908-BB4541495695}" srcOrd="3" destOrd="0" parTransId="{771F9B3E-FA6B-4636-B804-3932378EE07E}" sibTransId="{1765C1E6-47B5-45E4-ACD6-2B09478E813F}"/>
    <dgm:cxn modelId="{54492849-AEDE-414E-97FC-AAF343B8656A}" type="presOf" srcId="{479E064C-ADE6-41A4-B33D-2162D4607800}" destId="{4049593D-2616-C747-8842-E5AF627C1A78}" srcOrd="0" destOrd="0" presId="urn:microsoft.com/office/officeart/2008/layout/LinedList"/>
    <dgm:cxn modelId="{20E58276-92C8-4540-A55D-89184A43218C}" type="presOf" srcId="{109B23CD-327A-4563-806E-400AD68BF973}" destId="{F2C4ADE7-D0C1-1243-9D29-7E3127626E0E}" srcOrd="0" destOrd="0" presId="urn:microsoft.com/office/officeart/2008/layout/LinedList"/>
    <dgm:cxn modelId="{1B95E08C-210A-4C78-9CC0-EB2B5353C196}" srcId="{109B23CD-327A-4563-806E-400AD68BF973}" destId="{CD39575C-4334-4CDC-B265-BE18BDA24309}" srcOrd="5" destOrd="0" parTransId="{8910AB7B-B5A7-4999-A1EE-66AE333E85C6}" sibTransId="{91BF4838-C689-4866-8A49-6F6F44B8C01E}"/>
    <dgm:cxn modelId="{7DB7739A-9017-7D48-BDFE-D4924A2DEA34}" type="presOf" srcId="{70106A7E-B32B-44B6-8106-E9FCEFED4B8F}" destId="{57EEAA05-94ED-C54A-95DF-A47F4834563F}" srcOrd="0" destOrd="0" presId="urn:microsoft.com/office/officeart/2008/layout/LinedList"/>
    <dgm:cxn modelId="{C21E97D7-02EA-47EC-8EEA-A5A1D985189A}" srcId="{109B23CD-327A-4563-806E-400AD68BF973}" destId="{EE78B211-1F9A-4A00-BBAD-C060C118D566}" srcOrd="2" destOrd="0" parTransId="{C4433F80-2936-4671-8FD4-CEA33CF07D8B}" sibTransId="{0521A2AA-8E04-4E92-9CA6-C7A525A2548C}"/>
    <dgm:cxn modelId="{39743CE6-55DC-8A4B-B2D7-9EF4442F1AFB}" type="presOf" srcId="{EE78B211-1F9A-4A00-BBAD-C060C118D566}" destId="{703585BD-E979-6541-830F-22A3234FEF0E}" srcOrd="0" destOrd="0" presId="urn:microsoft.com/office/officeart/2008/layout/LinedList"/>
    <dgm:cxn modelId="{6CF917E8-2AD8-4204-907C-D5F0F5F6D44E}" srcId="{109B23CD-327A-4563-806E-400AD68BF973}" destId="{70106A7E-B32B-44B6-8106-E9FCEFED4B8F}" srcOrd="4" destOrd="0" parTransId="{1EB4538E-6143-47A0-98BA-786306970DF3}" sibTransId="{E2D6560B-9414-4AF2-94C9-3BA6DA393FAC}"/>
    <dgm:cxn modelId="{F3D87CEA-AE1B-F74A-B84A-1E7C2E6A361F}" type="presOf" srcId="{CD39575C-4334-4CDC-B265-BE18BDA24309}" destId="{99A6823A-FCD2-7242-86EC-1AA967EF10E8}" srcOrd="0" destOrd="0" presId="urn:microsoft.com/office/officeart/2008/layout/LinedList"/>
    <dgm:cxn modelId="{E5FE6BFD-8DD8-AC42-88F9-C05FE9533C12}" type="presOf" srcId="{490F02A9-31D5-4DA8-B9BD-3347E51274E0}" destId="{06C7792F-0C26-8147-9ECE-9B76D390448E}" srcOrd="0" destOrd="0" presId="urn:microsoft.com/office/officeart/2008/layout/LinedList"/>
    <dgm:cxn modelId="{803D2456-0BDD-1E47-BA70-60A5C5C34EC3}" type="presParOf" srcId="{F2C4ADE7-D0C1-1243-9D29-7E3127626E0E}" destId="{A4AB425F-4422-4D46-B4D7-5AF001E82CE5}" srcOrd="0" destOrd="0" presId="urn:microsoft.com/office/officeart/2008/layout/LinedList"/>
    <dgm:cxn modelId="{4BA976D4-41C4-2C43-A6F3-51FB8BC38B83}" type="presParOf" srcId="{F2C4ADE7-D0C1-1243-9D29-7E3127626E0E}" destId="{3E20C158-1757-044E-8FB5-D909EC73F381}" srcOrd="1" destOrd="0" presId="urn:microsoft.com/office/officeart/2008/layout/LinedList"/>
    <dgm:cxn modelId="{56BF6DA0-78C9-D247-96B0-9DBECC911449}" type="presParOf" srcId="{3E20C158-1757-044E-8FB5-D909EC73F381}" destId="{82952627-AEB4-164C-A592-AFC736498DC0}" srcOrd="0" destOrd="0" presId="urn:microsoft.com/office/officeart/2008/layout/LinedList"/>
    <dgm:cxn modelId="{E400B305-28D8-A044-8396-B8B3F47E36CE}" type="presParOf" srcId="{3E20C158-1757-044E-8FB5-D909EC73F381}" destId="{9FA12113-18F8-BC44-BFA0-85EB4942850F}" srcOrd="1" destOrd="0" presId="urn:microsoft.com/office/officeart/2008/layout/LinedList"/>
    <dgm:cxn modelId="{C639C115-9ADD-BF42-9EC4-6295490631AA}" type="presParOf" srcId="{F2C4ADE7-D0C1-1243-9D29-7E3127626E0E}" destId="{4FA4DD9F-67D4-4B4F-843E-D9BE5FCEF52B}" srcOrd="2" destOrd="0" presId="urn:microsoft.com/office/officeart/2008/layout/LinedList"/>
    <dgm:cxn modelId="{76AE0E8B-A04B-A944-BEEA-9E44D32705D9}" type="presParOf" srcId="{F2C4ADE7-D0C1-1243-9D29-7E3127626E0E}" destId="{52E7A5DE-F0F9-934B-B8C0-3D1400A9A159}" srcOrd="3" destOrd="0" presId="urn:microsoft.com/office/officeart/2008/layout/LinedList"/>
    <dgm:cxn modelId="{4E855610-496E-314F-9776-9D2FC547A89C}" type="presParOf" srcId="{52E7A5DE-F0F9-934B-B8C0-3D1400A9A159}" destId="{4049593D-2616-C747-8842-E5AF627C1A78}" srcOrd="0" destOrd="0" presId="urn:microsoft.com/office/officeart/2008/layout/LinedList"/>
    <dgm:cxn modelId="{862519DE-9109-2547-97FE-6E198DF8E79F}" type="presParOf" srcId="{52E7A5DE-F0F9-934B-B8C0-3D1400A9A159}" destId="{9200BBF6-B636-2040-9A72-46A160175DF5}" srcOrd="1" destOrd="0" presId="urn:microsoft.com/office/officeart/2008/layout/LinedList"/>
    <dgm:cxn modelId="{E271A95A-7DE6-3744-B9A9-5116D5A096D9}" type="presParOf" srcId="{F2C4ADE7-D0C1-1243-9D29-7E3127626E0E}" destId="{3CC5DB1B-07E1-7A40-8143-6BE616F38D54}" srcOrd="4" destOrd="0" presId="urn:microsoft.com/office/officeart/2008/layout/LinedList"/>
    <dgm:cxn modelId="{48A1271A-38EA-AC4E-8EE8-7EF24AFFD352}" type="presParOf" srcId="{F2C4ADE7-D0C1-1243-9D29-7E3127626E0E}" destId="{393EB28C-3624-104F-9F6B-CA97D6C3BA07}" srcOrd="5" destOrd="0" presId="urn:microsoft.com/office/officeart/2008/layout/LinedList"/>
    <dgm:cxn modelId="{CCB08FDA-7001-604A-8189-1D166F459AFD}" type="presParOf" srcId="{393EB28C-3624-104F-9F6B-CA97D6C3BA07}" destId="{703585BD-E979-6541-830F-22A3234FEF0E}" srcOrd="0" destOrd="0" presId="urn:microsoft.com/office/officeart/2008/layout/LinedList"/>
    <dgm:cxn modelId="{346C4813-62F6-C545-AC2B-423FEE425403}" type="presParOf" srcId="{393EB28C-3624-104F-9F6B-CA97D6C3BA07}" destId="{7BB8BEF8-1496-F040-8189-51780AC93934}" srcOrd="1" destOrd="0" presId="urn:microsoft.com/office/officeart/2008/layout/LinedList"/>
    <dgm:cxn modelId="{2E56FD31-29D8-664D-B835-297ECACDDF16}" type="presParOf" srcId="{F2C4ADE7-D0C1-1243-9D29-7E3127626E0E}" destId="{B7CE359B-83BE-304D-B0D3-BA31C4186C0E}" srcOrd="6" destOrd="0" presId="urn:microsoft.com/office/officeart/2008/layout/LinedList"/>
    <dgm:cxn modelId="{925E9EA4-AF96-6D40-9E01-5141E463A9BD}" type="presParOf" srcId="{F2C4ADE7-D0C1-1243-9D29-7E3127626E0E}" destId="{969E2113-7D1E-424A-989C-51818708C4AF}" srcOrd="7" destOrd="0" presId="urn:microsoft.com/office/officeart/2008/layout/LinedList"/>
    <dgm:cxn modelId="{47999E81-5101-2E45-BE74-671D2F77FDBA}" type="presParOf" srcId="{969E2113-7D1E-424A-989C-51818708C4AF}" destId="{1DDF8BF9-DE60-DE42-88AE-CE076968DDF7}" srcOrd="0" destOrd="0" presId="urn:microsoft.com/office/officeart/2008/layout/LinedList"/>
    <dgm:cxn modelId="{645D0FE6-DF9B-E145-85AD-A3DC27BE37D4}" type="presParOf" srcId="{969E2113-7D1E-424A-989C-51818708C4AF}" destId="{1057DFBD-4AF0-AA46-9C8F-41F56CD6524D}" srcOrd="1" destOrd="0" presId="urn:microsoft.com/office/officeart/2008/layout/LinedList"/>
    <dgm:cxn modelId="{BB00AA18-9AC9-E344-84E6-B39825F4416D}" type="presParOf" srcId="{F2C4ADE7-D0C1-1243-9D29-7E3127626E0E}" destId="{41BC986B-0650-7740-85C4-B01763C4EF39}" srcOrd="8" destOrd="0" presId="urn:microsoft.com/office/officeart/2008/layout/LinedList"/>
    <dgm:cxn modelId="{005CBE16-E0E0-0948-A3C8-E8EEDB14F5F7}" type="presParOf" srcId="{F2C4ADE7-D0C1-1243-9D29-7E3127626E0E}" destId="{23DD5302-7BFB-784A-8589-4E423575D424}" srcOrd="9" destOrd="0" presId="urn:microsoft.com/office/officeart/2008/layout/LinedList"/>
    <dgm:cxn modelId="{67E1345D-4E88-9647-867D-62B1E5A9B357}" type="presParOf" srcId="{23DD5302-7BFB-784A-8589-4E423575D424}" destId="{57EEAA05-94ED-C54A-95DF-A47F4834563F}" srcOrd="0" destOrd="0" presId="urn:microsoft.com/office/officeart/2008/layout/LinedList"/>
    <dgm:cxn modelId="{5B7A62EE-1B93-1444-9BD4-D792CD7BEF1E}" type="presParOf" srcId="{23DD5302-7BFB-784A-8589-4E423575D424}" destId="{14084A49-25E9-9341-A575-444AE96871B3}" srcOrd="1" destOrd="0" presId="urn:microsoft.com/office/officeart/2008/layout/LinedList"/>
    <dgm:cxn modelId="{D2EE91B8-887C-B642-93BF-AACA41DB3581}" type="presParOf" srcId="{F2C4ADE7-D0C1-1243-9D29-7E3127626E0E}" destId="{0345B27F-E4B2-D94F-8009-DF52D263D6CD}" srcOrd="10" destOrd="0" presId="urn:microsoft.com/office/officeart/2008/layout/LinedList"/>
    <dgm:cxn modelId="{E572D940-610E-374C-9444-1E7FBFDA8E77}" type="presParOf" srcId="{F2C4ADE7-D0C1-1243-9D29-7E3127626E0E}" destId="{E545D4D1-9C70-F548-B4E2-DF0CC943F846}" srcOrd="11" destOrd="0" presId="urn:microsoft.com/office/officeart/2008/layout/LinedList"/>
    <dgm:cxn modelId="{4AA77F7C-B07A-AC46-8237-121342168ADA}" type="presParOf" srcId="{E545D4D1-9C70-F548-B4E2-DF0CC943F846}" destId="{99A6823A-FCD2-7242-86EC-1AA967EF10E8}" srcOrd="0" destOrd="0" presId="urn:microsoft.com/office/officeart/2008/layout/LinedList"/>
    <dgm:cxn modelId="{7BBE85EE-522D-7F4B-A915-84EB19C7AC85}" type="presParOf" srcId="{E545D4D1-9C70-F548-B4E2-DF0CC943F846}" destId="{171815A9-D7D5-A240-BDD4-7C525E002D13}" srcOrd="1" destOrd="0" presId="urn:microsoft.com/office/officeart/2008/layout/LinedList"/>
    <dgm:cxn modelId="{F5E4384F-B4F7-1843-8B2B-779DEA83F087}" type="presParOf" srcId="{F2C4ADE7-D0C1-1243-9D29-7E3127626E0E}" destId="{803F43E2-1331-4643-BA88-2E8DAA237482}" srcOrd="12" destOrd="0" presId="urn:microsoft.com/office/officeart/2008/layout/LinedList"/>
    <dgm:cxn modelId="{C8226A72-34FB-D543-BAF8-164DD6EF7AA5}" type="presParOf" srcId="{F2C4ADE7-D0C1-1243-9D29-7E3127626E0E}" destId="{3DA5D7D0-240A-0A45-9B68-A36E39B026D1}" srcOrd="13" destOrd="0" presId="urn:microsoft.com/office/officeart/2008/layout/LinedList"/>
    <dgm:cxn modelId="{0308397D-1EAC-8447-BC9E-29D6224A64B8}" type="presParOf" srcId="{3DA5D7D0-240A-0A45-9B68-A36E39B026D1}" destId="{06C7792F-0C26-8147-9ECE-9B76D390448E}" srcOrd="0" destOrd="0" presId="urn:microsoft.com/office/officeart/2008/layout/LinedList"/>
    <dgm:cxn modelId="{DFD372E8-4D7E-2540-B9AE-BE547DC922CD}" type="presParOf" srcId="{3DA5D7D0-240A-0A45-9B68-A36E39B026D1}" destId="{589BA39A-A601-F44D-9D1A-BAF210EE75C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F7F498-410F-DF4C-9340-903926F7B9BB}">
      <dsp:nvSpPr>
        <dsp:cNvPr id="0" name=""/>
        <dsp:cNvSpPr/>
      </dsp:nvSpPr>
      <dsp:spPr>
        <a:xfrm>
          <a:off x="0" y="353148"/>
          <a:ext cx="1798361" cy="2659756"/>
        </a:xfrm>
        <a:prstGeom prst="roundRect">
          <a:avLst>
            <a:gd name="adj" fmla="val 10000"/>
          </a:avLst>
        </a:prstGeom>
        <a:solidFill>
          <a:srgbClr val="820E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Step 1: Why?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Start with Impact</a:t>
          </a:r>
        </a:p>
      </dsp:txBody>
      <dsp:txXfrm>
        <a:off x="52672" y="405820"/>
        <a:ext cx="1693017" cy="2554412"/>
      </dsp:txXfrm>
    </dsp:sp>
    <dsp:sp modelId="{0FF53827-1F99-2649-AACC-1E41FD2BE359}">
      <dsp:nvSpPr>
        <dsp:cNvPr id="0" name=""/>
        <dsp:cNvSpPr/>
      </dsp:nvSpPr>
      <dsp:spPr>
        <a:xfrm>
          <a:off x="1978197" y="1460029"/>
          <a:ext cx="381252" cy="445993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1978197" y="1549228"/>
        <a:ext cx="266876" cy="267595"/>
      </dsp:txXfrm>
    </dsp:sp>
    <dsp:sp modelId="{35ECAF1C-38F9-524B-A5DE-6EDC1C237ED7}">
      <dsp:nvSpPr>
        <dsp:cNvPr id="0" name=""/>
        <dsp:cNvSpPr/>
      </dsp:nvSpPr>
      <dsp:spPr>
        <a:xfrm>
          <a:off x="2517705" y="353148"/>
          <a:ext cx="1798361" cy="2659756"/>
        </a:xfrm>
        <a:prstGeom prst="roundRect">
          <a:avLst>
            <a:gd name="adj" fmla="val 10000"/>
          </a:avLst>
        </a:prstGeom>
        <a:solidFill>
          <a:srgbClr val="820E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Step 2: How?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Select the Right Solution</a:t>
          </a:r>
        </a:p>
      </dsp:txBody>
      <dsp:txXfrm>
        <a:off x="2570377" y="405820"/>
        <a:ext cx="1693017" cy="2554412"/>
      </dsp:txXfrm>
    </dsp:sp>
    <dsp:sp modelId="{D5A8F811-2AC5-874F-A753-19D983B07E77}">
      <dsp:nvSpPr>
        <dsp:cNvPr id="0" name=""/>
        <dsp:cNvSpPr/>
      </dsp:nvSpPr>
      <dsp:spPr>
        <a:xfrm>
          <a:off x="4495903" y="1460029"/>
          <a:ext cx="381252" cy="445993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4495903" y="1549228"/>
        <a:ext cx="266876" cy="267595"/>
      </dsp:txXfrm>
    </dsp:sp>
    <dsp:sp modelId="{43CD12D5-A2CE-294D-BE81-47C3BCE57E57}">
      <dsp:nvSpPr>
        <dsp:cNvPr id="0" name=""/>
        <dsp:cNvSpPr/>
      </dsp:nvSpPr>
      <dsp:spPr>
        <a:xfrm>
          <a:off x="5035411" y="353148"/>
          <a:ext cx="1798361" cy="2659756"/>
        </a:xfrm>
        <a:prstGeom prst="roundRect">
          <a:avLst>
            <a:gd name="adj" fmla="val 10000"/>
          </a:avLst>
        </a:prstGeom>
        <a:solidFill>
          <a:srgbClr val="820E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Step 3: What?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Expect Success with Objectives</a:t>
          </a:r>
        </a:p>
      </dsp:txBody>
      <dsp:txXfrm>
        <a:off x="5088083" y="405820"/>
        <a:ext cx="1693017" cy="2554412"/>
      </dsp:txXfrm>
    </dsp:sp>
    <dsp:sp modelId="{6B27502D-F798-C549-B424-22238E085A19}">
      <dsp:nvSpPr>
        <dsp:cNvPr id="0" name=""/>
        <dsp:cNvSpPr/>
      </dsp:nvSpPr>
      <dsp:spPr>
        <a:xfrm>
          <a:off x="7013609" y="1460029"/>
          <a:ext cx="381252" cy="445993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013609" y="1549228"/>
        <a:ext cx="266876" cy="267595"/>
      </dsp:txXfrm>
    </dsp:sp>
    <dsp:sp modelId="{B4E34766-F991-9C45-86F7-7B47B2F06F6F}">
      <dsp:nvSpPr>
        <dsp:cNvPr id="0" name=""/>
        <dsp:cNvSpPr/>
      </dsp:nvSpPr>
      <dsp:spPr>
        <a:xfrm>
          <a:off x="7553117" y="353148"/>
          <a:ext cx="1798361" cy="2659756"/>
        </a:xfrm>
        <a:prstGeom prst="roundRect">
          <a:avLst>
            <a:gd name="adj" fmla="val 10000"/>
          </a:avLst>
        </a:prstGeom>
        <a:solidFill>
          <a:srgbClr val="820E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Step 4: How Much?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Collect Data Along the Way</a:t>
          </a:r>
        </a:p>
      </dsp:txBody>
      <dsp:txXfrm>
        <a:off x="7605789" y="405820"/>
        <a:ext cx="1693017" cy="2554412"/>
      </dsp:txXfrm>
    </dsp:sp>
    <dsp:sp modelId="{71CC40FC-464D-7C4F-A517-196117B098C8}">
      <dsp:nvSpPr>
        <dsp:cNvPr id="0" name=""/>
        <dsp:cNvSpPr/>
      </dsp:nvSpPr>
      <dsp:spPr>
        <a:xfrm>
          <a:off x="9531315" y="1460029"/>
          <a:ext cx="381252" cy="445993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531315" y="1549228"/>
        <a:ext cx="266876" cy="267595"/>
      </dsp:txXfrm>
    </dsp:sp>
    <dsp:sp modelId="{316162A9-9BF5-B742-80D8-8016DAFCD6F5}">
      <dsp:nvSpPr>
        <dsp:cNvPr id="0" name=""/>
        <dsp:cNvSpPr/>
      </dsp:nvSpPr>
      <dsp:spPr>
        <a:xfrm>
          <a:off x="10070823" y="353148"/>
          <a:ext cx="1798361" cy="2659756"/>
        </a:xfrm>
        <a:prstGeom prst="roundRect">
          <a:avLst>
            <a:gd name="adj" fmla="val 10000"/>
          </a:avLst>
        </a:prstGeom>
        <a:solidFill>
          <a:srgbClr val="820E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Step 5: What’s it Worth?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Analyze the Data</a:t>
          </a:r>
        </a:p>
      </dsp:txBody>
      <dsp:txXfrm>
        <a:off x="10123495" y="405820"/>
        <a:ext cx="1693017" cy="2554412"/>
      </dsp:txXfrm>
    </dsp:sp>
    <dsp:sp modelId="{C2F64141-E387-8D46-94D3-F0F22E05B97E}">
      <dsp:nvSpPr>
        <dsp:cNvPr id="0" name=""/>
        <dsp:cNvSpPr/>
      </dsp:nvSpPr>
      <dsp:spPr>
        <a:xfrm>
          <a:off x="12049021" y="1460029"/>
          <a:ext cx="381252" cy="445993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12049021" y="1549228"/>
        <a:ext cx="266876" cy="267595"/>
      </dsp:txXfrm>
    </dsp:sp>
    <dsp:sp modelId="{E338D7E7-E38F-D747-8D36-4F70C6C0F589}">
      <dsp:nvSpPr>
        <dsp:cNvPr id="0" name=""/>
        <dsp:cNvSpPr/>
      </dsp:nvSpPr>
      <dsp:spPr>
        <a:xfrm>
          <a:off x="12588529" y="353148"/>
          <a:ext cx="1798361" cy="2659756"/>
        </a:xfrm>
        <a:prstGeom prst="roundRect">
          <a:avLst>
            <a:gd name="adj" fmla="val 10000"/>
          </a:avLst>
        </a:prstGeom>
        <a:solidFill>
          <a:srgbClr val="820E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Step 6: So What?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Leverage the Results</a:t>
          </a:r>
        </a:p>
      </dsp:txBody>
      <dsp:txXfrm>
        <a:off x="12641201" y="405820"/>
        <a:ext cx="1693017" cy="2554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B425F-4422-4D46-B4D7-5AF001E82CE5}">
      <dsp:nvSpPr>
        <dsp:cNvPr id="0" name=""/>
        <dsp:cNvSpPr/>
      </dsp:nvSpPr>
      <dsp:spPr>
        <a:xfrm>
          <a:off x="0" y="930"/>
          <a:ext cx="834372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52627-AEB4-164C-A592-AFC736498DC0}">
      <dsp:nvSpPr>
        <dsp:cNvPr id="0" name=""/>
        <dsp:cNvSpPr/>
      </dsp:nvSpPr>
      <dsp:spPr>
        <a:xfrm>
          <a:off x="0" y="930"/>
          <a:ext cx="8343728" cy="108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Linkage of project to operational goals and issues</a:t>
          </a:r>
        </a:p>
      </dsp:txBody>
      <dsp:txXfrm>
        <a:off x="0" y="930"/>
        <a:ext cx="8343728" cy="1088537"/>
      </dsp:txXfrm>
    </dsp:sp>
    <dsp:sp modelId="{4FA4DD9F-67D4-4B4F-843E-D9BE5FCEF52B}">
      <dsp:nvSpPr>
        <dsp:cNvPr id="0" name=""/>
        <dsp:cNvSpPr/>
      </dsp:nvSpPr>
      <dsp:spPr>
        <a:xfrm>
          <a:off x="0" y="1089468"/>
          <a:ext cx="834372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9593D-2616-C747-8842-E5AF627C1A78}">
      <dsp:nvSpPr>
        <dsp:cNvPr id="0" name=""/>
        <dsp:cNvSpPr/>
      </dsp:nvSpPr>
      <dsp:spPr>
        <a:xfrm>
          <a:off x="0" y="1089468"/>
          <a:ext cx="8343728" cy="108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Importance of project to strategic objectives</a:t>
          </a:r>
        </a:p>
      </dsp:txBody>
      <dsp:txXfrm>
        <a:off x="0" y="1089468"/>
        <a:ext cx="8343728" cy="1088537"/>
      </dsp:txXfrm>
    </dsp:sp>
    <dsp:sp modelId="{3CC5DB1B-07E1-7A40-8143-6BE616F38D54}">
      <dsp:nvSpPr>
        <dsp:cNvPr id="0" name=""/>
        <dsp:cNvSpPr/>
      </dsp:nvSpPr>
      <dsp:spPr>
        <a:xfrm>
          <a:off x="0" y="2178006"/>
          <a:ext cx="834372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585BD-E979-6541-830F-22A3234FEF0E}">
      <dsp:nvSpPr>
        <dsp:cNvPr id="0" name=""/>
        <dsp:cNvSpPr/>
      </dsp:nvSpPr>
      <dsp:spPr>
        <a:xfrm>
          <a:off x="0" y="2178006"/>
          <a:ext cx="8343728" cy="108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Top administrator/executive interest in the evaluation</a:t>
          </a:r>
        </a:p>
      </dsp:txBody>
      <dsp:txXfrm>
        <a:off x="0" y="2178006"/>
        <a:ext cx="8343728" cy="1088537"/>
      </dsp:txXfrm>
    </dsp:sp>
    <dsp:sp modelId="{B7CE359B-83BE-304D-B0D3-BA31C4186C0E}">
      <dsp:nvSpPr>
        <dsp:cNvPr id="0" name=""/>
        <dsp:cNvSpPr/>
      </dsp:nvSpPr>
      <dsp:spPr>
        <a:xfrm>
          <a:off x="0" y="3266544"/>
          <a:ext cx="834372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DF8BF9-DE60-DE42-88AE-CE076968DDF7}">
      <dsp:nvSpPr>
        <dsp:cNvPr id="0" name=""/>
        <dsp:cNvSpPr/>
      </dsp:nvSpPr>
      <dsp:spPr>
        <a:xfrm>
          <a:off x="0" y="3266544"/>
          <a:ext cx="8343728" cy="108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Cost of the project</a:t>
          </a:r>
        </a:p>
      </dsp:txBody>
      <dsp:txXfrm>
        <a:off x="0" y="3266544"/>
        <a:ext cx="8343728" cy="1088537"/>
      </dsp:txXfrm>
    </dsp:sp>
    <dsp:sp modelId="{41BC986B-0650-7740-85C4-B01763C4EF39}">
      <dsp:nvSpPr>
        <dsp:cNvPr id="0" name=""/>
        <dsp:cNvSpPr/>
      </dsp:nvSpPr>
      <dsp:spPr>
        <a:xfrm>
          <a:off x="0" y="4355081"/>
          <a:ext cx="834372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EEAA05-94ED-C54A-95DF-A47F4834563F}">
      <dsp:nvSpPr>
        <dsp:cNvPr id="0" name=""/>
        <dsp:cNvSpPr/>
      </dsp:nvSpPr>
      <dsp:spPr>
        <a:xfrm>
          <a:off x="0" y="4355081"/>
          <a:ext cx="8343728" cy="108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Visibility of the project</a:t>
          </a:r>
        </a:p>
      </dsp:txBody>
      <dsp:txXfrm>
        <a:off x="0" y="4355081"/>
        <a:ext cx="8343728" cy="1088537"/>
      </dsp:txXfrm>
    </dsp:sp>
    <dsp:sp modelId="{0345B27F-E4B2-D94F-8009-DF52D263D6CD}">
      <dsp:nvSpPr>
        <dsp:cNvPr id="0" name=""/>
        <dsp:cNvSpPr/>
      </dsp:nvSpPr>
      <dsp:spPr>
        <a:xfrm>
          <a:off x="0" y="5443619"/>
          <a:ext cx="834372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A6823A-FCD2-7242-86EC-1AA967EF10E8}">
      <dsp:nvSpPr>
        <dsp:cNvPr id="0" name=""/>
        <dsp:cNvSpPr/>
      </dsp:nvSpPr>
      <dsp:spPr>
        <a:xfrm>
          <a:off x="0" y="5443619"/>
          <a:ext cx="8343728" cy="108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Size of target audience</a:t>
          </a:r>
        </a:p>
      </dsp:txBody>
      <dsp:txXfrm>
        <a:off x="0" y="5443619"/>
        <a:ext cx="8343728" cy="1088537"/>
      </dsp:txXfrm>
    </dsp:sp>
    <dsp:sp modelId="{803F43E2-1331-4643-BA88-2E8DAA237482}">
      <dsp:nvSpPr>
        <dsp:cNvPr id="0" name=""/>
        <dsp:cNvSpPr/>
      </dsp:nvSpPr>
      <dsp:spPr>
        <a:xfrm>
          <a:off x="0" y="6532157"/>
          <a:ext cx="8343728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C7792F-0C26-8147-9ECE-9B76D390448E}">
      <dsp:nvSpPr>
        <dsp:cNvPr id="0" name=""/>
        <dsp:cNvSpPr/>
      </dsp:nvSpPr>
      <dsp:spPr>
        <a:xfrm>
          <a:off x="0" y="6532157"/>
          <a:ext cx="8343728" cy="108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Investment of time required</a:t>
          </a:r>
        </a:p>
      </dsp:txBody>
      <dsp:txXfrm>
        <a:off x="0" y="6532157"/>
        <a:ext cx="8343728" cy="1088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78CA7-C165-D74D-8619-B213597BC23D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35556-C6F8-5E47-982D-139695600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467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61" name="Google Shape;1761;p3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2850260" cy="2885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711" rIns="91422" bIns="45711" anchor="t" anchorCtr="0">
            <a:noAutofit/>
          </a:bodyPr>
          <a:lstStyle/>
          <a:p>
            <a:pPr marL="0" indent="0"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762" name="Google Shape;1762;p30:notes"/>
          <p:cNvSpPr txBox="1">
            <a:spLocks noGrp="1"/>
          </p:cNvSpPr>
          <p:nvPr>
            <p:ph type="sldNum" idx="12"/>
          </p:nvPr>
        </p:nvSpPr>
        <p:spPr>
          <a:xfrm>
            <a:off x="3936511" y="8772476"/>
            <a:ext cx="3012011" cy="46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16" tIns="46046" rIns="92116" bIns="46046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28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31:notes"/>
          <p:cNvSpPr txBox="1">
            <a:spLocks noGrp="1"/>
          </p:cNvSpPr>
          <p:nvPr>
            <p:ph type="body" idx="1"/>
          </p:nvPr>
        </p:nvSpPr>
        <p:spPr>
          <a:xfrm>
            <a:off x="694989" y="4387117"/>
            <a:ext cx="5560050" cy="415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87475" rIns="87475" bIns="8747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770" name="Google Shape;177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3738"/>
            <a:ext cx="6153150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6" name="Google Shape;1796;p32:notes"/>
          <p:cNvSpPr txBox="1">
            <a:spLocks noGrp="1"/>
          </p:cNvSpPr>
          <p:nvPr>
            <p:ph type="sldNum" idx="12"/>
          </p:nvPr>
        </p:nvSpPr>
        <p:spPr>
          <a:xfrm>
            <a:off x="3936511" y="8772476"/>
            <a:ext cx="3012011" cy="46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16" tIns="46046" rIns="92116" bIns="46046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30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97" name="Google Shape;1797;p32:notes"/>
          <p:cNvSpPr txBox="1">
            <a:spLocks noGrp="1"/>
          </p:cNvSpPr>
          <p:nvPr>
            <p:ph type="body" idx="1"/>
          </p:nvPr>
        </p:nvSpPr>
        <p:spPr>
          <a:xfrm>
            <a:off x="694989" y="4387117"/>
            <a:ext cx="5560050" cy="415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87475" rIns="87475" bIns="8747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p33:notes"/>
          <p:cNvSpPr txBox="1">
            <a:spLocks noGrp="1"/>
          </p:cNvSpPr>
          <p:nvPr>
            <p:ph type="body" idx="1"/>
          </p:nvPr>
        </p:nvSpPr>
        <p:spPr>
          <a:xfrm>
            <a:off x="694989" y="4387117"/>
            <a:ext cx="5560050" cy="415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87475" rIns="87475" bIns="8747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805" name="Google Shape;180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3738"/>
            <a:ext cx="6153150" cy="3462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22" name="Google Shape;1822;p3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2850260" cy="2885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711" rIns="91422" bIns="45711" anchor="t" anchorCtr="0">
            <a:noAutofit/>
          </a:bodyPr>
          <a:lstStyle/>
          <a:p>
            <a:pPr marL="0" indent="0">
              <a:buNone/>
            </a:pP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1823" name="Google Shape;1823;p34:notes"/>
          <p:cNvSpPr txBox="1">
            <a:spLocks noGrp="1"/>
          </p:cNvSpPr>
          <p:nvPr>
            <p:ph type="sldNum" idx="12"/>
          </p:nvPr>
        </p:nvSpPr>
        <p:spPr>
          <a:xfrm>
            <a:off x="3936511" y="8772476"/>
            <a:ext cx="3012011" cy="46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16" tIns="46046" rIns="92116" bIns="46046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32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0213" y="708025"/>
            <a:ext cx="6275387" cy="353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0318" y="4275830"/>
            <a:ext cx="5282540" cy="3498404"/>
          </a:xfrm>
          <a:prstGeom prst="rect">
            <a:avLst/>
          </a:prstGeom>
        </p:spPr>
        <p:txBody>
          <a:bodyPr lIns="89508" tIns="44754" rIns="89508" bIns="4475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7490" tIns="43745" rIns="87490" bIns="43745"/>
          <a:lstStyle/>
          <a:p>
            <a:pPr marL="0" marR="0" lvl="0" indent="0" algn="r" defTabSz="895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0C9B6511-FABC-46E4-B11A-F58F09C804CB}" type="slidenum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111" charset="-128"/>
                <a:cs typeface="Arial"/>
                <a:sym typeface="Arial"/>
              </a:rPr>
              <a:pPr marL="0" marR="0" lvl="0" indent="0" algn="r" defTabSz="8950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33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-111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2673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8463" y="693738"/>
            <a:ext cx="6153150" cy="3462337"/>
          </a:xfrm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90871" y="4365624"/>
            <a:ext cx="5523857" cy="41350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32" tIns="45115" rIns="90232" bIns="45115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42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1" name="Google Shape;1851;p37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2" name="Google Shape;1852;p37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" name="Google Shape;190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5" name="Google Shape;1905;p38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6" name="Google Shape;1906;p38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9" name="Google Shape;1959;p39:notes"/>
          <p:cNvSpPr txBox="1">
            <a:spLocks noGrp="1"/>
          </p:cNvSpPr>
          <p:nvPr>
            <p:ph type="body" idx="1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60" name="Google Shape;1960;p39:notes"/>
          <p:cNvSpPr txBox="1">
            <a:spLocks noGrp="1"/>
          </p:cNvSpPr>
          <p:nvPr>
            <p:ph type="sldNum" idx="12"/>
          </p:nvPr>
        </p:nvSpPr>
        <p:spPr>
          <a:xfrm>
            <a:off x="3936769" y="8772670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20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21:notes"/>
          <p:cNvSpPr txBox="1">
            <a:spLocks noGrp="1"/>
          </p:cNvSpPr>
          <p:nvPr>
            <p:ph type="sldNum" idx="12"/>
          </p:nvPr>
        </p:nvSpPr>
        <p:spPr>
          <a:xfrm>
            <a:off x="3936511" y="8772476"/>
            <a:ext cx="3012011" cy="46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16" tIns="46046" rIns="92116" bIns="46046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  <a:tabLst/>
                <a:defRPr/>
              </a:pPr>
              <a:t>24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1313" y="665163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65" name="Google Shape;1465;p21:notes"/>
          <p:cNvSpPr txBox="1">
            <a:spLocks noGrp="1"/>
          </p:cNvSpPr>
          <p:nvPr>
            <p:ph type="body" idx="1"/>
          </p:nvPr>
        </p:nvSpPr>
        <p:spPr>
          <a:xfrm>
            <a:off x="898925" y="4679123"/>
            <a:ext cx="4947102" cy="443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475" tIns="43726" rIns="87475" bIns="43726" anchor="t" anchorCtr="0">
            <a:noAutofit/>
          </a:bodyPr>
          <a:lstStyle/>
          <a:p>
            <a:pPr marL="0" indent="0"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490" tIns="43745" rIns="87490" bIns="43745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55484" indent="-29057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62281" indent="-232456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27194" indent="-232456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92107" indent="-232456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57019" indent="-23245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3021932" indent="-23245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86845" indent="-23245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951756" indent="-23245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482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fld id="{C363C833-E1CD-4F4B-8951-E143ACCF98A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/>
                <a:sym typeface="Arial"/>
              </a:rPr>
              <a:pPr marL="0" marR="0" lvl="0" indent="0" algn="r" defTabSz="92482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/>
              <a:sym typeface="Arial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6875" y="692150"/>
            <a:ext cx="6156325" cy="3463925"/>
          </a:xfrm>
          <a:ln/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5AF02113-AB72-124D-AFCC-2563AFB1F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51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42" name="Google Shape;1442;p1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2850260" cy="2885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37" rIns="92475" bIns="46237" anchor="t" anchorCtr="0">
            <a:noAutofit/>
          </a:bodyPr>
          <a:lstStyle/>
          <a:p>
            <a:pPr marL="0" indent="0"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443" name="Google Shape;1443;p19:notes"/>
          <p:cNvSpPr txBox="1">
            <a:spLocks noGrp="1"/>
          </p:cNvSpPr>
          <p:nvPr>
            <p:ph type="sldNum" idx="12"/>
          </p:nvPr>
        </p:nvSpPr>
        <p:spPr>
          <a:xfrm>
            <a:off x="3936511" y="8772476"/>
            <a:ext cx="3012011" cy="46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16" tIns="46046" rIns="92116" bIns="46046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26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29:notes"/>
          <p:cNvSpPr txBox="1">
            <a:spLocks noGrp="1"/>
          </p:cNvSpPr>
          <p:nvPr>
            <p:ph type="sldNum" idx="12"/>
          </p:nvPr>
        </p:nvSpPr>
        <p:spPr>
          <a:xfrm>
            <a:off x="3936511" y="8772476"/>
            <a:ext cx="3012011" cy="46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16" tIns="46046" rIns="92116" bIns="46046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27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53" name="Google Shape;175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4" name="Google Shape;1754;p2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2850260" cy="2885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711" rIns="91422" bIns="45711" anchor="t" anchorCtr="0">
            <a:noAutofit/>
          </a:bodyPr>
          <a:lstStyle/>
          <a:p>
            <a:pPr marL="0" indent="0"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CC481-CB0F-4FA2-B255-27C36712C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C93E0F-67C0-4583-BE18-3B89A424A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B9C76-043E-4646-B569-89B7FAA10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0DFC7-D81A-4707-9E4C-EBD197A65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9540F-ECF5-4BCB-8A3A-64EEF54E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0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84305-834C-49AC-B23D-5BED24A07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0644B7-26F5-4D5F-87C5-32E18C6AF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BD752-F00B-4717-93BD-0DD013BF2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CB491-0D34-4E88-A851-F367A82DA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0A7D-4D72-48D2-9C7B-1697AD948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006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6"/>
          <p:cNvSpPr txBox="1"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74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6"/>
          <p:cNvSpPr txBox="1"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3000">
                <a:solidFill>
                  <a:srgbClr val="888888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50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25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76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6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227524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7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7"/>
          <p:cNvSpPr txBox="1">
            <a:spLocks noGrp="1"/>
          </p:cNvSpPr>
          <p:nvPr>
            <p:ph type="body" idx="1"/>
          </p:nvPr>
        </p:nvSpPr>
        <p:spPr>
          <a:xfrm>
            <a:off x="1047641" y="3337668"/>
            <a:ext cx="6476326" cy="438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77"/>
          <p:cNvSpPr txBox="1">
            <a:spLocks noGrp="1"/>
          </p:cNvSpPr>
          <p:nvPr>
            <p:ph type="body" idx="2"/>
          </p:nvPr>
        </p:nvSpPr>
        <p:spPr>
          <a:xfrm>
            <a:off x="7714446" y="3337668"/>
            <a:ext cx="6476326" cy="438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77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7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047607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8"/>
          <p:cNvSpPr txBox="1">
            <a:spLocks noGrp="1"/>
          </p:cNvSpPr>
          <p:nvPr>
            <p:ph type="title"/>
          </p:nvPr>
        </p:nvSpPr>
        <p:spPr>
          <a:xfrm>
            <a:off x="1049626" y="2013485"/>
            <a:ext cx="13143131" cy="1043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8"/>
          <p:cNvSpPr txBox="1">
            <a:spLocks noGrp="1"/>
          </p:cNvSpPr>
          <p:nvPr>
            <p:ph type="body" idx="1"/>
          </p:nvPr>
        </p:nvSpPr>
        <p:spPr>
          <a:xfrm>
            <a:off x="1049626" y="3265109"/>
            <a:ext cx="6446562" cy="680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78" name="Google Shape;78;p78"/>
          <p:cNvSpPr txBox="1">
            <a:spLocks noGrp="1"/>
          </p:cNvSpPr>
          <p:nvPr>
            <p:ph type="body" idx="2"/>
          </p:nvPr>
        </p:nvSpPr>
        <p:spPr>
          <a:xfrm>
            <a:off x="1049626" y="4153945"/>
            <a:ext cx="6446562" cy="358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78"/>
          <p:cNvSpPr txBox="1">
            <a:spLocks noGrp="1"/>
          </p:cNvSpPr>
          <p:nvPr>
            <p:ph type="body" idx="3"/>
          </p:nvPr>
        </p:nvSpPr>
        <p:spPr>
          <a:xfrm>
            <a:off x="7714447" y="3265109"/>
            <a:ext cx="6478310" cy="680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80" name="Google Shape;80;p78"/>
          <p:cNvSpPr txBox="1">
            <a:spLocks noGrp="1"/>
          </p:cNvSpPr>
          <p:nvPr>
            <p:ph type="body" idx="4"/>
          </p:nvPr>
        </p:nvSpPr>
        <p:spPr>
          <a:xfrm>
            <a:off x="7714447" y="4153945"/>
            <a:ext cx="6478310" cy="358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78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8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967760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9"/>
          <p:cNvSpPr txBox="1">
            <a:spLocks noGrp="1"/>
          </p:cNvSpPr>
          <p:nvPr>
            <p:ph type="title"/>
          </p:nvPr>
        </p:nvSpPr>
        <p:spPr>
          <a:xfrm>
            <a:off x="1049627" y="2049763"/>
            <a:ext cx="4914784" cy="1664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9"/>
          <p:cNvSpPr txBox="1">
            <a:spLocks noGrp="1"/>
          </p:cNvSpPr>
          <p:nvPr>
            <p:ph type="body" idx="1"/>
          </p:nvPr>
        </p:nvSpPr>
        <p:spPr>
          <a:xfrm>
            <a:off x="6478310" y="2049763"/>
            <a:ext cx="7714447" cy="527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53966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999"/>
            </a:lvl1pPr>
            <a:lvl2pPr marL="1142817" lvl="1" indent="-50791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499"/>
            </a:lvl2pPr>
            <a:lvl3pPr marL="1714226" lvl="2" indent="-47617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000"/>
            </a:lvl3pPr>
            <a:lvl4pPr marL="2285634" lvl="3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4pPr>
            <a:lvl5pPr marL="2857043" lvl="4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5pPr>
            <a:lvl6pPr marL="3428451" lvl="5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6pPr>
            <a:lvl7pPr marL="3999860" lvl="6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7pPr>
            <a:lvl8pPr marL="4571268" lvl="7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8pPr>
            <a:lvl9pPr marL="5142677" lvl="8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9pPr>
          </a:lstStyle>
          <a:p>
            <a:endParaRPr/>
          </a:p>
        </p:txBody>
      </p:sp>
      <p:sp>
        <p:nvSpPr>
          <p:cNvPr id="86" name="Google Shape;86;p79"/>
          <p:cNvSpPr txBox="1">
            <a:spLocks noGrp="1"/>
          </p:cNvSpPr>
          <p:nvPr>
            <p:ph type="body" idx="2"/>
          </p:nvPr>
        </p:nvSpPr>
        <p:spPr>
          <a:xfrm>
            <a:off x="1049627" y="3863712"/>
            <a:ext cx="4914784" cy="347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87" name="Google Shape;87;p79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79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250777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0"/>
          <p:cNvSpPr txBox="1">
            <a:spLocks noGrp="1"/>
          </p:cNvSpPr>
          <p:nvPr>
            <p:ph type="title"/>
          </p:nvPr>
        </p:nvSpPr>
        <p:spPr>
          <a:xfrm>
            <a:off x="1049627" y="2013485"/>
            <a:ext cx="4914784" cy="1410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80"/>
          <p:cNvSpPr>
            <a:spLocks noGrp="1"/>
          </p:cNvSpPr>
          <p:nvPr>
            <p:ph type="pic" idx="2"/>
          </p:nvPr>
        </p:nvSpPr>
        <p:spPr>
          <a:xfrm>
            <a:off x="6478310" y="2013484"/>
            <a:ext cx="7714447" cy="5311472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80"/>
          <p:cNvSpPr txBox="1">
            <a:spLocks noGrp="1"/>
          </p:cNvSpPr>
          <p:nvPr>
            <p:ph type="body" idx="1"/>
          </p:nvPr>
        </p:nvSpPr>
        <p:spPr>
          <a:xfrm>
            <a:off x="1049627" y="3573481"/>
            <a:ext cx="4914784" cy="3761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93" name="Google Shape;93;p80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80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3163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1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81"/>
          <p:cNvSpPr txBox="1">
            <a:spLocks noGrp="1"/>
          </p:cNvSpPr>
          <p:nvPr>
            <p:ph type="body" idx="1"/>
          </p:nvPr>
        </p:nvSpPr>
        <p:spPr>
          <a:xfrm rot="5400000">
            <a:off x="5446293" y="-945895"/>
            <a:ext cx="4345828" cy="1314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81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81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034592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2"/>
          <p:cNvSpPr txBox="1">
            <a:spLocks noGrp="1"/>
          </p:cNvSpPr>
          <p:nvPr>
            <p:ph type="title"/>
          </p:nvPr>
        </p:nvSpPr>
        <p:spPr>
          <a:xfrm rot="5400000">
            <a:off x="9767293" y="3296295"/>
            <a:ext cx="5561175" cy="32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82"/>
          <p:cNvSpPr txBox="1">
            <a:spLocks noGrp="1"/>
          </p:cNvSpPr>
          <p:nvPr>
            <p:ph type="body" idx="1"/>
          </p:nvPr>
        </p:nvSpPr>
        <p:spPr>
          <a:xfrm rot="5400000">
            <a:off x="3100489" y="105753"/>
            <a:ext cx="5561174" cy="9666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82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82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66769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-41" y="0"/>
            <a:ext cx="15238413" cy="4285207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52347" tIns="152347" rIns="152347" bIns="15234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pic>
        <p:nvPicPr>
          <p:cNvPr id="15" name="Google Shape;15;p3" descr="marco.png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238413" cy="85709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923800" y="4543075"/>
            <a:ext cx="11390814" cy="193264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999">
                <a:solidFill>
                  <a:srgbClr val="00BEF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999">
                <a:solidFill>
                  <a:srgbClr val="00BEF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999">
                <a:solidFill>
                  <a:srgbClr val="00BEF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999">
                <a:solidFill>
                  <a:srgbClr val="00BEF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999">
                <a:solidFill>
                  <a:srgbClr val="00BEF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999">
                <a:solidFill>
                  <a:srgbClr val="00BEF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999">
                <a:solidFill>
                  <a:srgbClr val="00BEF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999">
                <a:solidFill>
                  <a:srgbClr val="00BEF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3000"/>
              <a:buNone/>
              <a:defRPr sz="4999">
                <a:solidFill>
                  <a:srgbClr val="00BEF2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923800" y="5367422"/>
            <a:ext cx="11390814" cy="1307758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3000">
                <a:solidFill>
                  <a:srgbClr val="25516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3000">
                <a:solidFill>
                  <a:srgbClr val="25516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3000">
                <a:solidFill>
                  <a:srgbClr val="25516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3000">
                <a:solidFill>
                  <a:srgbClr val="25516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3000">
                <a:solidFill>
                  <a:srgbClr val="25516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3000">
                <a:solidFill>
                  <a:srgbClr val="25516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3000">
                <a:solidFill>
                  <a:srgbClr val="25516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3000">
                <a:solidFill>
                  <a:srgbClr val="25516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5516C"/>
              </a:buClr>
              <a:buSzPts val="1800"/>
              <a:buNone/>
              <a:defRPr sz="3000">
                <a:solidFill>
                  <a:srgbClr val="25516C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0777740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-41" y="2199802"/>
            <a:ext cx="15238413" cy="6371320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52347" tIns="152347" rIns="152347" bIns="15234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pic>
        <p:nvPicPr>
          <p:cNvPr id="20" name="Google Shape;20;p4" descr="marco.png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238413" cy="857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2670513" y="2199801"/>
            <a:ext cx="9897469" cy="529202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761859" lvl="0" indent="-634882" algn="ctr" rtl="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»"/>
              <a:defRPr i="1">
                <a:solidFill>
                  <a:srgbClr val="FFFFFF"/>
                </a:solidFill>
              </a:defRPr>
            </a:lvl1pPr>
            <a:lvl2pPr marL="1523719" lvl="1" indent="-63488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»"/>
              <a:defRPr i="1">
                <a:solidFill>
                  <a:srgbClr val="FFFFFF"/>
                </a:solidFill>
              </a:defRPr>
            </a:lvl2pPr>
            <a:lvl3pPr marL="2285577" lvl="2" indent="-63488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»"/>
              <a:defRPr i="1">
                <a:solidFill>
                  <a:srgbClr val="FFFFFF"/>
                </a:solidFill>
              </a:defRPr>
            </a:lvl3pPr>
            <a:lvl4pPr marL="3047436" lvl="3" indent="-63488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i="1">
                <a:solidFill>
                  <a:srgbClr val="FFFFFF"/>
                </a:solidFill>
              </a:defRPr>
            </a:lvl4pPr>
            <a:lvl5pPr marL="3809295" lvl="4" indent="-63488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i="1">
                <a:solidFill>
                  <a:srgbClr val="FFFFFF"/>
                </a:solidFill>
              </a:defRPr>
            </a:lvl5pPr>
            <a:lvl6pPr marL="4571155" lvl="5" indent="-63488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i="1">
                <a:solidFill>
                  <a:srgbClr val="FFFFFF"/>
                </a:solidFill>
              </a:defRPr>
            </a:lvl6pPr>
            <a:lvl7pPr marL="5333013" lvl="6" indent="-63488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i="1">
                <a:solidFill>
                  <a:srgbClr val="FFFFFF"/>
                </a:solidFill>
              </a:defRPr>
            </a:lvl7pPr>
            <a:lvl8pPr marL="6094872" lvl="7" indent="-63488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i="1">
                <a:solidFill>
                  <a:srgbClr val="FFFFFF"/>
                </a:solidFill>
              </a:defRPr>
            </a:lvl8pPr>
            <a:lvl9pPr marL="6856731" lvl="8" indent="-63488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i="1">
                <a:solidFill>
                  <a:srgbClr val="FFFFFF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oogle Shape;22;p4"/>
          <p:cNvSpPr txBox="1"/>
          <p:nvPr/>
        </p:nvSpPr>
        <p:spPr>
          <a:xfrm>
            <a:off x="5988377" y="781479"/>
            <a:ext cx="3261660" cy="1089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47" tIns="152347" rIns="152347" bIns="152347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997">
                <a:solidFill>
                  <a:srgbClr val="25516C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15997">
              <a:solidFill>
                <a:srgbClr val="25516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063139" y="0"/>
            <a:ext cx="13099636" cy="106280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7372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-41" y="-1"/>
            <a:ext cx="15238413" cy="1547130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52347" tIns="152347" rIns="152347" bIns="15234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683491" y="214167"/>
            <a:ext cx="11884262" cy="1118793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674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683491" y="2391141"/>
            <a:ext cx="11884262" cy="463264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761859" lvl="0" indent="-634882">
              <a:spcBef>
                <a:spcPts val="1000"/>
              </a:spcBef>
              <a:spcAft>
                <a:spcPts val="0"/>
              </a:spcAft>
              <a:buClr>
                <a:srgbClr val="820E2E"/>
              </a:buClr>
              <a:buSzPts val="240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523719" lvl="1" indent="-634882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2pPr>
            <a:lvl3pPr marL="2285577" lvl="2" indent="-634882"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3pPr>
            <a:lvl4pPr marL="3047436" lvl="3" indent="-634882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3809295" lvl="4" indent="-634882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4571155" lvl="5" indent="-634882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5333013" lvl="6" indent="-634882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6094872" lvl="7" indent="-634882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6856731" lvl="8" indent="-634882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14323967" y="7452120"/>
            <a:ext cx="914405" cy="11187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754F1E8-9FA4-C246-BFBC-29E0F4373B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927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3D27FF-41C3-4EAF-A72A-E2914F1C66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9266F-281B-4DFD-89BE-C3D0328F4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892CD-A4A1-4252-BDED-2AE3B1C10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E7440-AF8E-4B93-A542-6E0BC40F1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66034-F72D-4FFC-A7DE-38A2A0084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33346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/>
          <p:nvPr/>
        </p:nvSpPr>
        <p:spPr>
          <a:xfrm>
            <a:off x="-41" y="0"/>
            <a:ext cx="15238413" cy="2187095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52347" tIns="152347" rIns="152347" bIns="15234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pic>
        <p:nvPicPr>
          <p:cNvPr id="39" name="Google Shape;39;p7" descr="marco.png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238413" cy="8570913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683491" y="1081009"/>
            <a:ext cx="11884262" cy="1118793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683491" y="2430251"/>
            <a:ext cx="3830601" cy="475811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761859" lvl="0" indent="-571395" rtl="0">
              <a:spcBef>
                <a:spcPts val="1000"/>
              </a:spcBef>
              <a:spcAft>
                <a:spcPts val="0"/>
              </a:spcAft>
              <a:buSzPts val="1800"/>
              <a:buChar char="»"/>
              <a:defRPr sz="3000"/>
            </a:lvl1pPr>
            <a:lvl2pPr marL="1523719" lvl="1" indent="-571395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3000"/>
            </a:lvl2pPr>
            <a:lvl3pPr marL="2285577" lvl="2" indent="-571395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3000"/>
            </a:lvl3pPr>
            <a:lvl4pPr marL="3047436" lvl="3" indent="-571395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3000"/>
            </a:lvl4pPr>
            <a:lvl5pPr marL="3809295" lvl="4" indent="-571395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3000"/>
            </a:lvl5pPr>
            <a:lvl6pPr marL="4571155" lvl="5" indent="-571395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3000"/>
            </a:lvl6pPr>
            <a:lvl7pPr marL="5333013" lvl="6" indent="-571395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3000"/>
            </a:lvl7pPr>
            <a:lvl8pPr marL="6094872" lvl="7" indent="-571395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3000"/>
            </a:lvl8pPr>
            <a:lvl9pPr marL="6856731" lvl="8" indent="-571395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5710322" y="2430251"/>
            <a:ext cx="3830601" cy="475811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761859" lvl="0" indent="-571395" rtl="0">
              <a:spcBef>
                <a:spcPts val="1000"/>
              </a:spcBef>
              <a:spcAft>
                <a:spcPts val="0"/>
              </a:spcAft>
              <a:buSzPts val="1800"/>
              <a:buChar char="»"/>
              <a:defRPr sz="3000"/>
            </a:lvl1pPr>
            <a:lvl2pPr marL="1523719" lvl="1" indent="-571395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3000"/>
            </a:lvl2pPr>
            <a:lvl3pPr marL="2285577" lvl="2" indent="-571395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3000"/>
            </a:lvl3pPr>
            <a:lvl4pPr marL="3047436" lvl="3" indent="-571395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3000"/>
            </a:lvl4pPr>
            <a:lvl5pPr marL="3809295" lvl="4" indent="-571395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3000"/>
            </a:lvl5pPr>
            <a:lvl6pPr marL="4571155" lvl="5" indent="-571395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3000"/>
            </a:lvl6pPr>
            <a:lvl7pPr marL="5333013" lvl="6" indent="-571395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3000"/>
            </a:lvl7pPr>
            <a:lvl8pPr marL="6094872" lvl="7" indent="-571395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3000"/>
            </a:lvl8pPr>
            <a:lvl9pPr marL="6856731" lvl="8" indent="-571395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3"/>
          </p:nvPr>
        </p:nvSpPr>
        <p:spPr>
          <a:xfrm>
            <a:off x="9737152" y="2430251"/>
            <a:ext cx="3830601" cy="475811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761859" lvl="0" indent="-571395" rtl="0">
              <a:spcBef>
                <a:spcPts val="1000"/>
              </a:spcBef>
              <a:spcAft>
                <a:spcPts val="0"/>
              </a:spcAft>
              <a:buSzPts val="1800"/>
              <a:buChar char="»"/>
              <a:defRPr sz="3000"/>
            </a:lvl1pPr>
            <a:lvl2pPr marL="1523719" lvl="1" indent="-571395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3000"/>
            </a:lvl2pPr>
            <a:lvl3pPr marL="2285577" lvl="2" indent="-571395" rtl="0">
              <a:spcBef>
                <a:spcPts val="0"/>
              </a:spcBef>
              <a:spcAft>
                <a:spcPts val="0"/>
              </a:spcAft>
              <a:buSzPts val="1800"/>
              <a:buChar char="»"/>
              <a:defRPr sz="3000"/>
            </a:lvl3pPr>
            <a:lvl4pPr marL="3047436" lvl="3" indent="-571395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3000"/>
            </a:lvl4pPr>
            <a:lvl5pPr marL="3809295" lvl="4" indent="-571395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3000"/>
            </a:lvl5pPr>
            <a:lvl6pPr marL="4571155" lvl="5" indent="-571395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3000"/>
            </a:lvl6pPr>
            <a:lvl7pPr marL="5333013" lvl="6" indent="-571395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3000"/>
            </a:lvl7pPr>
            <a:lvl8pPr marL="6094872" lvl="7" indent="-571395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3000"/>
            </a:lvl8pPr>
            <a:lvl9pPr marL="6856731" lvl="8" indent="-571395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2942693" y="1081009"/>
            <a:ext cx="914405" cy="11187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0969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/>
          <p:nvPr/>
        </p:nvSpPr>
        <p:spPr>
          <a:xfrm>
            <a:off x="-41" y="6374135"/>
            <a:ext cx="15238413" cy="2187095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52347" tIns="152347" rIns="152347" bIns="15234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pic>
        <p:nvPicPr>
          <p:cNvPr id="55" name="Google Shape;55;p10" descr="marco.png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238413" cy="8570913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303614" y="6374153"/>
            <a:ext cx="12680679" cy="1118793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761859" lvl="0" indent="-380929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2333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13069680" y="1081009"/>
            <a:ext cx="914405" cy="6908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>
                <a:solidFill>
                  <a:srgbClr val="00BEF2"/>
                </a:solidFill>
              </a:defRPr>
            </a:lvl1pPr>
            <a:lvl2pPr lvl="1">
              <a:buNone/>
              <a:defRPr>
                <a:solidFill>
                  <a:srgbClr val="00BEF2"/>
                </a:solidFill>
              </a:defRPr>
            </a:lvl2pPr>
            <a:lvl3pPr lvl="2">
              <a:buNone/>
              <a:defRPr>
                <a:solidFill>
                  <a:srgbClr val="00BEF2"/>
                </a:solidFill>
              </a:defRPr>
            </a:lvl3pPr>
            <a:lvl4pPr lvl="3">
              <a:buNone/>
              <a:defRPr>
                <a:solidFill>
                  <a:srgbClr val="00BEF2"/>
                </a:solidFill>
              </a:defRPr>
            </a:lvl4pPr>
            <a:lvl5pPr lvl="4">
              <a:buNone/>
              <a:defRPr>
                <a:solidFill>
                  <a:srgbClr val="00BEF2"/>
                </a:solidFill>
              </a:defRPr>
            </a:lvl5pPr>
            <a:lvl6pPr lvl="5">
              <a:buNone/>
              <a:defRPr>
                <a:solidFill>
                  <a:srgbClr val="00BEF2"/>
                </a:solidFill>
              </a:defRPr>
            </a:lvl6pPr>
            <a:lvl7pPr lvl="6">
              <a:buNone/>
              <a:defRPr>
                <a:solidFill>
                  <a:srgbClr val="00BEF2"/>
                </a:solidFill>
              </a:defRPr>
            </a:lvl7pPr>
            <a:lvl8pPr lvl="7">
              <a:buNone/>
              <a:defRPr>
                <a:solidFill>
                  <a:srgbClr val="00BEF2"/>
                </a:solidFill>
              </a:defRPr>
            </a:lvl8pPr>
            <a:lvl9pPr lvl="8">
              <a:buNone/>
              <a:defRPr>
                <a:solidFill>
                  <a:srgbClr val="00BEF2"/>
                </a:solidFill>
              </a:defRPr>
            </a:lvl9pPr>
          </a:lstStyle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2401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/>
          <p:nvPr/>
        </p:nvSpPr>
        <p:spPr>
          <a:xfrm>
            <a:off x="-41" y="0"/>
            <a:ext cx="15238413" cy="2187095"/>
          </a:xfrm>
          <a:prstGeom prst="rect">
            <a:avLst/>
          </a:prstGeom>
          <a:solidFill>
            <a:srgbClr val="00BEF2"/>
          </a:solidFill>
          <a:ln>
            <a:noFill/>
          </a:ln>
        </p:spPr>
        <p:txBody>
          <a:bodyPr spcFirstLastPara="1" wrap="square" lIns="152347" tIns="152347" rIns="152347" bIns="15234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  <p:pic>
        <p:nvPicPr>
          <p:cNvPr id="60" name="Google Shape;60;p11" descr="marco.png"/>
          <p:cNvPicPr preferRelativeResize="0"/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238413" cy="857091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12942693" y="1081009"/>
            <a:ext cx="914405" cy="11187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68631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8C8DF-CEE8-634F-AA52-F26C4801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721272-A197-BA4B-94F8-C83218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33018"/>
      </p:ext>
    </p:extLst>
  </p:cSld>
  <p:clrMapOvr>
    <a:masterClrMapping/>
  </p:clrMapOvr>
  <p:transition>
    <p:fade thruBlk="1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457" y="948514"/>
            <a:ext cx="12571691" cy="4456875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9998" spc="-62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4920" y="5568495"/>
            <a:ext cx="12571691" cy="1428486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000" cap="all" spc="250" baseline="0">
                <a:solidFill>
                  <a:schemeClr val="tx2"/>
                </a:solidFill>
                <a:latin typeface="+mj-lt"/>
              </a:defRPr>
            </a:lvl1pPr>
            <a:lvl2pPr marL="571409" indent="0" algn="ctr">
              <a:buNone/>
              <a:defRPr sz="3000"/>
            </a:lvl2pPr>
            <a:lvl3pPr marL="1142817" indent="0" algn="ctr">
              <a:buNone/>
              <a:defRPr sz="3000"/>
            </a:lvl3pPr>
            <a:lvl4pPr marL="1714226" indent="0" algn="ctr">
              <a:buNone/>
              <a:defRPr sz="2500"/>
            </a:lvl4pPr>
            <a:lvl5pPr marL="2285634" indent="0" algn="ctr">
              <a:buNone/>
              <a:defRPr sz="2500"/>
            </a:lvl5pPr>
            <a:lvl6pPr marL="2857043" indent="0" algn="ctr">
              <a:buNone/>
              <a:defRPr sz="2500"/>
            </a:lvl6pPr>
            <a:lvl7pPr marL="3428451" indent="0" algn="ctr">
              <a:buNone/>
              <a:defRPr sz="2500"/>
            </a:lvl7pPr>
            <a:lvl8pPr marL="3999860" indent="0" algn="ctr">
              <a:buNone/>
              <a:defRPr sz="2500"/>
            </a:lvl8pPr>
            <a:lvl9pPr marL="4571268" indent="0" algn="ctr">
              <a:buNone/>
              <a:defRPr sz="2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09416" y="5428245"/>
            <a:ext cx="123431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2501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123" y="124515"/>
            <a:ext cx="12571691" cy="1813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3366" y="3044970"/>
            <a:ext cx="12571692" cy="50282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AC585310-9BDE-41B5-8771-90B81766C4B4}" type="datetime1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9517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457" y="948514"/>
            <a:ext cx="12571691" cy="4456875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9998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457" y="5565379"/>
            <a:ext cx="12571691" cy="1428486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000" cap="all" spc="250" baseline="0">
                <a:solidFill>
                  <a:schemeClr val="tx2"/>
                </a:solidFill>
                <a:latin typeface="+mj-lt"/>
              </a:defRPr>
            </a:lvl1pPr>
            <a:lvl2pPr marL="571409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5D752ECC-15C6-4729-924D-8F8126EE104D}" type="datetime1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509416" y="5428245"/>
            <a:ext cx="123431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177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457" y="2306740"/>
            <a:ext cx="6171557" cy="50282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1591" y="2306742"/>
            <a:ext cx="6171557" cy="50282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E1924746-7042-4FC6-A0AC-1AA04C4AA2CD}" type="datetime1">
              <a:rPr lang="en-US" smtClean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40700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457" y="2307138"/>
            <a:ext cx="6171557" cy="9201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500" b="0" cap="all" baseline="0">
                <a:solidFill>
                  <a:schemeClr val="tx2"/>
                </a:solidFill>
              </a:defRPr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457" y="3227320"/>
            <a:ext cx="6171557" cy="4221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71591" y="2307138"/>
            <a:ext cx="6171557" cy="9201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500" b="0" cap="all" baseline="0">
                <a:solidFill>
                  <a:schemeClr val="tx2"/>
                </a:solidFill>
              </a:defRPr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71591" y="3227320"/>
            <a:ext cx="6171557" cy="4221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39DD562F-7BCA-41EC-ACAF-AA585FE15779}" type="datetime1">
              <a:rPr lang="en-US" smtClean="0"/>
              <a:t>10/17/2022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6590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F06985F4-E7FB-4E10-A75A-84CCFB248263}" type="datetime1">
              <a:rPr lang="en-US" smtClean="0"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902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1154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50" dirty="0"/>
          </a:p>
        </p:txBody>
      </p:sp>
    </p:spTree>
    <p:extLst>
      <p:ext uri="{BB962C8B-B14F-4D97-AF65-F5344CB8AC3E}">
        <p14:creationId xmlns:p14="http://schemas.microsoft.com/office/powerpoint/2010/main" val="194206017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3" y="0"/>
            <a:ext cx="5062961" cy="8570913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41" y="742811"/>
            <a:ext cx="4000083" cy="2856971"/>
          </a:xfrm>
        </p:spPr>
        <p:txBody>
          <a:bodyPr anchor="b">
            <a:normAutofit/>
          </a:bodyPr>
          <a:lstStyle>
            <a:lvl1pPr>
              <a:defRPr sz="449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125" y="914231"/>
            <a:ext cx="8114455" cy="65710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441" y="3656923"/>
            <a:ext cx="4000083" cy="422312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75">
                <a:solidFill>
                  <a:srgbClr val="FFFFFF"/>
                </a:solidFill>
              </a:defRPr>
            </a:lvl1pPr>
            <a:lvl2pPr marL="571409" indent="0">
              <a:buNone/>
              <a:defRPr sz="1500"/>
            </a:lvl2pPr>
            <a:lvl3pPr marL="1142817" indent="0">
              <a:buNone/>
              <a:defRPr sz="1250"/>
            </a:lvl3pPr>
            <a:lvl4pPr marL="1714226" indent="0">
              <a:buNone/>
              <a:defRPr sz="1125"/>
            </a:lvl4pPr>
            <a:lvl5pPr marL="2285634" indent="0">
              <a:buNone/>
              <a:defRPr sz="1125"/>
            </a:lvl5pPr>
            <a:lvl6pPr marL="2857043" indent="0">
              <a:buNone/>
              <a:defRPr sz="1125"/>
            </a:lvl6pPr>
            <a:lvl7pPr marL="3428451" indent="0">
              <a:buNone/>
              <a:defRPr sz="1125"/>
            </a:lvl7pPr>
            <a:lvl8pPr marL="3999860" indent="0">
              <a:buNone/>
              <a:defRPr sz="1125"/>
            </a:lvl8pPr>
            <a:lvl9pPr marL="4571268" indent="0">
              <a:buNone/>
              <a:defRPr sz="1125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91673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6190104"/>
            <a:ext cx="15234445" cy="238080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22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458" y="6342475"/>
            <a:ext cx="12640740" cy="1028510"/>
          </a:xfrm>
        </p:spPr>
        <p:txBody>
          <a:bodyPr tIns="0" bIns="0" anchor="b">
            <a:noAutofit/>
          </a:bodyPr>
          <a:lstStyle>
            <a:lvl1pPr>
              <a:defRPr sz="4499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457" y="7382413"/>
            <a:ext cx="12647883" cy="74281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875">
                <a:solidFill>
                  <a:srgbClr val="FFFFFF"/>
                </a:solidFill>
              </a:defRPr>
            </a:lvl1pPr>
            <a:lvl2pPr marL="571409" indent="0">
              <a:buNone/>
              <a:defRPr sz="1500"/>
            </a:lvl2pPr>
            <a:lvl3pPr marL="1142817" indent="0">
              <a:buNone/>
              <a:defRPr sz="1250"/>
            </a:lvl3pPr>
            <a:lvl4pPr marL="1714226" indent="0">
              <a:buNone/>
              <a:defRPr sz="1125"/>
            </a:lvl4pPr>
            <a:lvl5pPr marL="2285634" indent="0">
              <a:buNone/>
              <a:defRPr sz="1125"/>
            </a:lvl5pPr>
            <a:lvl6pPr marL="2857043" indent="0">
              <a:buNone/>
              <a:defRPr sz="1125"/>
            </a:lvl6pPr>
            <a:lvl7pPr marL="3428451" indent="0">
              <a:buNone/>
              <a:defRPr sz="1125"/>
            </a:lvl7pPr>
            <a:lvl8pPr marL="3999860" indent="0">
              <a:buNone/>
              <a:defRPr sz="1125"/>
            </a:lvl8pPr>
            <a:lvl9pPr marL="4571268" indent="0">
              <a:buNone/>
              <a:defRPr sz="112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AA2F3E30-EDA0-4FFD-8254-63A360EE3C9C}" type="datetime1">
              <a:rPr lang="en-US" smtClean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2052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B310DBC0-E657-46C2-9426-AD20B9169BBE}" type="datetime1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4848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90" y="515282"/>
            <a:ext cx="3285783" cy="71985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2" y="515282"/>
            <a:ext cx="9666868" cy="719854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</p:spPr>
        <p:txBody>
          <a:bodyPr/>
          <a:lstStyle/>
          <a:p>
            <a:fld id="{43A2FADE-49E4-4E4A-8402-63DF07037C68}" type="datetime1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</p:spPr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20134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03233238"/>
      </p:ext>
    </p:extLst>
  </p:cSld>
  <p:clrMapOvr>
    <a:masterClrMapping/>
  </p:clrMapOvr>
  <p:transition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66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1" name="Google Shape;721;p66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66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599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60"/>
          <p:cNvSpPr txBox="1">
            <a:spLocks noGrp="1"/>
          </p:cNvSpPr>
          <p:nvPr>
            <p:ph type="ctrTitle"/>
          </p:nvPr>
        </p:nvSpPr>
        <p:spPr>
          <a:xfrm>
            <a:off x="1142881" y="2662541"/>
            <a:ext cx="12952651" cy="18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60"/>
          <p:cNvSpPr txBox="1">
            <a:spLocks noGrp="1"/>
          </p:cNvSpPr>
          <p:nvPr>
            <p:ph type="subTitle" idx="1"/>
          </p:nvPr>
        </p:nvSpPr>
        <p:spPr>
          <a:xfrm>
            <a:off x="2285762" y="4856851"/>
            <a:ext cx="10666889" cy="219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6" name="Google Shape;726;p160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160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160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39407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61"/>
          <p:cNvSpPr txBox="1">
            <a:spLocks noGrp="1"/>
          </p:cNvSpPr>
          <p:nvPr>
            <p:ph type="title"/>
          </p:nvPr>
        </p:nvSpPr>
        <p:spPr>
          <a:xfrm>
            <a:off x="1203730" y="5507608"/>
            <a:ext cx="12952651" cy="170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999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61"/>
          <p:cNvSpPr txBox="1">
            <a:spLocks noGrp="1"/>
          </p:cNvSpPr>
          <p:nvPr>
            <p:ph type="body" idx="1"/>
          </p:nvPr>
        </p:nvSpPr>
        <p:spPr>
          <a:xfrm>
            <a:off x="1203730" y="3632719"/>
            <a:ext cx="12952651" cy="187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500">
                <a:solidFill>
                  <a:srgbClr val="888888"/>
                </a:solidFill>
              </a:defRPr>
            </a:lvl1pPr>
            <a:lvl2pPr marL="1142817" lvl="1" indent="-285704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25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75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75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75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75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75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7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2" name="Google Shape;732;p161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3" name="Google Shape;733;p161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161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441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62"/>
          <p:cNvSpPr txBox="1">
            <a:spLocks noGrp="1"/>
          </p:cNvSpPr>
          <p:nvPr>
            <p:ph type="title"/>
          </p:nvPr>
        </p:nvSpPr>
        <p:spPr>
          <a:xfrm>
            <a:off x="761921" y="343235"/>
            <a:ext cx="13714572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162"/>
          <p:cNvSpPr txBox="1">
            <a:spLocks noGrp="1"/>
          </p:cNvSpPr>
          <p:nvPr>
            <p:ph type="body" idx="1"/>
          </p:nvPr>
        </p:nvSpPr>
        <p:spPr>
          <a:xfrm>
            <a:off x="761921" y="1999883"/>
            <a:ext cx="6730299" cy="5656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50791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499"/>
            </a:lvl1pPr>
            <a:lvl2pPr marL="1142817" lvl="1" indent="-47617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000"/>
            </a:lvl2pPr>
            <a:lvl3pPr marL="1714226" lvl="2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3pPr>
            <a:lvl4pPr marL="2285634" lvl="3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250"/>
            </a:lvl4pPr>
            <a:lvl5pPr marL="2857043" lvl="4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250"/>
            </a:lvl5pPr>
            <a:lvl6pPr marL="3428451" lvl="5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6pPr>
            <a:lvl7pPr marL="3999860" lvl="6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7pPr>
            <a:lvl8pPr marL="4571268" lvl="7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8pPr>
            <a:lvl9pPr marL="5142677" lvl="8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9pPr>
          </a:lstStyle>
          <a:p>
            <a:endParaRPr/>
          </a:p>
        </p:txBody>
      </p:sp>
      <p:sp>
        <p:nvSpPr>
          <p:cNvPr id="738" name="Google Shape;738;p162"/>
          <p:cNvSpPr txBox="1">
            <a:spLocks noGrp="1"/>
          </p:cNvSpPr>
          <p:nvPr>
            <p:ph type="body" idx="2"/>
          </p:nvPr>
        </p:nvSpPr>
        <p:spPr>
          <a:xfrm>
            <a:off x="7746193" y="1999883"/>
            <a:ext cx="6730299" cy="5656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50791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499"/>
            </a:lvl1pPr>
            <a:lvl2pPr marL="1142817" lvl="1" indent="-47617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000"/>
            </a:lvl2pPr>
            <a:lvl3pPr marL="1714226" lvl="2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3pPr>
            <a:lvl4pPr marL="2285634" lvl="3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250"/>
            </a:lvl4pPr>
            <a:lvl5pPr marL="2857043" lvl="4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250"/>
            </a:lvl5pPr>
            <a:lvl6pPr marL="3428451" lvl="5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6pPr>
            <a:lvl7pPr marL="3999860" lvl="6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7pPr>
            <a:lvl8pPr marL="4571268" lvl="7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8pPr>
            <a:lvl9pPr marL="5142677" lvl="8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9pPr>
          </a:lstStyle>
          <a:p>
            <a:endParaRPr/>
          </a:p>
        </p:txBody>
      </p:sp>
      <p:sp>
        <p:nvSpPr>
          <p:cNvPr id="739" name="Google Shape;739;p162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162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162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649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360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63"/>
          <p:cNvSpPr txBox="1">
            <a:spLocks noGrp="1"/>
          </p:cNvSpPr>
          <p:nvPr>
            <p:ph type="title"/>
          </p:nvPr>
        </p:nvSpPr>
        <p:spPr>
          <a:xfrm>
            <a:off x="761921" y="343235"/>
            <a:ext cx="13714572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163"/>
          <p:cNvSpPr txBox="1">
            <a:spLocks noGrp="1"/>
          </p:cNvSpPr>
          <p:nvPr>
            <p:ph type="body" idx="1"/>
          </p:nvPr>
        </p:nvSpPr>
        <p:spPr>
          <a:xfrm>
            <a:off x="761921" y="1918538"/>
            <a:ext cx="6732945" cy="79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745" name="Google Shape;745;p163"/>
          <p:cNvSpPr txBox="1">
            <a:spLocks noGrp="1"/>
          </p:cNvSpPr>
          <p:nvPr>
            <p:ph type="body" idx="2"/>
          </p:nvPr>
        </p:nvSpPr>
        <p:spPr>
          <a:xfrm>
            <a:off x="761921" y="2718090"/>
            <a:ext cx="6732945" cy="4938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7617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000"/>
            </a:lvl1pPr>
            <a:lvl2pPr marL="1142817" lvl="1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500"/>
            </a:lvl2pPr>
            <a:lvl3pPr marL="1714226" lvl="2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3pPr>
            <a:lvl4pPr marL="2285634" lvl="3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000"/>
            </a:lvl4pPr>
            <a:lvl5pPr marL="2857043" lvl="4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000"/>
            </a:lvl5pPr>
            <a:lvl6pPr marL="3428451" lvl="5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6pPr>
            <a:lvl7pPr marL="3999860" lvl="6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7pPr>
            <a:lvl8pPr marL="4571268" lvl="7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8pPr>
            <a:lvl9pPr marL="5142677" lvl="8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9pPr>
          </a:lstStyle>
          <a:p>
            <a:endParaRPr/>
          </a:p>
        </p:txBody>
      </p:sp>
      <p:sp>
        <p:nvSpPr>
          <p:cNvPr id="746" name="Google Shape;746;p163"/>
          <p:cNvSpPr txBox="1">
            <a:spLocks noGrp="1"/>
          </p:cNvSpPr>
          <p:nvPr>
            <p:ph type="body" idx="3"/>
          </p:nvPr>
        </p:nvSpPr>
        <p:spPr>
          <a:xfrm>
            <a:off x="7740907" y="1918538"/>
            <a:ext cx="6735590" cy="79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747" name="Google Shape;747;p163"/>
          <p:cNvSpPr txBox="1">
            <a:spLocks noGrp="1"/>
          </p:cNvSpPr>
          <p:nvPr>
            <p:ph type="body" idx="4"/>
          </p:nvPr>
        </p:nvSpPr>
        <p:spPr>
          <a:xfrm>
            <a:off x="7740907" y="2718090"/>
            <a:ext cx="6735590" cy="4938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7617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000"/>
            </a:lvl1pPr>
            <a:lvl2pPr marL="1142817" lvl="1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500"/>
            </a:lvl2pPr>
            <a:lvl3pPr marL="1714226" lvl="2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250"/>
            </a:lvl3pPr>
            <a:lvl4pPr marL="2285634" lvl="3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000"/>
            </a:lvl4pPr>
            <a:lvl5pPr marL="2857043" lvl="4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000"/>
            </a:lvl5pPr>
            <a:lvl6pPr marL="3428451" lvl="5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6pPr>
            <a:lvl7pPr marL="3999860" lvl="6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7pPr>
            <a:lvl8pPr marL="4571268" lvl="7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8pPr>
            <a:lvl9pPr marL="5142677" lvl="8" indent="-41268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000"/>
            </a:lvl9pPr>
          </a:lstStyle>
          <a:p>
            <a:endParaRPr/>
          </a:p>
        </p:txBody>
      </p:sp>
      <p:sp>
        <p:nvSpPr>
          <p:cNvPr id="748" name="Google Shape;748;p163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163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163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1486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64"/>
          <p:cNvSpPr txBox="1">
            <a:spLocks noGrp="1"/>
          </p:cNvSpPr>
          <p:nvPr>
            <p:ph type="title"/>
          </p:nvPr>
        </p:nvSpPr>
        <p:spPr>
          <a:xfrm>
            <a:off x="761921" y="343235"/>
            <a:ext cx="13714572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3" name="Google Shape;753;p164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164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164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559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65"/>
          <p:cNvSpPr txBox="1">
            <a:spLocks noGrp="1"/>
          </p:cNvSpPr>
          <p:nvPr>
            <p:ph type="title"/>
          </p:nvPr>
        </p:nvSpPr>
        <p:spPr>
          <a:xfrm>
            <a:off x="761924" y="341250"/>
            <a:ext cx="5013333" cy="1452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165"/>
          <p:cNvSpPr txBox="1">
            <a:spLocks noGrp="1"/>
          </p:cNvSpPr>
          <p:nvPr>
            <p:ph type="body" idx="1"/>
          </p:nvPr>
        </p:nvSpPr>
        <p:spPr>
          <a:xfrm>
            <a:off x="5957796" y="341254"/>
            <a:ext cx="8518697" cy="731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539664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999"/>
            </a:lvl1pPr>
            <a:lvl2pPr marL="1142817" lvl="1" indent="-507919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3499"/>
            </a:lvl2pPr>
            <a:lvl3pPr marL="1714226" lvl="2" indent="-47617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000"/>
            </a:lvl3pPr>
            <a:lvl4pPr marL="2285634" lvl="3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500"/>
            </a:lvl4pPr>
            <a:lvl5pPr marL="2857043" lvl="4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500"/>
            </a:lvl5pPr>
            <a:lvl6pPr marL="3428451" lvl="5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6pPr>
            <a:lvl7pPr marL="3999860" lvl="6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7pPr>
            <a:lvl8pPr marL="4571268" lvl="7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8pPr>
            <a:lvl9pPr marL="5142677" lvl="8" indent="-44442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9pPr>
          </a:lstStyle>
          <a:p>
            <a:endParaRPr/>
          </a:p>
        </p:txBody>
      </p:sp>
      <p:sp>
        <p:nvSpPr>
          <p:cNvPr id="759" name="Google Shape;759;p165"/>
          <p:cNvSpPr txBox="1">
            <a:spLocks noGrp="1"/>
          </p:cNvSpPr>
          <p:nvPr>
            <p:ph type="body" idx="2"/>
          </p:nvPr>
        </p:nvSpPr>
        <p:spPr>
          <a:xfrm>
            <a:off x="761924" y="1793547"/>
            <a:ext cx="5013333" cy="5862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1pPr>
            <a:lvl2pPr marL="1142817" lvl="1" indent="-28570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2pPr>
            <a:lvl3pPr marL="1714226" lvl="2" indent="-285704" algn="l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3pPr>
            <a:lvl4pPr marL="2285634" lvl="3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4pPr>
            <a:lvl5pPr marL="2857043" lvl="4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5pPr>
            <a:lvl6pPr marL="3428451" lvl="5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6pPr>
            <a:lvl7pPr marL="3999860" lvl="6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7pPr>
            <a:lvl8pPr marL="4571268" lvl="7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8pPr>
            <a:lvl9pPr marL="5142677" lvl="8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760" name="Google Shape;760;p165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1" name="Google Shape;761;p165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p165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3348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66"/>
          <p:cNvSpPr txBox="1">
            <a:spLocks noGrp="1"/>
          </p:cNvSpPr>
          <p:nvPr>
            <p:ph type="title"/>
          </p:nvPr>
        </p:nvSpPr>
        <p:spPr>
          <a:xfrm>
            <a:off x="2986835" y="5999641"/>
            <a:ext cx="9143048" cy="708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5" name="Google Shape;765;p166"/>
          <p:cNvSpPr>
            <a:spLocks noGrp="1"/>
          </p:cNvSpPr>
          <p:nvPr>
            <p:ph type="pic" idx="2"/>
          </p:nvPr>
        </p:nvSpPr>
        <p:spPr>
          <a:xfrm>
            <a:off x="2986835" y="765827"/>
            <a:ext cx="9143048" cy="5142548"/>
          </a:xfrm>
          <a:prstGeom prst="rect">
            <a:avLst/>
          </a:prstGeom>
          <a:noFill/>
          <a:ln>
            <a:noFill/>
          </a:ln>
        </p:spPr>
      </p:sp>
      <p:sp>
        <p:nvSpPr>
          <p:cNvPr id="766" name="Google Shape;766;p166"/>
          <p:cNvSpPr txBox="1">
            <a:spLocks noGrp="1"/>
          </p:cNvSpPr>
          <p:nvPr>
            <p:ph type="body" idx="1"/>
          </p:nvPr>
        </p:nvSpPr>
        <p:spPr>
          <a:xfrm>
            <a:off x="2986835" y="6707933"/>
            <a:ext cx="9143048" cy="100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1pPr>
            <a:lvl2pPr marL="1142817" lvl="1" indent="-28570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2pPr>
            <a:lvl3pPr marL="1714226" lvl="2" indent="-285704" algn="l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3pPr>
            <a:lvl4pPr marL="2285634" lvl="3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4pPr>
            <a:lvl5pPr marL="2857043" lvl="4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5pPr>
            <a:lvl6pPr marL="3428451" lvl="5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6pPr>
            <a:lvl7pPr marL="3999860" lvl="6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7pPr>
            <a:lvl8pPr marL="4571268" lvl="7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8pPr>
            <a:lvl9pPr marL="5142677" lvl="8" indent="-285704" algn="l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767" name="Google Shape;767;p166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8" name="Google Shape;768;p166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166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5427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67"/>
          <p:cNvSpPr txBox="1">
            <a:spLocks noGrp="1"/>
          </p:cNvSpPr>
          <p:nvPr>
            <p:ph type="title"/>
          </p:nvPr>
        </p:nvSpPr>
        <p:spPr>
          <a:xfrm>
            <a:off x="761921" y="343235"/>
            <a:ext cx="13714572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167"/>
          <p:cNvSpPr txBox="1">
            <a:spLocks noGrp="1"/>
          </p:cNvSpPr>
          <p:nvPr>
            <p:ph type="body" idx="1"/>
          </p:nvPr>
        </p:nvSpPr>
        <p:spPr>
          <a:xfrm rot="5400000">
            <a:off x="4791005" y="-2029200"/>
            <a:ext cx="5656406" cy="1371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714226" lvl="2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857043" lvl="4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428451" lvl="5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3" name="Google Shape;773;p167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4" name="Google Shape;774;p167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167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288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68"/>
          <p:cNvSpPr txBox="1">
            <a:spLocks noGrp="1"/>
          </p:cNvSpPr>
          <p:nvPr>
            <p:ph type="title"/>
          </p:nvPr>
        </p:nvSpPr>
        <p:spPr>
          <a:xfrm rot="5400000">
            <a:off x="9105645" y="2285442"/>
            <a:ext cx="7313052" cy="342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168"/>
          <p:cNvSpPr txBox="1">
            <a:spLocks noGrp="1"/>
          </p:cNvSpPr>
          <p:nvPr>
            <p:ph type="body" idx="1"/>
          </p:nvPr>
        </p:nvSpPr>
        <p:spPr>
          <a:xfrm rot="5400000">
            <a:off x="2121372" y="-1016216"/>
            <a:ext cx="7313052" cy="10031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714226" lvl="2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857043" lvl="4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3428451" lvl="5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68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0" name="Google Shape;780;p168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1" name="Google Shape;781;p168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2041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69"/>
          <p:cNvSpPr/>
          <p:nvPr/>
        </p:nvSpPr>
        <p:spPr>
          <a:xfrm>
            <a:off x="0" y="-195906"/>
            <a:ext cx="15238413" cy="8766819"/>
          </a:xfrm>
          <a:prstGeom prst="rect">
            <a:avLst/>
          </a:prstGeom>
          <a:solidFill>
            <a:schemeClr val="dk2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84" name="Google Shape;784;p169"/>
          <p:cNvPicPr preferRelativeResize="0"/>
          <p:nvPr/>
        </p:nvPicPr>
        <p:blipFill rotWithShape="1">
          <a:blip r:embed="rId2">
            <a:alphaModFix amt="58999"/>
          </a:blip>
          <a:srcRect/>
          <a:stretch/>
        </p:blipFill>
        <p:spPr>
          <a:xfrm>
            <a:off x="0" y="6098848"/>
            <a:ext cx="15238413" cy="5940686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169"/>
          <p:cNvSpPr/>
          <p:nvPr/>
        </p:nvSpPr>
        <p:spPr>
          <a:xfrm>
            <a:off x="2513734" y="-195905"/>
            <a:ext cx="12741007" cy="87668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5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         </a:t>
            </a: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169"/>
          <p:cNvSpPr txBox="1">
            <a:spLocks noGrp="1"/>
          </p:cNvSpPr>
          <p:nvPr>
            <p:ph type="body" idx="1"/>
          </p:nvPr>
        </p:nvSpPr>
        <p:spPr>
          <a:xfrm>
            <a:off x="5539950" y="2345564"/>
            <a:ext cx="9436315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500" b="0" i="0">
                <a:latin typeface="Calibri"/>
                <a:ea typeface="Calibri"/>
                <a:cs typeface="Calibri"/>
                <a:sym typeface="Calibri"/>
              </a:defRPr>
            </a:lvl1pPr>
            <a:lvl2pPr marL="1142817" lvl="1" indent="-285704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750">
                <a:latin typeface="Calibri"/>
                <a:ea typeface="Calibri"/>
                <a:cs typeface="Calibri"/>
                <a:sym typeface="Calibri"/>
              </a:defRPr>
            </a:lvl2pPr>
            <a:lvl3pPr marL="1714226" lvl="2" indent="-396812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3pPr>
            <a:lvl4pPr marL="2285634" lvl="3" indent="-396812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4pPr>
            <a:lvl5pPr marL="2857043" lvl="4" indent="-396812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5pPr>
            <a:lvl6pPr marL="3428451" lvl="5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7" name="Google Shape;787;p169"/>
          <p:cNvSpPr>
            <a:spLocks noGrp="1"/>
          </p:cNvSpPr>
          <p:nvPr>
            <p:ph type="pic" idx="2"/>
          </p:nvPr>
        </p:nvSpPr>
        <p:spPr>
          <a:xfrm>
            <a:off x="3180574" y="2088551"/>
            <a:ext cx="1985966" cy="1985804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8" name="Google Shape;788;p169"/>
          <p:cNvSpPr txBox="1">
            <a:spLocks noGrp="1"/>
          </p:cNvSpPr>
          <p:nvPr>
            <p:ph type="title"/>
          </p:nvPr>
        </p:nvSpPr>
        <p:spPr>
          <a:xfrm>
            <a:off x="2919341" y="455876"/>
            <a:ext cx="12057839" cy="1237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4499" b="0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9" name="Google Shape;789;p169"/>
          <p:cNvSpPr txBox="1">
            <a:spLocks noGrp="1"/>
          </p:cNvSpPr>
          <p:nvPr>
            <p:ph type="dt" idx="10"/>
          </p:nvPr>
        </p:nvSpPr>
        <p:spPr>
          <a:xfrm>
            <a:off x="3147920" y="7943967"/>
            <a:ext cx="202770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0" name="Google Shape;790;p169"/>
          <p:cNvSpPr txBox="1">
            <a:spLocks noGrp="1"/>
          </p:cNvSpPr>
          <p:nvPr>
            <p:ph type="ftr" idx="11"/>
          </p:nvPr>
        </p:nvSpPr>
        <p:spPr>
          <a:xfrm>
            <a:off x="5831414" y="7943967"/>
            <a:ext cx="5270859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602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881" y="2662541"/>
            <a:ext cx="12952651" cy="183719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5762" y="4856851"/>
            <a:ext cx="10666889" cy="21903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71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14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85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2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9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71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17939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8411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730" y="5507608"/>
            <a:ext cx="12952651" cy="1702279"/>
          </a:xfrm>
        </p:spPr>
        <p:txBody>
          <a:bodyPr anchor="t"/>
          <a:lstStyle>
            <a:lvl1pPr algn="l">
              <a:defRPr sz="4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3730" y="3632719"/>
            <a:ext cx="12952651" cy="1874887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974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8902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1921" y="1999883"/>
            <a:ext cx="6730299" cy="5656406"/>
          </a:xfrm>
        </p:spPr>
        <p:txBody>
          <a:bodyPr/>
          <a:lstStyle>
            <a:lvl1pPr>
              <a:defRPr sz="3499"/>
            </a:lvl1pPr>
            <a:lvl2pPr>
              <a:defRPr sz="3000"/>
            </a:lvl2pPr>
            <a:lvl3pPr>
              <a:defRPr sz="25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6193" y="1999883"/>
            <a:ext cx="6730299" cy="5656406"/>
          </a:xfrm>
        </p:spPr>
        <p:txBody>
          <a:bodyPr/>
          <a:lstStyle>
            <a:lvl1pPr>
              <a:defRPr sz="3499"/>
            </a:lvl1pPr>
            <a:lvl2pPr>
              <a:defRPr sz="3000"/>
            </a:lvl2pPr>
            <a:lvl3pPr>
              <a:defRPr sz="25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1714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21" y="1918538"/>
            <a:ext cx="6732945" cy="79955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1921" y="2718090"/>
            <a:ext cx="6732945" cy="4938196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5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40907" y="1918538"/>
            <a:ext cx="6735590" cy="79955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40907" y="2718090"/>
            <a:ext cx="6735590" cy="4938196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5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8221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7428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66897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24" y="341250"/>
            <a:ext cx="5013333" cy="1452295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7796" y="341254"/>
            <a:ext cx="8518697" cy="7315037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1924" y="1793547"/>
            <a:ext cx="5013333" cy="5862743"/>
          </a:xfrm>
        </p:spPr>
        <p:txBody>
          <a:bodyPr/>
          <a:lstStyle>
            <a:lvl1pPr marL="0" indent="0">
              <a:buNone/>
              <a:defRPr sz="1750"/>
            </a:lvl1pPr>
            <a:lvl2pPr marL="571409" indent="0">
              <a:buNone/>
              <a:defRPr sz="1500"/>
            </a:lvl2pPr>
            <a:lvl3pPr marL="1142817" indent="0">
              <a:buNone/>
              <a:defRPr sz="1250"/>
            </a:lvl3pPr>
            <a:lvl4pPr marL="1714226" indent="0">
              <a:buNone/>
              <a:defRPr sz="1125"/>
            </a:lvl4pPr>
            <a:lvl5pPr marL="2285634" indent="0">
              <a:buNone/>
              <a:defRPr sz="1125"/>
            </a:lvl5pPr>
            <a:lvl6pPr marL="2857043" indent="0">
              <a:buNone/>
              <a:defRPr sz="1125"/>
            </a:lvl6pPr>
            <a:lvl7pPr marL="3428451" indent="0">
              <a:buNone/>
              <a:defRPr sz="1125"/>
            </a:lvl7pPr>
            <a:lvl8pPr marL="3999860" indent="0">
              <a:buNone/>
              <a:defRPr sz="1125"/>
            </a:lvl8pPr>
            <a:lvl9pPr marL="4571268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7766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6835" y="5999641"/>
            <a:ext cx="9143048" cy="708293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86835" y="765827"/>
            <a:ext cx="9143048" cy="5142548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86835" y="6707933"/>
            <a:ext cx="9143048" cy="1005892"/>
          </a:xfrm>
        </p:spPr>
        <p:txBody>
          <a:bodyPr/>
          <a:lstStyle>
            <a:lvl1pPr marL="0" indent="0">
              <a:buNone/>
              <a:defRPr sz="1750"/>
            </a:lvl1pPr>
            <a:lvl2pPr marL="571409" indent="0">
              <a:buNone/>
              <a:defRPr sz="1500"/>
            </a:lvl2pPr>
            <a:lvl3pPr marL="1142817" indent="0">
              <a:buNone/>
              <a:defRPr sz="1250"/>
            </a:lvl3pPr>
            <a:lvl4pPr marL="1714226" indent="0">
              <a:buNone/>
              <a:defRPr sz="1125"/>
            </a:lvl4pPr>
            <a:lvl5pPr marL="2285634" indent="0">
              <a:buNone/>
              <a:defRPr sz="1125"/>
            </a:lvl5pPr>
            <a:lvl6pPr marL="2857043" indent="0">
              <a:buNone/>
              <a:defRPr sz="1125"/>
            </a:lvl6pPr>
            <a:lvl7pPr marL="3428451" indent="0">
              <a:buNone/>
              <a:defRPr sz="1125"/>
            </a:lvl7pPr>
            <a:lvl8pPr marL="3999860" indent="0">
              <a:buNone/>
              <a:defRPr sz="1125"/>
            </a:lvl8pPr>
            <a:lvl9pPr marL="4571268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11675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0196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47849" y="343237"/>
            <a:ext cx="3428643" cy="73130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1921" y="343237"/>
            <a:ext cx="10031955" cy="73130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38595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5416E77-E0E8-E140-847C-F664014FA86B}"/>
              </a:ext>
            </a:extLst>
          </p:cNvPr>
          <p:cNvSpPr/>
          <p:nvPr userDrawn="1"/>
        </p:nvSpPr>
        <p:spPr>
          <a:xfrm>
            <a:off x="0" y="-195906"/>
            <a:ext cx="15238413" cy="876681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3FEB467-9EC1-D945-971A-8BCD05B7FA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9000"/>
          </a:blip>
          <a:stretch>
            <a:fillRect/>
          </a:stretch>
        </p:blipFill>
        <p:spPr>
          <a:xfrm>
            <a:off x="0" y="6098848"/>
            <a:ext cx="15238413" cy="594068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DB3BB9-D1FA-7A45-8A7E-39F6F927851D}"/>
              </a:ext>
            </a:extLst>
          </p:cNvPr>
          <p:cNvSpPr/>
          <p:nvPr userDrawn="1"/>
        </p:nvSpPr>
        <p:spPr>
          <a:xfrm>
            <a:off x="2513734" y="-195905"/>
            <a:ext cx="12741007" cy="8766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dirty="0"/>
              <a:t>        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B945AA-944B-3B46-BC31-B5A50F53C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9950" y="2345564"/>
            <a:ext cx="9436315" cy="5438166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500" b="0" i="0" baseline="0"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 b="0" i="0" baseline="0"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 b="0" i="0" baseline="0"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 b="0" i="0" baseline="0"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 b="0" i="0" baseline="0">
                <a:latin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070701C0-73CF-0840-82AD-EB3C480EABA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0574" y="2088551"/>
            <a:ext cx="1985966" cy="1985804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75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7D10C4-5924-B245-8685-911079775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341" y="455876"/>
            <a:ext cx="12057839" cy="1237310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 algn="r">
              <a:defRPr sz="4499" b="0" i="0" baseline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0B5ED14F-B0B1-5548-9804-DBC5206AF1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47920" y="7943967"/>
            <a:ext cx="2027701" cy="456322"/>
          </a:xfrm>
        </p:spPr>
        <p:txBody>
          <a:bodyPr/>
          <a:lstStyle/>
          <a:p>
            <a:fld id="{CC1DF0F3-96FB-41B0-818D-160486166418}" type="datetime1">
              <a:rPr lang="en-US" smtClean="0"/>
              <a:t>10/17/2022</a:t>
            </a:fld>
            <a:endParaRPr lang="en-US" dirty="0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AD675946-2165-2040-A73A-8F25BF07A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1414" y="7943967"/>
            <a:ext cx="5270859" cy="45632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05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65"/>
          <p:cNvSpPr txBox="1">
            <a:spLocks noGrp="1"/>
          </p:cNvSpPr>
          <p:nvPr>
            <p:ph type="title"/>
          </p:nvPr>
        </p:nvSpPr>
        <p:spPr>
          <a:xfrm>
            <a:off x="3130191" y="535112"/>
            <a:ext cx="11452971" cy="89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5428"/>
              </a:buClr>
              <a:buSzPts val="2400"/>
              <a:buFont typeface="Arial"/>
              <a:buNone/>
              <a:defRPr sz="3000">
                <a:solidFill>
                  <a:srgbClr val="ED542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9" name="Google Shape;799;p65"/>
          <p:cNvSpPr txBox="1">
            <a:spLocks noGrp="1"/>
          </p:cNvSpPr>
          <p:nvPr>
            <p:ph type="body" idx="1"/>
          </p:nvPr>
        </p:nvSpPr>
        <p:spPr>
          <a:xfrm>
            <a:off x="810793" y="2279069"/>
            <a:ext cx="5783630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0" name="Google Shape;800;p65"/>
          <p:cNvSpPr txBox="1">
            <a:spLocks noGrp="1"/>
          </p:cNvSpPr>
          <p:nvPr>
            <p:ph type="body" idx="2"/>
          </p:nvPr>
        </p:nvSpPr>
        <p:spPr>
          <a:xfrm>
            <a:off x="7062352" y="2279069"/>
            <a:ext cx="5783630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396812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1pPr>
            <a:lvl2pPr marL="1142817" lvl="1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2pPr>
            <a:lvl3pPr marL="1714226" lvl="2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3pPr>
            <a:lvl4pPr marL="2285634" lvl="3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4pPr>
            <a:lvl5pPr marL="2857043" lvl="4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801" name="Google Shape;801;p65"/>
          <p:cNvGrpSpPr/>
          <p:nvPr/>
        </p:nvGrpSpPr>
        <p:grpSpPr>
          <a:xfrm flipH="1">
            <a:off x="9450676" y="1"/>
            <a:ext cx="5954352" cy="4425439"/>
            <a:chOff x="-124265" y="-2"/>
            <a:chExt cx="4763978" cy="3367272"/>
          </a:xfrm>
        </p:grpSpPr>
        <p:sp>
          <p:nvSpPr>
            <p:cNvPr id="802" name="Google Shape;802;p65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cxnSp>
          <p:nvCxnSpPr>
            <p:cNvPr id="803" name="Google Shape;803;p65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804" name="Google Shape;804;p65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805" name="Google Shape;805;p65"/>
          <p:cNvSpPr/>
          <p:nvPr/>
        </p:nvSpPr>
        <p:spPr>
          <a:xfrm flipH="1">
            <a:off x="8349015" y="1"/>
            <a:ext cx="1809562" cy="798682"/>
          </a:xfrm>
          <a:prstGeom prst="parallelogram">
            <a:avLst>
              <a:gd name="adj" fmla="val 13561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9814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20705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47"/>
          <p:cNvSpPr txBox="1"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74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147"/>
          <p:cNvSpPr txBox="1"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/>
            </a:lvl1pPr>
            <a:lvl2pPr lvl="1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/>
            </a:lvl2pPr>
            <a:lvl3pPr lvl="2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/>
            </a:lvl3pPr>
            <a:lvl4pPr lvl="3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809" name="Google Shape;809;p147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0" name="Google Shape;810;p147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147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7620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48"/>
          <p:cNvSpPr txBox="1"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148"/>
          <p:cNvSpPr txBox="1"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5" name="Google Shape;815;p148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6" name="Google Shape;816;p148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7" name="Google Shape;817;p148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6023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49"/>
          <p:cNvSpPr txBox="1">
            <a:spLocks noGrp="1"/>
          </p:cNvSpPr>
          <p:nvPr>
            <p:ph type="title"/>
          </p:nvPr>
        </p:nvSpPr>
        <p:spPr>
          <a:xfrm>
            <a:off x="1039706" y="2136779"/>
            <a:ext cx="13143131" cy="356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74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0" name="Google Shape;820;p149"/>
          <p:cNvSpPr txBox="1">
            <a:spLocks noGrp="1"/>
          </p:cNvSpPr>
          <p:nvPr>
            <p:ph type="body" idx="1"/>
          </p:nvPr>
        </p:nvSpPr>
        <p:spPr>
          <a:xfrm>
            <a:off x="1039706" y="5735768"/>
            <a:ext cx="13143131" cy="187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3000">
                <a:solidFill>
                  <a:srgbClr val="888888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50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25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21" name="Google Shape;821;p149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2" name="Google Shape;822;p149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149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7241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50"/>
          <p:cNvSpPr txBox="1"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50"/>
          <p:cNvSpPr txBox="1">
            <a:spLocks noGrp="1"/>
          </p:cNvSpPr>
          <p:nvPr>
            <p:ph type="body" idx="1"/>
          </p:nvPr>
        </p:nvSpPr>
        <p:spPr>
          <a:xfrm>
            <a:off x="1047641" y="2281609"/>
            <a:ext cx="6444579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7" name="Google Shape;827;p150"/>
          <p:cNvSpPr txBox="1">
            <a:spLocks noGrp="1"/>
          </p:cNvSpPr>
          <p:nvPr>
            <p:ph type="body" idx="2"/>
          </p:nvPr>
        </p:nvSpPr>
        <p:spPr>
          <a:xfrm>
            <a:off x="7746193" y="2281609"/>
            <a:ext cx="6444579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8" name="Google Shape;828;p150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9" name="Google Shape;829;p150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0" name="Google Shape;830;p150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57041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51"/>
          <p:cNvSpPr txBox="1">
            <a:spLocks noGrp="1"/>
          </p:cNvSpPr>
          <p:nvPr>
            <p:ph type="title"/>
          </p:nvPr>
        </p:nvSpPr>
        <p:spPr>
          <a:xfrm>
            <a:off x="1050287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51"/>
          <p:cNvSpPr txBox="1">
            <a:spLocks noGrp="1"/>
          </p:cNvSpPr>
          <p:nvPr>
            <p:ph type="body" idx="1"/>
          </p:nvPr>
        </p:nvSpPr>
        <p:spPr>
          <a:xfrm>
            <a:off x="1050288" y="2101065"/>
            <a:ext cx="6447224" cy="102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834" name="Google Shape;834;p151"/>
          <p:cNvSpPr txBox="1">
            <a:spLocks noGrp="1"/>
          </p:cNvSpPr>
          <p:nvPr>
            <p:ph type="body" idx="2"/>
          </p:nvPr>
        </p:nvSpPr>
        <p:spPr>
          <a:xfrm>
            <a:off x="1050288" y="3130764"/>
            <a:ext cx="6447224" cy="460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5" name="Google Shape;835;p151"/>
          <p:cNvSpPr txBox="1">
            <a:spLocks noGrp="1"/>
          </p:cNvSpPr>
          <p:nvPr>
            <p:ph type="body" idx="3"/>
          </p:nvPr>
        </p:nvSpPr>
        <p:spPr>
          <a:xfrm>
            <a:off x="7714447" y="2101065"/>
            <a:ext cx="6478971" cy="102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836" name="Google Shape;836;p151"/>
          <p:cNvSpPr txBox="1">
            <a:spLocks noGrp="1"/>
          </p:cNvSpPr>
          <p:nvPr>
            <p:ph type="body" idx="4"/>
          </p:nvPr>
        </p:nvSpPr>
        <p:spPr>
          <a:xfrm>
            <a:off x="7714447" y="3130764"/>
            <a:ext cx="6478971" cy="460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7" name="Google Shape;837;p151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151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9" name="Google Shape;839;p151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9560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52"/>
          <p:cNvSpPr txBox="1"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52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52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152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305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53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7" name="Google Shape;847;p153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8" name="Google Shape;848;p153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3273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54"/>
          <p:cNvSpPr txBox="1"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1" name="Google Shape;851;p154"/>
          <p:cNvSpPr txBox="1">
            <a:spLocks noGrp="1"/>
          </p:cNvSpPr>
          <p:nvPr>
            <p:ph type="body" idx="1"/>
          </p:nvPr>
        </p:nvSpPr>
        <p:spPr>
          <a:xfrm>
            <a:off x="6478971" y="1234055"/>
            <a:ext cx="7714447" cy="6090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53966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999"/>
            </a:lvl1pPr>
            <a:lvl2pPr marL="1142817" lvl="1" indent="-50791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499"/>
            </a:lvl2pPr>
            <a:lvl3pPr marL="1714226" lvl="2" indent="-47617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000"/>
            </a:lvl3pPr>
            <a:lvl4pPr marL="2285634" lvl="3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4pPr>
            <a:lvl5pPr marL="2857043" lvl="4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5pPr>
            <a:lvl6pPr marL="3428451" lvl="5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6pPr>
            <a:lvl7pPr marL="3999860" lvl="6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7pPr>
            <a:lvl8pPr marL="4571268" lvl="7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8pPr>
            <a:lvl9pPr marL="5142677" lvl="8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9pPr>
          </a:lstStyle>
          <a:p>
            <a:endParaRPr/>
          </a:p>
        </p:txBody>
      </p:sp>
      <p:sp>
        <p:nvSpPr>
          <p:cNvPr id="852" name="Google Shape;852;p154"/>
          <p:cNvSpPr txBox="1">
            <a:spLocks noGrp="1"/>
          </p:cNvSpPr>
          <p:nvPr>
            <p:ph type="body" idx="2"/>
          </p:nvPr>
        </p:nvSpPr>
        <p:spPr>
          <a:xfrm>
            <a:off x="1050289" y="2571274"/>
            <a:ext cx="4915447" cy="476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853" name="Google Shape;853;p154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4" name="Google Shape;854;p154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154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6245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55"/>
          <p:cNvSpPr txBox="1"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8" name="Google Shape;858;p155"/>
          <p:cNvSpPr>
            <a:spLocks noGrp="1"/>
          </p:cNvSpPr>
          <p:nvPr>
            <p:ph type="pic" idx="2"/>
          </p:nvPr>
        </p:nvSpPr>
        <p:spPr>
          <a:xfrm>
            <a:off x="6478971" y="1234055"/>
            <a:ext cx="7714447" cy="6090903"/>
          </a:xfrm>
          <a:prstGeom prst="rect">
            <a:avLst/>
          </a:prstGeom>
          <a:noFill/>
          <a:ln>
            <a:noFill/>
          </a:ln>
        </p:spPr>
      </p:sp>
      <p:sp>
        <p:nvSpPr>
          <p:cNvPr id="859" name="Google Shape;859;p155"/>
          <p:cNvSpPr txBox="1">
            <a:spLocks noGrp="1"/>
          </p:cNvSpPr>
          <p:nvPr>
            <p:ph type="body" idx="1"/>
          </p:nvPr>
        </p:nvSpPr>
        <p:spPr>
          <a:xfrm>
            <a:off x="1050289" y="2571274"/>
            <a:ext cx="4915447" cy="476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860" name="Google Shape;860;p155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1" name="Google Shape;861;p155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55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1880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56"/>
          <p:cNvSpPr txBox="1"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56"/>
          <p:cNvSpPr txBox="1">
            <a:spLocks noGrp="1"/>
          </p:cNvSpPr>
          <p:nvPr>
            <p:ph type="body" idx="1"/>
          </p:nvPr>
        </p:nvSpPr>
        <p:spPr>
          <a:xfrm rot="5400000">
            <a:off x="4900124" y="-1570874"/>
            <a:ext cx="5438166" cy="1314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6" name="Google Shape;866;p156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156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56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512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7818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57"/>
          <p:cNvSpPr txBox="1">
            <a:spLocks noGrp="1"/>
          </p:cNvSpPr>
          <p:nvPr>
            <p:ph type="title"/>
          </p:nvPr>
        </p:nvSpPr>
        <p:spPr>
          <a:xfrm rot="5400000">
            <a:off x="8916155" y="2445157"/>
            <a:ext cx="7263453" cy="32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57"/>
          <p:cNvSpPr txBox="1">
            <a:spLocks noGrp="1"/>
          </p:cNvSpPr>
          <p:nvPr>
            <p:ph type="body" idx="1"/>
          </p:nvPr>
        </p:nvSpPr>
        <p:spPr>
          <a:xfrm rot="5400000">
            <a:off x="2217603" y="-713639"/>
            <a:ext cx="7263453" cy="96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2" name="Google Shape;872;p157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3" name="Google Shape;873;p157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4" name="Google Shape;874;p157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2127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58"/>
          <p:cNvSpPr/>
          <p:nvPr/>
        </p:nvSpPr>
        <p:spPr>
          <a:xfrm>
            <a:off x="-3877632" y="-3571213"/>
            <a:ext cx="20918803" cy="13529799"/>
          </a:xfrm>
          <a:prstGeom prst="rect">
            <a:avLst/>
          </a:prstGeom>
          <a:solidFill>
            <a:srgbClr val="FFC000">
              <a:alpha val="69411"/>
            </a:srgb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877" name="Google Shape;877;p158"/>
          <p:cNvGrpSpPr/>
          <p:nvPr/>
        </p:nvGrpSpPr>
        <p:grpSpPr>
          <a:xfrm>
            <a:off x="-15586401" y="-11804289"/>
            <a:ext cx="26923382" cy="26226319"/>
            <a:chOff x="-12006831" y="-9813014"/>
            <a:chExt cx="20544661" cy="20984940"/>
          </a:xfrm>
        </p:grpSpPr>
        <p:sp>
          <p:nvSpPr>
            <p:cNvPr id="878" name="Google Shape;878;p158"/>
            <p:cNvSpPr/>
            <p:nvPr/>
          </p:nvSpPr>
          <p:spPr>
            <a:xfrm rot="-3293573">
              <a:off x="-9639791" y="-6319806"/>
              <a:ext cx="15810580" cy="1399852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879" name="Google Shape;879;p15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80" name="Google Shape;880;p158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158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158"/>
          <p:cNvSpPr txBox="1"/>
          <p:nvPr/>
        </p:nvSpPr>
        <p:spPr>
          <a:xfrm>
            <a:off x="6624099" y="5019638"/>
            <a:ext cx="1887741" cy="1038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SPEAKER:</a:t>
            </a: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58"/>
          <p:cNvSpPr txBox="1"/>
          <p:nvPr/>
        </p:nvSpPr>
        <p:spPr>
          <a:xfrm>
            <a:off x="7928534" y="3207936"/>
            <a:ext cx="1823628" cy="1038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SESSION:</a:t>
            </a: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158"/>
          <p:cNvSpPr txBox="1">
            <a:spLocks noGrp="1"/>
          </p:cNvSpPr>
          <p:nvPr>
            <p:ph type="body" idx="1"/>
          </p:nvPr>
        </p:nvSpPr>
        <p:spPr>
          <a:xfrm>
            <a:off x="8435048" y="4428961"/>
            <a:ext cx="5142966" cy="1787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5" name="Google Shape;885;p158"/>
          <p:cNvSpPr txBox="1">
            <a:spLocks noGrp="1"/>
          </p:cNvSpPr>
          <p:nvPr>
            <p:ph type="body" idx="2"/>
          </p:nvPr>
        </p:nvSpPr>
        <p:spPr>
          <a:xfrm>
            <a:off x="9670911" y="2614366"/>
            <a:ext cx="5142966" cy="1787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886" name="Google Shape;886;p158"/>
          <p:cNvGrpSpPr/>
          <p:nvPr/>
        </p:nvGrpSpPr>
        <p:grpSpPr>
          <a:xfrm>
            <a:off x="13178409" y="-1935818"/>
            <a:ext cx="20340383" cy="19759566"/>
            <a:chOff x="10543825" y="-1548941"/>
            <a:chExt cx="16274001" cy="15810580"/>
          </a:xfrm>
        </p:grpSpPr>
        <p:sp>
          <p:nvSpPr>
            <p:cNvPr id="887" name="Google Shape;887;p158"/>
            <p:cNvSpPr/>
            <p:nvPr/>
          </p:nvSpPr>
          <p:spPr>
            <a:xfrm rot="-3293573">
              <a:off x="11573855" y="-982333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888" name="Google Shape;888;p158"/>
            <p:cNvSpPr txBox="1"/>
            <p:nvPr/>
          </p:nvSpPr>
          <p:spPr>
            <a:xfrm>
              <a:off x="10543825" y="6275363"/>
              <a:ext cx="1686680" cy="3816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2000"/>
                <a:buFont typeface="Arial"/>
                <a:buNone/>
              </a:pPr>
              <a:r>
                <a:rPr lang="en-US" sz="2500" b="1" i="0" u="none" strike="noStrike" cap="none">
                  <a:solidFill>
                    <a:schemeClr val="lt2"/>
                  </a:solidFill>
                  <a:latin typeface="Arial"/>
                  <a:ea typeface="Arial"/>
                  <a:cs typeface="Arial"/>
                  <a:sym typeface="Arial"/>
                </a:rPr>
                <a:t>#ATDCORE4</a:t>
              </a:r>
              <a:endParaRPr sz="17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005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8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159"/>
          <p:cNvSpPr/>
          <p:nvPr/>
        </p:nvSpPr>
        <p:spPr>
          <a:xfrm>
            <a:off x="0" y="0"/>
            <a:ext cx="15238413" cy="8570913"/>
          </a:xfrm>
          <a:prstGeom prst="rect">
            <a:avLst/>
          </a:prstGeom>
          <a:solidFill>
            <a:srgbClr val="ED5428">
              <a:alpha val="65490"/>
            </a:srgb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91" name="Google Shape;891;p159"/>
          <p:cNvSpPr txBox="1">
            <a:spLocks noGrp="1"/>
          </p:cNvSpPr>
          <p:nvPr>
            <p:ph type="title"/>
          </p:nvPr>
        </p:nvSpPr>
        <p:spPr>
          <a:xfrm>
            <a:off x="1892722" y="3840317"/>
            <a:ext cx="11452971" cy="89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549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2" name="Google Shape;892;p159"/>
          <p:cNvSpPr txBox="1">
            <a:spLocks noGrp="1"/>
          </p:cNvSpPr>
          <p:nvPr>
            <p:ph type="sldNum" idx="12"/>
          </p:nvPr>
        </p:nvSpPr>
        <p:spPr>
          <a:xfrm>
            <a:off x="364418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4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8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8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48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64451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60654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86"/>
          <p:cNvSpPr txBox="1">
            <a:spLocks noGrp="1"/>
          </p:cNvSpPr>
          <p:nvPr>
            <p:ph type="title"/>
          </p:nvPr>
        </p:nvSpPr>
        <p:spPr>
          <a:xfrm>
            <a:off x="1039706" y="2136779"/>
            <a:ext cx="13143131" cy="356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74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86"/>
          <p:cNvSpPr txBox="1">
            <a:spLocks noGrp="1"/>
          </p:cNvSpPr>
          <p:nvPr>
            <p:ph type="body" idx="1"/>
          </p:nvPr>
        </p:nvSpPr>
        <p:spPr>
          <a:xfrm>
            <a:off x="1039706" y="5735768"/>
            <a:ext cx="13143131" cy="187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3000">
                <a:solidFill>
                  <a:srgbClr val="888888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50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25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1" name="Google Shape;291;p86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86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86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0926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87"/>
          <p:cNvSpPr txBox="1"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87"/>
          <p:cNvSpPr txBox="1">
            <a:spLocks noGrp="1"/>
          </p:cNvSpPr>
          <p:nvPr>
            <p:ph type="body" idx="1"/>
          </p:nvPr>
        </p:nvSpPr>
        <p:spPr>
          <a:xfrm>
            <a:off x="1047641" y="2281609"/>
            <a:ext cx="6444579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p87"/>
          <p:cNvSpPr txBox="1">
            <a:spLocks noGrp="1"/>
          </p:cNvSpPr>
          <p:nvPr>
            <p:ph type="body" idx="2"/>
          </p:nvPr>
        </p:nvSpPr>
        <p:spPr>
          <a:xfrm>
            <a:off x="7746193" y="2281609"/>
            <a:ext cx="6444579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87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87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87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658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88"/>
          <p:cNvSpPr txBox="1">
            <a:spLocks noGrp="1"/>
          </p:cNvSpPr>
          <p:nvPr>
            <p:ph type="title"/>
          </p:nvPr>
        </p:nvSpPr>
        <p:spPr>
          <a:xfrm>
            <a:off x="1050287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88"/>
          <p:cNvSpPr txBox="1">
            <a:spLocks noGrp="1"/>
          </p:cNvSpPr>
          <p:nvPr>
            <p:ph type="body" idx="1"/>
          </p:nvPr>
        </p:nvSpPr>
        <p:spPr>
          <a:xfrm>
            <a:off x="1050288" y="2101065"/>
            <a:ext cx="6447224" cy="102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304" name="Google Shape;304;p88"/>
          <p:cNvSpPr txBox="1">
            <a:spLocks noGrp="1"/>
          </p:cNvSpPr>
          <p:nvPr>
            <p:ph type="body" idx="2"/>
          </p:nvPr>
        </p:nvSpPr>
        <p:spPr>
          <a:xfrm>
            <a:off x="1050288" y="3130764"/>
            <a:ext cx="6447224" cy="460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88"/>
          <p:cNvSpPr txBox="1">
            <a:spLocks noGrp="1"/>
          </p:cNvSpPr>
          <p:nvPr>
            <p:ph type="body" idx="3"/>
          </p:nvPr>
        </p:nvSpPr>
        <p:spPr>
          <a:xfrm>
            <a:off x="7714447" y="2101065"/>
            <a:ext cx="6478971" cy="1029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306" name="Google Shape;306;p88"/>
          <p:cNvSpPr txBox="1">
            <a:spLocks noGrp="1"/>
          </p:cNvSpPr>
          <p:nvPr>
            <p:ph type="body" idx="4"/>
          </p:nvPr>
        </p:nvSpPr>
        <p:spPr>
          <a:xfrm>
            <a:off x="7714447" y="3130764"/>
            <a:ext cx="6478971" cy="460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88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88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88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7519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89"/>
          <p:cNvSpPr txBox="1"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89"/>
          <p:cNvSpPr txBox="1">
            <a:spLocks noGrp="1"/>
          </p:cNvSpPr>
          <p:nvPr>
            <p:ph type="body" idx="1"/>
          </p:nvPr>
        </p:nvSpPr>
        <p:spPr>
          <a:xfrm>
            <a:off x="6478971" y="1234055"/>
            <a:ext cx="7714447" cy="6090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53966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999"/>
            </a:lvl1pPr>
            <a:lvl2pPr marL="1142817" lvl="1" indent="-50791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499"/>
            </a:lvl2pPr>
            <a:lvl3pPr marL="1714226" lvl="2" indent="-47617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000"/>
            </a:lvl3pPr>
            <a:lvl4pPr marL="2285634" lvl="3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4pPr>
            <a:lvl5pPr marL="2857043" lvl="4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5pPr>
            <a:lvl6pPr marL="3428451" lvl="5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6pPr>
            <a:lvl7pPr marL="3999860" lvl="6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7pPr>
            <a:lvl8pPr marL="4571268" lvl="7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8pPr>
            <a:lvl9pPr marL="5142677" lvl="8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9pPr>
          </a:lstStyle>
          <a:p>
            <a:endParaRPr/>
          </a:p>
        </p:txBody>
      </p:sp>
      <p:sp>
        <p:nvSpPr>
          <p:cNvPr id="313" name="Google Shape;313;p89"/>
          <p:cNvSpPr txBox="1">
            <a:spLocks noGrp="1"/>
          </p:cNvSpPr>
          <p:nvPr>
            <p:ph type="body" idx="2"/>
          </p:nvPr>
        </p:nvSpPr>
        <p:spPr>
          <a:xfrm>
            <a:off x="1050289" y="2571274"/>
            <a:ext cx="4915447" cy="476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314" name="Google Shape;314;p89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89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89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5833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90"/>
          <p:cNvSpPr txBox="1"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90"/>
          <p:cNvSpPr>
            <a:spLocks noGrp="1"/>
          </p:cNvSpPr>
          <p:nvPr>
            <p:ph type="pic" idx="2"/>
          </p:nvPr>
        </p:nvSpPr>
        <p:spPr>
          <a:xfrm>
            <a:off x="6478971" y="1234055"/>
            <a:ext cx="7714447" cy="6090903"/>
          </a:xfrm>
          <a:prstGeom prst="rect">
            <a:avLst/>
          </a:prstGeom>
          <a:noFill/>
          <a:ln>
            <a:noFill/>
          </a:ln>
        </p:spPr>
      </p:sp>
      <p:sp>
        <p:nvSpPr>
          <p:cNvPr id="320" name="Google Shape;320;p90"/>
          <p:cNvSpPr txBox="1">
            <a:spLocks noGrp="1"/>
          </p:cNvSpPr>
          <p:nvPr>
            <p:ph type="body" idx="1"/>
          </p:nvPr>
        </p:nvSpPr>
        <p:spPr>
          <a:xfrm>
            <a:off x="1050289" y="2571274"/>
            <a:ext cx="4915447" cy="476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321" name="Google Shape;321;p90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90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90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62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7052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91"/>
          <p:cNvSpPr txBox="1"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91"/>
          <p:cNvSpPr txBox="1">
            <a:spLocks noGrp="1"/>
          </p:cNvSpPr>
          <p:nvPr>
            <p:ph type="body" idx="1"/>
          </p:nvPr>
        </p:nvSpPr>
        <p:spPr>
          <a:xfrm rot="5400000">
            <a:off x="4900124" y="-1570874"/>
            <a:ext cx="5438166" cy="1314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91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91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91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2030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92"/>
          <p:cNvSpPr txBox="1">
            <a:spLocks noGrp="1"/>
          </p:cNvSpPr>
          <p:nvPr>
            <p:ph type="title"/>
          </p:nvPr>
        </p:nvSpPr>
        <p:spPr>
          <a:xfrm rot="5400000">
            <a:off x="8916155" y="2445157"/>
            <a:ext cx="7263453" cy="32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92"/>
          <p:cNvSpPr txBox="1">
            <a:spLocks noGrp="1"/>
          </p:cNvSpPr>
          <p:nvPr>
            <p:ph type="body" idx="1"/>
          </p:nvPr>
        </p:nvSpPr>
        <p:spPr>
          <a:xfrm rot="5400000">
            <a:off x="2217603" y="-713639"/>
            <a:ext cx="7263453" cy="96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92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92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92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50597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1_Custom Layou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93"/>
          <p:cNvSpPr txBox="1"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1C29"/>
              </a:buClr>
              <a:buSzPts val="3600"/>
              <a:buFont typeface="Times New Roman"/>
              <a:buNone/>
              <a:defRPr sz="4499" b="0" i="1">
                <a:solidFill>
                  <a:srgbClr val="ED1C2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93"/>
          <p:cNvSpPr txBox="1">
            <a:spLocks noGrp="1"/>
          </p:cNvSpPr>
          <p:nvPr>
            <p:ph type="ftr" idx="11"/>
          </p:nvPr>
        </p:nvSpPr>
        <p:spPr>
          <a:xfrm>
            <a:off x="5206458" y="7943968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93"/>
          <p:cNvSpPr txBox="1">
            <a:spLocks noGrp="1"/>
          </p:cNvSpPr>
          <p:nvPr>
            <p:ph type="sldNum" idx="12"/>
          </p:nvPr>
        </p:nvSpPr>
        <p:spPr>
          <a:xfrm>
            <a:off x="13709902" y="476164"/>
            <a:ext cx="101589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4559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77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75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75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75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75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75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75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75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75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75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61563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70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170"/>
          <p:cNvSpPr txBox="1">
            <a:spLocks noGrp="1"/>
          </p:cNvSpPr>
          <p:nvPr>
            <p:ph type="ctrTitle"/>
          </p:nvPr>
        </p:nvSpPr>
        <p:spPr>
          <a:xfrm>
            <a:off x="1371457" y="948514"/>
            <a:ext cx="12571691" cy="445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9998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4" name="Google Shape;1004;p170"/>
          <p:cNvSpPr txBox="1">
            <a:spLocks noGrp="1"/>
          </p:cNvSpPr>
          <p:nvPr>
            <p:ph type="subTitle" idx="1"/>
          </p:nvPr>
        </p:nvSpPr>
        <p:spPr>
          <a:xfrm>
            <a:off x="1374920" y="5568495"/>
            <a:ext cx="12571691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30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400"/>
              <a:buNone/>
              <a:defRPr sz="3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30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2000"/>
              <a:buNone/>
              <a:defRPr sz="2500"/>
            </a:lvl9pPr>
          </a:lstStyle>
          <a:p>
            <a:endParaRPr/>
          </a:p>
        </p:txBody>
      </p:sp>
      <p:sp>
        <p:nvSpPr>
          <p:cNvPr id="1005" name="Google Shape;1005;p170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06" name="Google Shape;1006;p170"/>
          <p:cNvCxnSpPr/>
          <p:nvPr/>
        </p:nvCxnSpPr>
        <p:spPr>
          <a:xfrm>
            <a:off x="1509416" y="5428245"/>
            <a:ext cx="1234311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5128505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71"/>
          <p:cNvSpPr txBox="1">
            <a:spLocks noGrp="1"/>
          </p:cNvSpPr>
          <p:nvPr>
            <p:ph type="title"/>
          </p:nvPr>
        </p:nvSpPr>
        <p:spPr>
          <a:xfrm>
            <a:off x="1398123" y="124515"/>
            <a:ext cx="12571691" cy="181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9" name="Google Shape;1009;p171"/>
          <p:cNvSpPr txBox="1">
            <a:spLocks noGrp="1"/>
          </p:cNvSpPr>
          <p:nvPr>
            <p:ph type="body" idx="1"/>
          </p:nvPr>
        </p:nvSpPr>
        <p:spPr>
          <a:xfrm>
            <a:off x="1413366" y="3044970"/>
            <a:ext cx="12571692" cy="502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10" name="Google Shape;1010;p171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11" name="Google Shape;1011;p171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12" name="Google Shape;1012;p171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7467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72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172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172"/>
          <p:cNvSpPr txBox="1">
            <a:spLocks noGrp="1"/>
          </p:cNvSpPr>
          <p:nvPr>
            <p:ph type="title"/>
          </p:nvPr>
        </p:nvSpPr>
        <p:spPr>
          <a:xfrm>
            <a:off x="1371457" y="948514"/>
            <a:ext cx="12571691" cy="445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9998" b="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7" name="Google Shape;1017;p172"/>
          <p:cNvSpPr txBox="1">
            <a:spLocks noGrp="1"/>
          </p:cNvSpPr>
          <p:nvPr>
            <p:ph type="body" idx="1"/>
          </p:nvPr>
        </p:nvSpPr>
        <p:spPr>
          <a:xfrm>
            <a:off x="1371457" y="5565379"/>
            <a:ext cx="12571691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30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42817" lvl="1" indent="-285704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225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8" name="Google Shape;1018;p172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19" name="Google Shape;1019;p172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20" name="Google Shape;1020;p172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21" name="Google Shape;1021;p172"/>
          <p:cNvCxnSpPr/>
          <p:nvPr/>
        </p:nvCxnSpPr>
        <p:spPr>
          <a:xfrm>
            <a:off x="1509416" y="5428245"/>
            <a:ext cx="1234311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9599806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73"/>
          <p:cNvSpPr txBox="1"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4" name="Google Shape;1024;p173"/>
          <p:cNvSpPr txBox="1">
            <a:spLocks noGrp="1"/>
          </p:cNvSpPr>
          <p:nvPr>
            <p:ph type="body" idx="1"/>
          </p:nvPr>
        </p:nvSpPr>
        <p:spPr>
          <a:xfrm>
            <a:off x="1371457" y="2306740"/>
            <a:ext cx="6171557" cy="502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25" name="Google Shape;1025;p173"/>
          <p:cNvSpPr txBox="1">
            <a:spLocks noGrp="1"/>
          </p:cNvSpPr>
          <p:nvPr>
            <p:ph type="body" idx="2"/>
          </p:nvPr>
        </p:nvSpPr>
        <p:spPr>
          <a:xfrm>
            <a:off x="7771591" y="2306742"/>
            <a:ext cx="6171557" cy="502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26" name="Google Shape;1026;p173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27" name="Google Shape;1027;p173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28" name="Google Shape;1028;p173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6905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74"/>
          <p:cNvSpPr txBox="1"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1" name="Google Shape;1031;p174"/>
          <p:cNvSpPr txBox="1">
            <a:spLocks noGrp="1"/>
          </p:cNvSpPr>
          <p:nvPr>
            <p:ph type="body" idx="1"/>
          </p:nvPr>
        </p:nvSpPr>
        <p:spPr>
          <a:xfrm>
            <a:off x="1371457" y="2307138"/>
            <a:ext cx="6171557" cy="92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000"/>
              <a:buNone/>
              <a:defRPr sz="2500" b="0" cap="none">
                <a:solidFill>
                  <a:schemeClr val="dk2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1032" name="Google Shape;1032;p174"/>
          <p:cNvSpPr txBox="1">
            <a:spLocks noGrp="1"/>
          </p:cNvSpPr>
          <p:nvPr>
            <p:ph type="body" idx="2"/>
          </p:nvPr>
        </p:nvSpPr>
        <p:spPr>
          <a:xfrm>
            <a:off x="1371457" y="3227320"/>
            <a:ext cx="6171557" cy="422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33" name="Google Shape;1033;p174"/>
          <p:cNvSpPr txBox="1">
            <a:spLocks noGrp="1"/>
          </p:cNvSpPr>
          <p:nvPr>
            <p:ph type="body" idx="3"/>
          </p:nvPr>
        </p:nvSpPr>
        <p:spPr>
          <a:xfrm>
            <a:off x="7771591" y="2307138"/>
            <a:ext cx="6171557" cy="92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000"/>
              <a:buNone/>
              <a:defRPr sz="2500" b="0" cap="none">
                <a:solidFill>
                  <a:schemeClr val="dk2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1034" name="Google Shape;1034;p174"/>
          <p:cNvSpPr txBox="1">
            <a:spLocks noGrp="1"/>
          </p:cNvSpPr>
          <p:nvPr>
            <p:ph type="body" idx="4"/>
          </p:nvPr>
        </p:nvSpPr>
        <p:spPr>
          <a:xfrm>
            <a:off x="7771591" y="3227320"/>
            <a:ext cx="6171557" cy="422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35" name="Google Shape;1035;p174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36" name="Google Shape;1036;p174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37" name="Google Shape;1037;p174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0305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175"/>
          <p:cNvSpPr txBox="1">
            <a:spLocks noGrp="1"/>
          </p:cNvSpPr>
          <p:nvPr>
            <p:ph type="title"/>
          </p:nvPr>
        </p:nvSpPr>
        <p:spPr>
          <a:xfrm>
            <a:off x="476202" y="358191"/>
            <a:ext cx="14497270" cy="1546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0" name="Google Shape;1040;p175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41" name="Google Shape;1041;p175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42" name="Google Shape;1042;p175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3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1233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76"/>
          <p:cNvSpPr/>
          <p:nvPr/>
        </p:nvSpPr>
        <p:spPr>
          <a:xfrm>
            <a:off x="23" y="0"/>
            <a:ext cx="5062961" cy="8570913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45" name="Google Shape;1045;p176"/>
          <p:cNvSpPr txBox="1">
            <a:spLocks noGrp="1"/>
          </p:cNvSpPr>
          <p:nvPr>
            <p:ph type="title"/>
          </p:nvPr>
        </p:nvSpPr>
        <p:spPr>
          <a:xfrm>
            <a:off x="571441" y="742811"/>
            <a:ext cx="4000083" cy="2856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4499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6" name="Google Shape;1046;p176"/>
          <p:cNvSpPr txBox="1">
            <a:spLocks noGrp="1"/>
          </p:cNvSpPr>
          <p:nvPr>
            <p:ph type="body" idx="1"/>
          </p:nvPr>
        </p:nvSpPr>
        <p:spPr>
          <a:xfrm>
            <a:off x="6000125" y="914231"/>
            <a:ext cx="8114455" cy="657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47" name="Google Shape;1047;p176"/>
          <p:cNvSpPr txBox="1">
            <a:spLocks noGrp="1"/>
          </p:cNvSpPr>
          <p:nvPr>
            <p:ph type="body" idx="2"/>
          </p:nvPr>
        </p:nvSpPr>
        <p:spPr>
          <a:xfrm>
            <a:off x="571441" y="3656923"/>
            <a:ext cx="4000083" cy="4223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500"/>
              <a:buNone/>
              <a:defRPr sz="1875">
                <a:solidFill>
                  <a:srgbClr val="FFFFFF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1048" name="Google Shape;1048;p176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3387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177"/>
          <p:cNvSpPr/>
          <p:nvPr/>
        </p:nvSpPr>
        <p:spPr>
          <a:xfrm>
            <a:off x="2" y="6190104"/>
            <a:ext cx="15234445" cy="238080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51" name="Google Shape;1051;p177"/>
          <p:cNvSpPr txBox="1">
            <a:spLocks noGrp="1"/>
          </p:cNvSpPr>
          <p:nvPr>
            <p:ph type="title"/>
          </p:nvPr>
        </p:nvSpPr>
        <p:spPr>
          <a:xfrm>
            <a:off x="1371458" y="6342475"/>
            <a:ext cx="12640740" cy="1028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4499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2" name="Google Shape;1052;p177"/>
          <p:cNvSpPr txBox="1">
            <a:spLocks noGrp="1"/>
          </p:cNvSpPr>
          <p:nvPr>
            <p:ph type="body" idx="1"/>
          </p:nvPr>
        </p:nvSpPr>
        <p:spPr>
          <a:xfrm>
            <a:off x="1371457" y="7382413"/>
            <a:ext cx="12647883" cy="74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75">
                <a:solidFill>
                  <a:srgbClr val="FFFFFF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1053" name="Google Shape;1053;p177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54" name="Google Shape;1054;p177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55" name="Google Shape;1055;p177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69812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178"/>
          <p:cNvSpPr txBox="1">
            <a:spLocks noGrp="1"/>
          </p:cNvSpPr>
          <p:nvPr>
            <p:ph type="title"/>
          </p:nvPr>
        </p:nvSpPr>
        <p:spPr>
          <a:xfrm>
            <a:off x="476202" y="358191"/>
            <a:ext cx="14497270" cy="1546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8" name="Google Shape;1058;p178"/>
          <p:cNvSpPr txBox="1">
            <a:spLocks noGrp="1"/>
          </p:cNvSpPr>
          <p:nvPr>
            <p:ph type="body" idx="1"/>
          </p:nvPr>
        </p:nvSpPr>
        <p:spPr>
          <a:xfrm rot="5400000">
            <a:off x="5105072" y="-2338097"/>
            <a:ext cx="5028269" cy="14497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59" name="Google Shape;1059;p178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60" name="Google Shape;1060;p178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61" name="Google Shape;1061;p178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1451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79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179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179"/>
          <p:cNvSpPr txBox="1">
            <a:spLocks noGrp="1"/>
          </p:cNvSpPr>
          <p:nvPr>
            <p:ph type="title"/>
          </p:nvPr>
        </p:nvSpPr>
        <p:spPr>
          <a:xfrm rot="5400000">
            <a:off x="8948612" y="2471660"/>
            <a:ext cx="7198540" cy="32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1066;p179"/>
          <p:cNvSpPr txBox="1">
            <a:spLocks noGrp="1"/>
          </p:cNvSpPr>
          <p:nvPr>
            <p:ph type="body" idx="1"/>
          </p:nvPr>
        </p:nvSpPr>
        <p:spPr>
          <a:xfrm rot="5400000">
            <a:off x="2281806" y="-718882"/>
            <a:ext cx="7198540" cy="9666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1067" name="Google Shape;1067;p179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68" name="Google Shape;1068;p179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69" name="Google Shape;1069;p179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1929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80"/>
          <p:cNvSpPr txBox="1"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180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26337"/>
      </p:ext>
    </p:extLst>
  </p:cSld>
  <p:clrMapOvr>
    <a:masterClrMapping/>
  </p:clrMapOvr>
  <p:transition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ic" type="tx">
  <p:cSld name="Topic"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859006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>
  <p:cSld name="Title + 1 column"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82"/>
          <p:cNvSpPr/>
          <p:nvPr/>
        </p:nvSpPr>
        <p:spPr>
          <a:xfrm>
            <a:off x="-41" y="0"/>
            <a:ext cx="15238413" cy="2187095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52347" tIns="152347" rIns="152347" bIns="15234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endParaRPr sz="3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76" name="Google Shape;1076;p182" descr="marc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5238413" cy="8570913"/>
          </a:xfrm>
          <a:prstGeom prst="rect">
            <a:avLst/>
          </a:prstGeom>
          <a:noFill/>
          <a:ln>
            <a:noFill/>
          </a:ln>
        </p:spPr>
      </p:pic>
      <p:sp>
        <p:nvSpPr>
          <p:cNvPr id="1077" name="Google Shape;1077;p182"/>
          <p:cNvSpPr txBox="1">
            <a:spLocks noGrp="1"/>
          </p:cNvSpPr>
          <p:nvPr>
            <p:ph type="title"/>
          </p:nvPr>
        </p:nvSpPr>
        <p:spPr>
          <a:xfrm>
            <a:off x="1683491" y="1081009"/>
            <a:ext cx="11884262" cy="1118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None/>
              <a:defRPr sz="674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8" name="Google Shape;1078;p182"/>
          <p:cNvSpPr txBox="1">
            <a:spLocks noGrp="1"/>
          </p:cNvSpPr>
          <p:nvPr>
            <p:ph type="body" idx="1"/>
          </p:nvPr>
        </p:nvSpPr>
        <p:spPr>
          <a:xfrm>
            <a:off x="1683491" y="2391141"/>
            <a:ext cx="11884262" cy="4632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571409" lvl="0" indent="-47617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20E2E"/>
              </a:buClr>
              <a:buSzPts val="2400"/>
              <a:buChar char="»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42817" lvl="1" indent="-47617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2pPr>
            <a:lvl3pPr marL="1714226" lvl="2" indent="-47617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»"/>
              <a:defRPr/>
            </a:lvl3pPr>
            <a:lvl4pPr marL="2285634" lvl="3" indent="-47617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857043" lvl="4" indent="-47617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3428451" lvl="5" indent="-47617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999860" lvl="6" indent="-47617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4571268" lvl="7" indent="-47617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5142677" lvl="8" indent="-47617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1079" name="Google Shape;1079;p182"/>
          <p:cNvSpPr txBox="1">
            <a:spLocks noGrp="1"/>
          </p:cNvSpPr>
          <p:nvPr>
            <p:ph type="sldNum" idx="12"/>
          </p:nvPr>
        </p:nvSpPr>
        <p:spPr>
          <a:xfrm>
            <a:off x="14323967" y="7452120"/>
            <a:ext cx="914405" cy="1118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312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312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312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312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312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312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312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312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sz="1312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37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 type="picTx">
  <p:cSld name="1_Picture with Caption"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183"/>
          <p:cNvSpPr txBox="1"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2" name="Google Shape;1082;p183"/>
          <p:cNvSpPr>
            <a:spLocks noGrp="1"/>
          </p:cNvSpPr>
          <p:nvPr>
            <p:ph type="pic" idx="2"/>
          </p:nvPr>
        </p:nvSpPr>
        <p:spPr>
          <a:xfrm>
            <a:off x="6478310" y="1234054"/>
            <a:ext cx="7714447" cy="6090903"/>
          </a:xfrm>
          <a:prstGeom prst="rect">
            <a:avLst/>
          </a:prstGeom>
          <a:noFill/>
          <a:ln>
            <a:noFill/>
          </a:ln>
        </p:spPr>
      </p:sp>
      <p:sp>
        <p:nvSpPr>
          <p:cNvPr id="1083" name="Google Shape;1083;p183"/>
          <p:cNvSpPr txBox="1">
            <a:spLocks noGrp="1"/>
          </p:cNvSpPr>
          <p:nvPr>
            <p:ph type="body" idx="1"/>
          </p:nvPr>
        </p:nvSpPr>
        <p:spPr>
          <a:xfrm>
            <a:off x="1049627" y="2571274"/>
            <a:ext cx="4914784" cy="476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1084" name="Google Shape;1084;p183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85" name="Google Shape;1085;p183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86" name="Google Shape;1086;p183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6350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5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8769660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8"/>
          <p:cNvSpPr txBox="1"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27583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7584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94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94"/>
          <p:cNvSpPr txBox="1">
            <a:spLocks noGrp="1"/>
          </p:cNvSpPr>
          <p:nvPr>
            <p:ph type="ctrTitle"/>
          </p:nvPr>
        </p:nvSpPr>
        <p:spPr>
          <a:xfrm>
            <a:off x="1371457" y="948514"/>
            <a:ext cx="12571691" cy="445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9998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94"/>
          <p:cNvSpPr txBox="1">
            <a:spLocks noGrp="1"/>
          </p:cNvSpPr>
          <p:nvPr>
            <p:ph type="subTitle" idx="1"/>
          </p:nvPr>
        </p:nvSpPr>
        <p:spPr>
          <a:xfrm>
            <a:off x="1374920" y="5568495"/>
            <a:ext cx="12571691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30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400"/>
              <a:buNone/>
              <a:defRPr sz="3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30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5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2000"/>
              <a:buNone/>
              <a:defRPr sz="2500"/>
            </a:lvl9pPr>
          </a:lstStyle>
          <a:p>
            <a:endParaRPr/>
          </a:p>
        </p:txBody>
      </p:sp>
      <p:cxnSp>
        <p:nvCxnSpPr>
          <p:cNvPr id="443" name="Google Shape;443;p94"/>
          <p:cNvCxnSpPr/>
          <p:nvPr/>
        </p:nvCxnSpPr>
        <p:spPr>
          <a:xfrm>
            <a:off x="1509416" y="5428245"/>
            <a:ext cx="1234311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21604077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95"/>
          <p:cNvSpPr txBox="1">
            <a:spLocks noGrp="1"/>
          </p:cNvSpPr>
          <p:nvPr>
            <p:ph type="title"/>
          </p:nvPr>
        </p:nvSpPr>
        <p:spPr>
          <a:xfrm>
            <a:off x="1398123" y="124515"/>
            <a:ext cx="12571691" cy="181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95"/>
          <p:cNvSpPr txBox="1">
            <a:spLocks noGrp="1"/>
          </p:cNvSpPr>
          <p:nvPr>
            <p:ph type="body" idx="1"/>
          </p:nvPr>
        </p:nvSpPr>
        <p:spPr>
          <a:xfrm>
            <a:off x="1413366" y="3044970"/>
            <a:ext cx="12571692" cy="502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47" name="Google Shape;447;p95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48" name="Google Shape;448;p95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573241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96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96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96"/>
          <p:cNvSpPr txBox="1">
            <a:spLocks noGrp="1"/>
          </p:cNvSpPr>
          <p:nvPr>
            <p:ph type="title"/>
          </p:nvPr>
        </p:nvSpPr>
        <p:spPr>
          <a:xfrm>
            <a:off x="1371457" y="948514"/>
            <a:ext cx="12571691" cy="445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9998" b="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96"/>
          <p:cNvSpPr txBox="1">
            <a:spLocks noGrp="1"/>
          </p:cNvSpPr>
          <p:nvPr>
            <p:ph type="body" idx="1"/>
          </p:nvPr>
        </p:nvSpPr>
        <p:spPr>
          <a:xfrm>
            <a:off x="1371457" y="5565379"/>
            <a:ext cx="12571691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400"/>
              <a:buNone/>
              <a:defRPr sz="30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42817" lvl="1" indent="-285704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225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400"/>
              <a:buNone/>
              <a:defRPr sz="17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4" name="Google Shape;454;p96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5" name="Google Shape;455;p96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cxnSp>
        <p:nvCxnSpPr>
          <p:cNvPr id="456" name="Google Shape;456;p96"/>
          <p:cNvCxnSpPr/>
          <p:nvPr/>
        </p:nvCxnSpPr>
        <p:spPr>
          <a:xfrm>
            <a:off x="1509416" y="5428245"/>
            <a:ext cx="12343115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6167615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97"/>
          <p:cNvSpPr txBox="1"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97"/>
          <p:cNvSpPr txBox="1">
            <a:spLocks noGrp="1"/>
          </p:cNvSpPr>
          <p:nvPr>
            <p:ph type="body" idx="1"/>
          </p:nvPr>
        </p:nvSpPr>
        <p:spPr>
          <a:xfrm>
            <a:off x="1371457" y="2306740"/>
            <a:ext cx="6171557" cy="502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60" name="Google Shape;460;p97"/>
          <p:cNvSpPr txBox="1">
            <a:spLocks noGrp="1"/>
          </p:cNvSpPr>
          <p:nvPr>
            <p:ph type="body" idx="2"/>
          </p:nvPr>
        </p:nvSpPr>
        <p:spPr>
          <a:xfrm>
            <a:off x="7771591" y="2306742"/>
            <a:ext cx="6171557" cy="502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61" name="Google Shape;461;p97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2" name="Google Shape;462;p97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431931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98"/>
          <p:cNvSpPr txBox="1">
            <a:spLocks noGrp="1"/>
          </p:cNvSpPr>
          <p:nvPr>
            <p:ph type="title"/>
          </p:nvPr>
        </p:nvSpPr>
        <p:spPr>
          <a:xfrm>
            <a:off x="1371457" y="358190"/>
            <a:ext cx="12571691" cy="181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98"/>
          <p:cNvSpPr txBox="1">
            <a:spLocks noGrp="1"/>
          </p:cNvSpPr>
          <p:nvPr>
            <p:ph type="body" idx="1"/>
          </p:nvPr>
        </p:nvSpPr>
        <p:spPr>
          <a:xfrm>
            <a:off x="1371457" y="2307138"/>
            <a:ext cx="6171557" cy="92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000"/>
              <a:buNone/>
              <a:defRPr sz="2500" b="0" cap="none">
                <a:solidFill>
                  <a:schemeClr val="dk2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466" name="Google Shape;466;p98"/>
          <p:cNvSpPr txBox="1">
            <a:spLocks noGrp="1"/>
          </p:cNvSpPr>
          <p:nvPr>
            <p:ph type="body" idx="2"/>
          </p:nvPr>
        </p:nvSpPr>
        <p:spPr>
          <a:xfrm>
            <a:off x="1371457" y="3227320"/>
            <a:ext cx="6171557" cy="422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67" name="Google Shape;467;p98"/>
          <p:cNvSpPr txBox="1">
            <a:spLocks noGrp="1"/>
          </p:cNvSpPr>
          <p:nvPr>
            <p:ph type="body" idx="3"/>
          </p:nvPr>
        </p:nvSpPr>
        <p:spPr>
          <a:xfrm>
            <a:off x="7771591" y="2307138"/>
            <a:ext cx="6171557" cy="92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2000"/>
              <a:buNone/>
              <a:defRPr sz="2500" b="0" cap="none">
                <a:solidFill>
                  <a:schemeClr val="dk2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468" name="Google Shape;468;p98"/>
          <p:cNvSpPr txBox="1">
            <a:spLocks noGrp="1"/>
          </p:cNvSpPr>
          <p:nvPr>
            <p:ph type="body" idx="4"/>
          </p:nvPr>
        </p:nvSpPr>
        <p:spPr>
          <a:xfrm>
            <a:off x="7771591" y="3227320"/>
            <a:ext cx="6171557" cy="422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69" name="Google Shape;469;p98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0" name="Google Shape;470;p98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415632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99"/>
          <p:cNvSpPr txBox="1">
            <a:spLocks noGrp="1"/>
          </p:cNvSpPr>
          <p:nvPr>
            <p:ph type="title"/>
          </p:nvPr>
        </p:nvSpPr>
        <p:spPr>
          <a:xfrm>
            <a:off x="476202" y="358191"/>
            <a:ext cx="14497270" cy="1546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99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4" name="Google Shape;474;p99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761337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00"/>
          <p:cNvSpPr/>
          <p:nvPr/>
        </p:nvSpPr>
        <p:spPr>
          <a:xfrm>
            <a:off x="23" y="0"/>
            <a:ext cx="5062961" cy="8570913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77" name="Google Shape;477;p100"/>
          <p:cNvSpPr txBox="1">
            <a:spLocks noGrp="1"/>
          </p:cNvSpPr>
          <p:nvPr>
            <p:ph type="title"/>
          </p:nvPr>
        </p:nvSpPr>
        <p:spPr>
          <a:xfrm>
            <a:off x="571441" y="742811"/>
            <a:ext cx="4000083" cy="2856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4499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00"/>
          <p:cNvSpPr txBox="1">
            <a:spLocks noGrp="1"/>
          </p:cNvSpPr>
          <p:nvPr>
            <p:ph type="body" idx="1"/>
          </p:nvPr>
        </p:nvSpPr>
        <p:spPr>
          <a:xfrm>
            <a:off x="6000125" y="914231"/>
            <a:ext cx="8114455" cy="657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79" name="Google Shape;479;p100"/>
          <p:cNvSpPr txBox="1">
            <a:spLocks noGrp="1"/>
          </p:cNvSpPr>
          <p:nvPr>
            <p:ph type="body" idx="2"/>
          </p:nvPr>
        </p:nvSpPr>
        <p:spPr>
          <a:xfrm>
            <a:off x="571441" y="3656923"/>
            <a:ext cx="4000083" cy="4223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500"/>
              <a:buNone/>
              <a:defRPr sz="1875">
                <a:solidFill>
                  <a:srgbClr val="FFFFFF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900"/>
              <a:buNone/>
              <a:defRPr sz="1125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654043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01"/>
          <p:cNvSpPr/>
          <p:nvPr/>
        </p:nvSpPr>
        <p:spPr>
          <a:xfrm>
            <a:off x="2" y="6190104"/>
            <a:ext cx="15234445" cy="238080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82" name="Google Shape;482;p101"/>
          <p:cNvSpPr txBox="1">
            <a:spLocks noGrp="1"/>
          </p:cNvSpPr>
          <p:nvPr>
            <p:ph type="title"/>
          </p:nvPr>
        </p:nvSpPr>
        <p:spPr>
          <a:xfrm>
            <a:off x="1371458" y="6342475"/>
            <a:ext cx="12640740" cy="1028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4499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101"/>
          <p:cNvSpPr txBox="1">
            <a:spLocks noGrp="1"/>
          </p:cNvSpPr>
          <p:nvPr>
            <p:ph type="body" idx="1"/>
          </p:nvPr>
        </p:nvSpPr>
        <p:spPr>
          <a:xfrm>
            <a:off x="1371457" y="7382413"/>
            <a:ext cx="12647883" cy="74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75">
                <a:solidFill>
                  <a:srgbClr val="FFFFFF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500"/>
            </a:lvl2pPr>
            <a:lvl3pPr marL="1714226" lvl="2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250"/>
            </a:lvl3pPr>
            <a:lvl4pPr marL="2285634" lvl="3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4pPr>
            <a:lvl5pPr marL="2857043" lvl="4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5pPr>
            <a:lvl6pPr marL="3428451" lvl="5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6pPr>
            <a:lvl7pPr marL="3999860" lvl="6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7pPr>
            <a:lvl8pPr marL="4571268" lvl="7" indent="-28570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00"/>
              <a:buNone/>
              <a:defRPr sz="1125"/>
            </a:lvl8pPr>
            <a:lvl9pPr marL="5142677" lvl="8" indent="-285704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900"/>
              <a:buNone/>
              <a:defRPr sz="1125"/>
            </a:lvl9pPr>
          </a:lstStyle>
          <a:p>
            <a:endParaRPr/>
          </a:p>
        </p:txBody>
      </p:sp>
      <p:sp>
        <p:nvSpPr>
          <p:cNvPr id="484" name="Google Shape;484;p101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5" name="Google Shape;485;p101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6" name="Google Shape;486;p101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65408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02"/>
          <p:cNvSpPr txBox="1">
            <a:spLocks noGrp="1"/>
          </p:cNvSpPr>
          <p:nvPr>
            <p:ph type="title"/>
          </p:nvPr>
        </p:nvSpPr>
        <p:spPr>
          <a:xfrm>
            <a:off x="476202" y="358191"/>
            <a:ext cx="14497270" cy="1546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102"/>
          <p:cNvSpPr txBox="1">
            <a:spLocks noGrp="1"/>
          </p:cNvSpPr>
          <p:nvPr>
            <p:ph type="body" idx="1"/>
          </p:nvPr>
        </p:nvSpPr>
        <p:spPr>
          <a:xfrm rot="5400000">
            <a:off x="5105072" y="-2338097"/>
            <a:ext cx="5028269" cy="14497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90" name="Google Shape;490;p102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1" name="Google Shape;491;p102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229954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03"/>
          <p:cNvSpPr/>
          <p:nvPr/>
        </p:nvSpPr>
        <p:spPr>
          <a:xfrm>
            <a:off x="3971" y="7999519"/>
            <a:ext cx="15234445" cy="5713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03"/>
          <p:cNvSpPr/>
          <p:nvPr/>
        </p:nvSpPr>
        <p:spPr>
          <a:xfrm>
            <a:off x="22" y="7916429"/>
            <a:ext cx="15234445" cy="79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03"/>
          <p:cNvSpPr txBox="1">
            <a:spLocks noGrp="1"/>
          </p:cNvSpPr>
          <p:nvPr>
            <p:ph type="title"/>
          </p:nvPr>
        </p:nvSpPr>
        <p:spPr>
          <a:xfrm rot="5400000">
            <a:off x="8948612" y="2471660"/>
            <a:ext cx="7198540" cy="32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03"/>
          <p:cNvSpPr txBox="1">
            <a:spLocks noGrp="1"/>
          </p:cNvSpPr>
          <p:nvPr>
            <p:ph type="body" idx="1"/>
          </p:nvPr>
        </p:nvSpPr>
        <p:spPr>
          <a:xfrm rot="5400000">
            <a:off x="2281806" y="-718882"/>
            <a:ext cx="7198540" cy="9666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Char char=" "/>
              <a:defRPr/>
            </a:lvl1pPr>
            <a:lvl2pPr marL="1142817" lvl="1" indent="-428556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◦"/>
              <a:defRPr/>
            </a:lvl2pPr>
            <a:lvl3pPr marL="1714226" lvl="2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3pPr>
            <a:lvl4pPr marL="2285634" lvl="3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4pPr>
            <a:lvl5pPr marL="2857043" lvl="4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5pPr>
            <a:lvl6pPr marL="3428451" lvl="5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6pPr>
            <a:lvl7pPr marL="3999860" lvl="6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7pPr>
            <a:lvl8pPr marL="4571268" lvl="7" indent="-42855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◦"/>
              <a:defRPr/>
            </a:lvl8pPr>
            <a:lvl9pPr marL="5142677" lvl="8" indent="-428556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97" name="Google Shape;497;p103"/>
          <p:cNvSpPr txBox="1">
            <a:spLocks noGrp="1"/>
          </p:cNvSpPr>
          <p:nvPr>
            <p:ph type="dt" idx="10"/>
          </p:nvPr>
        </p:nvSpPr>
        <p:spPr>
          <a:xfrm>
            <a:off x="1371460" y="8073239"/>
            <a:ext cx="309001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8" name="Google Shape;498;p103"/>
          <p:cNvSpPr txBox="1">
            <a:spLocks noGrp="1"/>
          </p:cNvSpPr>
          <p:nvPr>
            <p:ph type="ftr" idx="11"/>
          </p:nvPr>
        </p:nvSpPr>
        <p:spPr>
          <a:xfrm>
            <a:off x="4607253" y="8073239"/>
            <a:ext cx="602787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9" name="Google Shape;499;p103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3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1DD1A-C064-4CAD-BC2E-7A81C0D67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F6FF5-B0EA-47BA-92F3-ED259F062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E802A-7FE7-4FAC-A8CB-680F15210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44B1D-67BF-4DCD-A924-970264F06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EEE5E-9DEB-4D70-B280-400C49CD3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37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9072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6947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58391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9870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0338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9551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7793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9350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8553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1246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69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85910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12716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125">
                <a:solidFill>
                  <a:srgbClr val="0C3B4A"/>
                </a:solidFill>
              </a:rPr>
              <a:t>Body Level Five</a:t>
            </a:r>
          </a:p>
        </p:txBody>
      </p:sp>
      <p:sp>
        <p:nvSpPr>
          <p:cNvPr id="5" name="Shape 25"/>
          <p:cNvSpPr/>
          <p:nvPr userDrawn="1"/>
        </p:nvSpPr>
        <p:spPr>
          <a:xfrm>
            <a:off x="-23142" y="8286375"/>
            <a:ext cx="15284696" cy="303108"/>
          </a:xfrm>
          <a:prstGeom prst="rect">
            <a:avLst/>
          </a:prstGeom>
          <a:solidFill>
            <a:srgbClr val="820E2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l">
              <a:spcBef>
                <a:spcPts val="2812"/>
              </a:spcBef>
              <a:defRPr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endParaRPr sz="1125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06F7EF6-0B69-49E2-B0FF-A55AFD882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488" y="7834024"/>
            <a:ext cx="3555630" cy="456322"/>
          </a:xfrm>
          <a:prstGeom prst="rect">
            <a:avLst/>
          </a:prstGeom>
        </p:spPr>
        <p:txBody>
          <a:bodyPr/>
          <a:lstStyle>
            <a:lvl1pPr algn="r">
              <a:defRPr sz="22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01EE9E8-4134-49B0-9AA7-3089E6521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70501"/>
      </p:ext>
    </p:extLst>
  </p:cSld>
  <p:clrMapOvr>
    <a:masterClrMapping/>
  </p:clrMapOvr>
  <p:transition spd="med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8"/>
            <a:ext cx="11447545" cy="5264328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49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04030" y="1075983"/>
            <a:ext cx="5535077" cy="6420172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823" y="2507141"/>
            <a:ext cx="6066334" cy="20199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374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68189" y="4550405"/>
            <a:ext cx="6067292" cy="15716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0" i="0" spc="375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9554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1"/>
            <a:ext cx="17351012" cy="861968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406" y="2140588"/>
            <a:ext cx="9436315" cy="5438166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5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409" indent="0">
              <a:buFont typeface="Wingdings" pitchFamily="2" charset="2"/>
              <a:buNone/>
              <a:defRPr sz="175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28521" indent="-285704">
              <a:buFont typeface="Wingdings" pitchFamily="2" charset="2"/>
              <a:buChar char="§"/>
              <a:defRPr sz="175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99930" indent="-285704">
              <a:buFont typeface="Wingdings" pitchFamily="2" charset="2"/>
              <a:buChar char="§"/>
              <a:defRPr sz="175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571339" indent="-285704">
              <a:buFont typeface="Wingdings" pitchFamily="2" charset="2"/>
              <a:buChar char="§"/>
              <a:defRPr sz="175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68979" y="1883575"/>
            <a:ext cx="1985966" cy="1985804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75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2738" y="348132"/>
            <a:ext cx="13143131" cy="604192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3499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881" y="6938236"/>
            <a:ext cx="1284832" cy="1360302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0" y="1"/>
            <a:ext cx="17351012" cy="861968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0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881" y="6938236"/>
            <a:ext cx="1284832" cy="136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3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0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30191" y="535112"/>
            <a:ext cx="11452971" cy="890281"/>
          </a:xfrm>
        </p:spPr>
        <p:txBody>
          <a:bodyPr anchor="ctr">
            <a:normAutofit/>
          </a:bodyPr>
          <a:lstStyle>
            <a:lvl1pPr>
              <a:defRPr sz="3000" b="0" i="0">
                <a:solidFill>
                  <a:srgbClr val="ED5428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0793" y="2279069"/>
            <a:ext cx="5783630" cy="5438166"/>
          </a:xfrm>
        </p:spPr>
        <p:txBody>
          <a:bodyPr>
            <a:noAutofit/>
          </a:bodyPr>
          <a:lstStyle>
            <a:lvl1pPr marL="0" indent="0">
              <a:buNone/>
              <a:defRPr sz="2500" b="0" i="0">
                <a:latin typeface="Calibri" panose="020F0502020204030204" pitchFamily="34" charset="0"/>
              </a:defRPr>
            </a:lvl1pPr>
            <a:lvl2pPr marL="571409" indent="0">
              <a:buNone/>
              <a:defRPr sz="2500" b="0" i="0">
                <a:latin typeface="Calibri" panose="020F0502020204030204" pitchFamily="34" charset="0"/>
              </a:defRPr>
            </a:lvl2pPr>
            <a:lvl3pPr marL="1142817" indent="0">
              <a:buNone/>
              <a:defRPr sz="2500" b="0" i="0">
                <a:latin typeface="Calibri" panose="020F0502020204030204" pitchFamily="34" charset="0"/>
              </a:defRPr>
            </a:lvl3pPr>
            <a:lvl4pPr marL="1714226" indent="0">
              <a:buNone/>
              <a:defRPr sz="2500" b="0" i="0">
                <a:latin typeface="Calibri" panose="020F0502020204030204" pitchFamily="34" charset="0"/>
              </a:defRPr>
            </a:lvl4pPr>
            <a:lvl5pPr marL="2285634" indent="0">
              <a:buNone/>
              <a:defRPr sz="25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062352" y="2279069"/>
            <a:ext cx="5783630" cy="5438166"/>
          </a:xfrm>
        </p:spPr>
        <p:txBody>
          <a:bodyPr>
            <a:normAutofit/>
          </a:bodyPr>
          <a:lstStyle>
            <a:lvl1pPr marL="357130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1pPr>
            <a:lvl2pPr marL="928539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2pPr>
            <a:lvl3pPr marL="1499947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3pPr>
            <a:lvl4pPr marL="2071356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4pPr>
            <a:lvl5pPr marL="2642765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9450676" y="1"/>
            <a:ext cx="6039171" cy="4425439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50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8349015" y="1"/>
            <a:ext cx="1809562" cy="798682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4279" tIns="57139" rIns="114279" bIns="5713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250" noProof="0" dirty="0"/>
          </a:p>
        </p:txBody>
      </p:sp>
    </p:spTree>
    <p:extLst>
      <p:ext uri="{BB962C8B-B14F-4D97-AF65-F5344CB8AC3E}">
        <p14:creationId xmlns:p14="http://schemas.microsoft.com/office/powerpoint/2010/main" val="264605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0432291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289337" y="265633"/>
            <a:ext cx="13280277" cy="675388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249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04030" y="1075983"/>
            <a:ext cx="5535077" cy="6420172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823" y="2507141"/>
            <a:ext cx="6066334" cy="20199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374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68189" y="4550405"/>
            <a:ext cx="6067292" cy="157167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0" i="0" spc="375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1247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291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813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706" y="2136779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706" y="5735768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2174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6193" y="2281609"/>
            <a:ext cx="6444579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7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88BA3-BB53-4A94-9904-ABBB6D3A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8F61C-D1F3-40C9-9063-E29498A59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8D079-3332-4F2F-BD37-C90806609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E6EF2-7856-4C17-A301-356EFF37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4AD9B-F3E6-4D96-8AEE-12FA8631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7007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7" y="456324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0288" y="2101065"/>
            <a:ext cx="6447224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0288" y="3130764"/>
            <a:ext cx="6447224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971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971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8683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398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5949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1116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289" y="571394"/>
            <a:ext cx="4915447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78971" y="1234055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0289" y="2571274"/>
            <a:ext cx="4915447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7222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9692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90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2" y="456322"/>
            <a:ext cx="9603375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2460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471967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881" y="1402694"/>
            <a:ext cx="12952651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063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15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252DC-C5C0-4542-804D-51A9D5AF9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985CE-1D4E-4F3B-8EE0-D93BEB2F2A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B90D9-7DC3-4E46-B277-186995496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1985A8-FC24-485F-A28B-F19495175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B2279-CFB1-49E8-8BBC-56B4DEE9B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443E3-226D-43E2-BDCD-C6F127469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6403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706" y="2136780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706" y="5735770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/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874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807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6" y="456325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628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628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4448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4448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571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923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727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310" y="1234056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055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8310" y="1234056"/>
            <a:ext cx="7714447" cy="6090903"/>
          </a:xfrm>
        </p:spPr>
        <p:txBody>
          <a:bodyPr anchor="t"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217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767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90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2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9144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76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195C9-F328-4B52-A10E-8858E8B2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39A26-A02A-4437-AEBC-F73AA405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4A9E2-0769-40EA-A55F-DC3D6DCCE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DADA3C-4C3C-464F-9642-B557901A3E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7ECAB6-D287-4CA5-BC51-36C2952716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30EE5A-E6D1-4A11-A0CB-74317DA51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0DAD6E-89BC-45D7-879D-1DF0B5B7D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73F831-5D57-4091-A7E5-FDBBEFB3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708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13D38-E59B-4CB4-BF11-5160C7638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96480-7C32-4699-924F-04E635170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C612-618C-409E-941D-AEC588BC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47B-6BCD-6A4E-9DB5-3CA30284A8EC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4A450-9736-44ED-85DD-C331F9D20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3EF47-51DD-493F-A527-42B13B78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872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C793-09B8-C242-B1FA-59AFD73A3E37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9770" y="7898793"/>
            <a:ext cx="3428643" cy="456322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4617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B87F-A50B-4283-BAE1-6F38D7BA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79DDE-7135-4C6E-89EC-56BB900C5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6D497-E39D-4152-8A9C-66D1E839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1633-718F-EE4E-9FEA-67D12DEAB6B7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064B8-7F80-48A5-92E3-D5EE1C2F9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FF59-41C8-46BB-AD66-DC519108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0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BC78-93ED-46AE-8010-3C6456A28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94657-99BE-4460-A46D-DEA7395B8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7734-B315-4991-BCF9-E3D9E9EB2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8D7C9-D56E-4559-AFB8-3982882C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EDA3-E9C3-F04D-8F39-FA70201CC21F}" type="datetime1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1F375-6F0E-4C40-83E4-19ED5841A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7054C-81C7-40F7-A8CF-DB28A2BE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9770" y="7943966"/>
            <a:ext cx="3428643" cy="456322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982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F83A4-7EF3-41CB-B53D-9A9ADA39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22F71-25DA-4481-85EB-A8AC755DA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B4806-2041-48F9-87D0-3E06CEA8E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F746-2496-4270-9CAC-FAE455F1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8D7411-C1B9-4FA6-9838-4E5A9A0A5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96038-4F98-4820-86B8-B32134CC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173B-FD50-164F-A36E-F04E6C4FAD8A}" type="datetime1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568E9-37E6-4C63-9C7F-5C0D0A2C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B700A-4D69-493C-877B-0ABC4234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214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6C4E-C539-4919-BEEB-0861CE15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9C433-5443-427D-A1F6-03818A28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8A42-4626-8C43-850A-F97F78F72C55}" type="datetime1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25EBB-D03C-499A-B544-B2B528A6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09940-D2D2-4343-9AAC-DFF7869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239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99D28-4B72-4196-A684-4ADD04BD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08C5-129D-4947-A736-9ECB06B6AA77}" type="datetime1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99E43-7F41-462E-BAAF-C51A92B8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CDD2-E748-4CB4-A5C8-EC11F399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129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21EF-1A90-4CEB-86C8-14B3069A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70B6-28AE-42A2-B10F-FD6FA524F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E29A9-DD75-4BBB-8D7D-4F06059D3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640C-6DCA-4474-9D92-B077DA4A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2498-DC97-444E-9075-65F70720D307}" type="datetime1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8973D-ECDF-4DEA-8E1C-D4E4F42C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74EC9-3AA2-43FA-B522-51EDBC6C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515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5105B-5DB0-4DBF-8F91-38DDD4B3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AAB282-A978-4042-8178-F16CB7455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47E74-00FC-45A2-B908-7F4319727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CFF7B-069B-4A4A-B48B-B45B5BC8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6FAF1-A7AD-E646-B12E-7D730D77C70D}" type="datetime1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06AC2-304E-4487-85A5-2DCE6F55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B8EF-4EE2-4F4D-8414-3A8B2566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009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A8FA-A99C-4FBE-83C3-8725E084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1067D-75BA-4D97-8B65-DE25FFCE8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83FA3-5E8F-48FE-B391-462D0FDA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4434-FA0A-5E48-93D5-202B7168321E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10E0-F848-41C5-955B-CB5770A1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363AA-BD01-463D-9859-71A6A08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90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9F07C-C5CA-4BD0-805B-33E0D1F9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CA3F10-642B-49D0-8EA6-561B1E94F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5DAF5-D4E3-4FAE-A41D-2AEBEC96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EAA265-C8D1-475E-8509-D5747F2C0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6856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34E561-FB6E-4DDE-B5DF-AF8789503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562F7-4B20-4960-9BBB-4AF654032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8CD0-4987-46C5-9AD5-C31C4C01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E125-31FB-DC48-B823-9462705AFF60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D6434-841D-4447-847D-AFAA6463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5F4E-758A-4D77-8B2F-FA9375A2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581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21" y="343234"/>
            <a:ext cx="13714572" cy="14284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928665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8C8DF-CEE8-634F-AA52-F26C4801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721272-A197-BA4B-94F8-C83218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9554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13D38-E59B-4CB4-BF11-5160C7638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802" y="1402694"/>
            <a:ext cx="11428810" cy="2983947"/>
          </a:xfrm>
        </p:spPr>
        <p:txBody>
          <a:bodyPr anchor="b"/>
          <a:lstStyle>
            <a:lvl1pPr algn="ctr">
              <a:defRPr sz="74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96480-7C32-4699-924F-04E635170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4802" y="4501714"/>
            <a:ext cx="11428810" cy="2069319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409" indent="0" algn="ctr">
              <a:buNone/>
              <a:defRPr sz="2500"/>
            </a:lvl2pPr>
            <a:lvl3pPr marL="1142817" indent="0" algn="ctr">
              <a:buNone/>
              <a:defRPr sz="2250"/>
            </a:lvl3pPr>
            <a:lvl4pPr marL="1714226" indent="0" algn="ctr">
              <a:buNone/>
              <a:defRPr sz="2000"/>
            </a:lvl4pPr>
            <a:lvl5pPr marL="2285634" indent="0" algn="ctr">
              <a:buNone/>
              <a:defRPr sz="2000"/>
            </a:lvl5pPr>
            <a:lvl6pPr marL="2857043" indent="0" algn="ctr">
              <a:buNone/>
              <a:defRPr sz="2000"/>
            </a:lvl6pPr>
            <a:lvl7pPr marL="3428451" indent="0" algn="ctr">
              <a:buNone/>
              <a:defRPr sz="2000"/>
            </a:lvl7pPr>
            <a:lvl8pPr marL="3999860" indent="0" algn="ctr">
              <a:buNone/>
              <a:defRPr sz="2000"/>
            </a:lvl8pPr>
            <a:lvl9pPr marL="4571268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C612-618C-409E-941D-AEC588BC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4A450-9736-44ED-85DD-C331F9D20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3EF47-51DD-493F-A527-42B13B78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284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9770" y="8114592"/>
            <a:ext cx="3428643" cy="456322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575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B87F-A50B-4283-BAE1-6F38D7BA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</p:spPr>
        <p:txBody>
          <a:bodyPr anchor="b"/>
          <a:lstStyle>
            <a:lvl1pPr>
              <a:defRPr sz="74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79DDE-7135-4C6E-89EC-56BB900C5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57140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142817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7142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28563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857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4284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9998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45712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6D497-E39D-4152-8A9C-66D1E839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064B8-7F80-48A5-92E3-D5EE1C2F9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FF59-41C8-46BB-AD66-DC519108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7776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BC78-93ED-46AE-8010-3C6456A28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94657-99BE-4460-A46D-DEA7395B8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641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7734-B315-4991-BCF9-E3D9E9EB2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4446" y="2281609"/>
            <a:ext cx="6476326" cy="54381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8D7C9-D56E-4559-AFB8-3982882C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1F375-6F0E-4C40-83E4-19ED5841A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7054C-81C7-40F7-A8CF-DB28A2BE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751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F83A4-7EF3-41CB-B53D-9A9ADA39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456322"/>
            <a:ext cx="13143131" cy="165664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22F71-25DA-4481-85EB-A8AC755DA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626" y="2101065"/>
            <a:ext cx="6446562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B4806-2041-48F9-87D0-3E06CEA8E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9626" y="3130764"/>
            <a:ext cx="6446562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F746-2496-4270-9CAC-FAE455F1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14447" y="2101065"/>
            <a:ext cx="6478310" cy="1029699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409" indent="0">
              <a:buNone/>
              <a:defRPr sz="2500" b="1"/>
            </a:lvl2pPr>
            <a:lvl3pPr marL="1142817" indent="0">
              <a:buNone/>
              <a:defRPr sz="2250" b="1"/>
            </a:lvl3pPr>
            <a:lvl4pPr marL="1714226" indent="0">
              <a:buNone/>
              <a:defRPr sz="2000" b="1"/>
            </a:lvl4pPr>
            <a:lvl5pPr marL="2285634" indent="0">
              <a:buNone/>
              <a:defRPr sz="2000" b="1"/>
            </a:lvl5pPr>
            <a:lvl6pPr marL="2857043" indent="0">
              <a:buNone/>
              <a:defRPr sz="2000" b="1"/>
            </a:lvl6pPr>
            <a:lvl7pPr marL="3428451" indent="0">
              <a:buNone/>
              <a:defRPr sz="2000" b="1"/>
            </a:lvl7pPr>
            <a:lvl8pPr marL="3999860" indent="0">
              <a:buNone/>
              <a:defRPr sz="2000" b="1"/>
            </a:lvl8pPr>
            <a:lvl9pPr marL="4571268" indent="0">
              <a:buNone/>
              <a:defRPr sz="20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8D7411-C1B9-4FA6-9838-4E5A9A0A5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14447" y="3130764"/>
            <a:ext cx="6478310" cy="4604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96038-4F98-4820-86B8-B32134CC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568E9-37E6-4C63-9C7F-5C0D0A2C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B700A-4D69-493C-877B-0ABC4234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8295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6C4E-C539-4919-BEEB-0861CE15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9C433-5443-427D-A1F6-03818A28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25EBB-D03C-499A-B544-B2B528A6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09940-D2D2-4343-9AAC-DFF7869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187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99D28-4B72-4196-A684-4ADD04BD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99E43-7F41-462E-BAAF-C51A92B8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CDD2-E748-4CB4-A5C8-EC11F399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125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46FF48-D94E-4F37-96B1-4A1B8975D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D45EE2-88FC-41D6-833A-F55CC5A6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34E73-2D0D-46CD-8A47-3B8A1B89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3462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21EF-1A90-4CEB-86C8-14B3069A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70B6-28AE-42A2-B10F-FD6FA524F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E29A9-DD75-4BBB-8D7D-4F06059D3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640C-6DCA-4474-9D92-B077DA4A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8973D-ECDF-4DEA-8E1C-D4E4F42C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74EC9-3AA2-43FA-B522-51EDBC6C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874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5105B-5DB0-4DBF-8F91-38DDD4B3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AAB282-A978-4042-8178-F16CB7455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47E74-00FC-45A2-B908-7F4319727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CFF7B-069B-4A4A-B48B-B45B5BC8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06AC2-304E-4487-85A5-2DCE6F55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B8EF-4EE2-4F4D-8414-3A8B2566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755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A8FA-A99C-4FBE-83C3-8725E084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1067D-75BA-4D97-8B65-DE25FFCE8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83FA3-5E8F-48FE-B391-462D0FDA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10E0-F848-41C5-955B-CB5770A1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363AA-BD01-463D-9859-71A6A08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961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34E561-FB6E-4DDE-B5DF-AF8789503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04989" y="456322"/>
            <a:ext cx="3285783" cy="72634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562F7-4B20-4960-9BBB-4AF654032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47641" y="456322"/>
            <a:ext cx="9666868" cy="726345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8CD0-4987-46C5-9AD5-C31C4C01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D6434-841D-4447-847D-AFAA6463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5F4E-758A-4D77-8B2F-FA9375A2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649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60" y="347204"/>
            <a:ext cx="14857453" cy="14245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1921" y="1999881"/>
            <a:ext cx="13714572" cy="5662358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61921" y="7809054"/>
            <a:ext cx="3555630" cy="57139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206458" y="7809054"/>
            <a:ext cx="4825497" cy="57139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7534-8D79-4361-ABD1-EDB37AC99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205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peaker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980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8C8DF-CEE8-634F-AA52-F26C4801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721272-A197-BA4B-94F8-C83218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571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30191" y="535112"/>
            <a:ext cx="11452971" cy="890281"/>
          </a:xfrm>
        </p:spPr>
        <p:txBody>
          <a:bodyPr anchor="ctr">
            <a:normAutofit/>
          </a:bodyPr>
          <a:lstStyle>
            <a:lvl1pPr>
              <a:defRPr sz="3000" b="0" i="0">
                <a:solidFill>
                  <a:srgbClr val="ED5428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0793" y="2279069"/>
            <a:ext cx="5783630" cy="5438166"/>
          </a:xfrm>
        </p:spPr>
        <p:txBody>
          <a:bodyPr>
            <a:noAutofit/>
          </a:bodyPr>
          <a:lstStyle>
            <a:lvl1pPr marL="0" indent="0">
              <a:buNone/>
              <a:defRPr sz="2500" b="0" i="0">
                <a:latin typeface="Calibri" panose="020F0502020204030204" pitchFamily="34" charset="0"/>
              </a:defRPr>
            </a:lvl1pPr>
            <a:lvl2pPr marL="571409" indent="0">
              <a:buNone/>
              <a:defRPr sz="2500" b="0" i="0">
                <a:latin typeface="Calibri" panose="020F0502020204030204" pitchFamily="34" charset="0"/>
              </a:defRPr>
            </a:lvl2pPr>
            <a:lvl3pPr marL="1142817" indent="0">
              <a:buNone/>
              <a:defRPr sz="2500" b="0" i="0">
                <a:latin typeface="Calibri" panose="020F0502020204030204" pitchFamily="34" charset="0"/>
              </a:defRPr>
            </a:lvl3pPr>
            <a:lvl4pPr marL="1714226" indent="0">
              <a:buNone/>
              <a:defRPr sz="2500" b="0" i="0">
                <a:latin typeface="Calibri" panose="020F0502020204030204" pitchFamily="34" charset="0"/>
              </a:defRPr>
            </a:lvl4pPr>
            <a:lvl5pPr marL="2285634" indent="0">
              <a:buNone/>
              <a:defRPr sz="25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62074-E0C6-2A45-9790-29F138C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4418" y="7943967"/>
            <a:ext cx="3428643" cy="456322"/>
          </a:xfrm>
        </p:spPr>
        <p:txBody>
          <a:bodyPr/>
          <a:lstStyle>
            <a:lvl1pPr algn="l">
              <a:defRPr>
                <a:solidFill>
                  <a:srgbClr val="ED5428"/>
                </a:solidFill>
              </a:defRPr>
            </a:lvl1pPr>
          </a:lstStyle>
          <a:p>
            <a:fld id="{F8FAE547-70CE-0F40-8A9C-862AFD0C3D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062352" y="2279069"/>
            <a:ext cx="5783630" cy="5438166"/>
          </a:xfrm>
        </p:spPr>
        <p:txBody>
          <a:bodyPr>
            <a:normAutofit/>
          </a:bodyPr>
          <a:lstStyle>
            <a:lvl1pPr marL="357130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1pPr>
            <a:lvl2pPr marL="928539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2pPr>
            <a:lvl3pPr marL="1499947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3pPr>
            <a:lvl4pPr marL="2071356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4pPr>
            <a:lvl5pPr marL="2642765" indent="-357130">
              <a:buSzPct val="100000"/>
              <a:buFont typeface="Wingdings" pitchFamily="2" charset="2"/>
              <a:buChar char="§"/>
              <a:defRPr sz="175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8349015" y="1"/>
            <a:ext cx="1809562" cy="798682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4279" tIns="57139" rIns="114279" bIns="5713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250" noProof="0" dirty="0"/>
          </a:p>
        </p:txBody>
      </p:sp>
    </p:spTree>
    <p:extLst>
      <p:ext uri="{BB962C8B-B14F-4D97-AF65-F5344CB8AC3E}">
        <p14:creationId xmlns:p14="http://schemas.microsoft.com/office/powerpoint/2010/main" val="301614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63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5" name="Google Shape;575;p63"/>
          <p:cNvSpPr txBox="1">
            <a:spLocks noGrp="1"/>
          </p:cNvSpPr>
          <p:nvPr>
            <p:ph type="body" idx="1"/>
          </p:nvPr>
        </p:nvSpPr>
        <p:spPr>
          <a:xfrm>
            <a:off x="1047641" y="3452757"/>
            <a:ext cx="13143131" cy="434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6" name="Google Shape;576;p63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63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772987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64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0" name="Google Shape;580;p64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1" name="Google Shape;581;p64"/>
          <p:cNvSpPr txBox="1">
            <a:spLocks noGrp="1"/>
          </p:cNvSpPr>
          <p:nvPr>
            <p:ph type="sldNum" idx="12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73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212DA-972A-4991-B9D4-601BE4190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D35D4-94D9-4C9B-B187-D4EAAA46B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>
              <a:defRPr sz="3999"/>
            </a:lvl1pPr>
            <a:lvl2pPr>
              <a:defRPr sz="3499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5E7E6E-9B66-45AD-A586-06D53AE88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7FA9D-6122-4CAB-AE57-0A97A9165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538E8-FEA7-4CD4-B01A-4025FF5C7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084A4-B55E-43D1-986D-0909C88AB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1289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45197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27"/>
          <p:cNvSpPr/>
          <p:nvPr/>
        </p:nvSpPr>
        <p:spPr>
          <a:xfrm>
            <a:off x="0" y="-195906"/>
            <a:ext cx="15238413" cy="8766819"/>
          </a:xfrm>
          <a:prstGeom prst="rect">
            <a:avLst/>
          </a:prstGeom>
          <a:solidFill>
            <a:schemeClr val="dk2"/>
          </a:solidFill>
          <a:ln w="12700" cap="flat" cmpd="sng">
            <a:solidFill>
              <a:srgbClr val="1B5D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27"/>
          <p:cNvSpPr/>
          <p:nvPr/>
        </p:nvSpPr>
        <p:spPr>
          <a:xfrm>
            <a:off x="2513734" y="-195905"/>
            <a:ext cx="12741007" cy="87668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127"/>
          <p:cNvSpPr txBox="1">
            <a:spLocks noGrp="1"/>
          </p:cNvSpPr>
          <p:nvPr>
            <p:ph type="body" idx="1"/>
          </p:nvPr>
        </p:nvSpPr>
        <p:spPr>
          <a:xfrm>
            <a:off x="5539950" y="2345564"/>
            <a:ext cx="9436315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500" b="0" i="0">
                <a:latin typeface="Calibri"/>
                <a:ea typeface="Calibri"/>
                <a:cs typeface="Calibri"/>
                <a:sym typeface="Calibri"/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750">
                <a:latin typeface="Calibri"/>
                <a:ea typeface="Calibri"/>
                <a:cs typeface="Calibri"/>
                <a:sym typeface="Calibri"/>
              </a:defRPr>
            </a:lvl2pPr>
            <a:lvl3pPr marL="1714226" lvl="2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3pPr>
            <a:lvl4pPr marL="2285634" lvl="3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4pPr>
            <a:lvl5pPr marL="2857043" lvl="4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7" name="Google Shape;587;p127"/>
          <p:cNvSpPr>
            <a:spLocks noGrp="1"/>
          </p:cNvSpPr>
          <p:nvPr>
            <p:ph type="pic" idx="2"/>
          </p:nvPr>
        </p:nvSpPr>
        <p:spPr>
          <a:xfrm>
            <a:off x="3180574" y="2088551"/>
            <a:ext cx="1985966" cy="1985804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p127"/>
          <p:cNvSpPr txBox="1">
            <a:spLocks noGrp="1"/>
          </p:cNvSpPr>
          <p:nvPr>
            <p:ph type="title"/>
          </p:nvPr>
        </p:nvSpPr>
        <p:spPr>
          <a:xfrm>
            <a:off x="2919341" y="455876"/>
            <a:ext cx="12057839" cy="1237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4499" b="0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127"/>
          <p:cNvSpPr txBox="1">
            <a:spLocks noGrp="1"/>
          </p:cNvSpPr>
          <p:nvPr>
            <p:ph type="dt" idx="10"/>
          </p:nvPr>
        </p:nvSpPr>
        <p:spPr>
          <a:xfrm>
            <a:off x="3147920" y="7943967"/>
            <a:ext cx="202770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127"/>
          <p:cNvSpPr txBox="1">
            <a:spLocks noGrp="1"/>
          </p:cNvSpPr>
          <p:nvPr>
            <p:ph type="ftr" idx="11"/>
          </p:nvPr>
        </p:nvSpPr>
        <p:spPr>
          <a:xfrm>
            <a:off x="5831414" y="7943967"/>
            <a:ext cx="5270859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580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8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28"/>
          <p:cNvSpPr txBox="1">
            <a:spLocks noGrp="1"/>
          </p:cNvSpPr>
          <p:nvPr>
            <p:ph type="subTitle" idx="1"/>
          </p:nvPr>
        </p:nvSpPr>
        <p:spPr>
          <a:xfrm>
            <a:off x="1047641" y="3836504"/>
            <a:ext cx="13143131" cy="362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/>
            </a:lvl1pPr>
            <a:lvl2pPr lvl="1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/>
            </a:lvl2pPr>
            <a:lvl3pPr lvl="2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/>
            </a:lvl3pPr>
            <a:lvl4pPr lvl="3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593" name="Google Shape;593;p128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128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128"/>
          <p:cNvSpPr txBox="1">
            <a:spLocks noGrp="1"/>
          </p:cNvSpPr>
          <p:nvPr>
            <p:ph type="title"/>
          </p:nvPr>
        </p:nvSpPr>
        <p:spPr>
          <a:xfrm>
            <a:off x="983355" y="2128574"/>
            <a:ext cx="13207418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72802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29"/>
          <p:cNvSpPr txBox="1">
            <a:spLocks noGrp="1"/>
          </p:cNvSpPr>
          <p:nvPr>
            <p:ph type="title"/>
          </p:nvPr>
        </p:nvSpPr>
        <p:spPr>
          <a:xfrm>
            <a:off x="1039704" y="2136778"/>
            <a:ext cx="13143131" cy="3565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74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129"/>
          <p:cNvSpPr txBox="1">
            <a:spLocks noGrp="1"/>
          </p:cNvSpPr>
          <p:nvPr>
            <p:ph type="body" idx="1"/>
          </p:nvPr>
        </p:nvSpPr>
        <p:spPr>
          <a:xfrm>
            <a:off x="1039704" y="5735767"/>
            <a:ext cx="13143131" cy="187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3000">
                <a:solidFill>
                  <a:srgbClr val="888888"/>
                </a:solidFill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500">
                <a:solidFill>
                  <a:srgbClr val="888888"/>
                </a:solidFill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250">
                <a:solidFill>
                  <a:srgbClr val="888888"/>
                </a:solidFill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0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129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29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7491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30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30"/>
          <p:cNvSpPr txBox="1">
            <a:spLocks noGrp="1"/>
          </p:cNvSpPr>
          <p:nvPr>
            <p:ph type="body" idx="1"/>
          </p:nvPr>
        </p:nvSpPr>
        <p:spPr>
          <a:xfrm>
            <a:off x="1047641" y="3337668"/>
            <a:ext cx="6476326" cy="438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4" name="Google Shape;604;p130"/>
          <p:cNvSpPr txBox="1">
            <a:spLocks noGrp="1"/>
          </p:cNvSpPr>
          <p:nvPr>
            <p:ph type="body" idx="2"/>
          </p:nvPr>
        </p:nvSpPr>
        <p:spPr>
          <a:xfrm>
            <a:off x="7714446" y="3337668"/>
            <a:ext cx="6476326" cy="438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5" name="Google Shape;605;p130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6" name="Google Shape;606;p130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67572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31"/>
          <p:cNvSpPr txBox="1">
            <a:spLocks noGrp="1"/>
          </p:cNvSpPr>
          <p:nvPr>
            <p:ph type="title"/>
          </p:nvPr>
        </p:nvSpPr>
        <p:spPr>
          <a:xfrm>
            <a:off x="1049626" y="2013485"/>
            <a:ext cx="13143131" cy="1043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131"/>
          <p:cNvSpPr txBox="1">
            <a:spLocks noGrp="1"/>
          </p:cNvSpPr>
          <p:nvPr>
            <p:ph type="body" idx="1"/>
          </p:nvPr>
        </p:nvSpPr>
        <p:spPr>
          <a:xfrm>
            <a:off x="1049626" y="3265109"/>
            <a:ext cx="6446562" cy="680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610" name="Google Shape;610;p131"/>
          <p:cNvSpPr txBox="1">
            <a:spLocks noGrp="1"/>
          </p:cNvSpPr>
          <p:nvPr>
            <p:ph type="body" idx="2"/>
          </p:nvPr>
        </p:nvSpPr>
        <p:spPr>
          <a:xfrm>
            <a:off x="1049626" y="4153945"/>
            <a:ext cx="6446562" cy="358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1" name="Google Shape;611;p131"/>
          <p:cNvSpPr txBox="1">
            <a:spLocks noGrp="1"/>
          </p:cNvSpPr>
          <p:nvPr>
            <p:ph type="body" idx="3"/>
          </p:nvPr>
        </p:nvSpPr>
        <p:spPr>
          <a:xfrm>
            <a:off x="7714447" y="3265109"/>
            <a:ext cx="6478310" cy="680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 b="1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 b="1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/>
            </a:lvl9pPr>
          </a:lstStyle>
          <a:p>
            <a:endParaRPr/>
          </a:p>
        </p:txBody>
      </p:sp>
      <p:sp>
        <p:nvSpPr>
          <p:cNvPr id="612" name="Google Shape;612;p131"/>
          <p:cNvSpPr txBox="1">
            <a:spLocks noGrp="1"/>
          </p:cNvSpPr>
          <p:nvPr>
            <p:ph type="body" idx="4"/>
          </p:nvPr>
        </p:nvSpPr>
        <p:spPr>
          <a:xfrm>
            <a:off x="7714447" y="4153945"/>
            <a:ext cx="6478310" cy="358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3" name="Google Shape;613;p131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131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68605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132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132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02862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33"/>
          <p:cNvSpPr txBox="1">
            <a:spLocks noGrp="1"/>
          </p:cNvSpPr>
          <p:nvPr>
            <p:ph type="title"/>
          </p:nvPr>
        </p:nvSpPr>
        <p:spPr>
          <a:xfrm>
            <a:off x="1049627" y="2049763"/>
            <a:ext cx="4914784" cy="1664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133"/>
          <p:cNvSpPr txBox="1">
            <a:spLocks noGrp="1"/>
          </p:cNvSpPr>
          <p:nvPr>
            <p:ph type="body" idx="1"/>
          </p:nvPr>
        </p:nvSpPr>
        <p:spPr>
          <a:xfrm>
            <a:off x="6478310" y="2049763"/>
            <a:ext cx="7714447" cy="527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53966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999"/>
            </a:lvl1pPr>
            <a:lvl2pPr marL="1142817" lvl="1" indent="-50791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3499"/>
            </a:lvl2pPr>
            <a:lvl3pPr marL="1714226" lvl="2" indent="-47617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000"/>
            </a:lvl3pPr>
            <a:lvl4pPr marL="2285634" lvl="3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4pPr>
            <a:lvl5pPr marL="2857043" lvl="4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5pPr>
            <a:lvl6pPr marL="3428451" lvl="5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6pPr>
            <a:lvl7pPr marL="3999860" lvl="6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7pPr>
            <a:lvl8pPr marL="4571268" lvl="7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8pPr>
            <a:lvl9pPr marL="5142677" lvl="8" indent="-444429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500"/>
            </a:lvl9pPr>
          </a:lstStyle>
          <a:p>
            <a:endParaRPr/>
          </a:p>
        </p:txBody>
      </p:sp>
      <p:sp>
        <p:nvSpPr>
          <p:cNvPr id="622" name="Google Shape;622;p133"/>
          <p:cNvSpPr txBox="1">
            <a:spLocks noGrp="1"/>
          </p:cNvSpPr>
          <p:nvPr>
            <p:ph type="body" idx="2"/>
          </p:nvPr>
        </p:nvSpPr>
        <p:spPr>
          <a:xfrm>
            <a:off x="1049627" y="3863712"/>
            <a:ext cx="4914784" cy="347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623" name="Google Shape;623;p133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133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40013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34"/>
          <p:cNvSpPr txBox="1">
            <a:spLocks noGrp="1"/>
          </p:cNvSpPr>
          <p:nvPr>
            <p:ph type="title"/>
          </p:nvPr>
        </p:nvSpPr>
        <p:spPr>
          <a:xfrm>
            <a:off x="1049627" y="2013485"/>
            <a:ext cx="4914784" cy="1410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134"/>
          <p:cNvSpPr>
            <a:spLocks noGrp="1"/>
          </p:cNvSpPr>
          <p:nvPr>
            <p:ph type="pic" idx="2"/>
          </p:nvPr>
        </p:nvSpPr>
        <p:spPr>
          <a:xfrm>
            <a:off x="6478310" y="2013484"/>
            <a:ext cx="7714447" cy="5311472"/>
          </a:xfrm>
          <a:prstGeom prst="rect">
            <a:avLst/>
          </a:prstGeom>
          <a:noFill/>
          <a:ln>
            <a:noFill/>
          </a:ln>
        </p:spPr>
      </p:sp>
      <p:sp>
        <p:nvSpPr>
          <p:cNvPr id="628" name="Google Shape;628;p134"/>
          <p:cNvSpPr txBox="1">
            <a:spLocks noGrp="1"/>
          </p:cNvSpPr>
          <p:nvPr>
            <p:ph type="body" idx="1"/>
          </p:nvPr>
        </p:nvSpPr>
        <p:spPr>
          <a:xfrm>
            <a:off x="1049627" y="3573481"/>
            <a:ext cx="4914784" cy="3761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750"/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00"/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5pPr>
            <a:lvl6pPr marL="3428451" lvl="5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6pPr>
            <a:lvl7pPr marL="3999860" lvl="6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7pPr>
            <a:lvl8pPr marL="4571268" lvl="7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8pPr>
            <a:lvl9pPr marL="5142677" lvl="8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250"/>
            </a:lvl9pPr>
          </a:lstStyle>
          <a:p>
            <a:endParaRPr/>
          </a:p>
        </p:txBody>
      </p:sp>
      <p:sp>
        <p:nvSpPr>
          <p:cNvPr id="629" name="Google Shape;629;p134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134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5056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135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p135"/>
          <p:cNvSpPr txBox="1">
            <a:spLocks noGrp="1"/>
          </p:cNvSpPr>
          <p:nvPr>
            <p:ph type="body" idx="1"/>
          </p:nvPr>
        </p:nvSpPr>
        <p:spPr>
          <a:xfrm rot="5400000">
            <a:off x="5446293" y="-945895"/>
            <a:ext cx="4345828" cy="1314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4" name="Google Shape;634;p135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35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2357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6A13E-1E42-46E5-859B-017081F33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7" y="571394"/>
            <a:ext cx="4914784" cy="1999880"/>
          </a:xfrm>
        </p:spPr>
        <p:txBody>
          <a:bodyPr anchor="b"/>
          <a:lstStyle>
            <a:lvl1pPr>
              <a:defRPr sz="3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886772-2C4E-4D13-8D61-91EAAD065D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78310" y="1234054"/>
            <a:ext cx="7714447" cy="6090903"/>
          </a:xfrm>
        </p:spPr>
        <p:txBody>
          <a:bodyPr/>
          <a:lstStyle>
            <a:lvl1pPr marL="0" indent="0">
              <a:buNone/>
              <a:defRPr sz="3999"/>
            </a:lvl1pPr>
            <a:lvl2pPr marL="571409" indent="0">
              <a:buNone/>
              <a:defRPr sz="3499"/>
            </a:lvl2pPr>
            <a:lvl3pPr marL="1142817" indent="0">
              <a:buNone/>
              <a:defRPr sz="3000"/>
            </a:lvl3pPr>
            <a:lvl4pPr marL="1714226" indent="0">
              <a:buNone/>
              <a:defRPr sz="2500"/>
            </a:lvl4pPr>
            <a:lvl5pPr marL="2285634" indent="0">
              <a:buNone/>
              <a:defRPr sz="2500"/>
            </a:lvl5pPr>
            <a:lvl6pPr marL="2857043" indent="0">
              <a:buNone/>
              <a:defRPr sz="2500"/>
            </a:lvl6pPr>
            <a:lvl7pPr marL="3428451" indent="0">
              <a:buNone/>
              <a:defRPr sz="2500"/>
            </a:lvl7pPr>
            <a:lvl8pPr marL="3999860" indent="0">
              <a:buNone/>
              <a:defRPr sz="2500"/>
            </a:lvl8pPr>
            <a:lvl9pPr marL="4571268" indent="0">
              <a:buNone/>
              <a:defRPr sz="2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462C60-B915-4D05-8ECD-13D0E37072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4"/>
            <a:ext cx="4914784" cy="4763603"/>
          </a:xfrm>
        </p:spPr>
        <p:txBody>
          <a:bodyPr/>
          <a:lstStyle>
            <a:lvl1pPr marL="0" indent="0">
              <a:buNone/>
              <a:defRPr sz="2000"/>
            </a:lvl1pPr>
            <a:lvl2pPr marL="571409" indent="0">
              <a:buNone/>
              <a:defRPr sz="1750"/>
            </a:lvl2pPr>
            <a:lvl3pPr marL="1142817" indent="0">
              <a:buNone/>
              <a:defRPr sz="1500"/>
            </a:lvl3pPr>
            <a:lvl4pPr marL="1714226" indent="0">
              <a:buNone/>
              <a:defRPr sz="1250"/>
            </a:lvl4pPr>
            <a:lvl5pPr marL="2285634" indent="0">
              <a:buNone/>
              <a:defRPr sz="1250"/>
            </a:lvl5pPr>
            <a:lvl6pPr marL="2857043" indent="0">
              <a:buNone/>
              <a:defRPr sz="1250"/>
            </a:lvl6pPr>
            <a:lvl7pPr marL="3428451" indent="0">
              <a:buNone/>
              <a:defRPr sz="1250"/>
            </a:lvl7pPr>
            <a:lvl8pPr marL="3999860" indent="0">
              <a:buNone/>
              <a:defRPr sz="1250"/>
            </a:lvl8pPr>
            <a:lvl9pPr marL="4571268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B68B1-6A4E-4E9E-830F-11A18C4AF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4F159-C59C-4094-A292-4FF04E982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1F70C-77A9-489E-95BB-38712F2A3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0144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36"/>
          <p:cNvSpPr txBox="1">
            <a:spLocks noGrp="1"/>
          </p:cNvSpPr>
          <p:nvPr>
            <p:ph type="title"/>
          </p:nvPr>
        </p:nvSpPr>
        <p:spPr>
          <a:xfrm rot="5400000">
            <a:off x="9767293" y="3296295"/>
            <a:ext cx="5561175" cy="328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36"/>
          <p:cNvSpPr txBox="1">
            <a:spLocks noGrp="1"/>
          </p:cNvSpPr>
          <p:nvPr>
            <p:ph type="body" idx="1"/>
          </p:nvPr>
        </p:nvSpPr>
        <p:spPr>
          <a:xfrm rot="5400000">
            <a:off x="3100489" y="105753"/>
            <a:ext cx="5561174" cy="9666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9" name="Google Shape;639;p136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36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986057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37"/>
          <p:cNvSpPr/>
          <p:nvPr/>
        </p:nvSpPr>
        <p:spPr>
          <a:xfrm rot="10800000" flipH="1">
            <a:off x="0" y="-8"/>
            <a:ext cx="13280277" cy="6753887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endParaRPr sz="624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3" name="Google Shape;643;p137"/>
          <p:cNvCxnSpPr/>
          <p:nvPr/>
        </p:nvCxnSpPr>
        <p:spPr>
          <a:xfrm rot="10800000" flipH="1">
            <a:off x="0" y="0"/>
            <a:ext cx="7537573" cy="3754875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44" name="Google Shape;644;p137"/>
          <p:cNvSpPr>
            <a:spLocks noGrp="1"/>
          </p:cNvSpPr>
          <p:nvPr>
            <p:ph type="pic" idx="2"/>
          </p:nvPr>
        </p:nvSpPr>
        <p:spPr>
          <a:xfrm>
            <a:off x="2104030" y="1075983"/>
            <a:ext cx="5535077" cy="6420172"/>
          </a:xfrm>
          <a:prstGeom prst="rect">
            <a:avLst/>
          </a:prstGeom>
          <a:noFill/>
          <a:ln>
            <a:noFill/>
          </a:ln>
        </p:spPr>
      </p:sp>
      <p:sp>
        <p:nvSpPr>
          <p:cNvPr id="645" name="Google Shape;645;p137" title="Title"/>
          <p:cNvSpPr txBox="1">
            <a:spLocks noGrp="1"/>
          </p:cNvSpPr>
          <p:nvPr>
            <p:ph type="ctrTitle"/>
          </p:nvPr>
        </p:nvSpPr>
        <p:spPr>
          <a:xfrm>
            <a:off x="7968823" y="2507141"/>
            <a:ext cx="6066334" cy="2019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5374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37" title="Subtitle"/>
          <p:cNvSpPr txBox="1">
            <a:spLocks noGrp="1"/>
          </p:cNvSpPr>
          <p:nvPr>
            <p:ph type="subTitle" idx="1"/>
          </p:nvPr>
        </p:nvSpPr>
        <p:spPr>
          <a:xfrm>
            <a:off x="7968189" y="4550405"/>
            <a:ext cx="6067292" cy="1571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/>
            </a:lvl2pPr>
            <a:lvl3pPr lvl="2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/>
            </a:lvl3pPr>
            <a:lvl4pPr lvl="3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0128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38"/>
          <p:cNvSpPr txBox="1">
            <a:spLocks noGrp="1"/>
          </p:cNvSpPr>
          <p:nvPr>
            <p:ph type="title"/>
          </p:nvPr>
        </p:nvSpPr>
        <p:spPr>
          <a:xfrm>
            <a:off x="3130191" y="535112"/>
            <a:ext cx="11452971" cy="89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5428"/>
              </a:buClr>
              <a:buSzPts val="2400"/>
              <a:buFont typeface="Arial"/>
              <a:buNone/>
              <a:defRPr sz="3000">
                <a:solidFill>
                  <a:srgbClr val="ED542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38"/>
          <p:cNvSpPr txBox="1">
            <a:spLocks noGrp="1"/>
          </p:cNvSpPr>
          <p:nvPr>
            <p:ph type="body" idx="1"/>
          </p:nvPr>
        </p:nvSpPr>
        <p:spPr>
          <a:xfrm>
            <a:off x="810793" y="2279069"/>
            <a:ext cx="5783630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0" name="Google Shape;650;p138"/>
          <p:cNvSpPr txBox="1">
            <a:spLocks noGrp="1"/>
          </p:cNvSpPr>
          <p:nvPr>
            <p:ph type="sldNum" idx="12"/>
          </p:nvPr>
        </p:nvSpPr>
        <p:spPr>
          <a:xfrm>
            <a:off x="364418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51" name="Google Shape;651;p138"/>
          <p:cNvSpPr txBox="1">
            <a:spLocks noGrp="1"/>
          </p:cNvSpPr>
          <p:nvPr>
            <p:ph type="body" idx="2"/>
          </p:nvPr>
        </p:nvSpPr>
        <p:spPr>
          <a:xfrm>
            <a:off x="7062352" y="2279069"/>
            <a:ext cx="5783630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396812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1pPr>
            <a:lvl2pPr marL="1142817" lvl="1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2pPr>
            <a:lvl3pPr marL="1714226" lvl="2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3pPr>
            <a:lvl4pPr marL="2285634" lvl="3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4pPr>
            <a:lvl5pPr marL="2857043" lvl="4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52" name="Google Shape;652;p138"/>
          <p:cNvGrpSpPr/>
          <p:nvPr/>
        </p:nvGrpSpPr>
        <p:grpSpPr>
          <a:xfrm flipH="1">
            <a:off x="9450676" y="1"/>
            <a:ext cx="5954352" cy="4425439"/>
            <a:chOff x="-124265" y="-2"/>
            <a:chExt cx="4763978" cy="3367272"/>
          </a:xfrm>
        </p:grpSpPr>
        <p:sp>
          <p:nvSpPr>
            <p:cNvPr id="653" name="Google Shape;653;p138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54" name="Google Shape;654;p138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55" name="Google Shape;655;p138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6" name="Google Shape;656;p138"/>
          <p:cNvSpPr/>
          <p:nvPr/>
        </p:nvSpPr>
        <p:spPr>
          <a:xfrm flipH="1">
            <a:off x="8349015" y="1"/>
            <a:ext cx="1809562" cy="798682"/>
          </a:xfrm>
          <a:prstGeom prst="parallelogram">
            <a:avLst>
              <a:gd name="adj" fmla="val 13561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552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2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2"/>
          <p:cNvSpPr txBox="1">
            <a:spLocks noGrp="1"/>
          </p:cNvSpPr>
          <p:nvPr>
            <p:ph type="body" idx="1"/>
          </p:nvPr>
        </p:nvSpPr>
        <p:spPr>
          <a:xfrm>
            <a:off x="1047641" y="3452757"/>
            <a:ext cx="13143131" cy="434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428556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142817" lvl="1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714226" lvl="2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285634" lvl="3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857043" lvl="4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2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2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688893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3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3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3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46696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0"/>
          <p:cNvSpPr txBox="1">
            <a:spLocks noGrp="1"/>
          </p:cNvSpPr>
          <p:nvPr>
            <p:ph type="title"/>
          </p:nvPr>
        </p:nvSpPr>
        <p:spPr>
          <a:xfrm>
            <a:off x="3130191" y="535112"/>
            <a:ext cx="11452971" cy="89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5428"/>
              </a:buClr>
              <a:buSzPts val="2400"/>
              <a:buFont typeface="Arial"/>
              <a:buNone/>
              <a:defRPr sz="3000">
                <a:solidFill>
                  <a:srgbClr val="ED542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0"/>
          <p:cNvSpPr txBox="1">
            <a:spLocks noGrp="1"/>
          </p:cNvSpPr>
          <p:nvPr>
            <p:ph type="body" idx="1"/>
          </p:nvPr>
        </p:nvSpPr>
        <p:spPr>
          <a:xfrm>
            <a:off x="810793" y="2279069"/>
            <a:ext cx="5783630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2pPr>
            <a:lvl3pPr marL="1714226" lvl="2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3pPr>
            <a:lvl4pPr marL="2285634" lvl="3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4pPr>
            <a:lvl5pPr marL="2857043" lvl="4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0"/>
          <p:cNvSpPr txBox="1">
            <a:spLocks noGrp="1"/>
          </p:cNvSpPr>
          <p:nvPr>
            <p:ph type="sldNum" idx="12"/>
          </p:nvPr>
        </p:nvSpPr>
        <p:spPr>
          <a:xfrm>
            <a:off x="364418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ED542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0" name="Google Shape;40;p60"/>
          <p:cNvSpPr txBox="1">
            <a:spLocks noGrp="1"/>
          </p:cNvSpPr>
          <p:nvPr>
            <p:ph type="body" idx="2"/>
          </p:nvPr>
        </p:nvSpPr>
        <p:spPr>
          <a:xfrm>
            <a:off x="7062352" y="2279069"/>
            <a:ext cx="5783630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396812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1pPr>
            <a:lvl2pPr marL="1142817" lvl="1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2pPr>
            <a:lvl3pPr marL="1714226" lvl="2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3pPr>
            <a:lvl4pPr marL="2285634" lvl="3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4pPr>
            <a:lvl5pPr marL="2857043" lvl="4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Arial"/>
                <a:ea typeface="Arial"/>
                <a:cs typeface="Arial"/>
                <a:sym typeface="Arial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1" name="Google Shape;41;p60"/>
          <p:cNvGrpSpPr/>
          <p:nvPr/>
        </p:nvGrpSpPr>
        <p:grpSpPr>
          <a:xfrm flipH="1">
            <a:off x="9450676" y="1"/>
            <a:ext cx="5954352" cy="4425439"/>
            <a:chOff x="-124265" y="-2"/>
            <a:chExt cx="4763978" cy="3367272"/>
          </a:xfrm>
        </p:grpSpPr>
        <p:sp>
          <p:nvSpPr>
            <p:cNvPr id="42" name="Google Shape;42;p60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" name="Google Shape;43;p60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4" name="Google Shape;44;p60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22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45;p60"/>
          <p:cNvSpPr/>
          <p:nvPr/>
        </p:nvSpPr>
        <p:spPr>
          <a:xfrm flipH="1">
            <a:off x="8349015" y="1"/>
            <a:ext cx="1809562" cy="798682"/>
          </a:xfrm>
          <a:prstGeom prst="parallelogram">
            <a:avLst>
              <a:gd name="adj" fmla="val 13561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776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1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1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1"/>
          <p:cNvSpPr txBox="1">
            <a:spLocks noGrp="1"/>
          </p:cNvSpPr>
          <p:nvPr>
            <p:ph type="sldNum" idx="12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841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9752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4"/>
          <p:cNvSpPr/>
          <p:nvPr/>
        </p:nvSpPr>
        <p:spPr>
          <a:xfrm>
            <a:off x="0" y="-195906"/>
            <a:ext cx="15238413" cy="8766819"/>
          </a:xfrm>
          <a:prstGeom prst="rect">
            <a:avLst/>
          </a:prstGeom>
          <a:solidFill>
            <a:schemeClr val="dk2"/>
          </a:solidFill>
          <a:ln w="12700" cap="flat" cmpd="sng">
            <a:solidFill>
              <a:srgbClr val="1B5D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74"/>
          <p:cNvSpPr/>
          <p:nvPr/>
        </p:nvSpPr>
        <p:spPr>
          <a:xfrm>
            <a:off x="2513734" y="-195905"/>
            <a:ext cx="12741007" cy="87668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2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74"/>
          <p:cNvSpPr txBox="1">
            <a:spLocks noGrp="1"/>
          </p:cNvSpPr>
          <p:nvPr>
            <p:ph type="body" idx="1"/>
          </p:nvPr>
        </p:nvSpPr>
        <p:spPr>
          <a:xfrm>
            <a:off x="5539950" y="2345564"/>
            <a:ext cx="9436315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71409" lvl="0" indent="-285704" algn="l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500" b="0" i="0">
                <a:latin typeface="Calibri"/>
                <a:ea typeface="Calibri"/>
                <a:cs typeface="Calibri"/>
                <a:sym typeface="Calibri"/>
              </a:defRPr>
            </a:lvl1pPr>
            <a:lvl2pPr marL="1142817" lvl="1" indent="-285704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750">
                <a:latin typeface="Calibri"/>
                <a:ea typeface="Calibri"/>
                <a:cs typeface="Calibri"/>
                <a:sym typeface="Calibri"/>
              </a:defRPr>
            </a:lvl2pPr>
            <a:lvl3pPr marL="1714226" lvl="2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3pPr>
            <a:lvl4pPr marL="2285634" lvl="3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4pPr>
            <a:lvl5pPr marL="2857043" lvl="4" indent="-396812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750">
                <a:latin typeface="Calibri"/>
                <a:ea typeface="Calibri"/>
                <a:cs typeface="Calibri"/>
                <a:sym typeface="Calibri"/>
              </a:defRPr>
            </a:lvl5pPr>
            <a:lvl6pPr marL="3428451" lvl="5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999860" lvl="6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571268" lvl="7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142677" lvl="8" indent="-428556" algn="l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4"/>
          <p:cNvSpPr>
            <a:spLocks noGrp="1"/>
          </p:cNvSpPr>
          <p:nvPr>
            <p:ph type="pic" idx="2"/>
          </p:nvPr>
        </p:nvSpPr>
        <p:spPr>
          <a:xfrm>
            <a:off x="3180574" y="2088551"/>
            <a:ext cx="1985966" cy="1985804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74"/>
          <p:cNvSpPr txBox="1">
            <a:spLocks noGrp="1"/>
          </p:cNvSpPr>
          <p:nvPr>
            <p:ph type="title"/>
          </p:nvPr>
        </p:nvSpPr>
        <p:spPr>
          <a:xfrm>
            <a:off x="2919341" y="455876"/>
            <a:ext cx="12057839" cy="1237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4499" b="0" i="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4"/>
          <p:cNvSpPr txBox="1">
            <a:spLocks noGrp="1"/>
          </p:cNvSpPr>
          <p:nvPr>
            <p:ph type="dt" idx="10"/>
          </p:nvPr>
        </p:nvSpPr>
        <p:spPr>
          <a:xfrm>
            <a:off x="3147920" y="7943967"/>
            <a:ext cx="2027701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4"/>
          <p:cNvSpPr txBox="1">
            <a:spLocks noGrp="1"/>
          </p:cNvSpPr>
          <p:nvPr>
            <p:ph type="ftr" idx="11"/>
          </p:nvPr>
        </p:nvSpPr>
        <p:spPr>
          <a:xfrm>
            <a:off x="5831414" y="7943967"/>
            <a:ext cx="5270859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071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5"/>
          <p:cNvSpPr txBox="1">
            <a:spLocks noGrp="1"/>
          </p:cNvSpPr>
          <p:nvPr>
            <p:ph type="subTitle" idx="1"/>
          </p:nvPr>
        </p:nvSpPr>
        <p:spPr>
          <a:xfrm>
            <a:off x="1047641" y="3836504"/>
            <a:ext cx="13143131" cy="362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/>
            </a:lvl1pPr>
            <a:lvl2pPr lvl="1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500"/>
            </a:lvl2pPr>
            <a:lvl3pPr lvl="2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250"/>
            </a:lvl3pPr>
            <a:lvl4pPr lvl="3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62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61" name="Google Shape;61;p75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5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5"/>
          <p:cNvSpPr txBox="1">
            <a:spLocks noGrp="1"/>
          </p:cNvSpPr>
          <p:nvPr>
            <p:ph type="title"/>
          </p:nvPr>
        </p:nvSpPr>
        <p:spPr>
          <a:xfrm>
            <a:off x="983355" y="2128574"/>
            <a:ext cx="13207418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10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slideLayout" Target="../slideLayouts/slideLayout16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theme" Target="../theme/theme14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13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slideLayout" Target="../slideLayouts/slideLayout184.xml"/><Relationship Id="rId2" Type="http://schemas.openxmlformats.org/officeDocument/2006/relationships/slideLayout" Target="../slideLayouts/slideLayout174.xml"/><Relationship Id="rId16" Type="http://schemas.openxmlformats.org/officeDocument/2006/relationships/theme" Target="../theme/theme15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12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5" Type="http://schemas.openxmlformats.org/officeDocument/2006/relationships/theme" Target="../theme/theme17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slideLayout" Target="../slideLayouts/slideLayout2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79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3A9195-456C-4A5E-B81D-58CA7C872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CB5E5-BEE9-474A-B5EC-D2141A805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FDBBE-6276-42C6-B6CC-0BC0AB5BA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554ED-E070-4F31-8089-22E638606020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0982F-503D-4C31-8AD1-990E75C47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AF1F8-A3DD-40CE-A648-0F0D0F4BB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209A2-04C7-4DFA-8AE4-E2A6CAF106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27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7999519"/>
            <a:ext cx="15238414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6202" y="358191"/>
            <a:ext cx="14497270" cy="15464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0572" y="2396404"/>
            <a:ext cx="14497270" cy="502826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730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</p:sldLayoutIdLst>
  <p:hf hdr="0" ftr="0" dt="0"/>
  <p:txStyles>
    <p:titleStyle>
      <a:lvl1pPr algn="l" defTabSz="1142817" rtl="0" eaLnBrk="1" latinLnBrk="0" hangingPunct="1">
        <a:lnSpc>
          <a:spcPct val="85000"/>
        </a:lnSpc>
        <a:spcBef>
          <a:spcPct val="0"/>
        </a:spcBef>
        <a:buNone/>
        <a:defRPr sz="6749" b="1" kern="1200" spc="-62" baseline="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14282" indent="-114282" algn="l" defTabSz="1142817" rtl="0" eaLnBrk="1" latinLnBrk="0" hangingPunct="1">
        <a:lnSpc>
          <a:spcPct val="90000"/>
        </a:lnSpc>
        <a:spcBef>
          <a:spcPts val="1500"/>
        </a:spcBef>
        <a:spcAft>
          <a:spcPts val="2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79983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08547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937110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165673" indent="-228563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4499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37478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2474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7470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24660" indent="-285704" algn="l" defTabSz="1142817" rtl="0" eaLnBrk="1" latinLnBrk="0" hangingPunct="1">
        <a:lnSpc>
          <a:spcPct val="90000"/>
        </a:lnSpc>
        <a:spcBef>
          <a:spcPts val="250"/>
        </a:spcBef>
        <a:spcAft>
          <a:spcPts val="500"/>
        </a:spcAft>
        <a:buClr>
          <a:schemeClr val="accent1"/>
        </a:buClr>
        <a:buFont typeface="Calibri" pitchFamily="34" charset="0"/>
        <a:buChar char="◦"/>
        <a:defRPr sz="17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2"/>
          <p:cNvSpPr txBox="1">
            <a:spLocks noGrp="1"/>
          </p:cNvSpPr>
          <p:nvPr>
            <p:ph type="title"/>
          </p:nvPr>
        </p:nvSpPr>
        <p:spPr>
          <a:xfrm>
            <a:off x="761921" y="343235"/>
            <a:ext cx="13714572" cy="14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9" name="Google Shape;709;p62"/>
          <p:cNvSpPr txBox="1">
            <a:spLocks noGrp="1"/>
          </p:cNvSpPr>
          <p:nvPr>
            <p:ph type="body" idx="1"/>
          </p:nvPr>
        </p:nvSpPr>
        <p:spPr>
          <a:xfrm>
            <a:off x="761921" y="1999883"/>
            <a:ext cx="13714572" cy="5656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0" name="Google Shape;710;p62"/>
          <p:cNvSpPr txBox="1">
            <a:spLocks noGrp="1"/>
          </p:cNvSpPr>
          <p:nvPr>
            <p:ph type="dt" idx="10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11" name="Google Shape;711;p62"/>
          <p:cNvSpPr txBox="1">
            <a:spLocks noGrp="1"/>
          </p:cNvSpPr>
          <p:nvPr>
            <p:ph type="ftr" idx="11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12" name="Google Shape;712;p62"/>
          <p:cNvSpPr txBox="1">
            <a:spLocks noGrp="1"/>
          </p:cNvSpPr>
          <p:nvPr>
            <p:ph type="sldNum" idx="12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9542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1921" y="343235"/>
            <a:ext cx="13714572" cy="142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21" y="1999883"/>
            <a:ext cx="13714572" cy="56564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1921" y="7943970"/>
            <a:ext cx="3555630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E402B-9921-40FA-8360-131077676729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06458" y="7943970"/>
            <a:ext cx="4825497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20863" y="7943970"/>
            <a:ext cx="3555630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EE9E8-4134-49B0-9AA7-3089E65216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00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</p:sldLayoutIdLst>
  <p:txStyles>
    <p:titleStyle>
      <a:lvl1pPr algn="ctr" defTabSz="1142817" rtl="0" eaLnBrk="1" latinLnBrk="0" hangingPunct="1"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8556" indent="-428556" algn="l" defTabSz="1142817" rtl="0" eaLnBrk="1" latinLnBrk="0" hangingPunct="1">
        <a:spcBef>
          <a:spcPct val="20000"/>
        </a:spcBef>
        <a:buFont typeface="Arial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1pPr>
      <a:lvl2pPr marL="928539" indent="-357130" algn="l" defTabSz="1142817" rtl="0" eaLnBrk="1" latinLnBrk="0" hangingPunct="1">
        <a:spcBef>
          <a:spcPct val="20000"/>
        </a:spcBef>
        <a:buFont typeface="Arial" pitchFamily="34" charset="0"/>
        <a:buChar char="–"/>
        <a:defRPr sz="3499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64"/>
          <p:cNvSpPr txBox="1"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3" name="Google Shape;793;p64"/>
          <p:cNvSpPr txBox="1"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4" name="Google Shape;794;p64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5" name="Google Shape;795;p64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6" name="Google Shape;796;p64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159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7"/>
          <p:cNvSpPr txBox="1"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2" name="Google Shape;262;p47"/>
          <p:cNvSpPr txBox="1"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3" name="Google Shape;263;p47"/>
          <p:cNvSpPr txBox="1">
            <a:spLocks noGrp="1"/>
          </p:cNvSpPr>
          <p:nvPr>
            <p:ph type="dt" idx="10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4" name="Google Shape;264;p47"/>
          <p:cNvSpPr txBox="1">
            <a:spLocks noGrp="1"/>
          </p:cNvSpPr>
          <p:nvPr>
            <p:ph type="ftr" idx="11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5" name="Google Shape;265;p47"/>
          <p:cNvSpPr txBox="1">
            <a:spLocks noGrp="1"/>
          </p:cNvSpPr>
          <p:nvPr>
            <p:ph type="sldNum" idx="12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913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76"/>
          <p:cNvSpPr/>
          <p:nvPr/>
        </p:nvSpPr>
        <p:spPr>
          <a:xfrm>
            <a:off x="1" y="7999519"/>
            <a:ext cx="15238413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76"/>
          <p:cNvSpPr txBox="1">
            <a:spLocks noGrp="1"/>
          </p:cNvSpPr>
          <p:nvPr>
            <p:ph type="title"/>
          </p:nvPr>
        </p:nvSpPr>
        <p:spPr>
          <a:xfrm>
            <a:off x="476202" y="358191"/>
            <a:ext cx="14497270" cy="1546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Calibri"/>
              <a:buNone/>
              <a:defRPr sz="5400" b="1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7" name="Google Shape;997;p76"/>
          <p:cNvSpPr txBox="1">
            <a:spLocks noGrp="1"/>
          </p:cNvSpPr>
          <p:nvPr>
            <p:ph type="body" idx="1"/>
          </p:nvPr>
        </p:nvSpPr>
        <p:spPr>
          <a:xfrm>
            <a:off x="370572" y="2396404"/>
            <a:ext cx="14497270" cy="502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 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57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◦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◦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◦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◦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8" name="Google Shape;998;p76"/>
          <p:cNvSpPr txBox="1">
            <a:spLocks noGrp="1"/>
          </p:cNvSpPr>
          <p:nvPr>
            <p:ph type="sldNum" idx="12"/>
          </p:nvPr>
        </p:nvSpPr>
        <p:spPr>
          <a:xfrm>
            <a:off x="13333612" y="8057055"/>
            <a:ext cx="1639860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312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816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4"/>
          <p:cNvSpPr/>
          <p:nvPr/>
        </p:nvSpPr>
        <p:spPr>
          <a:xfrm>
            <a:off x="1" y="7999519"/>
            <a:ext cx="15238413" cy="571394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114260" tIns="114260" rIns="114260" bIns="1142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54"/>
          <p:cNvSpPr txBox="1">
            <a:spLocks noGrp="1"/>
          </p:cNvSpPr>
          <p:nvPr>
            <p:ph type="title"/>
          </p:nvPr>
        </p:nvSpPr>
        <p:spPr>
          <a:xfrm>
            <a:off x="476202" y="358191"/>
            <a:ext cx="14497270" cy="1546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400"/>
              <a:buFont typeface="Calibri"/>
              <a:buNone/>
              <a:defRPr sz="5400" b="1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4" name="Google Shape;434;p54"/>
          <p:cNvSpPr txBox="1">
            <a:spLocks noGrp="1"/>
          </p:cNvSpPr>
          <p:nvPr>
            <p:ph type="body" idx="1"/>
          </p:nvPr>
        </p:nvSpPr>
        <p:spPr>
          <a:xfrm>
            <a:off x="370572" y="2396404"/>
            <a:ext cx="14497270" cy="5028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 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57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◦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◦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◦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Char char="◦"/>
              <a:defRPr sz="3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95033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6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5" r:id="rId13"/>
    <p:sldLayoutId id="2147483946" r:id="rId14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5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41" y="456324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641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7725" y="7943968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2129" y="7943968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2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41" y="456325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641" y="7943970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AD426-F521-495A-8304-28655A68B08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7725" y="7943970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2129" y="7943970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80A28-6461-4011-9567-FE124DC0A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9F84E-75D4-49D8-A542-B4059E22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915D4-6294-45B0-94C2-762B32DCB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BF013-E7DB-4BE8-B755-79BFA5EE0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41E9B-3913-A245-A207-C9C6A792BF28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506C5-138A-48CF-8B29-3C9E6A95D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2B49-723B-4E61-8E7D-A6DE1E90B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6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</p:sldLayoutIdLst>
  <p:hf hdr="0" ft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9F84E-75D4-49D8-A542-B4059E22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641" y="456322"/>
            <a:ext cx="13143131" cy="1656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915D4-6294-45B0-94C2-762B32DCB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641" y="2281609"/>
            <a:ext cx="13143131" cy="5438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BF013-E7DB-4BE8-B755-79BFA5EE0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506C5-138A-48CF-8B29-3C9E6A95D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Copyright 2019 ROI Institute Inc. – No part of this document can be reproduced, stored in a retrieval system, or transmitted in any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2B49-723B-4E61-8E7D-A6DE1E90B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9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7" r:id="rId13"/>
    <p:sldLayoutId id="2147483768" r:id="rId14"/>
    <p:sldLayoutId id="2147483769" r:id="rId15"/>
  </p:sldLayoutIdLst>
  <p:hf hdr="0" dt="0"/>
  <p:txStyles>
    <p:titleStyle>
      <a:lvl1pPr algn="l" defTabSz="1142817" rtl="0" eaLnBrk="1" latinLnBrk="0" hangingPunct="1">
        <a:lnSpc>
          <a:spcPct val="90000"/>
        </a:lnSpc>
        <a:spcBef>
          <a:spcPct val="0"/>
        </a:spcBef>
        <a:buNone/>
        <a:defRPr sz="5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04" indent="-285704" algn="l" defTabSz="1142817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499" kern="1200">
          <a:solidFill>
            <a:schemeClr val="tx1"/>
          </a:solidFill>
          <a:latin typeface="+mn-lt"/>
          <a:ea typeface="+mn-ea"/>
          <a:cs typeface="+mn-cs"/>
        </a:defRPr>
      </a:lvl1pPr>
      <a:lvl2pPr marL="85711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521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99930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339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2747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156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5564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6973" indent="-285704" algn="l" defTabSz="1142817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409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7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226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5634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043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8451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0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1268" algn="l" defTabSz="1142817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7">
            <a:alphaModFix/>
          </a:blip>
          <a:stretch>
            <a:fillRect/>
          </a:stretch>
        </a:blipFill>
        <a:effectLst/>
      </p:bgPr>
    </p:bg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62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8" name="Google Shape;568;p62"/>
          <p:cNvSpPr txBox="1">
            <a:spLocks noGrp="1"/>
          </p:cNvSpPr>
          <p:nvPr>
            <p:ph type="body" idx="1"/>
          </p:nvPr>
        </p:nvSpPr>
        <p:spPr>
          <a:xfrm>
            <a:off x="1047641" y="3452757"/>
            <a:ext cx="13143131" cy="434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9" name="Google Shape;569;p62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0" name="Google Shape;570;p62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1" name="Google Shape;571;p62"/>
          <p:cNvSpPr txBox="1">
            <a:spLocks noGrp="1"/>
          </p:cNvSpPr>
          <p:nvPr>
            <p:ph type="sldNum" idx="12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72" name="Google Shape;572;p62"/>
          <p:cNvSpPr/>
          <p:nvPr/>
        </p:nvSpPr>
        <p:spPr>
          <a:xfrm>
            <a:off x="0" y="0"/>
            <a:ext cx="15238413" cy="21285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45752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0"/>
          <p:cNvSpPr txBox="1">
            <a:spLocks noGrp="1"/>
          </p:cNvSpPr>
          <p:nvPr>
            <p:ph type="title"/>
          </p:nvPr>
        </p:nvSpPr>
        <p:spPr>
          <a:xfrm>
            <a:off x="1047641" y="2128574"/>
            <a:ext cx="13143131" cy="109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0"/>
          <p:cNvSpPr txBox="1">
            <a:spLocks noGrp="1"/>
          </p:cNvSpPr>
          <p:nvPr>
            <p:ph type="body" idx="1"/>
          </p:nvPr>
        </p:nvSpPr>
        <p:spPr>
          <a:xfrm>
            <a:off x="1047641" y="3452757"/>
            <a:ext cx="13143131" cy="434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50"/>
          <p:cNvSpPr txBox="1">
            <a:spLocks noGrp="1"/>
          </p:cNvSpPr>
          <p:nvPr>
            <p:ph type="dt" idx="10"/>
          </p:nvPr>
        </p:nvSpPr>
        <p:spPr>
          <a:xfrm>
            <a:off x="1047641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ftr" idx="11"/>
          </p:nvPr>
        </p:nvSpPr>
        <p:spPr>
          <a:xfrm>
            <a:off x="5047725" y="7943967"/>
            <a:ext cx="5142964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50"/>
          <p:cNvSpPr txBox="1">
            <a:spLocks noGrp="1"/>
          </p:cNvSpPr>
          <p:nvPr>
            <p:ph type="sldNum" idx="12"/>
          </p:nvPr>
        </p:nvSpPr>
        <p:spPr>
          <a:xfrm>
            <a:off x="10762129" y="7943967"/>
            <a:ext cx="3428643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Google Shape;26;p50"/>
          <p:cNvSpPr/>
          <p:nvPr/>
        </p:nvSpPr>
        <p:spPr>
          <a:xfrm>
            <a:off x="0" y="0"/>
            <a:ext cx="15238413" cy="21285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2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80095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7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683491" y="1081009"/>
            <a:ext cx="11884262" cy="1118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683491" y="2391141"/>
            <a:ext cx="11884262" cy="4632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»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»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»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●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○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■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●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○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00BEF2"/>
              </a:buClr>
              <a:buSzPts val="2400"/>
              <a:buFont typeface="Source Sans Pro"/>
              <a:buChar char="■"/>
              <a:defRPr sz="2400">
                <a:solidFill>
                  <a:srgbClr val="25516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942693" y="1081009"/>
            <a:ext cx="914405" cy="1118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697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6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image" Target="../media/image21.jp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microsoft.com/office/2007/relationships/hdphoto" Target="../media/hdphoto2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6.xml"/><Relationship Id="rId6" Type="http://schemas.openxmlformats.org/officeDocument/2006/relationships/image" Target="../media/image66.png"/><Relationship Id="rId5" Type="http://schemas.microsoft.com/office/2007/relationships/hdphoto" Target="../media/hdphoto1.wdp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26" Type="http://schemas.openxmlformats.org/officeDocument/2006/relationships/image" Target="../media/image48.jpeg"/><Relationship Id="rId3" Type="http://schemas.openxmlformats.org/officeDocument/2006/relationships/image" Target="../media/image25.jpeg"/><Relationship Id="rId21" Type="http://schemas.openxmlformats.org/officeDocument/2006/relationships/image" Target="../media/image43.jpeg"/><Relationship Id="rId34" Type="http://schemas.openxmlformats.org/officeDocument/2006/relationships/image" Target="../media/image56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5" Type="http://schemas.openxmlformats.org/officeDocument/2006/relationships/image" Target="../media/image47.jpeg"/><Relationship Id="rId33" Type="http://schemas.openxmlformats.org/officeDocument/2006/relationships/image" Target="../media/image55.jpeg"/><Relationship Id="rId2" Type="http://schemas.openxmlformats.org/officeDocument/2006/relationships/image" Target="../media/image24.jpeg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29" Type="http://schemas.openxmlformats.org/officeDocument/2006/relationships/image" Target="../media/image51.jpeg"/><Relationship Id="rId1" Type="http://schemas.openxmlformats.org/officeDocument/2006/relationships/slideLayout" Target="../slideLayouts/slideLayout109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24" Type="http://schemas.openxmlformats.org/officeDocument/2006/relationships/image" Target="../media/image46.jpeg"/><Relationship Id="rId32" Type="http://schemas.openxmlformats.org/officeDocument/2006/relationships/image" Target="../media/image54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23" Type="http://schemas.openxmlformats.org/officeDocument/2006/relationships/image" Target="../media/image45.jpeg"/><Relationship Id="rId28" Type="http://schemas.openxmlformats.org/officeDocument/2006/relationships/image" Target="../media/image50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31" Type="http://schemas.openxmlformats.org/officeDocument/2006/relationships/image" Target="../media/image53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Relationship Id="rId22" Type="http://schemas.openxmlformats.org/officeDocument/2006/relationships/image" Target="../media/image44.jpeg"/><Relationship Id="rId27" Type="http://schemas.openxmlformats.org/officeDocument/2006/relationships/image" Target="../media/image49.jpeg"/><Relationship Id="rId30" Type="http://schemas.openxmlformats.org/officeDocument/2006/relationships/image" Target="../media/image52.jpeg"/><Relationship Id="rId8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7.png"/><Relationship Id="rId5" Type="http://schemas.openxmlformats.org/officeDocument/2006/relationships/hyperlink" Target="https://roiinstitute.net/treasury-executive-institute-with-patti-phillips-2/" TargetMode="Externa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238412" cy="857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28" descr="Smiling work colleagues">
            <a:extLst>
              <a:ext uri="{FF2B5EF4-FFF2-40B4-BE49-F238E27FC236}">
                <a16:creationId xmlns:a16="http://schemas.microsoft.com/office/drawing/2014/main" id="{AC3E505C-539D-C749-AB5E-131CCECAC0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70" r="9092" b="13628"/>
          <a:stretch/>
        </p:blipFill>
        <p:spPr>
          <a:xfrm>
            <a:off x="20" y="10"/>
            <a:ext cx="15238393" cy="8570902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749573" y="-1917932"/>
            <a:ext cx="5739274" cy="15238414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8B03B3-009B-2540-89DB-3A84F9E4D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637" y="3631580"/>
            <a:ext cx="11725459" cy="32165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en-US" sz="6600" i="1" dirty="0">
                <a:solidFill>
                  <a:schemeClr val="tx1"/>
                </a:solidFill>
              </a:rPr>
              <a:t>Show the Value of What You Do: Measuring and Achieving Success in Any Endeavor</a:t>
            </a:r>
            <a:endParaRPr lang="en-US" sz="6600" dirty="0">
              <a:solidFill>
                <a:schemeClr val="tx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967508"/>
            <a:ext cx="12231097" cy="857091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5E2D722-D4CE-3C44-8438-63239A6A0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821" y="7029879"/>
            <a:ext cx="11999276" cy="741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ts val="1000"/>
              </a:spcBef>
            </a:pPr>
            <a:r>
              <a:rPr lang="en-US" sz="4000" spc="0" dirty="0">
                <a:solidFill>
                  <a:schemeClr val="tx1"/>
                </a:solidFill>
                <a:cs typeface="+mn-cs"/>
              </a:rPr>
              <a:t>Patti P. Phillips, Ph.D., CEO, ROI Institute, Inc.</a:t>
            </a:r>
          </a:p>
        </p:txBody>
      </p:sp>
      <p:pic>
        <p:nvPicPr>
          <p:cNvPr id="10" name="Picture 2" descr="INSTITI ">
            <a:extLst>
              <a:ext uri="{FF2B5EF4-FFF2-40B4-BE49-F238E27FC236}">
                <a16:creationId xmlns:a16="http://schemas.microsoft.com/office/drawing/2014/main" id="{4B9C5141-793D-4E45-A6F0-12E83CB8B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638" y="274234"/>
            <a:ext cx="3670473" cy="52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758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238412" cy="8570912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5238410" cy="1969578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160011" cy="19689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5238414" cy="1967524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C25AE3-6C91-4795-A0A0-90773733C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157" y="309990"/>
            <a:ext cx="14205857" cy="1448731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Show the Value Process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86104BAA-E3F3-784F-B52E-7E4740DD0005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 algn="r" defTabSz="1142817">
                <a:spcAft>
                  <a:spcPts val="750"/>
                </a:spcAft>
                <a:defRPr/>
              </a:pPr>
              <a:t>10</a:t>
            </a:fld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004EB413-FBE7-CD45-B2E8-FDAC399F80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2217241"/>
              </p:ext>
            </p:extLst>
          </p:nvPr>
        </p:nvGraphicFramePr>
        <p:xfrm>
          <a:off x="425760" y="2787949"/>
          <a:ext cx="14386891" cy="3366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62471186-28CB-634A-84C1-2F3BD399B166}"/>
              </a:ext>
            </a:extLst>
          </p:cNvPr>
          <p:cNvGrpSpPr/>
          <p:nvPr/>
        </p:nvGrpSpPr>
        <p:grpSpPr>
          <a:xfrm>
            <a:off x="212126" y="7875570"/>
            <a:ext cx="14584727" cy="451332"/>
            <a:chOff x="212126" y="7875570"/>
            <a:chExt cx="14584727" cy="451332"/>
          </a:xfrm>
        </p:grpSpPr>
        <p:sp>
          <p:nvSpPr>
            <p:cNvPr id="22" name="Google Shape;1574;p25">
              <a:extLst>
                <a:ext uri="{FF2B5EF4-FFF2-40B4-BE49-F238E27FC236}">
                  <a16:creationId xmlns:a16="http://schemas.microsoft.com/office/drawing/2014/main" id="{CC9DFBE0-C183-A140-B31A-CE497975D826}"/>
                </a:ext>
              </a:extLst>
            </p:cNvPr>
            <p:cNvSpPr txBox="1"/>
            <p:nvPr/>
          </p:nvSpPr>
          <p:spPr>
            <a:xfrm>
              <a:off x="212126" y="8019198"/>
              <a:ext cx="11774510" cy="3077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60" tIns="57114" rIns="114260" bIns="57114" anchor="t" anchorCtr="0">
              <a:spAutoFit/>
            </a:bodyPr>
            <a:lstStyle/>
            <a:p>
              <a:pPr defTabSz="1142817">
                <a:buClr>
                  <a:srgbClr val="000000"/>
                </a:buClr>
                <a:buSzPts val="1000"/>
              </a:pPr>
              <a:r>
                <a:rPr lang="en-US" sz="125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©2022 ROI Institute Inc. All Rights Reserved.</a:t>
              </a:r>
              <a:endParaRPr sz="175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" name="Google Shape;1575;p25" descr="INSTITI ">
              <a:extLst>
                <a:ext uri="{FF2B5EF4-FFF2-40B4-BE49-F238E27FC236}">
                  <a16:creationId xmlns:a16="http://schemas.microsoft.com/office/drawing/2014/main" id="{DDA315B0-0E43-8D4E-89FE-441E66FF6FA5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2087226" y="7875570"/>
              <a:ext cx="2709627" cy="3880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78343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" y="-1"/>
            <a:ext cx="15237178" cy="8570913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" y="6585384"/>
            <a:ext cx="15237175" cy="1988059"/>
          </a:xfrm>
          <a:prstGeom prst="rect">
            <a:avLst/>
          </a:prstGeom>
          <a:gradFill>
            <a:gsLst>
              <a:gs pos="0">
                <a:srgbClr val="000000"/>
              </a:gs>
              <a:gs pos="54000">
                <a:schemeClr val="accent1">
                  <a:lumMod val="50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0141" y="6585384"/>
            <a:ext cx="15257936" cy="1988059"/>
          </a:xfrm>
          <a:prstGeom prst="rect">
            <a:avLst/>
          </a:prstGeom>
          <a:gradFill>
            <a:gsLst>
              <a:gs pos="18000">
                <a:schemeClr val="accent1">
                  <a:lumMod val="75000"/>
                  <a:alpha val="0"/>
                </a:schemeClr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22110" y="6582853"/>
            <a:ext cx="5115685" cy="1988059"/>
          </a:xfrm>
          <a:prstGeom prst="rect">
            <a:avLst/>
          </a:prstGeom>
          <a:gradFill>
            <a:gsLst>
              <a:gs pos="23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717" y="6582854"/>
            <a:ext cx="15245512" cy="1414132"/>
          </a:xfrm>
          <a:prstGeom prst="rect">
            <a:avLst/>
          </a:prstGeom>
          <a:gradFill>
            <a:gsLst>
              <a:gs pos="18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5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3FA1AAC-C1ED-4F77-BFA4-BE80FC0AC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72" y="6596779"/>
            <a:ext cx="9669367" cy="1988058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41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BD1524B0-C530-5547-9397-0A9A825D27D1}"/>
              </a:ext>
            </a:extLst>
          </p:cNvPr>
          <p:cNvSpPr txBox="1">
            <a:spLocks noChangeArrowheads="1"/>
          </p:cNvSpPr>
          <p:nvPr/>
        </p:nvSpPr>
        <p:spPr>
          <a:xfrm>
            <a:off x="723900" y="6886727"/>
            <a:ext cx="14493140" cy="1227864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14281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Rules of the Road</a:t>
            </a:r>
            <a:endParaRPr kumimoji="0" lang="en-US" sz="5499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04DC7350-DBBB-E54D-B1AD-8E7375369DD5}"/>
              </a:ext>
            </a:extLst>
          </p:cNvPr>
          <p:cNvSpPr txBox="1">
            <a:spLocks/>
          </p:cNvSpPr>
          <p:nvPr/>
        </p:nvSpPr>
        <p:spPr>
          <a:xfrm>
            <a:off x="13753757" y="8114591"/>
            <a:ext cx="1484038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r" defTabSz="11428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fld id="{6C87D5E4-4A75-4C06-B0FE-F348C1B1AF83}" type="slidenum"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11428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0661D8BE-6289-C244-A19A-21213E232B41}"/>
              </a:ext>
            </a:extLst>
          </p:cNvPr>
          <p:cNvGraphicFramePr>
            <a:graphicFrameLocks noGrp="1"/>
          </p:cNvGraphicFramePr>
          <p:nvPr/>
        </p:nvGraphicFramePr>
        <p:xfrm>
          <a:off x="723900" y="246921"/>
          <a:ext cx="14020800" cy="6089010"/>
        </p:xfrm>
        <a:graphic>
          <a:graphicData uri="http://schemas.openxmlformats.org/drawingml/2006/table">
            <a:tbl>
              <a:tblPr bandRow="1">
                <a:tableStyleId>{C083E6E3-FA7D-4D7B-A595-EF9225AFEA82}</a:tableStyleId>
              </a:tblPr>
              <a:tblGrid>
                <a:gridCol w="5361715">
                  <a:extLst>
                    <a:ext uri="{9D8B030D-6E8A-4147-A177-3AD203B41FA5}">
                      <a16:colId xmlns:a16="http://schemas.microsoft.com/office/drawing/2014/main" val="3867191859"/>
                    </a:ext>
                  </a:extLst>
                </a:gridCol>
                <a:gridCol w="8659085">
                  <a:extLst>
                    <a:ext uri="{9D8B030D-6E8A-4147-A177-3AD203B41FA5}">
                      <a16:colId xmlns:a16="http://schemas.microsoft.com/office/drawing/2014/main" val="3499966672"/>
                    </a:ext>
                  </a:extLst>
                </a:gridCol>
              </a:tblGrid>
              <a:tr h="6338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effectLst/>
                        </a:rPr>
                        <a:t>Rule</a:t>
                      </a:r>
                      <a:endParaRPr lang="en-US" sz="2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chemeClr val="tx1"/>
                          </a:solidFill>
                          <a:effectLst/>
                        </a:rPr>
                        <a:t>Its Meaning</a:t>
                      </a:r>
                      <a:endParaRPr lang="en-US" sz="2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695171"/>
                  </a:ext>
                </a:extLst>
              </a:tr>
              <a:tr h="63383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 dirty="0">
                          <a:effectLst/>
                        </a:rPr>
                        <a:t>Tell the complete story of success.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When conducting a higher level of evaluation, collect data at lower levels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4148648"/>
                  </a:ext>
                </a:extLst>
              </a:tr>
              <a:tr h="63383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>
                          <a:effectLst/>
                        </a:rPr>
                        <a:t>Use the most credible sources.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When collecting and analyzing data, use only the most credible sources.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948590"/>
                  </a:ext>
                </a:extLst>
              </a:tr>
              <a:tr h="63383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 dirty="0">
                          <a:effectLst/>
                        </a:rPr>
                        <a:t>Choose the most conservative alternative.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When analyzing data, select the most conservative alternative for calculations.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4347196"/>
                  </a:ext>
                </a:extLst>
              </a:tr>
              <a:tr h="63383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 dirty="0">
                          <a:effectLst/>
                        </a:rPr>
                        <a:t>Give credit where credit is due.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Use at least one method to isolate the effects of the solution.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6585925"/>
                  </a:ext>
                </a:extLst>
              </a:tr>
              <a:tr h="63383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 dirty="0">
                          <a:effectLst/>
                        </a:rPr>
                        <a:t>Make no assumptions for nonrespondents.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If no improvement data are available for a population or from a specific source, assume that no improvement has occurred.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7380824"/>
                  </a:ext>
                </a:extLst>
              </a:tr>
              <a:tr h="63383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 dirty="0">
                          <a:effectLst/>
                        </a:rPr>
                        <a:t>Adjust estimates for error.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Adjust estimates of improvement for the potential error in the estimates.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5094989"/>
                  </a:ext>
                </a:extLst>
              </a:tr>
              <a:tr h="63383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 dirty="0">
                          <a:effectLst/>
                        </a:rPr>
                        <a:t>Omit the extremes.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Extreme data items and unsupported claims should not be used in ROI calculations.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0002786"/>
                  </a:ext>
                </a:extLst>
              </a:tr>
              <a:tr h="633835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 dirty="0">
                          <a:effectLst/>
                        </a:rPr>
                        <a:t>Account for all project costs.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Fully load costs of the solution when analyzing ROI.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92813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33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C52EF17-FDD5-D527-D229-C207CCBB8CD2}"/>
              </a:ext>
            </a:extLst>
          </p:cNvPr>
          <p:cNvSpPr/>
          <p:nvPr/>
        </p:nvSpPr>
        <p:spPr>
          <a:xfrm>
            <a:off x="0" y="-1"/>
            <a:ext cx="15228794" cy="8570913"/>
          </a:xfrm>
          <a:prstGeom prst="rect">
            <a:avLst/>
          </a:prstGeom>
          <a:solidFill>
            <a:srgbClr val="4B525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0E5D48-87CF-E085-A0A1-D6DFBD6C1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The book includes stories about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19DEFB-2DC8-3A12-4300-1E60A148D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4353" y="2281609"/>
            <a:ext cx="7676419" cy="5438166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bg1"/>
                </a:solidFill>
              </a:rPr>
              <a:t>Chaplaincy </a:t>
            </a:r>
          </a:p>
          <a:p>
            <a:r>
              <a:rPr lang="en-US" sz="3300" dirty="0">
                <a:solidFill>
                  <a:schemeClr val="bg1"/>
                </a:solidFill>
              </a:rPr>
              <a:t>Arbinger Outward Mindset</a:t>
            </a:r>
          </a:p>
          <a:p>
            <a:r>
              <a:rPr lang="en-US" sz="3300" dirty="0">
                <a:solidFill>
                  <a:schemeClr val="bg1"/>
                </a:solidFill>
              </a:rPr>
              <a:t>Master’s degree program  </a:t>
            </a:r>
          </a:p>
          <a:p>
            <a:r>
              <a:rPr lang="en-US" sz="3300" dirty="0">
                <a:solidFill>
                  <a:schemeClr val="bg1"/>
                </a:solidFill>
              </a:rPr>
              <a:t>Work-at-home solution  </a:t>
            </a:r>
          </a:p>
          <a:p>
            <a:r>
              <a:rPr lang="en-US" sz="3300" dirty="0">
                <a:solidFill>
                  <a:schemeClr val="bg1"/>
                </a:solidFill>
              </a:rPr>
              <a:t>Drug court</a:t>
            </a:r>
          </a:p>
          <a:p>
            <a:r>
              <a:rPr lang="en-US" sz="3300" dirty="0">
                <a:solidFill>
                  <a:schemeClr val="bg1"/>
                </a:solidFill>
              </a:rPr>
              <a:t>Poverty Stoplight</a:t>
            </a:r>
          </a:p>
          <a:p>
            <a:r>
              <a:rPr lang="en-US" sz="3300" dirty="0">
                <a:solidFill>
                  <a:schemeClr val="bg1"/>
                </a:solidFill>
              </a:rPr>
              <a:t>Diversity, equity, and inclusion strategy</a:t>
            </a:r>
          </a:p>
          <a:p>
            <a:r>
              <a:rPr lang="en-US" sz="3300" dirty="0">
                <a:solidFill>
                  <a:schemeClr val="bg1"/>
                </a:solidFill>
              </a:rPr>
              <a:t>Renew America Together: Civility Leadership Institute</a:t>
            </a:r>
          </a:p>
          <a:p>
            <a:endParaRPr lang="en-US" sz="3300" dirty="0">
              <a:solidFill>
                <a:schemeClr val="bg1"/>
              </a:solidFill>
            </a:endParaRPr>
          </a:p>
          <a:p>
            <a:endParaRPr lang="en-US" sz="33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AE2A4-B058-CFBE-0D3F-958772BF6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12</a:t>
            </a:fld>
            <a:endParaRPr lang="en-US"/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3093A7-5A0D-81C0-35E9-DB17FFF0A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802" y="2437809"/>
            <a:ext cx="2905056" cy="463239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4072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1955" y="0"/>
            <a:ext cx="10354501" cy="8570912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47674" y="0"/>
            <a:ext cx="9943064" cy="8570912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912864-48D3-1FC6-3A47-0F60F73DE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4205" y="1802088"/>
            <a:ext cx="8850001" cy="49667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67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548582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525D6ACD-7502-884E-BCCA-5C835FEC444E}"/>
              </a:ext>
            </a:extLst>
          </p:cNvPr>
          <p:cNvSpPr/>
          <p:nvPr/>
        </p:nvSpPr>
        <p:spPr>
          <a:xfrm>
            <a:off x="0" y="0"/>
            <a:ext cx="15228794" cy="8570913"/>
          </a:xfrm>
          <a:prstGeom prst="rect">
            <a:avLst/>
          </a:prstGeom>
          <a:solidFill>
            <a:srgbClr val="4B52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1055">
            <a:extLst>
              <a:ext uri="{FF2B5EF4-FFF2-40B4-BE49-F238E27FC236}">
                <a16:creationId xmlns:a16="http://schemas.microsoft.com/office/drawing/2014/main" id="{28F3A12D-03FF-48B5-82C8-FB5AB6E7A156}"/>
              </a:ext>
            </a:extLst>
          </p:cNvPr>
          <p:cNvSpPr/>
          <p:nvPr/>
        </p:nvSpPr>
        <p:spPr>
          <a:xfrm rot="10800000" flipH="1">
            <a:off x="4592236" y="309237"/>
            <a:ext cx="2307042" cy="7832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0" h="21600" extrusionOk="0">
                <a:moveTo>
                  <a:pt x="125" y="21600"/>
                </a:moveTo>
                <a:cubicBezTo>
                  <a:pt x="21600" y="14478"/>
                  <a:pt x="21558" y="7278"/>
                  <a:pt x="0" y="0"/>
                </a:cubicBezTo>
              </a:path>
            </a:pathLst>
          </a:custGeom>
          <a:noFill/>
          <a:ln w="63500" cap="flat">
            <a:solidFill>
              <a:schemeClr val="bg1">
                <a:lumMod val="75000"/>
                <a:alpha val="50000"/>
              </a:schemeClr>
            </a:solidFill>
            <a:prstDash val="solid"/>
            <a:miter lim="400000"/>
          </a:ln>
          <a:effectLst/>
        </p:spPr>
        <p:txBody>
          <a:bodyPr/>
          <a:lstStyle/>
          <a:p>
            <a:pPr marL="0" marR="0" lvl="0" indent="0" algn="ctr" defTabSz="1142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Lato Light"/>
            </a:endParaRPr>
          </a:p>
        </p:txBody>
      </p:sp>
      <p:sp>
        <p:nvSpPr>
          <p:cNvPr id="7" name="Shape 1034">
            <a:extLst>
              <a:ext uri="{FF2B5EF4-FFF2-40B4-BE49-F238E27FC236}">
                <a16:creationId xmlns:a16="http://schemas.microsoft.com/office/drawing/2014/main" id="{BF2755BB-4F27-4C21-A523-05BCCCD93C48}"/>
              </a:ext>
            </a:extLst>
          </p:cNvPr>
          <p:cNvSpPr/>
          <p:nvPr/>
        </p:nvSpPr>
        <p:spPr>
          <a:xfrm rot="10800000">
            <a:off x="3318593" y="4132254"/>
            <a:ext cx="2700785" cy="2794956"/>
          </a:xfrm>
          <a:prstGeom prst="line">
            <a:avLst/>
          </a:prstGeom>
          <a:noFill/>
          <a:ln w="63500" cap="flat">
            <a:solidFill>
              <a:schemeClr val="bg1">
                <a:lumMod val="75000"/>
                <a:alpha val="50000"/>
              </a:scheme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1142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Lato Light"/>
            </a:endParaRPr>
          </a:p>
        </p:txBody>
      </p:sp>
      <p:sp>
        <p:nvSpPr>
          <p:cNvPr id="8" name="Shape 1035">
            <a:extLst>
              <a:ext uri="{FF2B5EF4-FFF2-40B4-BE49-F238E27FC236}">
                <a16:creationId xmlns:a16="http://schemas.microsoft.com/office/drawing/2014/main" id="{B2461814-7A94-4272-9B42-7D4F1A78E836}"/>
              </a:ext>
            </a:extLst>
          </p:cNvPr>
          <p:cNvSpPr/>
          <p:nvPr/>
        </p:nvSpPr>
        <p:spPr>
          <a:xfrm rot="10800000" flipH="1">
            <a:off x="3316587" y="1867437"/>
            <a:ext cx="2685073" cy="2202911"/>
          </a:xfrm>
          <a:prstGeom prst="line">
            <a:avLst/>
          </a:prstGeom>
          <a:noFill/>
          <a:ln w="63500" cap="flat">
            <a:solidFill>
              <a:schemeClr val="bg1">
                <a:lumMod val="75000"/>
                <a:alpha val="50000"/>
              </a:scheme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ctr" defTabSz="1142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Lato Ligh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FEBA1D-4DE2-8C43-A28E-9A0B4EDB4271}"/>
              </a:ext>
            </a:extLst>
          </p:cNvPr>
          <p:cNvGrpSpPr/>
          <p:nvPr/>
        </p:nvGrpSpPr>
        <p:grpSpPr>
          <a:xfrm>
            <a:off x="6319392" y="2938577"/>
            <a:ext cx="7737532" cy="958255"/>
            <a:chOff x="6888637" y="3000937"/>
            <a:chExt cx="7296283" cy="958255"/>
          </a:xfrm>
        </p:grpSpPr>
        <p:sp>
          <p:nvSpPr>
            <p:cNvPr id="17" name="Shape 1049">
              <a:extLst>
                <a:ext uri="{FF2B5EF4-FFF2-40B4-BE49-F238E27FC236}">
                  <a16:creationId xmlns:a16="http://schemas.microsoft.com/office/drawing/2014/main" id="{7C1B2A9D-2281-4D32-9EE2-16BCA465B51E}"/>
                </a:ext>
              </a:extLst>
            </p:cNvPr>
            <p:cNvSpPr/>
            <p:nvPr/>
          </p:nvSpPr>
          <p:spPr>
            <a:xfrm rot="16200000" flipH="1">
              <a:off x="6858318" y="3031256"/>
              <a:ext cx="958255" cy="897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40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1142588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58C81A8-1396-43A5-A33D-432DF3E80FD7}"/>
                </a:ext>
              </a:extLst>
            </p:cNvPr>
            <p:cNvSpPr txBox="1"/>
            <p:nvPr/>
          </p:nvSpPr>
          <p:spPr>
            <a:xfrm>
              <a:off x="7909603" y="3280009"/>
              <a:ext cx="62753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Attend a one-day workshop.</a:t>
              </a:r>
            </a:p>
          </p:txBody>
        </p:sp>
        <p:pic>
          <p:nvPicPr>
            <p:cNvPr id="12" name="Graphic 11" descr="Business Growth">
              <a:extLst>
                <a:ext uri="{FF2B5EF4-FFF2-40B4-BE49-F238E27FC236}">
                  <a16:creationId xmlns:a16="http://schemas.microsoft.com/office/drawing/2014/main" id="{276CDE55-179C-4787-AC73-8F3D7A116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05059" y="3219214"/>
              <a:ext cx="532478" cy="56845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DF9775E-656B-F648-817B-F87ADC4DB63B}"/>
              </a:ext>
            </a:extLst>
          </p:cNvPr>
          <p:cNvGrpSpPr/>
          <p:nvPr/>
        </p:nvGrpSpPr>
        <p:grpSpPr>
          <a:xfrm>
            <a:off x="6319392" y="4660832"/>
            <a:ext cx="8484407" cy="997482"/>
            <a:chOff x="6096609" y="6296877"/>
            <a:chExt cx="8484407" cy="997482"/>
          </a:xfrm>
        </p:grpSpPr>
        <p:sp>
          <p:nvSpPr>
            <p:cNvPr id="16" name="Shape 1049">
              <a:extLst>
                <a:ext uri="{FF2B5EF4-FFF2-40B4-BE49-F238E27FC236}">
                  <a16:creationId xmlns:a16="http://schemas.microsoft.com/office/drawing/2014/main" id="{35403CF1-FBFE-4D82-A741-98374C2E0895}"/>
                </a:ext>
              </a:extLst>
            </p:cNvPr>
            <p:cNvSpPr/>
            <p:nvPr/>
          </p:nvSpPr>
          <p:spPr>
            <a:xfrm rot="16200000" flipH="1">
              <a:off x="6066290" y="6366423"/>
              <a:ext cx="958255" cy="897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40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1142588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CE99F5A-15D5-AC4A-8DFA-9184BE558FA9}"/>
                </a:ext>
              </a:extLst>
            </p:cNvPr>
            <p:cNvGrpSpPr/>
            <p:nvPr/>
          </p:nvGrpSpPr>
          <p:grpSpPr>
            <a:xfrm>
              <a:off x="6272393" y="6296877"/>
              <a:ext cx="8308623" cy="954107"/>
              <a:chOff x="6780551" y="5102394"/>
              <a:chExt cx="8308623" cy="954107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4155D3B-FF91-41E1-B3B5-BC1075DBB54B}"/>
                  </a:ext>
                </a:extLst>
              </p:cNvPr>
              <p:cNvSpPr txBox="1"/>
              <p:nvPr/>
            </p:nvSpPr>
            <p:spPr>
              <a:xfrm>
                <a:off x="7580866" y="5102394"/>
                <a:ext cx="750830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rPr>
                  <a:t>Participate in ROI Certification: Comprehensive learning program, coaching, and application.</a:t>
                </a:r>
              </a:p>
            </p:txBody>
          </p:sp>
          <p:pic>
            <p:nvPicPr>
              <p:cNvPr id="14" name="Graphic 13" descr="Target Audience">
                <a:extLst>
                  <a:ext uri="{FF2B5EF4-FFF2-40B4-BE49-F238E27FC236}">
                    <a16:creationId xmlns:a16="http://schemas.microsoft.com/office/drawing/2014/main" id="{AC2ECC74-B6A1-4164-9E0C-C55AEB66E1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780551" y="5336524"/>
                <a:ext cx="532478" cy="568450"/>
              </a:xfrm>
              <a:prstGeom prst="rect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504EB29-5EB4-B14C-B2B1-37F9C78D9776}"/>
              </a:ext>
            </a:extLst>
          </p:cNvPr>
          <p:cNvGrpSpPr/>
          <p:nvPr/>
        </p:nvGrpSpPr>
        <p:grpSpPr>
          <a:xfrm>
            <a:off x="5633030" y="1216322"/>
            <a:ext cx="8440837" cy="958255"/>
            <a:chOff x="5791721" y="685448"/>
            <a:chExt cx="8440837" cy="958255"/>
          </a:xfrm>
        </p:grpSpPr>
        <p:sp>
          <p:nvSpPr>
            <p:cNvPr id="18" name="Shape 1049">
              <a:extLst>
                <a:ext uri="{FF2B5EF4-FFF2-40B4-BE49-F238E27FC236}">
                  <a16:creationId xmlns:a16="http://schemas.microsoft.com/office/drawing/2014/main" id="{DD2ED07C-ADE9-43AE-AFBC-45D44B9A941A}"/>
                </a:ext>
              </a:extLst>
            </p:cNvPr>
            <p:cNvSpPr/>
            <p:nvPr/>
          </p:nvSpPr>
          <p:spPr>
            <a:xfrm rot="16200000" flipH="1">
              <a:off x="5761402" y="715767"/>
              <a:ext cx="958255" cy="897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40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1142588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9" name="Graphic 8" descr="Network">
              <a:extLst>
                <a:ext uri="{FF2B5EF4-FFF2-40B4-BE49-F238E27FC236}">
                  <a16:creationId xmlns:a16="http://schemas.microsoft.com/office/drawing/2014/main" id="{BC435D5D-470C-4E04-8021-304E00BA4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93297" y="876836"/>
              <a:ext cx="532478" cy="568450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D504D78-2208-9444-8C48-C9BEB1A75016}"/>
                </a:ext>
              </a:extLst>
            </p:cNvPr>
            <p:cNvSpPr txBox="1"/>
            <p:nvPr/>
          </p:nvSpPr>
          <p:spPr>
            <a:xfrm>
              <a:off x="6819166" y="917109"/>
              <a:ext cx="74133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Order the book.</a:t>
              </a:r>
            </a:p>
          </p:txBody>
        </p:sp>
      </p:grpSp>
      <p:sp>
        <p:nvSpPr>
          <p:cNvPr id="34" name="Slide Number Placeholder 1">
            <a:extLst>
              <a:ext uri="{FF2B5EF4-FFF2-40B4-BE49-F238E27FC236}">
                <a16:creationId xmlns:a16="http://schemas.microsoft.com/office/drawing/2014/main" id="{1C91007D-5FFD-9C4E-AB53-40BE57EDBC28}"/>
              </a:ext>
            </a:extLst>
          </p:cNvPr>
          <p:cNvSpPr txBox="1">
            <a:spLocks/>
          </p:cNvSpPr>
          <p:nvPr/>
        </p:nvSpPr>
        <p:spPr>
          <a:xfrm>
            <a:off x="11800429" y="8111985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42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75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994905-1077-1E47-8085-EA4A72BF384E}"/>
              </a:ext>
            </a:extLst>
          </p:cNvPr>
          <p:cNvGrpSpPr/>
          <p:nvPr/>
        </p:nvGrpSpPr>
        <p:grpSpPr>
          <a:xfrm>
            <a:off x="5548896" y="6422314"/>
            <a:ext cx="7928142" cy="958255"/>
            <a:chOff x="6096609" y="6336104"/>
            <a:chExt cx="7928142" cy="958255"/>
          </a:xfrm>
        </p:grpSpPr>
        <p:sp>
          <p:nvSpPr>
            <p:cNvPr id="28" name="Shape 1049">
              <a:extLst>
                <a:ext uri="{FF2B5EF4-FFF2-40B4-BE49-F238E27FC236}">
                  <a16:creationId xmlns:a16="http://schemas.microsoft.com/office/drawing/2014/main" id="{62C7FD67-4395-C245-B31A-A93400CC7472}"/>
                </a:ext>
              </a:extLst>
            </p:cNvPr>
            <p:cNvSpPr/>
            <p:nvPr/>
          </p:nvSpPr>
          <p:spPr>
            <a:xfrm rot="16200000" flipH="1">
              <a:off x="6066290" y="6366423"/>
              <a:ext cx="958255" cy="897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4000">
                  <a:solidFill>
                    <a:srgbClr val="FFFFFF"/>
                  </a:solidFill>
                </a:defRPr>
              </a:lvl1pPr>
            </a:lstStyle>
            <a:p>
              <a:pPr marL="0" marR="0" lvl="0" indent="0" algn="ctr" defTabSz="1142588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EBD52A8-222B-2F4D-88D5-70A01CD1670B}"/>
                </a:ext>
              </a:extLst>
            </p:cNvPr>
            <p:cNvGrpSpPr/>
            <p:nvPr/>
          </p:nvGrpSpPr>
          <p:grpSpPr>
            <a:xfrm>
              <a:off x="6272393" y="6531007"/>
              <a:ext cx="7752358" cy="607389"/>
              <a:chOff x="6780551" y="5336524"/>
              <a:chExt cx="7752358" cy="60738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38BBBB4-399A-2342-9FCA-5C4F976B6EFF}"/>
                  </a:ext>
                </a:extLst>
              </p:cNvPr>
              <p:cNvSpPr txBox="1"/>
              <p:nvPr/>
            </p:nvSpPr>
            <p:spPr>
              <a:xfrm>
                <a:off x="7737876" y="5420693"/>
                <a:ext cx="679503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Pursue a consulting engagement.</a:t>
                </a:r>
              </a:p>
            </p:txBody>
          </p:sp>
          <p:pic>
            <p:nvPicPr>
              <p:cNvPr id="32" name="Graphic 31" descr="Target Audience">
                <a:extLst>
                  <a:ext uri="{FF2B5EF4-FFF2-40B4-BE49-F238E27FC236}">
                    <a16:creationId xmlns:a16="http://schemas.microsoft.com/office/drawing/2014/main" id="{67F7C800-B5D8-3943-BF83-5EA00DC737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780551" y="5336524"/>
                <a:ext cx="532478" cy="568450"/>
              </a:xfrm>
              <a:prstGeom prst="rect">
                <a:avLst/>
              </a:prstGeom>
            </p:spPr>
          </p:pic>
        </p:grp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811110F5-A6DA-CD4C-8CAF-1F5EF1A71C8D}"/>
              </a:ext>
            </a:extLst>
          </p:cNvPr>
          <p:cNvSpPr/>
          <p:nvPr/>
        </p:nvSpPr>
        <p:spPr>
          <a:xfrm>
            <a:off x="703393" y="2661576"/>
            <a:ext cx="3528811" cy="3259564"/>
          </a:xfrm>
          <a:prstGeom prst="ellipse">
            <a:avLst/>
          </a:prstGeom>
          <a:solidFill>
            <a:srgbClr val="820E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741278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238412" cy="857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28" descr="Smiling work colleagues">
            <a:extLst>
              <a:ext uri="{FF2B5EF4-FFF2-40B4-BE49-F238E27FC236}">
                <a16:creationId xmlns:a16="http://schemas.microsoft.com/office/drawing/2014/main" id="{AC3E505C-539D-C749-AB5E-131CCECAC0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70" r="9092" b="13628"/>
          <a:stretch/>
        </p:blipFill>
        <p:spPr>
          <a:xfrm>
            <a:off x="20" y="10"/>
            <a:ext cx="15238393" cy="8570902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749573" y="-1917932"/>
            <a:ext cx="5739274" cy="15238414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8B03B3-009B-2540-89DB-3A84F9E4D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637" y="3631580"/>
            <a:ext cx="11725459" cy="32165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en-US" sz="6600" i="1" dirty="0">
                <a:solidFill>
                  <a:schemeClr val="tx1"/>
                </a:solidFill>
              </a:rPr>
              <a:t>Show the Value of What You Do: Measuring and Achieving Success in Any Endeavor</a:t>
            </a:r>
            <a:endParaRPr lang="en-US" sz="6600" dirty="0">
              <a:solidFill>
                <a:schemeClr val="tx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967508"/>
            <a:ext cx="12231097" cy="857091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5E2D722-D4CE-3C44-8438-63239A6A0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821" y="7029879"/>
            <a:ext cx="11999276" cy="741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ts val="1000"/>
              </a:spcBef>
            </a:pPr>
            <a:r>
              <a:rPr lang="en-US" sz="4000" spc="0" dirty="0">
                <a:solidFill>
                  <a:schemeClr val="tx1"/>
                </a:solidFill>
                <a:cs typeface="+mn-cs"/>
              </a:rPr>
              <a:t>Patti P. Phillips, Ph.D., CEO, ROI Institute, Inc.</a:t>
            </a:r>
          </a:p>
        </p:txBody>
      </p:sp>
      <p:pic>
        <p:nvPicPr>
          <p:cNvPr id="10" name="Picture 2" descr="INSTITI ">
            <a:extLst>
              <a:ext uri="{FF2B5EF4-FFF2-40B4-BE49-F238E27FC236}">
                <a16:creationId xmlns:a16="http://schemas.microsoft.com/office/drawing/2014/main" id="{4B9C5141-793D-4E45-A6F0-12E83CB8B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638" y="274234"/>
            <a:ext cx="3670473" cy="52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150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B946D7-1CA4-446E-8795-007CACFDE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154"/>
            <a:ext cx="15238412" cy="85750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416F2-BC84-4D7C-80C6-6296C10C3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994068" y="1226116"/>
            <a:ext cx="13250276" cy="5690132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9399FE-7C3C-3EC3-A337-2D20BDB5A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1171" y="1785606"/>
            <a:ext cx="11396071" cy="2630795"/>
          </a:xfrm>
        </p:spPr>
        <p:txBody>
          <a:bodyPr>
            <a:normAutofit/>
          </a:bodyPr>
          <a:lstStyle/>
          <a:p>
            <a:r>
              <a:rPr lang="en-US" dirty="0"/>
              <a:t>Appendix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30623A-AB89-4E04-AC9A-2BAFBF85A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90563" y="4713334"/>
            <a:ext cx="6857286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235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864;p37">
            <a:extLst>
              <a:ext uri="{FF2B5EF4-FFF2-40B4-BE49-F238E27FC236}">
                <a16:creationId xmlns:a16="http://schemas.microsoft.com/office/drawing/2014/main" id="{1D08158E-3CD9-F847-9C62-C9E375E87E44}"/>
              </a:ext>
            </a:extLst>
          </p:cNvPr>
          <p:cNvSpPr/>
          <p:nvPr/>
        </p:nvSpPr>
        <p:spPr>
          <a:xfrm rot="10800000">
            <a:off x="11694804" y="2976979"/>
            <a:ext cx="3352754" cy="4094992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25"/>
          <p:cNvSpPr/>
          <p:nvPr/>
        </p:nvSpPr>
        <p:spPr>
          <a:xfrm rot="10800000">
            <a:off x="3649806" y="2969658"/>
            <a:ext cx="3307620" cy="4094992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30" name="Google Shape;1530;p25"/>
          <p:cNvCxnSpPr/>
          <p:nvPr/>
        </p:nvCxnSpPr>
        <p:spPr>
          <a:xfrm>
            <a:off x="4019318" y="5073626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31" name="Google Shape;1531;p25"/>
          <p:cNvSpPr/>
          <p:nvPr/>
        </p:nvSpPr>
        <p:spPr>
          <a:xfrm flipH="1">
            <a:off x="207804" y="1474737"/>
            <a:ext cx="6378550" cy="570754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25"/>
          <p:cNvSpPr/>
          <p:nvPr/>
        </p:nvSpPr>
        <p:spPr>
          <a:xfrm>
            <a:off x="142576" y="352866"/>
            <a:ext cx="12822178" cy="96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  <a:buSzPts val="4400"/>
            </a:pPr>
            <a:r>
              <a:rPr lang="en-US" sz="5499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sz="5499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25"/>
          <p:cNvSpPr/>
          <p:nvPr/>
        </p:nvSpPr>
        <p:spPr>
          <a:xfrm>
            <a:off x="210743" y="1479286"/>
            <a:ext cx="14159551" cy="50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 rtl="1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sz="22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25"/>
          <p:cNvSpPr/>
          <p:nvPr/>
        </p:nvSpPr>
        <p:spPr>
          <a:xfrm rot="10800000">
            <a:off x="92133" y="2969658"/>
            <a:ext cx="3432494" cy="4094992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25"/>
          <p:cNvSpPr/>
          <p:nvPr/>
        </p:nvSpPr>
        <p:spPr>
          <a:xfrm rot="10800000">
            <a:off x="108593" y="3017941"/>
            <a:ext cx="3432494" cy="4094992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76200" cap="flat" cmpd="sng">
            <a:solidFill>
              <a:srgbClr val="75707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25"/>
          <p:cNvSpPr/>
          <p:nvPr/>
        </p:nvSpPr>
        <p:spPr>
          <a:xfrm rot="10800000">
            <a:off x="7056550" y="2969218"/>
            <a:ext cx="4605837" cy="4094992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25"/>
          <p:cNvSpPr/>
          <p:nvPr/>
        </p:nvSpPr>
        <p:spPr>
          <a:xfrm>
            <a:off x="7627648" y="3183146"/>
            <a:ext cx="2520996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  <a:buSzPts val="1600"/>
            </a:pPr>
            <a:r>
              <a:rPr lang="en-US" sz="20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sz="20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25"/>
          <p:cNvSpPr/>
          <p:nvPr/>
        </p:nvSpPr>
        <p:spPr>
          <a:xfrm>
            <a:off x="11753511" y="3163844"/>
            <a:ext cx="3175881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sz="20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25"/>
          <p:cNvSpPr/>
          <p:nvPr/>
        </p:nvSpPr>
        <p:spPr>
          <a:xfrm>
            <a:off x="10017366" y="5419440"/>
            <a:ext cx="1493163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sz="22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25"/>
          <p:cNvSpPr/>
          <p:nvPr/>
        </p:nvSpPr>
        <p:spPr>
          <a:xfrm>
            <a:off x="3905639" y="3951994"/>
            <a:ext cx="1894728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25"/>
          <p:cNvSpPr/>
          <p:nvPr/>
        </p:nvSpPr>
        <p:spPr>
          <a:xfrm>
            <a:off x="5711390" y="3953152"/>
            <a:ext cx="1282068" cy="467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sz="1166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595959"/>
              </a:buClr>
              <a:buSzPts val="933"/>
            </a:pPr>
            <a:r>
              <a:rPr lang="en-US" sz="1166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25"/>
          <p:cNvSpPr/>
          <p:nvPr/>
        </p:nvSpPr>
        <p:spPr>
          <a:xfrm>
            <a:off x="3907729" y="5876928"/>
            <a:ext cx="1745927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5"/>
          <p:cNvSpPr/>
          <p:nvPr/>
        </p:nvSpPr>
        <p:spPr>
          <a:xfrm>
            <a:off x="5637386" y="5872139"/>
            <a:ext cx="1479276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sz="1166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25"/>
          <p:cNvSpPr/>
          <p:nvPr/>
        </p:nvSpPr>
        <p:spPr>
          <a:xfrm>
            <a:off x="9808950" y="6765252"/>
            <a:ext cx="2047527" cy="294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933"/>
            </a:pPr>
            <a:r>
              <a:rPr lang="en-US" sz="1166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7" name="Google Shape;1547;p25"/>
          <p:cNvCxnSpPr/>
          <p:nvPr/>
        </p:nvCxnSpPr>
        <p:spPr>
          <a:xfrm>
            <a:off x="1360960" y="5052170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48" name="Google Shape;1548;p25"/>
          <p:cNvCxnSpPr/>
          <p:nvPr/>
        </p:nvCxnSpPr>
        <p:spPr>
          <a:xfrm>
            <a:off x="10697355" y="4212835"/>
            <a:ext cx="0" cy="342837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49" name="Google Shape;1549;p25"/>
          <p:cNvCxnSpPr/>
          <p:nvPr/>
        </p:nvCxnSpPr>
        <p:spPr>
          <a:xfrm rot="10800000" flipH="1">
            <a:off x="10987307" y="5065437"/>
            <a:ext cx="767589" cy="163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0" name="Google Shape;1550;p25"/>
          <p:cNvCxnSpPr/>
          <p:nvPr/>
        </p:nvCxnSpPr>
        <p:spPr>
          <a:xfrm rot="10800000">
            <a:off x="11638459" y="5769369"/>
            <a:ext cx="0" cy="666625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1" name="Google Shape;1551;p25"/>
          <p:cNvCxnSpPr/>
          <p:nvPr/>
        </p:nvCxnSpPr>
        <p:spPr>
          <a:xfrm rot="10800000">
            <a:off x="10457930" y="6416250"/>
            <a:ext cx="118372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2" name="Google Shape;1552;p25"/>
          <p:cNvCxnSpPr/>
          <p:nvPr/>
        </p:nvCxnSpPr>
        <p:spPr>
          <a:xfrm>
            <a:off x="9754358" y="5054601"/>
            <a:ext cx="5245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3" name="Google Shape;1553;p25"/>
          <p:cNvCxnSpPr/>
          <p:nvPr/>
        </p:nvCxnSpPr>
        <p:spPr>
          <a:xfrm rot="10800000" flipH="1">
            <a:off x="9872042" y="5039440"/>
            <a:ext cx="25317" cy="131521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4" name="Google Shape;1554;p25"/>
          <p:cNvCxnSpPr/>
          <p:nvPr/>
        </p:nvCxnSpPr>
        <p:spPr>
          <a:xfrm rot="10800000" flipH="1">
            <a:off x="9872042" y="6354650"/>
            <a:ext cx="289168" cy="1603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5" name="Google Shape;1555;p25"/>
          <p:cNvCxnSpPr/>
          <p:nvPr/>
        </p:nvCxnSpPr>
        <p:spPr>
          <a:xfrm>
            <a:off x="5452470" y="5031901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6" name="Google Shape;1556;p25"/>
          <p:cNvCxnSpPr/>
          <p:nvPr/>
        </p:nvCxnSpPr>
        <p:spPr>
          <a:xfrm>
            <a:off x="2820690" y="5052170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7" name="Google Shape;1557;p25"/>
          <p:cNvCxnSpPr/>
          <p:nvPr/>
        </p:nvCxnSpPr>
        <p:spPr>
          <a:xfrm>
            <a:off x="6845149" y="5054585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558" name="Google Shape;1558;p25"/>
          <p:cNvCxnSpPr/>
          <p:nvPr/>
        </p:nvCxnSpPr>
        <p:spPr>
          <a:xfrm>
            <a:off x="8023151" y="5045339"/>
            <a:ext cx="3428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59" name="Google Shape;1559;p25"/>
          <p:cNvSpPr/>
          <p:nvPr/>
        </p:nvSpPr>
        <p:spPr>
          <a:xfrm>
            <a:off x="205374" y="4384255"/>
            <a:ext cx="1161697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25"/>
          <p:cNvSpPr/>
          <p:nvPr/>
        </p:nvSpPr>
        <p:spPr>
          <a:xfrm>
            <a:off x="1581005" y="4412349"/>
            <a:ext cx="1321065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25"/>
          <p:cNvSpPr/>
          <p:nvPr/>
        </p:nvSpPr>
        <p:spPr>
          <a:xfrm>
            <a:off x="4265215" y="4429081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Reaction and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Learning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25"/>
          <p:cNvSpPr/>
          <p:nvPr/>
        </p:nvSpPr>
        <p:spPr>
          <a:xfrm>
            <a:off x="7115038" y="4405465"/>
            <a:ext cx="1070877" cy="1385308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 Credible: </a:t>
            </a:r>
            <a:endParaRPr sz="1312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Effects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25"/>
          <p:cNvSpPr/>
          <p:nvPr/>
        </p:nvSpPr>
        <p:spPr>
          <a:xfrm>
            <a:off x="8359292" y="4384255"/>
            <a:ext cx="1461814" cy="143026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25"/>
          <p:cNvSpPr/>
          <p:nvPr/>
        </p:nvSpPr>
        <p:spPr>
          <a:xfrm>
            <a:off x="9965962" y="3154140"/>
            <a:ext cx="1598478" cy="11654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Tabulate Costs of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25"/>
          <p:cNvSpPr/>
          <p:nvPr/>
        </p:nvSpPr>
        <p:spPr>
          <a:xfrm>
            <a:off x="9977867" y="4512968"/>
            <a:ext cx="1586575" cy="890459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25"/>
          <p:cNvSpPr/>
          <p:nvPr/>
        </p:nvSpPr>
        <p:spPr>
          <a:xfrm>
            <a:off x="9821106" y="5734527"/>
            <a:ext cx="1743336" cy="96905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Identify Intangibles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25"/>
          <p:cNvSpPr/>
          <p:nvPr/>
        </p:nvSpPr>
        <p:spPr>
          <a:xfrm>
            <a:off x="11685957" y="4290231"/>
            <a:ext cx="1559430" cy="1492041"/>
          </a:xfrm>
          <a:prstGeom prst="ellipse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5"/>
          <p:cNvSpPr/>
          <p:nvPr/>
        </p:nvSpPr>
        <p:spPr>
          <a:xfrm>
            <a:off x="3090640" y="4429211"/>
            <a:ext cx="947924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25"/>
          <p:cNvSpPr/>
          <p:nvPr/>
        </p:nvSpPr>
        <p:spPr>
          <a:xfrm>
            <a:off x="5690126" y="4430279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0" name="Google Shape;1570;p25"/>
          <p:cNvCxnSpPr/>
          <p:nvPr/>
        </p:nvCxnSpPr>
        <p:spPr>
          <a:xfrm>
            <a:off x="13245386" y="5054585"/>
            <a:ext cx="21739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571" name="Google Shape;1571;p25"/>
          <p:cNvSpPr/>
          <p:nvPr/>
        </p:nvSpPr>
        <p:spPr>
          <a:xfrm>
            <a:off x="13442040" y="4196936"/>
            <a:ext cx="1605518" cy="1684043"/>
          </a:xfrm>
          <a:prstGeom prst="diamond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25"/>
          <p:cNvSpPr/>
          <p:nvPr/>
        </p:nvSpPr>
        <p:spPr>
          <a:xfrm>
            <a:off x="1150250" y="4117064"/>
            <a:ext cx="1894728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sz="1125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p25"/>
          <p:cNvSpPr txBox="1"/>
          <p:nvPr/>
        </p:nvSpPr>
        <p:spPr>
          <a:xfrm>
            <a:off x="11809405" y="8114579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rmAutofit/>
          </a:bodyPr>
          <a:lstStyle/>
          <a:p>
            <a:pPr algn="r" defTabSz="1142817">
              <a:buClr>
                <a:srgbClr val="7F7F7F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7F7F7F"/>
                </a:buClr>
                <a:buSzPts val="1200"/>
              </a:pPr>
              <a:t>17</a:t>
            </a:fld>
            <a:endParaRPr sz="15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4" name="Google Shape;1574;p25"/>
          <p:cNvSpPr txBox="1"/>
          <p:nvPr/>
        </p:nvSpPr>
        <p:spPr>
          <a:xfrm>
            <a:off x="212126" y="8019198"/>
            <a:ext cx="11774510" cy="307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  <a:buSzPts val="1000"/>
            </a:pPr>
            <a:r>
              <a:rPr lang="en-US" sz="125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©2022 ROI Institute Inc. All Rights Reserved.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5" name="Google Shape;1575;p25" descr="INSTITI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87226" y="7875570"/>
            <a:ext cx="2709627" cy="388098"/>
          </a:xfrm>
          <a:prstGeom prst="rect">
            <a:avLst/>
          </a:prstGeom>
          <a:noFill/>
          <a:ln>
            <a:noFill/>
          </a:ln>
        </p:spPr>
      </p:pic>
      <p:sp>
        <p:nvSpPr>
          <p:cNvPr id="1576" name="Google Shape;1576;p25"/>
          <p:cNvSpPr txBox="1"/>
          <p:nvPr/>
        </p:nvSpPr>
        <p:spPr>
          <a:xfrm>
            <a:off x="13428105" y="4395349"/>
            <a:ext cx="1638244" cy="129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275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50"/>
            </a:pPr>
            <a:r>
              <a:rPr lang="en-US" sz="1275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sz="1275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900"/>
            </a:pP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900"/>
            </a:pP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lang="en-US" sz="127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27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Funding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25"/>
          <p:cNvSpPr txBox="1"/>
          <p:nvPr/>
        </p:nvSpPr>
        <p:spPr>
          <a:xfrm>
            <a:off x="11624214" y="4582184"/>
            <a:ext cx="1691765" cy="9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sz="17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914;p38">
            <a:extLst>
              <a:ext uri="{FF2B5EF4-FFF2-40B4-BE49-F238E27FC236}">
                <a16:creationId xmlns:a16="http://schemas.microsoft.com/office/drawing/2014/main" id="{EE237759-6466-8E4A-AD95-D5617E2C59E0}"/>
              </a:ext>
            </a:extLst>
          </p:cNvPr>
          <p:cNvSpPr/>
          <p:nvPr/>
        </p:nvSpPr>
        <p:spPr>
          <a:xfrm>
            <a:off x="134125" y="3182868"/>
            <a:ext cx="3616930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1915;p38">
            <a:extLst>
              <a:ext uri="{FF2B5EF4-FFF2-40B4-BE49-F238E27FC236}">
                <a16:creationId xmlns:a16="http://schemas.microsoft.com/office/drawing/2014/main" id="{A20BA418-A330-5C4D-8E57-A594DC6F5540}"/>
              </a:ext>
            </a:extLst>
          </p:cNvPr>
          <p:cNvSpPr/>
          <p:nvPr/>
        </p:nvSpPr>
        <p:spPr>
          <a:xfrm>
            <a:off x="3751056" y="3155833"/>
            <a:ext cx="3322652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37"/>
          <p:cNvSpPr/>
          <p:nvPr/>
        </p:nvSpPr>
        <p:spPr>
          <a:xfrm rot="10800000">
            <a:off x="3649806" y="2969658"/>
            <a:ext cx="3307620" cy="4094992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127000" cap="flat" cmpd="sng">
            <a:solidFill>
              <a:srgbClr val="75707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5" name="Google Shape;1855;p37"/>
          <p:cNvCxnSpPr/>
          <p:nvPr/>
        </p:nvCxnSpPr>
        <p:spPr>
          <a:xfrm>
            <a:off x="4019318" y="5073626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856" name="Google Shape;1856;p37"/>
          <p:cNvSpPr/>
          <p:nvPr/>
        </p:nvSpPr>
        <p:spPr>
          <a:xfrm flipH="1">
            <a:off x="207804" y="1474737"/>
            <a:ext cx="6378550" cy="570754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7" name="Google Shape;1857;p37"/>
          <p:cNvSpPr/>
          <p:nvPr/>
        </p:nvSpPr>
        <p:spPr>
          <a:xfrm>
            <a:off x="142576" y="352866"/>
            <a:ext cx="12822178" cy="96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</a:pPr>
            <a:r>
              <a:rPr lang="en-US" sz="5499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sz="17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58" name="Google Shape;1858;p37"/>
          <p:cNvSpPr/>
          <p:nvPr/>
        </p:nvSpPr>
        <p:spPr>
          <a:xfrm>
            <a:off x="210743" y="1479286"/>
            <a:ext cx="14159551" cy="50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 rtl="1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sz="22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9" name="Google Shape;1859;p37"/>
          <p:cNvSpPr/>
          <p:nvPr/>
        </p:nvSpPr>
        <p:spPr>
          <a:xfrm rot="10800000">
            <a:off x="92133" y="2969658"/>
            <a:ext cx="3432494" cy="4094992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2" name="Google Shape;1862;p37"/>
          <p:cNvSpPr/>
          <p:nvPr/>
        </p:nvSpPr>
        <p:spPr>
          <a:xfrm rot="10800000">
            <a:off x="7056550" y="2969218"/>
            <a:ext cx="4605837" cy="4094992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3" name="Google Shape;1863;p37"/>
          <p:cNvSpPr/>
          <p:nvPr/>
        </p:nvSpPr>
        <p:spPr>
          <a:xfrm>
            <a:off x="7627648" y="3183146"/>
            <a:ext cx="2520996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1600"/>
            </a:pPr>
            <a:r>
              <a:rPr lang="en-US" sz="20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37"/>
          <p:cNvSpPr/>
          <p:nvPr/>
        </p:nvSpPr>
        <p:spPr>
          <a:xfrm rot="10800000">
            <a:off x="11694804" y="2976979"/>
            <a:ext cx="3352754" cy="4094992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5" name="Google Shape;1865;p37"/>
          <p:cNvSpPr/>
          <p:nvPr/>
        </p:nvSpPr>
        <p:spPr>
          <a:xfrm>
            <a:off x="11753511" y="3163844"/>
            <a:ext cx="3175881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sz="20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6" name="Google Shape;1866;p37"/>
          <p:cNvSpPr/>
          <p:nvPr/>
        </p:nvSpPr>
        <p:spPr>
          <a:xfrm>
            <a:off x="10017366" y="5419440"/>
            <a:ext cx="1493163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sz="22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7" name="Google Shape;1867;p37"/>
          <p:cNvSpPr/>
          <p:nvPr/>
        </p:nvSpPr>
        <p:spPr>
          <a:xfrm>
            <a:off x="3905639" y="3951994"/>
            <a:ext cx="1894728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37"/>
          <p:cNvSpPr/>
          <p:nvPr/>
        </p:nvSpPr>
        <p:spPr>
          <a:xfrm>
            <a:off x="5711390" y="3953152"/>
            <a:ext cx="1282068" cy="467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sz="1166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595959"/>
              </a:buClr>
              <a:buSzPts val="933"/>
            </a:pPr>
            <a:r>
              <a:rPr lang="en-US" sz="1166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37"/>
          <p:cNvSpPr/>
          <p:nvPr/>
        </p:nvSpPr>
        <p:spPr>
          <a:xfrm>
            <a:off x="3907729" y="5876928"/>
            <a:ext cx="1745927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37"/>
          <p:cNvSpPr/>
          <p:nvPr/>
        </p:nvSpPr>
        <p:spPr>
          <a:xfrm>
            <a:off x="5637386" y="5872139"/>
            <a:ext cx="1479276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sz="1166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1" name="Google Shape;1871;p37"/>
          <p:cNvSpPr/>
          <p:nvPr/>
        </p:nvSpPr>
        <p:spPr>
          <a:xfrm>
            <a:off x="9808950" y="6765252"/>
            <a:ext cx="2047527" cy="294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933"/>
            </a:pPr>
            <a:r>
              <a:rPr lang="en-US" sz="1166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72" name="Google Shape;1872;p37"/>
          <p:cNvCxnSpPr/>
          <p:nvPr/>
        </p:nvCxnSpPr>
        <p:spPr>
          <a:xfrm>
            <a:off x="1360960" y="5052170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3" name="Google Shape;1873;p37"/>
          <p:cNvCxnSpPr/>
          <p:nvPr/>
        </p:nvCxnSpPr>
        <p:spPr>
          <a:xfrm>
            <a:off x="10697355" y="4212835"/>
            <a:ext cx="0" cy="342837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4" name="Google Shape;1874;p37"/>
          <p:cNvCxnSpPr/>
          <p:nvPr/>
        </p:nvCxnSpPr>
        <p:spPr>
          <a:xfrm rot="10800000" flipH="1">
            <a:off x="10987307" y="5065437"/>
            <a:ext cx="767589" cy="163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5" name="Google Shape;1875;p37"/>
          <p:cNvCxnSpPr/>
          <p:nvPr/>
        </p:nvCxnSpPr>
        <p:spPr>
          <a:xfrm rot="10800000">
            <a:off x="11638459" y="5769369"/>
            <a:ext cx="0" cy="666625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6" name="Google Shape;1876;p37"/>
          <p:cNvCxnSpPr/>
          <p:nvPr/>
        </p:nvCxnSpPr>
        <p:spPr>
          <a:xfrm rot="10800000">
            <a:off x="10457930" y="6416250"/>
            <a:ext cx="118372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7" name="Google Shape;1877;p37"/>
          <p:cNvCxnSpPr/>
          <p:nvPr/>
        </p:nvCxnSpPr>
        <p:spPr>
          <a:xfrm>
            <a:off x="9754358" y="5054601"/>
            <a:ext cx="5245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8" name="Google Shape;1878;p37"/>
          <p:cNvCxnSpPr/>
          <p:nvPr/>
        </p:nvCxnSpPr>
        <p:spPr>
          <a:xfrm rot="10800000" flipH="1">
            <a:off x="9872042" y="5039440"/>
            <a:ext cx="25317" cy="131521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79" name="Google Shape;1879;p37"/>
          <p:cNvCxnSpPr/>
          <p:nvPr/>
        </p:nvCxnSpPr>
        <p:spPr>
          <a:xfrm rot="10800000" flipH="1">
            <a:off x="9872042" y="6354650"/>
            <a:ext cx="289168" cy="1603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80" name="Google Shape;1880;p37"/>
          <p:cNvCxnSpPr/>
          <p:nvPr/>
        </p:nvCxnSpPr>
        <p:spPr>
          <a:xfrm>
            <a:off x="5452470" y="5031901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81" name="Google Shape;1881;p37"/>
          <p:cNvCxnSpPr/>
          <p:nvPr/>
        </p:nvCxnSpPr>
        <p:spPr>
          <a:xfrm>
            <a:off x="2820690" y="5052170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82" name="Google Shape;1882;p37"/>
          <p:cNvCxnSpPr/>
          <p:nvPr/>
        </p:nvCxnSpPr>
        <p:spPr>
          <a:xfrm>
            <a:off x="6845149" y="5054585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883" name="Google Shape;1883;p37"/>
          <p:cNvCxnSpPr/>
          <p:nvPr/>
        </p:nvCxnSpPr>
        <p:spPr>
          <a:xfrm>
            <a:off x="8023151" y="5045339"/>
            <a:ext cx="3428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884" name="Google Shape;1884;p37"/>
          <p:cNvSpPr/>
          <p:nvPr/>
        </p:nvSpPr>
        <p:spPr>
          <a:xfrm>
            <a:off x="205374" y="4384255"/>
            <a:ext cx="1161697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37"/>
          <p:cNvSpPr/>
          <p:nvPr/>
        </p:nvSpPr>
        <p:spPr>
          <a:xfrm>
            <a:off x="1581005" y="4412349"/>
            <a:ext cx="1321065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37"/>
          <p:cNvSpPr/>
          <p:nvPr/>
        </p:nvSpPr>
        <p:spPr>
          <a:xfrm>
            <a:off x="4265215" y="4429081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sz="1334" b="1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Reaction and Learning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37"/>
          <p:cNvSpPr/>
          <p:nvPr/>
        </p:nvSpPr>
        <p:spPr>
          <a:xfrm>
            <a:off x="7115038" y="4405465"/>
            <a:ext cx="1070877" cy="1385308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 Credible: </a:t>
            </a:r>
            <a:endParaRPr sz="1312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Effects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37"/>
          <p:cNvSpPr/>
          <p:nvPr/>
        </p:nvSpPr>
        <p:spPr>
          <a:xfrm>
            <a:off x="8359292" y="4384255"/>
            <a:ext cx="1461814" cy="143026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37"/>
          <p:cNvSpPr/>
          <p:nvPr/>
        </p:nvSpPr>
        <p:spPr>
          <a:xfrm>
            <a:off x="9965962" y="3154140"/>
            <a:ext cx="1598478" cy="11654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Tabulate Costs of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37"/>
          <p:cNvSpPr/>
          <p:nvPr/>
        </p:nvSpPr>
        <p:spPr>
          <a:xfrm>
            <a:off x="9977867" y="4512968"/>
            <a:ext cx="1586575" cy="890459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37"/>
          <p:cNvSpPr/>
          <p:nvPr/>
        </p:nvSpPr>
        <p:spPr>
          <a:xfrm>
            <a:off x="9821106" y="5734527"/>
            <a:ext cx="1743336" cy="96905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Identify Intangibles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37"/>
          <p:cNvSpPr/>
          <p:nvPr/>
        </p:nvSpPr>
        <p:spPr>
          <a:xfrm>
            <a:off x="11685957" y="4290231"/>
            <a:ext cx="1559430" cy="1492041"/>
          </a:xfrm>
          <a:prstGeom prst="ellipse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37"/>
          <p:cNvSpPr/>
          <p:nvPr/>
        </p:nvSpPr>
        <p:spPr>
          <a:xfrm>
            <a:off x="3090640" y="4429211"/>
            <a:ext cx="947924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37"/>
          <p:cNvSpPr/>
          <p:nvPr/>
        </p:nvSpPr>
        <p:spPr>
          <a:xfrm>
            <a:off x="5690126" y="4430279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5" name="Google Shape;1895;p37"/>
          <p:cNvCxnSpPr/>
          <p:nvPr/>
        </p:nvCxnSpPr>
        <p:spPr>
          <a:xfrm>
            <a:off x="13245386" y="5054585"/>
            <a:ext cx="21739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896" name="Google Shape;1896;p37"/>
          <p:cNvSpPr/>
          <p:nvPr/>
        </p:nvSpPr>
        <p:spPr>
          <a:xfrm>
            <a:off x="13442040" y="4196936"/>
            <a:ext cx="1605518" cy="1684043"/>
          </a:xfrm>
          <a:prstGeom prst="diamond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37"/>
          <p:cNvSpPr/>
          <p:nvPr/>
        </p:nvSpPr>
        <p:spPr>
          <a:xfrm>
            <a:off x="1150250" y="4117064"/>
            <a:ext cx="1894728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sz="1125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8" name="Google Shape;1898;p37"/>
          <p:cNvSpPr txBox="1"/>
          <p:nvPr/>
        </p:nvSpPr>
        <p:spPr>
          <a:xfrm>
            <a:off x="11809405" y="8114579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rmAutofit/>
          </a:bodyPr>
          <a:lstStyle/>
          <a:p>
            <a:pPr algn="r" defTabSz="1142817">
              <a:buClr>
                <a:srgbClr val="7F7F7F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7F7F7F"/>
                </a:buClr>
                <a:buSzPts val="1200"/>
              </a:pPr>
              <a:t>18</a:t>
            </a:fld>
            <a:endParaRPr sz="15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9" name="Google Shape;1899;p37" descr="INSTITI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87226" y="7875570"/>
            <a:ext cx="2709627" cy="388098"/>
          </a:xfrm>
          <a:prstGeom prst="rect">
            <a:avLst/>
          </a:prstGeom>
          <a:noFill/>
          <a:ln>
            <a:noFill/>
          </a:ln>
        </p:spPr>
      </p:pic>
      <p:sp>
        <p:nvSpPr>
          <p:cNvPr id="1900" name="Google Shape;1900;p37"/>
          <p:cNvSpPr txBox="1"/>
          <p:nvPr/>
        </p:nvSpPr>
        <p:spPr>
          <a:xfrm>
            <a:off x="212126" y="8019198"/>
            <a:ext cx="11774510" cy="307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</a:pPr>
            <a:r>
              <a:rPr lang="en-US" sz="125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©2022 ROI Institute Inc. All Rights Reserved.</a:t>
            </a:r>
            <a:endParaRPr sz="12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37"/>
          <p:cNvSpPr txBox="1"/>
          <p:nvPr/>
        </p:nvSpPr>
        <p:spPr>
          <a:xfrm>
            <a:off x="11613562" y="4592990"/>
            <a:ext cx="1691765" cy="9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sz="17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37"/>
          <p:cNvSpPr txBox="1"/>
          <p:nvPr/>
        </p:nvSpPr>
        <p:spPr>
          <a:xfrm>
            <a:off x="13428105" y="4395349"/>
            <a:ext cx="1638244" cy="129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275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50"/>
            </a:pPr>
            <a:r>
              <a:rPr lang="en-US" sz="1275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sz="1275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900"/>
            </a:pP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900"/>
            </a:pP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lang="en-US" sz="127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27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Funding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914;p38">
            <a:extLst>
              <a:ext uri="{FF2B5EF4-FFF2-40B4-BE49-F238E27FC236}">
                <a16:creationId xmlns:a16="http://schemas.microsoft.com/office/drawing/2014/main" id="{9926A4AF-6DFF-C748-BE94-B71B77D5A459}"/>
              </a:ext>
            </a:extLst>
          </p:cNvPr>
          <p:cNvSpPr/>
          <p:nvPr/>
        </p:nvSpPr>
        <p:spPr>
          <a:xfrm>
            <a:off x="134125" y="3182868"/>
            <a:ext cx="3616930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1915;p38">
            <a:extLst>
              <a:ext uri="{FF2B5EF4-FFF2-40B4-BE49-F238E27FC236}">
                <a16:creationId xmlns:a16="http://schemas.microsoft.com/office/drawing/2014/main" id="{C800505B-2436-DE45-A8EB-58A6F5F53B13}"/>
              </a:ext>
            </a:extLst>
          </p:cNvPr>
          <p:cNvSpPr/>
          <p:nvPr/>
        </p:nvSpPr>
        <p:spPr>
          <a:xfrm>
            <a:off x="3751056" y="3155833"/>
            <a:ext cx="3322652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38"/>
          <p:cNvSpPr/>
          <p:nvPr/>
        </p:nvSpPr>
        <p:spPr>
          <a:xfrm rot="10800000">
            <a:off x="3649806" y="2969658"/>
            <a:ext cx="3307620" cy="4094992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09" name="Google Shape;1909;p38"/>
          <p:cNvCxnSpPr/>
          <p:nvPr/>
        </p:nvCxnSpPr>
        <p:spPr>
          <a:xfrm>
            <a:off x="4019318" y="5073626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10" name="Google Shape;1910;p38"/>
          <p:cNvSpPr/>
          <p:nvPr/>
        </p:nvSpPr>
        <p:spPr>
          <a:xfrm flipH="1">
            <a:off x="207804" y="1474737"/>
            <a:ext cx="6378550" cy="570754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1" name="Google Shape;1911;p38"/>
          <p:cNvSpPr/>
          <p:nvPr/>
        </p:nvSpPr>
        <p:spPr>
          <a:xfrm>
            <a:off x="142576" y="352866"/>
            <a:ext cx="12822178" cy="96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</a:pPr>
            <a:r>
              <a:rPr lang="en-US" sz="5499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sz="17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12" name="Google Shape;1912;p38"/>
          <p:cNvSpPr/>
          <p:nvPr/>
        </p:nvSpPr>
        <p:spPr>
          <a:xfrm>
            <a:off x="210743" y="1479286"/>
            <a:ext cx="14159551" cy="50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 rtl="1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sz="22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3" name="Google Shape;1913;p38"/>
          <p:cNvSpPr/>
          <p:nvPr/>
        </p:nvSpPr>
        <p:spPr>
          <a:xfrm rot="10800000">
            <a:off x="92133" y="2969658"/>
            <a:ext cx="3432494" cy="4094992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4" name="Google Shape;1914;p38"/>
          <p:cNvSpPr/>
          <p:nvPr/>
        </p:nvSpPr>
        <p:spPr>
          <a:xfrm>
            <a:off x="134125" y="3182868"/>
            <a:ext cx="3616930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38"/>
          <p:cNvSpPr/>
          <p:nvPr/>
        </p:nvSpPr>
        <p:spPr>
          <a:xfrm>
            <a:off x="3751056" y="3155833"/>
            <a:ext cx="3322652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38"/>
          <p:cNvSpPr/>
          <p:nvPr/>
        </p:nvSpPr>
        <p:spPr>
          <a:xfrm rot="10800000">
            <a:off x="7056550" y="2969218"/>
            <a:ext cx="4605837" cy="4094992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127000" cap="flat" cmpd="sng">
            <a:solidFill>
              <a:srgbClr val="75707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7" name="Google Shape;1917;p38"/>
          <p:cNvSpPr/>
          <p:nvPr/>
        </p:nvSpPr>
        <p:spPr>
          <a:xfrm>
            <a:off x="7627648" y="3183146"/>
            <a:ext cx="2520996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1600"/>
            </a:pPr>
            <a:r>
              <a:rPr lang="en-US" sz="20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8" name="Google Shape;1918;p38"/>
          <p:cNvSpPr/>
          <p:nvPr/>
        </p:nvSpPr>
        <p:spPr>
          <a:xfrm rot="10800000">
            <a:off x="11694804" y="2976979"/>
            <a:ext cx="3352754" cy="4094992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25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9" name="Google Shape;1919;p38"/>
          <p:cNvSpPr/>
          <p:nvPr/>
        </p:nvSpPr>
        <p:spPr>
          <a:xfrm>
            <a:off x="11753511" y="3163844"/>
            <a:ext cx="3175881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sz="20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0" name="Google Shape;1920;p38"/>
          <p:cNvSpPr/>
          <p:nvPr/>
        </p:nvSpPr>
        <p:spPr>
          <a:xfrm>
            <a:off x="10017366" y="5419440"/>
            <a:ext cx="1493163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sz="22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1" name="Google Shape;1921;p38"/>
          <p:cNvSpPr/>
          <p:nvPr/>
        </p:nvSpPr>
        <p:spPr>
          <a:xfrm>
            <a:off x="3905639" y="3951994"/>
            <a:ext cx="1894728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p38"/>
          <p:cNvSpPr/>
          <p:nvPr/>
        </p:nvSpPr>
        <p:spPr>
          <a:xfrm>
            <a:off x="5711390" y="3953152"/>
            <a:ext cx="1282068" cy="467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sz="1166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595959"/>
              </a:buClr>
              <a:buSzPts val="933"/>
            </a:pPr>
            <a:r>
              <a:rPr lang="en-US" sz="1166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38"/>
          <p:cNvSpPr/>
          <p:nvPr/>
        </p:nvSpPr>
        <p:spPr>
          <a:xfrm>
            <a:off x="3907729" y="5876928"/>
            <a:ext cx="1745927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38"/>
          <p:cNvSpPr/>
          <p:nvPr/>
        </p:nvSpPr>
        <p:spPr>
          <a:xfrm>
            <a:off x="5637386" y="5872139"/>
            <a:ext cx="1479276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sz="1166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5" name="Google Shape;1925;p38"/>
          <p:cNvSpPr/>
          <p:nvPr/>
        </p:nvSpPr>
        <p:spPr>
          <a:xfrm>
            <a:off x="9808950" y="6765252"/>
            <a:ext cx="2047527" cy="294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933"/>
            </a:pPr>
            <a:r>
              <a:rPr lang="en-US" sz="1166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26" name="Google Shape;1926;p38"/>
          <p:cNvCxnSpPr/>
          <p:nvPr/>
        </p:nvCxnSpPr>
        <p:spPr>
          <a:xfrm>
            <a:off x="1360960" y="5052170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27" name="Google Shape;1927;p38"/>
          <p:cNvCxnSpPr/>
          <p:nvPr/>
        </p:nvCxnSpPr>
        <p:spPr>
          <a:xfrm>
            <a:off x="10697355" y="4212835"/>
            <a:ext cx="0" cy="342837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28" name="Google Shape;1928;p38"/>
          <p:cNvCxnSpPr/>
          <p:nvPr/>
        </p:nvCxnSpPr>
        <p:spPr>
          <a:xfrm rot="10800000" flipH="1">
            <a:off x="10987307" y="5065437"/>
            <a:ext cx="767589" cy="163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29" name="Google Shape;1929;p38"/>
          <p:cNvCxnSpPr/>
          <p:nvPr/>
        </p:nvCxnSpPr>
        <p:spPr>
          <a:xfrm rot="10800000">
            <a:off x="11638459" y="5769369"/>
            <a:ext cx="0" cy="666625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0" name="Google Shape;1930;p38"/>
          <p:cNvCxnSpPr/>
          <p:nvPr/>
        </p:nvCxnSpPr>
        <p:spPr>
          <a:xfrm rot="10800000">
            <a:off x="10457930" y="6416250"/>
            <a:ext cx="118372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1" name="Google Shape;1931;p38"/>
          <p:cNvCxnSpPr/>
          <p:nvPr/>
        </p:nvCxnSpPr>
        <p:spPr>
          <a:xfrm>
            <a:off x="9754358" y="5054601"/>
            <a:ext cx="5245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2" name="Google Shape;1932;p38"/>
          <p:cNvCxnSpPr/>
          <p:nvPr/>
        </p:nvCxnSpPr>
        <p:spPr>
          <a:xfrm rot="10800000" flipH="1">
            <a:off x="9872042" y="5039440"/>
            <a:ext cx="25317" cy="131521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3" name="Google Shape;1933;p38"/>
          <p:cNvCxnSpPr/>
          <p:nvPr/>
        </p:nvCxnSpPr>
        <p:spPr>
          <a:xfrm rot="10800000" flipH="1">
            <a:off x="9872042" y="6354650"/>
            <a:ext cx="289168" cy="1603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4" name="Google Shape;1934;p38"/>
          <p:cNvCxnSpPr/>
          <p:nvPr/>
        </p:nvCxnSpPr>
        <p:spPr>
          <a:xfrm>
            <a:off x="5452470" y="5031901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5" name="Google Shape;1935;p38"/>
          <p:cNvCxnSpPr/>
          <p:nvPr/>
        </p:nvCxnSpPr>
        <p:spPr>
          <a:xfrm>
            <a:off x="2820690" y="5052170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6" name="Google Shape;1936;p38"/>
          <p:cNvCxnSpPr/>
          <p:nvPr/>
        </p:nvCxnSpPr>
        <p:spPr>
          <a:xfrm>
            <a:off x="6845149" y="5054585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37" name="Google Shape;1937;p38"/>
          <p:cNvCxnSpPr/>
          <p:nvPr/>
        </p:nvCxnSpPr>
        <p:spPr>
          <a:xfrm>
            <a:off x="8023151" y="5045339"/>
            <a:ext cx="3428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38" name="Google Shape;1938;p38"/>
          <p:cNvSpPr/>
          <p:nvPr/>
        </p:nvSpPr>
        <p:spPr>
          <a:xfrm>
            <a:off x="205374" y="4384255"/>
            <a:ext cx="1161697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38"/>
          <p:cNvSpPr/>
          <p:nvPr/>
        </p:nvSpPr>
        <p:spPr>
          <a:xfrm>
            <a:off x="1581005" y="4412349"/>
            <a:ext cx="1321065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38"/>
          <p:cNvSpPr/>
          <p:nvPr/>
        </p:nvSpPr>
        <p:spPr>
          <a:xfrm>
            <a:off x="4265215" y="4429081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Reaction and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Learning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38"/>
          <p:cNvSpPr/>
          <p:nvPr/>
        </p:nvSpPr>
        <p:spPr>
          <a:xfrm>
            <a:off x="7115038" y="4405465"/>
            <a:ext cx="1070877" cy="1385308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 Credible: </a:t>
            </a:r>
            <a:endParaRPr sz="1312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Effects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38"/>
          <p:cNvSpPr/>
          <p:nvPr/>
        </p:nvSpPr>
        <p:spPr>
          <a:xfrm>
            <a:off x="8359292" y="4384255"/>
            <a:ext cx="1461814" cy="143026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38"/>
          <p:cNvSpPr/>
          <p:nvPr/>
        </p:nvSpPr>
        <p:spPr>
          <a:xfrm>
            <a:off x="9965962" y="3154140"/>
            <a:ext cx="1598478" cy="11654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Tabulate Costs of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38"/>
          <p:cNvSpPr/>
          <p:nvPr/>
        </p:nvSpPr>
        <p:spPr>
          <a:xfrm>
            <a:off x="9977867" y="4512968"/>
            <a:ext cx="1586575" cy="890459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38"/>
          <p:cNvSpPr/>
          <p:nvPr/>
        </p:nvSpPr>
        <p:spPr>
          <a:xfrm>
            <a:off x="9821106" y="5734527"/>
            <a:ext cx="1743336" cy="96905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Identify Intangibles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38"/>
          <p:cNvSpPr/>
          <p:nvPr/>
        </p:nvSpPr>
        <p:spPr>
          <a:xfrm>
            <a:off x="11685957" y="4290231"/>
            <a:ext cx="1559430" cy="1492041"/>
          </a:xfrm>
          <a:prstGeom prst="ellipse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endParaRPr sz="12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38"/>
          <p:cNvSpPr/>
          <p:nvPr/>
        </p:nvSpPr>
        <p:spPr>
          <a:xfrm>
            <a:off x="3090640" y="4429211"/>
            <a:ext cx="947924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38"/>
          <p:cNvSpPr/>
          <p:nvPr/>
        </p:nvSpPr>
        <p:spPr>
          <a:xfrm>
            <a:off x="5690126" y="4430279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9" name="Google Shape;1949;p38"/>
          <p:cNvCxnSpPr/>
          <p:nvPr/>
        </p:nvCxnSpPr>
        <p:spPr>
          <a:xfrm>
            <a:off x="13245386" y="5054585"/>
            <a:ext cx="21739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50" name="Google Shape;1950;p38"/>
          <p:cNvSpPr/>
          <p:nvPr/>
        </p:nvSpPr>
        <p:spPr>
          <a:xfrm>
            <a:off x="13442040" y="4196936"/>
            <a:ext cx="1605518" cy="1684043"/>
          </a:xfrm>
          <a:prstGeom prst="diamond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endParaRPr sz="10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38"/>
          <p:cNvSpPr/>
          <p:nvPr/>
        </p:nvSpPr>
        <p:spPr>
          <a:xfrm>
            <a:off x="1150250" y="4117064"/>
            <a:ext cx="1894728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sz="1125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2" name="Google Shape;1952;p38"/>
          <p:cNvSpPr txBox="1"/>
          <p:nvPr/>
        </p:nvSpPr>
        <p:spPr>
          <a:xfrm>
            <a:off x="11809405" y="8114579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rmAutofit/>
          </a:bodyPr>
          <a:lstStyle/>
          <a:p>
            <a:pPr algn="r" defTabSz="1142817">
              <a:buClr>
                <a:srgbClr val="7F7F7F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7F7F7F"/>
                </a:buClr>
                <a:buSzPts val="1200"/>
              </a:pPr>
              <a:t>19</a:t>
            </a:fld>
            <a:endParaRPr sz="15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3" name="Google Shape;1953;p38" descr="INSTITI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87226" y="7875570"/>
            <a:ext cx="2709627" cy="388098"/>
          </a:xfrm>
          <a:prstGeom prst="rect">
            <a:avLst/>
          </a:prstGeom>
          <a:noFill/>
          <a:ln>
            <a:noFill/>
          </a:ln>
        </p:spPr>
      </p:pic>
      <p:sp>
        <p:nvSpPr>
          <p:cNvPr id="1954" name="Google Shape;1954;p38"/>
          <p:cNvSpPr txBox="1"/>
          <p:nvPr/>
        </p:nvSpPr>
        <p:spPr>
          <a:xfrm>
            <a:off x="212126" y="8019198"/>
            <a:ext cx="11774510" cy="307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</a:pPr>
            <a:r>
              <a:rPr lang="en-US" sz="125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©2022 ROI Institute Inc. All Rights Reserved.</a:t>
            </a:r>
            <a:endParaRPr sz="12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38"/>
          <p:cNvSpPr txBox="1"/>
          <p:nvPr/>
        </p:nvSpPr>
        <p:spPr>
          <a:xfrm>
            <a:off x="13428105" y="4395349"/>
            <a:ext cx="1638244" cy="129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275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50"/>
            </a:pPr>
            <a:r>
              <a:rPr lang="en-US" sz="1275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sz="1275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900"/>
            </a:pP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900"/>
            </a:pP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lang="en-US" sz="127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27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Funding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38"/>
          <p:cNvSpPr txBox="1"/>
          <p:nvPr/>
        </p:nvSpPr>
        <p:spPr>
          <a:xfrm>
            <a:off x="11613562" y="4592990"/>
            <a:ext cx="1691765" cy="9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sz="17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5234602" cy="857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Blue coloured book">
            <a:extLst>
              <a:ext uri="{FF2B5EF4-FFF2-40B4-BE49-F238E27FC236}">
                <a16:creationId xmlns:a16="http://schemas.microsoft.com/office/drawing/2014/main" id="{367706EE-A378-BD4A-965A-203EA34079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52"/>
          <a:stretch/>
        </p:blipFill>
        <p:spPr>
          <a:xfrm>
            <a:off x="-3808" y="10"/>
            <a:ext cx="15238410" cy="8570902"/>
          </a:xfrm>
          <a:prstGeom prst="rect">
            <a:avLst/>
          </a:prstGeom>
        </p:spPr>
      </p:pic>
      <p:sp>
        <p:nvSpPr>
          <p:cNvPr id="14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58991"/>
            <a:ext cx="15238411" cy="3951951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65F0AC-9293-C410-A32A-A2437A7A3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457" y="406862"/>
            <a:ext cx="12571690" cy="4467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400" b="1" dirty="0">
                <a:solidFill>
                  <a:schemeClr val="bg1"/>
                </a:solidFill>
              </a:rPr>
              <a:t>Why are you interested in hearing about and discussing this book?</a:t>
            </a:r>
          </a:p>
        </p:txBody>
      </p:sp>
    </p:spTree>
    <p:extLst>
      <p:ext uri="{BB962C8B-B14F-4D97-AF65-F5344CB8AC3E}">
        <p14:creationId xmlns:p14="http://schemas.microsoft.com/office/powerpoint/2010/main" val="227423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p39"/>
          <p:cNvSpPr/>
          <p:nvPr/>
        </p:nvSpPr>
        <p:spPr>
          <a:xfrm rot="10800000">
            <a:off x="3649806" y="2969658"/>
            <a:ext cx="3307620" cy="4094992"/>
          </a:xfrm>
          <a:prstGeom prst="roundRect">
            <a:avLst>
              <a:gd name="adj" fmla="val 9278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63" name="Google Shape;1963;p39"/>
          <p:cNvCxnSpPr/>
          <p:nvPr/>
        </p:nvCxnSpPr>
        <p:spPr>
          <a:xfrm>
            <a:off x="4019318" y="5073626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64" name="Google Shape;1964;p39"/>
          <p:cNvSpPr/>
          <p:nvPr/>
        </p:nvSpPr>
        <p:spPr>
          <a:xfrm flipH="1">
            <a:off x="207804" y="1474737"/>
            <a:ext cx="6378550" cy="570754"/>
          </a:xfrm>
          <a:prstGeom prst="roundRect">
            <a:avLst>
              <a:gd name="adj" fmla="val 3895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5" name="Google Shape;1965;p39"/>
          <p:cNvSpPr/>
          <p:nvPr/>
        </p:nvSpPr>
        <p:spPr>
          <a:xfrm>
            <a:off x="134125" y="347001"/>
            <a:ext cx="12822178" cy="96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</a:pPr>
            <a:r>
              <a:rPr lang="en-US" sz="5499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ROI Methodology Process Model</a:t>
            </a:r>
            <a:endParaRPr sz="17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66" name="Google Shape;1966;p39"/>
          <p:cNvSpPr/>
          <p:nvPr/>
        </p:nvSpPr>
        <p:spPr>
          <a:xfrm>
            <a:off x="210743" y="1479286"/>
            <a:ext cx="14159551" cy="50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 rtl="1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Designing for the Delivery of Business Results</a:t>
            </a:r>
            <a:endParaRPr sz="22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7" name="Google Shape;1967;p39"/>
          <p:cNvSpPr/>
          <p:nvPr/>
        </p:nvSpPr>
        <p:spPr>
          <a:xfrm rot="10800000">
            <a:off x="92133" y="2969658"/>
            <a:ext cx="3432494" cy="4094992"/>
          </a:xfrm>
          <a:prstGeom prst="roundRect">
            <a:avLst>
              <a:gd name="adj" fmla="val 10176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0" name="Google Shape;1970;p39"/>
          <p:cNvSpPr/>
          <p:nvPr/>
        </p:nvSpPr>
        <p:spPr>
          <a:xfrm rot="10800000">
            <a:off x="7056550" y="2969218"/>
            <a:ext cx="4605837" cy="4094992"/>
          </a:xfrm>
          <a:prstGeom prst="roundRect">
            <a:avLst>
              <a:gd name="adj" fmla="val 7470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D0CECE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1" name="Google Shape;1971;p39"/>
          <p:cNvSpPr/>
          <p:nvPr/>
        </p:nvSpPr>
        <p:spPr>
          <a:xfrm>
            <a:off x="7627648" y="3183146"/>
            <a:ext cx="2520996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1600"/>
            </a:pPr>
            <a:r>
              <a:rPr lang="en-US" sz="20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ANALYZE DATA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39"/>
          <p:cNvSpPr/>
          <p:nvPr/>
        </p:nvSpPr>
        <p:spPr>
          <a:xfrm rot="10800000">
            <a:off x="11694804" y="2976979"/>
            <a:ext cx="3352754" cy="4094992"/>
          </a:xfrm>
          <a:prstGeom prst="roundRect">
            <a:avLst>
              <a:gd name="adj" fmla="val 12184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6000">
                <a:schemeClr val="lt1"/>
              </a:gs>
              <a:gs pos="83000">
                <a:srgbClr val="F2F2F2"/>
              </a:gs>
              <a:gs pos="100000">
                <a:srgbClr val="D8D8D8"/>
              </a:gs>
            </a:gsLst>
            <a:lin ang="0" scaled="0"/>
          </a:gradFill>
          <a:ln w="127000" cap="flat" cmpd="sng">
            <a:solidFill>
              <a:srgbClr val="75707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351"/>
            </a:pPr>
            <a:endParaRPr sz="1688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3" name="Google Shape;1973;p39"/>
          <p:cNvSpPr/>
          <p:nvPr/>
        </p:nvSpPr>
        <p:spPr>
          <a:xfrm>
            <a:off x="11753511" y="3163844"/>
            <a:ext cx="3175881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 sz="2000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4" name="Google Shape;1974;p39"/>
          <p:cNvSpPr/>
          <p:nvPr/>
        </p:nvSpPr>
        <p:spPr>
          <a:xfrm>
            <a:off x="10017366" y="5419440"/>
            <a:ext cx="1493163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5: ROI</a:t>
            </a:r>
            <a:endParaRPr sz="22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5" name="Google Shape;1975;p39"/>
          <p:cNvSpPr/>
          <p:nvPr/>
        </p:nvSpPr>
        <p:spPr>
          <a:xfrm>
            <a:off x="3905639" y="3951994"/>
            <a:ext cx="1894728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1: REACTION AND PLANNED ACTION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39"/>
          <p:cNvSpPr/>
          <p:nvPr/>
        </p:nvSpPr>
        <p:spPr>
          <a:xfrm>
            <a:off x="5711390" y="3953152"/>
            <a:ext cx="1282068" cy="467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3:</a:t>
            </a:r>
            <a:endParaRPr sz="1166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595959"/>
              </a:buClr>
              <a:buSzPts val="933"/>
            </a:pPr>
            <a:r>
              <a:rPr lang="en-US" sz="1166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39"/>
          <p:cNvSpPr/>
          <p:nvPr/>
        </p:nvSpPr>
        <p:spPr>
          <a:xfrm>
            <a:off x="3907729" y="5876928"/>
            <a:ext cx="1745927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2: LEARNING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9"/>
          <p:cNvSpPr/>
          <p:nvPr/>
        </p:nvSpPr>
        <p:spPr>
          <a:xfrm>
            <a:off x="5637386" y="5872139"/>
            <a:ext cx="1479276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4: IMPACT</a:t>
            </a:r>
            <a:endParaRPr sz="1166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9" name="Google Shape;1979;p39"/>
          <p:cNvSpPr/>
          <p:nvPr/>
        </p:nvSpPr>
        <p:spPr>
          <a:xfrm>
            <a:off x="9808950" y="6765252"/>
            <a:ext cx="2047527" cy="294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933"/>
            </a:pPr>
            <a:r>
              <a:rPr lang="en-US" sz="1166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INTANGIBLE BENEFITS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80" name="Google Shape;1980;p39"/>
          <p:cNvCxnSpPr/>
          <p:nvPr/>
        </p:nvCxnSpPr>
        <p:spPr>
          <a:xfrm>
            <a:off x="1360960" y="5052170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1" name="Google Shape;1981;p39"/>
          <p:cNvCxnSpPr/>
          <p:nvPr/>
        </p:nvCxnSpPr>
        <p:spPr>
          <a:xfrm>
            <a:off x="10697355" y="4212835"/>
            <a:ext cx="0" cy="342837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2" name="Google Shape;1982;p39"/>
          <p:cNvCxnSpPr/>
          <p:nvPr/>
        </p:nvCxnSpPr>
        <p:spPr>
          <a:xfrm rot="10800000" flipH="1">
            <a:off x="10987307" y="5065437"/>
            <a:ext cx="767589" cy="16378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3" name="Google Shape;1983;p39"/>
          <p:cNvCxnSpPr/>
          <p:nvPr/>
        </p:nvCxnSpPr>
        <p:spPr>
          <a:xfrm rot="10800000">
            <a:off x="11638459" y="5769369"/>
            <a:ext cx="0" cy="666625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4" name="Google Shape;1984;p39"/>
          <p:cNvCxnSpPr/>
          <p:nvPr/>
        </p:nvCxnSpPr>
        <p:spPr>
          <a:xfrm rot="10800000">
            <a:off x="10457930" y="6416250"/>
            <a:ext cx="118372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5" name="Google Shape;1985;p39"/>
          <p:cNvCxnSpPr/>
          <p:nvPr/>
        </p:nvCxnSpPr>
        <p:spPr>
          <a:xfrm>
            <a:off x="9754358" y="5054601"/>
            <a:ext cx="5245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6" name="Google Shape;1986;p39"/>
          <p:cNvCxnSpPr/>
          <p:nvPr/>
        </p:nvCxnSpPr>
        <p:spPr>
          <a:xfrm rot="10800000" flipH="1">
            <a:off x="9872042" y="5039440"/>
            <a:ext cx="25317" cy="131521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7" name="Google Shape;1987;p39"/>
          <p:cNvCxnSpPr/>
          <p:nvPr/>
        </p:nvCxnSpPr>
        <p:spPr>
          <a:xfrm rot="10800000" flipH="1">
            <a:off x="9872042" y="6354650"/>
            <a:ext cx="289168" cy="16036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8" name="Google Shape;1988;p39"/>
          <p:cNvCxnSpPr/>
          <p:nvPr/>
        </p:nvCxnSpPr>
        <p:spPr>
          <a:xfrm>
            <a:off x="5452470" y="5031901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89" name="Google Shape;1989;p39"/>
          <p:cNvCxnSpPr/>
          <p:nvPr/>
        </p:nvCxnSpPr>
        <p:spPr>
          <a:xfrm>
            <a:off x="2820690" y="5052170"/>
            <a:ext cx="26995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90" name="Google Shape;1990;p39"/>
          <p:cNvCxnSpPr/>
          <p:nvPr/>
        </p:nvCxnSpPr>
        <p:spPr>
          <a:xfrm>
            <a:off x="6845149" y="5054585"/>
            <a:ext cx="228558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cxnSp>
        <p:nvCxnSpPr>
          <p:cNvPr id="1991" name="Google Shape;1991;p39"/>
          <p:cNvCxnSpPr/>
          <p:nvPr/>
        </p:nvCxnSpPr>
        <p:spPr>
          <a:xfrm>
            <a:off x="8023151" y="5045339"/>
            <a:ext cx="342837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1992" name="Google Shape;1992;p39"/>
          <p:cNvSpPr/>
          <p:nvPr/>
        </p:nvSpPr>
        <p:spPr>
          <a:xfrm>
            <a:off x="205374" y="4384255"/>
            <a:ext cx="1161697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Start with Why</a:t>
            </a: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Align Programs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With the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Business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39"/>
          <p:cNvSpPr/>
          <p:nvPr/>
        </p:nvSpPr>
        <p:spPr>
          <a:xfrm>
            <a:off x="1581005" y="4412349"/>
            <a:ext cx="1321065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Feasible</a:t>
            </a: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Select the Right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Solution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39"/>
          <p:cNvSpPr/>
          <p:nvPr/>
        </p:nvSpPr>
        <p:spPr>
          <a:xfrm>
            <a:off x="4265215" y="4429081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Matter: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Input,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Reaction and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Learning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39"/>
          <p:cNvSpPr/>
          <p:nvPr/>
        </p:nvSpPr>
        <p:spPr>
          <a:xfrm>
            <a:off x="7115038" y="4405465"/>
            <a:ext cx="1070877" cy="1385308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 Credible: </a:t>
            </a:r>
            <a:endParaRPr sz="1312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Isolate the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Effects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39"/>
          <p:cNvSpPr/>
          <p:nvPr/>
        </p:nvSpPr>
        <p:spPr>
          <a:xfrm>
            <a:off x="8359292" y="4384255"/>
            <a:ext cx="1461814" cy="1430265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 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Convert Data to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Monetary Value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39"/>
          <p:cNvSpPr/>
          <p:nvPr/>
        </p:nvSpPr>
        <p:spPr>
          <a:xfrm>
            <a:off x="9965962" y="3154140"/>
            <a:ext cx="1598478" cy="11654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Tabulate Costs of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39"/>
          <p:cNvSpPr/>
          <p:nvPr/>
        </p:nvSpPr>
        <p:spPr>
          <a:xfrm>
            <a:off x="9977867" y="4512968"/>
            <a:ext cx="1586575" cy="890459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Calculate ROI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39"/>
          <p:cNvSpPr/>
          <p:nvPr/>
        </p:nvSpPr>
        <p:spPr>
          <a:xfrm>
            <a:off x="9821106" y="5734527"/>
            <a:ext cx="1743336" cy="969052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Credible: 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Identify Intangibles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39"/>
          <p:cNvSpPr/>
          <p:nvPr/>
        </p:nvSpPr>
        <p:spPr>
          <a:xfrm>
            <a:off x="11685957" y="4290231"/>
            <a:ext cx="1559430" cy="1492041"/>
          </a:xfrm>
          <a:prstGeom prst="ellipse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39"/>
          <p:cNvSpPr/>
          <p:nvPr/>
        </p:nvSpPr>
        <p:spPr>
          <a:xfrm>
            <a:off x="3090640" y="4429211"/>
            <a:ext cx="947924" cy="1385310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Expect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Success</a:t>
            </a: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Plan for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39"/>
          <p:cNvSpPr/>
          <p:nvPr/>
        </p:nvSpPr>
        <p:spPr>
          <a:xfrm>
            <a:off x="5690126" y="4430279"/>
            <a:ext cx="1187255" cy="1401344"/>
          </a:xfrm>
          <a:prstGeom prst="roundRect">
            <a:avLst>
              <a:gd name="adj" fmla="val 16667"/>
            </a:avLst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Stick:</a:t>
            </a:r>
            <a:endParaRPr sz="1334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34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Impact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03" name="Google Shape;2003;p39"/>
          <p:cNvCxnSpPr/>
          <p:nvPr/>
        </p:nvCxnSpPr>
        <p:spPr>
          <a:xfrm>
            <a:off x="13245386" y="5054585"/>
            <a:ext cx="217390" cy="0"/>
          </a:xfrm>
          <a:prstGeom prst="straightConnector1">
            <a:avLst/>
          </a:prstGeom>
          <a:solidFill>
            <a:srgbClr val="99CCFF">
              <a:alpha val="29411"/>
            </a:srgb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cxnSp>
      <p:sp>
        <p:nvSpPr>
          <p:cNvPr id="2004" name="Google Shape;2004;p39"/>
          <p:cNvSpPr/>
          <p:nvPr/>
        </p:nvSpPr>
        <p:spPr>
          <a:xfrm>
            <a:off x="13442040" y="4196936"/>
            <a:ext cx="1605518" cy="1684043"/>
          </a:xfrm>
          <a:prstGeom prst="diamond">
            <a:avLst/>
          </a:prstGeom>
          <a:solidFill>
            <a:srgbClr val="840A2C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39"/>
          <p:cNvSpPr/>
          <p:nvPr/>
        </p:nvSpPr>
        <p:spPr>
          <a:xfrm>
            <a:off x="1150250" y="4117064"/>
            <a:ext cx="1894728" cy="28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595959"/>
              </a:buClr>
              <a:buSzPts val="900"/>
            </a:pPr>
            <a:r>
              <a:rPr lang="en-US" sz="1125" ker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LEVEL 0: INPUT</a:t>
            </a:r>
            <a:endParaRPr sz="1125" kern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6" name="Google Shape;2006;p39"/>
          <p:cNvSpPr txBox="1"/>
          <p:nvPr/>
        </p:nvSpPr>
        <p:spPr>
          <a:xfrm>
            <a:off x="11809405" y="8114579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rmAutofit/>
          </a:bodyPr>
          <a:lstStyle/>
          <a:p>
            <a:pPr algn="r" defTabSz="1142817">
              <a:buClr>
                <a:srgbClr val="7F7F7F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7F7F7F"/>
                </a:buClr>
                <a:buSzPts val="1200"/>
              </a:pPr>
              <a:t>20</a:t>
            </a:fld>
            <a:endParaRPr sz="15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7" name="Google Shape;2007;p39" descr="INSTITI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087226" y="7875570"/>
            <a:ext cx="2709627" cy="388098"/>
          </a:xfrm>
          <a:prstGeom prst="rect">
            <a:avLst/>
          </a:prstGeom>
          <a:noFill/>
          <a:ln>
            <a:noFill/>
          </a:ln>
        </p:spPr>
      </p:pic>
      <p:sp>
        <p:nvSpPr>
          <p:cNvPr id="2008" name="Google Shape;2008;p39"/>
          <p:cNvSpPr txBox="1"/>
          <p:nvPr/>
        </p:nvSpPr>
        <p:spPr>
          <a:xfrm>
            <a:off x="212126" y="8019198"/>
            <a:ext cx="11774510" cy="307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</a:pPr>
            <a:r>
              <a:rPr lang="en-US" sz="125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©2022 ROI Institute Inc. All Rights Reserved.</a:t>
            </a:r>
            <a:endParaRPr sz="12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39"/>
          <p:cNvSpPr txBox="1"/>
          <p:nvPr/>
        </p:nvSpPr>
        <p:spPr>
          <a:xfrm>
            <a:off x="13428105" y="4395349"/>
            <a:ext cx="1638244" cy="1292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FFFFFF"/>
              </a:buClr>
              <a:buSzPts val="1067"/>
            </a:pPr>
            <a:r>
              <a:rPr lang="en-US" sz="1275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Optimize 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50"/>
            </a:pPr>
            <a:r>
              <a:rPr lang="en-US" sz="1275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  <a:endParaRPr sz="1275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 defTabSz="1142817">
              <a:buClr>
                <a:srgbClr val="FFFFFF"/>
              </a:buClr>
              <a:buSzPts val="900"/>
            </a:pP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Use Black Box 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900"/>
            </a:pP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Thinking to</a:t>
            </a:r>
            <a:r>
              <a:rPr lang="en-US" sz="127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275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Increase </a:t>
            </a:r>
            <a:b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75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Funding</a:t>
            </a:r>
            <a:endParaRPr sz="127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39"/>
          <p:cNvSpPr txBox="1"/>
          <p:nvPr/>
        </p:nvSpPr>
        <p:spPr>
          <a:xfrm>
            <a:off x="11613562" y="4592990"/>
            <a:ext cx="1691765" cy="9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FFFFFF"/>
              </a:buClr>
              <a:buSzPts val="1050"/>
            </a:pPr>
            <a:r>
              <a:rPr lang="en-US" sz="1312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Tell the Story:</a:t>
            </a:r>
            <a:endParaRPr sz="17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Communicate 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Results to Key 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FFFFFF"/>
              </a:buClr>
              <a:buSzPts val="1067"/>
            </a:pPr>
            <a:r>
              <a:rPr lang="en-US" sz="1312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Stakeholder</a:t>
            </a:r>
            <a:endParaRPr sz="1312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914;p38">
            <a:extLst>
              <a:ext uri="{FF2B5EF4-FFF2-40B4-BE49-F238E27FC236}">
                <a16:creationId xmlns:a16="http://schemas.microsoft.com/office/drawing/2014/main" id="{50A20991-8A2B-C242-A12E-3A004931BF29}"/>
              </a:ext>
            </a:extLst>
          </p:cNvPr>
          <p:cNvSpPr/>
          <p:nvPr/>
        </p:nvSpPr>
        <p:spPr>
          <a:xfrm>
            <a:off x="134125" y="3182868"/>
            <a:ext cx="3616930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PLAN THE EVALUATION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1915;p38">
            <a:extLst>
              <a:ext uri="{FF2B5EF4-FFF2-40B4-BE49-F238E27FC236}">
                <a16:creationId xmlns:a16="http://schemas.microsoft.com/office/drawing/2014/main" id="{912EEC8E-49AD-2E4C-9E31-8E7A82CF186A}"/>
              </a:ext>
            </a:extLst>
          </p:cNvPr>
          <p:cNvSpPr/>
          <p:nvPr/>
        </p:nvSpPr>
        <p:spPr>
          <a:xfrm>
            <a:off x="3751056" y="3155833"/>
            <a:ext cx="3322652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595959"/>
              </a:buClr>
              <a:buSzPts val="1600"/>
            </a:pPr>
            <a:r>
              <a:rPr lang="en-US" sz="2000" kern="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COLLECT DATA 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DC4B6C-7604-6E4B-B6AB-3910AAA8E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7404" y="5507974"/>
            <a:ext cx="3438338" cy="2292224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8FC5BBE4-AE96-AD4A-AF40-F48BA1934C4D}"/>
              </a:ext>
            </a:extLst>
          </p:cNvPr>
          <p:cNvSpPr txBox="1">
            <a:spLocks/>
          </p:cNvSpPr>
          <p:nvPr/>
        </p:nvSpPr>
        <p:spPr>
          <a:xfrm>
            <a:off x="1272586" y="512675"/>
            <a:ext cx="12693241" cy="868194"/>
          </a:xfrm>
          <a:prstGeom prst="rect">
            <a:avLst/>
          </a:prstGeom>
        </p:spPr>
        <p:txBody>
          <a:bodyPr vert="horz" lIns="114279" tIns="57139" rIns="114279" bIns="57139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142817" fontAlgn="base">
              <a:spcAft>
                <a:spcPct val="0"/>
              </a:spcAft>
              <a:buNone/>
              <a:defRPr/>
            </a:pPr>
            <a:r>
              <a:rPr lang="en-US" sz="49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What is ROI?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97DA8120-255A-E644-8122-241EFDAE1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8572" y="2450592"/>
            <a:ext cx="2666506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BCR =</a:t>
            </a: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7EBFCA1D-F3A1-794A-BA42-F0EE15D76A2C}"/>
              </a:ext>
            </a:extLst>
          </p:cNvPr>
          <p:cNvGrpSpPr>
            <a:grpSpLocks/>
          </p:cNvGrpSpPr>
          <p:nvPr/>
        </p:nvGrpSpPr>
        <p:grpSpPr bwMode="auto">
          <a:xfrm>
            <a:off x="4536084" y="2093455"/>
            <a:ext cx="5237780" cy="1477072"/>
            <a:chOff x="2667000" y="2133600"/>
            <a:chExt cx="4191000" cy="1181876"/>
          </a:xfrm>
        </p:grpSpPr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396901E8-CBE3-F44A-A012-CB0542DD69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18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Program Benefits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Program Costs</a:t>
              </a:r>
            </a:p>
          </p:txBody>
        </p:sp>
        <p:sp>
          <p:nvSpPr>
            <p:cNvPr id="17" name="Line 15">
              <a:extLst>
                <a:ext uri="{FF2B5EF4-FFF2-40B4-BE49-F238E27FC236}">
                  <a16:creationId xmlns:a16="http://schemas.microsoft.com/office/drawing/2014/main" id="{A01F5202-177C-B44E-AFC7-4C468477B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F432129F-A21E-B743-8570-B8766BABF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661" y="4514507"/>
            <a:ext cx="3310912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CE63640C-3F32-CC4B-9FDB-DA66F7D98EC3}"/>
              </a:ext>
            </a:extLst>
          </p:cNvPr>
          <p:cNvGrpSpPr>
            <a:grpSpLocks/>
          </p:cNvGrpSpPr>
          <p:nvPr/>
        </p:nvGrpSpPr>
        <p:grpSpPr bwMode="auto">
          <a:xfrm>
            <a:off x="3555958" y="4155764"/>
            <a:ext cx="10192320" cy="1477072"/>
            <a:chOff x="2209800" y="3680561"/>
            <a:chExt cx="8155366" cy="118187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0EAD5D59-8332-AF45-8663-BD9502698C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3680561"/>
              <a:ext cx="5969482" cy="118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Benefits – Costs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Costs</a:t>
              </a:r>
            </a:p>
          </p:txBody>
        </p:sp>
        <p:sp>
          <p:nvSpPr>
            <p:cNvPr id="21" name="Line 14">
              <a:extLst>
                <a:ext uri="{FF2B5EF4-FFF2-40B4-BE49-F238E27FC236}">
                  <a16:creationId xmlns:a16="http://schemas.microsoft.com/office/drawing/2014/main" id="{17D7FFD8-9B2A-914F-BB3D-3312CD01AF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62200" y="4259998"/>
              <a:ext cx="5562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Text Box 16">
              <a:extLst>
                <a:ext uri="{FF2B5EF4-FFF2-40B4-BE49-F238E27FC236}">
                  <a16:creationId xmlns:a16="http://schemas.microsoft.com/office/drawing/2014/main" id="{0D52F7BA-EC86-6642-BEC0-1C3BD8D21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0200" y="3942069"/>
              <a:ext cx="2414966" cy="566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defTabSz="1142817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x 100</a:t>
              </a:r>
            </a:p>
          </p:txBody>
        </p:sp>
      </p:grp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BE4B2CAD-3850-BD43-B38C-94D84CEB3645}"/>
              </a:ext>
            </a:extLst>
          </p:cNvPr>
          <p:cNvSpPr txBox="1">
            <a:spLocks/>
          </p:cNvSpPr>
          <p:nvPr/>
        </p:nvSpPr>
        <p:spPr>
          <a:xfrm>
            <a:off x="11809430" y="8094751"/>
            <a:ext cx="3428365" cy="456322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 defTabSz="1142817">
              <a:defRPr/>
            </a:pPr>
            <a:fld id="{5A007396-4EF8-4446-A4A3-FA7862915E1A}" type="slidenum">
              <a:rPr lang="en-US" sz="15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pPr algn="r" defTabSz="1142817">
                <a:defRPr/>
              </a:pPr>
              <a:t>21</a:t>
            </a:fld>
            <a:endParaRPr lang="en-US" sz="15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0429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DC4B6C-7604-6E4B-B6AB-3910AAA8E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7404" y="5507974"/>
            <a:ext cx="3438338" cy="2292224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8FC5BBE4-AE96-AD4A-AF40-F48BA1934C4D}"/>
              </a:ext>
            </a:extLst>
          </p:cNvPr>
          <p:cNvSpPr txBox="1">
            <a:spLocks/>
          </p:cNvSpPr>
          <p:nvPr/>
        </p:nvSpPr>
        <p:spPr>
          <a:xfrm>
            <a:off x="1272586" y="534524"/>
            <a:ext cx="12693241" cy="846346"/>
          </a:xfrm>
          <a:prstGeom prst="rect">
            <a:avLst/>
          </a:prstGeom>
        </p:spPr>
        <p:txBody>
          <a:bodyPr vert="horz" lIns="114279" tIns="57139" rIns="114279" bIns="57139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142817" fontAlgn="base">
              <a:spcAft>
                <a:spcPct val="0"/>
              </a:spcAft>
              <a:buNone/>
              <a:defRPr/>
            </a:pPr>
            <a:r>
              <a:rPr lang="en-US" sz="4999" b="1" dirty="0">
                <a:solidFill>
                  <a:prstClr val="black"/>
                </a:solidFill>
                <a:latin typeface="Arial" panose="020B0604020202020204" pitchFamily="34" charset="0"/>
                <a:ea typeface="Franchise" pitchFamily="49" charset="0"/>
                <a:cs typeface="Arial" panose="020B0604020202020204" pitchFamily="34" charset="0"/>
                <a:sym typeface="Arial"/>
              </a:rPr>
              <a:t>What is ROI?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97DA8120-255A-E644-8122-241EFDAE1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8572" y="2450592"/>
            <a:ext cx="2666506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BCR =</a:t>
            </a: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7EBFCA1D-F3A1-794A-BA42-F0EE15D76A2C}"/>
              </a:ext>
            </a:extLst>
          </p:cNvPr>
          <p:cNvGrpSpPr>
            <a:grpSpLocks/>
          </p:cNvGrpSpPr>
          <p:nvPr/>
        </p:nvGrpSpPr>
        <p:grpSpPr bwMode="auto">
          <a:xfrm>
            <a:off x="4536084" y="2093455"/>
            <a:ext cx="5237780" cy="1477072"/>
            <a:chOff x="2667000" y="2133600"/>
            <a:chExt cx="4191000" cy="1181876"/>
          </a:xfrm>
        </p:grpSpPr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396901E8-CBE3-F44A-A012-CB0542DD69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18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$750,000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$425,000</a:t>
              </a:r>
            </a:p>
          </p:txBody>
        </p:sp>
        <p:sp>
          <p:nvSpPr>
            <p:cNvPr id="17" name="Line 15">
              <a:extLst>
                <a:ext uri="{FF2B5EF4-FFF2-40B4-BE49-F238E27FC236}">
                  <a16:creationId xmlns:a16="http://schemas.microsoft.com/office/drawing/2014/main" id="{A01F5202-177C-B44E-AFC7-4C468477B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F432129F-A21E-B743-8570-B8766BABF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661" y="4514507"/>
            <a:ext cx="3310912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CE63640C-3F32-CC4B-9FDB-DA66F7D98EC3}"/>
              </a:ext>
            </a:extLst>
          </p:cNvPr>
          <p:cNvGrpSpPr>
            <a:grpSpLocks/>
          </p:cNvGrpSpPr>
          <p:nvPr/>
        </p:nvGrpSpPr>
        <p:grpSpPr bwMode="auto">
          <a:xfrm>
            <a:off x="3555958" y="4155764"/>
            <a:ext cx="10192320" cy="1477072"/>
            <a:chOff x="2209800" y="3680561"/>
            <a:chExt cx="8155366" cy="118187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0EAD5D59-8332-AF45-8663-BD9502698C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3680561"/>
              <a:ext cx="5969482" cy="118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$750,000 - $425,000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$425,000</a:t>
              </a:r>
            </a:p>
          </p:txBody>
        </p:sp>
        <p:sp>
          <p:nvSpPr>
            <p:cNvPr id="21" name="Line 14">
              <a:extLst>
                <a:ext uri="{FF2B5EF4-FFF2-40B4-BE49-F238E27FC236}">
                  <a16:creationId xmlns:a16="http://schemas.microsoft.com/office/drawing/2014/main" id="{17D7FFD8-9B2A-914F-BB3D-3312CD01AF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62200" y="4259998"/>
              <a:ext cx="5562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Text Box 16">
              <a:extLst>
                <a:ext uri="{FF2B5EF4-FFF2-40B4-BE49-F238E27FC236}">
                  <a16:creationId xmlns:a16="http://schemas.microsoft.com/office/drawing/2014/main" id="{0D52F7BA-EC86-6642-BEC0-1C3BD8D21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0200" y="3942069"/>
              <a:ext cx="2414966" cy="566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defTabSz="1142817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x 100</a:t>
              </a:r>
            </a:p>
          </p:txBody>
        </p:sp>
      </p:grp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BE4B2CAD-3850-BD43-B38C-94D84CEB3645}"/>
              </a:ext>
            </a:extLst>
          </p:cNvPr>
          <p:cNvSpPr txBox="1">
            <a:spLocks/>
          </p:cNvSpPr>
          <p:nvPr/>
        </p:nvSpPr>
        <p:spPr>
          <a:xfrm>
            <a:off x="11809430" y="8094751"/>
            <a:ext cx="3428365" cy="456322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 defTabSz="1142817">
              <a:defRPr/>
            </a:pPr>
            <a:fld id="{5A007396-4EF8-4446-A4A3-FA7862915E1A}" type="slidenum">
              <a:rPr lang="en-US" sz="15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pPr algn="r" defTabSz="1142817">
                <a:defRPr/>
              </a:pPr>
              <a:t>22</a:t>
            </a:fld>
            <a:endParaRPr lang="en-US" sz="15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6793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3DC4B6C-7604-6E4B-B6AB-3910AAA8E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7404" y="5507974"/>
            <a:ext cx="3438338" cy="2292224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8FC5BBE4-AE96-AD4A-AF40-F48BA1934C4D}"/>
              </a:ext>
            </a:extLst>
          </p:cNvPr>
          <p:cNvSpPr txBox="1">
            <a:spLocks/>
          </p:cNvSpPr>
          <p:nvPr/>
        </p:nvSpPr>
        <p:spPr>
          <a:xfrm>
            <a:off x="1272586" y="523777"/>
            <a:ext cx="12693241" cy="857092"/>
          </a:xfrm>
          <a:prstGeom prst="rect">
            <a:avLst/>
          </a:prstGeom>
        </p:spPr>
        <p:txBody>
          <a:bodyPr vert="horz" lIns="114279" tIns="57139" rIns="114279" bIns="57139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142817" fontAlgn="base">
              <a:spcAft>
                <a:spcPct val="0"/>
              </a:spcAft>
              <a:buNone/>
              <a:defRPr/>
            </a:pPr>
            <a:r>
              <a:rPr lang="en-US" sz="4999" b="1" dirty="0">
                <a:solidFill>
                  <a:prstClr val="black"/>
                </a:solidFill>
                <a:latin typeface="Arial" panose="020B0604020202020204" pitchFamily="34" charset="0"/>
                <a:ea typeface="Franchise" pitchFamily="49" charset="0"/>
                <a:cs typeface="Arial" panose="020B0604020202020204" pitchFamily="34" charset="0"/>
                <a:sym typeface="Arial"/>
              </a:rPr>
              <a:t>What is ROI?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97DA8120-255A-E644-8122-241EFDAE1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8572" y="2450592"/>
            <a:ext cx="2666506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BCR =</a:t>
            </a: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7EBFCA1D-F3A1-794A-BA42-F0EE15D76A2C}"/>
              </a:ext>
            </a:extLst>
          </p:cNvPr>
          <p:cNvGrpSpPr>
            <a:grpSpLocks/>
          </p:cNvGrpSpPr>
          <p:nvPr/>
        </p:nvGrpSpPr>
        <p:grpSpPr bwMode="auto">
          <a:xfrm>
            <a:off x="4536084" y="2093455"/>
            <a:ext cx="5237780" cy="1477072"/>
            <a:chOff x="2667000" y="2133600"/>
            <a:chExt cx="4191000" cy="1181876"/>
          </a:xfrm>
        </p:grpSpPr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396901E8-CBE3-F44A-A012-CB0542DD69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2133600"/>
              <a:ext cx="3810000" cy="118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$750,000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$425,000</a:t>
              </a:r>
            </a:p>
          </p:txBody>
        </p:sp>
        <p:sp>
          <p:nvSpPr>
            <p:cNvPr id="17" name="Line 15">
              <a:extLst>
                <a:ext uri="{FF2B5EF4-FFF2-40B4-BE49-F238E27FC236}">
                  <a16:creationId xmlns:a16="http://schemas.microsoft.com/office/drawing/2014/main" id="{A01F5202-177C-B44E-AFC7-4C468477B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0" y="2743200"/>
              <a:ext cx="4191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8" name="Text Box 13">
            <a:extLst>
              <a:ext uri="{FF2B5EF4-FFF2-40B4-BE49-F238E27FC236}">
                <a16:creationId xmlns:a16="http://schemas.microsoft.com/office/drawing/2014/main" id="{F432129F-A21E-B743-8570-B8766BABF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661" y="4514507"/>
            <a:ext cx="3310912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ROI =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CE63640C-3F32-CC4B-9FDB-DA66F7D98EC3}"/>
              </a:ext>
            </a:extLst>
          </p:cNvPr>
          <p:cNvGrpSpPr>
            <a:grpSpLocks/>
          </p:cNvGrpSpPr>
          <p:nvPr/>
        </p:nvGrpSpPr>
        <p:grpSpPr bwMode="auto">
          <a:xfrm>
            <a:off x="3555958" y="4155762"/>
            <a:ext cx="10192320" cy="1477071"/>
            <a:chOff x="2209800" y="3680561"/>
            <a:chExt cx="8155366" cy="1181876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0EAD5D59-8332-AF45-8663-BD9502698C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9800" y="3680561"/>
              <a:ext cx="5969482" cy="1181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$750,000 - $425,000</a:t>
              </a:r>
            </a:p>
            <a:p>
              <a:pPr algn="ctr" defTabSz="1142817" eaLnBrk="0" fontAlgn="base" hangingPunct="0">
                <a:spcBef>
                  <a:spcPct val="25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$425,000</a:t>
              </a:r>
            </a:p>
          </p:txBody>
        </p:sp>
        <p:sp>
          <p:nvSpPr>
            <p:cNvPr id="21" name="Line 14">
              <a:extLst>
                <a:ext uri="{FF2B5EF4-FFF2-40B4-BE49-F238E27FC236}">
                  <a16:creationId xmlns:a16="http://schemas.microsoft.com/office/drawing/2014/main" id="{17D7FFD8-9B2A-914F-BB3D-3312CD01AF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62200" y="4259998"/>
              <a:ext cx="5562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25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Text Box 16">
              <a:extLst>
                <a:ext uri="{FF2B5EF4-FFF2-40B4-BE49-F238E27FC236}">
                  <a16:creationId xmlns:a16="http://schemas.microsoft.com/office/drawing/2014/main" id="{0D52F7BA-EC86-6642-BEC0-1C3BD8D21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0200" y="3942069"/>
              <a:ext cx="2414966" cy="566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defTabSz="1142817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3999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x 100 = 76%</a:t>
              </a:r>
            </a:p>
          </p:txBody>
        </p:sp>
      </p:grp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BE4B2CAD-3850-BD43-B38C-94D84CEB3645}"/>
              </a:ext>
            </a:extLst>
          </p:cNvPr>
          <p:cNvSpPr txBox="1">
            <a:spLocks/>
          </p:cNvSpPr>
          <p:nvPr/>
        </p:nvSpPr>
        <p:spPr>
          <a:xfrm>
            <a:off x="11809430" y="8094751"/>
            <a:ext cx="3428365" cy="456322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ＭＳ Ｐゴシック" pitchFamily="-111" charset="-128"/>
                <a:cs typeface="+mn-cs"/>
              </a:defRPr>
            </a:lvl9pPr>
          </a:lstStyle>
          <a:p>
            <a:pPr algn="r" defTabSz="1142817">
              <a:defRPr/>
            </a:pPr>
            <a:fld id="{5A007396-4EF8-4446-A4A3-FA7862915E1A}" type="slidenum">
              <a:rPr lang="en-US" sz="150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pPr algn="r" defTabSz="1142817">
                <a:defRPr/>
              </a:pPr>
              <a:t>23</a:t>
            </a:fld>
            <a:endParaRPr lang="en-US" sz="15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F3B500-89C6-244C-86F0-B3DC710F42CC}"/>
              </a:ext>
            </a:extLst>
          </p:cNvPr>
          <p:cNvSpPr/>
          <p:nvPr/>
        </p:nvSpPr>
        <p:spPr>
          <a:xfrm>
            <a:off x="9895800" y="2456887"/>
            <a:ext cx="1861407" cy="707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142817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999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rPr>
              <a:t>= 1.76:1</a:t>
            </a:r>
          </a:p>
        </p:txBody>
      </p:sp>
    </p:spTree>
    <p:extLst>
      <p:ext uri="{BB962C8B-B14F-4D97-AF65-F5344CB8AC3E}">
        <p14:creationId xmlns:p14="http://schemas.microsoft.com/office/powerpoint/2010/main" val="2771309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7" name="Google Shape;1467;p21"/>
          <p:cNvGrpSpPr/>
          <p:nvPr/>
        </p:nvGrpSpPr>
        <p:grpSpPr>
          <a:xfrm>
            <a:off x="1883354" y="217322"/>
            <a:ext cx="11427883" cy="8136268"/>
            <a:chOff x="-29258" y="119180"/>
            <a:chExt cx="9144000" cy="6510124"/>
          </a:xfrm>
        </p:grpSpPr>
        <p:sp>
          <p:nvSpPr>
            <p:cNvPr id="1468" name="Google Shape;1468;p21"/>
            <p:cNvSpPr/>
            <p:nvPr/>
          </p:nvSpPr>
          <p:spPr>
            <a:xfrm>
              <a:off x="3733800" y="5625554"/>
              <a:ext cx="1720673" cy="1003750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b" anchorCtr="0">
              <a:noAutofit/>
            </a:bodyPr>
            <a:lstStyle/>
            <a:p>
              <a:pPr defTabSz="1142817">
                <a:buClr>
                  <a:srgbClr val="000000"/>
                </a:buClr>
                <a:buSzPts val="1400"/>
              </a:pPr>
              <a:endParaRPr sz="175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1142817">
                <a:spcBef>
                  <a:spcPts val="1250"/>
                </a:spcBef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Program Process Initiative</a:t>
              </a:r>
              <a:endParaRPr sz="175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69" name="Google Shape;1469;p21"/>
            <p:cNvCxnSpPr/>
            <p:nvPr/>
          </p:nvCxnSpPr>
          <p:spPr>
            <a:xfrm>
              <a:off x="2218694" y="1360710"/>
              <a:ext cx="1485848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470" name="Google Shape;1470;p21"/>
            <p:cNvCxnSpPr/>
            <p:nvPr/>
          </p:nvCxnSpPr>
          <p:spPr>
            <a:xfrm>
              <a:off x="5342894" y="1360710"/>
              <a:ext cx="1485848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sp>
          <p:nvSpPr>
            <p:cNvPr id="1471" name="Google Shape;1471;p21"/>
            <p:cNvSpPr txBox="1"/>
            <p:nvPr/>
          </p:nvSpPr>
          <p:spPr>
            <a:xfrm>
              <a:off x="429259" y="6078262"/>
              <a:ext cx="3051068" cy="276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Alignment and Forecasting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21"/>
            <p:cNvSpPr txBox="1"/>
            <p:nvPr/>
          </p:nvSpPr>
          <p:spPr>
            <a:xfrm>
              <a:off x="5495112" y="6099849"/>
              <a:ext cx="2286000" cy="3312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The ROI Process Model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21"/>
            <p:cNvSpPr txBox="1"/>
            <p:nvPr/>
          </p:nvSpPr>
          <p:spPr>
            <a:xfrm>
              <a:off x="-29258" y="119180"/>
              <a:ext cx="9144000" cy="770619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4400"/>
              </a:pPr>
              <a:r>
                <a:rPr lang="en-US" sz="4999" b="1" kern="0" dirty="0">
                  <a:solidFill>
                    <a:srgbClr val="000000"/>
                  </a:solidFill>
                  <a:latin typeface="Arial"/>
                  <a:ea typeface="Calibri"/>
                  <a:cs typeface="Calibri"/>
                  <a:sym typeface="Calibri"/>
                </a:rPr>
                <a:t>Alignment Model</a:t>
              </a:r>
              <a:endParaRPr sz="4999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21"/>
            <p:cNvSpPr txBox="1"/>
            <p:nvPr/>
          </p:nvSpPr>
          <p:spPr>
            <a:xfrm>
              <a:off x="805801" y="3609642"/>
              <a:ext cx="1604589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Learning Needs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21"/>
            <p:cNvSpPr txBox="1"/>
            <p:nvPr/>
          </p:nvSpPr>
          <p:spPr>
            <a:xfrm>
              <a:off x="1046460" y="4603947"/>
              <a:ext cx="1782382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Preference Needs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6" name="Google Shape;1476;p21"/>
            <p:cNvSpPr txBox="1"/>
            <p:nvPr/>
          </p:nvSpPr>
          <p:spPr>
            <a:xfrm>
              <a:off x="6359952" y="4603947"/>
              <a:ext cx="91436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Reaction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7" name="Google Shape;1477;p21"/>
            <p:cNvSpPr txBox="1"/>
            <p:nvPr/>
          </p:nvSpPr>
          <p:spPr>
            <a:xfrm>
              <a:off x="6709825" y="3625516"/>
              <a:ext cx="91436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Learning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21"/>
            <p:cNvSpPr txBox="1"/>
            <p:nvPr/>
          </p:nvSpPr>
          <p:spPr>
            <a:xfrm>
              <a:off x="7029853" y="2704863"/>
              <a:ext cx="1501723" cy="342864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21"/>
            <p:cNvSpPr txBox="1"/>
            <p:nvPr/>
          </p:nvSpPr>
          <p:spPr>
            <a:xfrm>
              <a:off x="7388616" y="1946118"/>
              <a:ext cx="91436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Impact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21"/>
            <p:cNvSpPr txBox="1"/>
            <p:nvPr/>
          </p:nvSpPr>
          <p:spPr>
            <a:xfrm>
              <a:off x="7617208" y="1207056"/>
              <a:ext cx="91436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ROI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21"/>
            <p:cNvSpPr txBox="1"/>
            <p:nvPr/>
          </p:nvSpPr>
          <p:spPr>
            <a:xfrm>
              <a:off x="3655581" y="4603947"/>
              <a:ext cx="1820481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Reaction Objectives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21"/>
            <p:cNvSpPr txBox="1"/>
            <p:nvPr/>
          </p:nvSpPr>
          <p:spPr>
            <a:xfrm>
              <a:off x="3570494" y="3625516"/>
              <a:ext cx="1924618" cy="318101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Learning Objectives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21"/>
            <p:cNvSpPr txBox="1"/>
            <p:nvPr/>
          </p:nvSpPr>
          <p:spPr>
            <a:xfrm>
              <a:off x="3525606" y="2744864"/>
              <a:ext cx="2034274" cy="302863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Application Objectives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21"/>
            <p:cNvSpPr txBox="1"/>
            <p:nvPr/>
          </p:nvSpPr>
          <p:spPr>
            <a:xfrm>
              <a:off x="279633" y="2769943"/>
              <a:ext cx="1917633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Performance Needs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21"/>
            <p:cNvSpPr txBox="1"/>
            <p:nvPr/>
          </p:nvSpPr>
          <p:spPr>
            <a:xfrm>
              <a:off x="3655581" y="1946118"/>
              <a:ext cx="1812227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Impact Objectives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21"/>
            <p:cNvSpPr txBox="1"/>
            <p:nvPr/>
          </p:nvSpPr>
          <p:spPr>
            <a:xfrm>
              <a:off x="300359" y="1946118"/>
              <a:ext cx="1562680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Business Needs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21"/>
            <p:cNvSpPr txBox="1"/>
            <p:nvPr/>
          </p:nvSpPr>
          <p:spPr>
            <a:xfrm>
              <a:off x="10175" y="1191183"/>
              <a:ext cx="1438224" cy="319371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Payoff Needs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21"/>
            <p:cNvSpPr txBox="1"/>
            <p:nvPr/>
          </p:nvSpPr>
          <p:spPr>
            <a:xfrm>
              <a:off x="3837235" y="1207056"/>
              <a:ext cx="149214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ROI Objectives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21"/>
            <p:cNvSpPr txBox="1"/>
            <p:nvPr/>
          </p:nvSpPr>
          <p:spPr>
            <a:xfrm>
              <a:off x="7462863" y="874020"/>
              <a:ext cx="1168359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defTabSz="1142817">
                <a:buClr>
                  <a:srgbClr val="000000"/>
                </a:buClr>
                <a:buSzPts val="1600"/>
              </a:pPr>
              <a:r>
                <a:rPr lang="en-US" sz="20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End Here</a:t>
              </a:r>
              <a:endParaRPr sz="30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21"/>
            <p:cNvSpPr txBox="1"/>
            <p:nvPr/>
          </p:nvSpPr>
          <p:spPr>
            <a:xfrm>
              <a:off x="369135" y="839107"/>
              <a:ext cx="1268051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1600"/>
              </a:pPr>
              <a:r>
                <a:rPr lang="en-US" sz="2000" b="1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Start Here</a:t>
              </a:r>
              <a:endParaRPr sz="30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21"/>
            <p:cNvSpPr txBox="1"/>
            <p:nvPr/>
          </p:nvSpPr>
          <p:spPr>
            <a:xfrm>
              <a:off x="6810786" y="1191183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21"/>
            <p:cNvSpPr txBox="1"/>
            <p:nvPr/>
          </p:nvSpPr>
          <p:spPr>
            <a:xfrm>
              <a:off x="6598704" y="1930245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21"/>
            <p:cNvSpPr txBox="1"/>
            <p:nvPr/>
          </p:nvSpPr>
          <p:spPr>
            <a:xfrm>
              <a:off x="6274865" y="2744864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21"/>
            <p:cNvSpPr txBox="1"/>
            <p:nvPr/>
          </p:nvSpPr>
          <p:spPr>
            <a:xfrm>
              <a:off x="5911023" y="3566467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95" name="Google Shape;1495;p21"/>
            <p:cNvCxnSpPr/>
            <p:nvPr/>
          </p:nvCxnSpPr>
          <p:spPr>
            <a:xfrm>
              <a:off x="2485342" y="2094057"/>
              <a:ext cx="1163279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496" name="Google Shape;1496;p21"/>
            <p:cNvCxnSpPr/>
            <p:nvPr/>
          </p:nvCxnSpPr>
          <p:spPr>
            <a:xfrm>
              <a:off x="5495112" y="2094057"/>
              <a:ext cx="114296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497" name="Google Shape;1497;p21"/>
            <p:cNvCxnSpPr/>
            <p:nvPr/>
          </p:nvCxnSpPr>
          <p:spPr>
            <a:xfrm>
              <a:off x="2713942" y="2924545"/>
              <a:ext cx="821218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498" name="Google Shape;1498;p21"/>
            <p:cNvCxnSpPr/>
            <p:nvPr/>
          </p:nvCxnSpPr>
          <p:spPr>
            <a:xfrm>
              <a:off x="5559880" y="2915026"/>
              <a:ext cx="887064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499" name="Google Shape;1499;p21"/>
            <p:cNvCxnSpPr/>
            <p:nvPr/>
          </p:nvCxnSpPr>
          <p:spPr>
            <a:xfrm rot="10800000" flipH="1">
              <a:off x="5454473" y="3778532"/>
              <a:ext cx="562591" cy="11429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sp>
          <p:nvSpPr>
            <p:cNvPr id="1500" name="Google Shape;1500;p21"/>
            <p:cNvSpPr txBox="1"/>
            <p:nvPr/>
          </p:nvSpPr>
          <p:spPr>
            <a:xfrm>
              <a:off x="1722074" y="1191183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21"/>
            <p:cNvSpPr txBox="1"/>
            <p:nvPr/>
          </p:nvSpPr>
          <p:spPr>
            <a:xfrm>
              <a:off x="1988130" y="1833735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21"/>
            <p:cNvSpPr txBox="1"/>
            <p:nvPr/>
          </p:nvSpPr>
          <p:spPr>
            <a:xfrm>
              <a:off x="2322128" y="2744864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21"/>
            <p:cNvSpPr txBox="1"/>
            <p:nvPr/>
          </p:nvSpPr>
          <p:spPr>
            <a:xfrm>
              <a:off x="2644697" y="3609642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21"/>
            <p:cNvSpPr txBox="1"/>
            <p:nvPr/>
          </p:nvSpPr>
          <p:spPr>
            <a:xfrm>
              <a:off x="2895600" y="4572000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05" name="Google Shape;1505;p21"/>
            <p:cNvCxnSpPr/>
            <p:nvPr/>
          </p:nvCxnSpPr>
          <p:spPr>
            <a:xfrm>
              <a:off x="1562488" y="1235297"/>
              <a:ext cx="1782383" cy="4702949"/>
            </a:xfrm>
            <a:prstGeom prst="straightConnector1">
              <a:avLst/>
            </a:prstGeom>
            <a:noFill/>
            <a:ln w="508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506" name="Google Shape;1506;p21"/>
            <p:cNvCxnSpPr/>
            <p:nvPr/>
          </p:nvCxnSpPr>
          <p:spPr>
            <a:xfrm>
              <a:off x="3314660" y="4743633"/>
              <a:ext cx="300282" cy="845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sp>
          <p:nvSpPr>
            <p:cNvPr id="1507" name="Google Shape;1507;p21"/>
            <p:cNvSpPr txBox="1"/>
            <p:nvPr/>
          </p:nvSpPr>
          <p:spPr>
            <a:xfrm>
              <a:off x="5715000" y="4572000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14260" tIns="57114" rIns="114260" bIns="57114" anchor="t" anchorCtr="0">
              <a:noAutofit/>
            </a:bodyPr>
            <a:lstStyle/>
            <a:p>
              <a:pPr algn="ctr" defTabSz="1142817">
                <a:buClr>
                  <a:srgbClr val="000000"/>
                </a:buClr>
                <a:buSzPts val="2000"/>
              </a:pPr>
              <a:r>
                <a:rPr lang="en-US" sz="2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08" name="Google Shape;1508;p21"/>
            <p:cNvCxnSpPr/>
            <p:nvPr/>
          </p:nvCxnSpPr>
          <p:spPr>
            <a:xfrm rot="10800000" flipH="1">
              <a:off x="5445668" y="4752085"/>
              <a:ext cx="353786" cy="11429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509" name="Google Shape;1509;p21"/>
            <p:cNvCxnSpPr/>
            <p:nvPr/>
          </p:nvCxnSpPr>
          <p:spPr>
            <a:xfrm rot="10800000" flipH="1">
              <a:off x="5791200" y="1207057"/>
              <a:ext cx="1785369" cy="4702948"/>
            </a:xfrm>
            <a:prstGeom prst="straightConnector1">
              <a:avLst/>
            </a:prstGeom>
            <a:noFill/>
            <a:ln w="508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510" name="Google Shape;1510;p21"/>
            <p:cNvCxnSpPr/>
            <p:nvPr/>
          </p:nvCxnSpPr>
          <p:spPr>
            <a:xfrm>
              <a:off x="3045368" y="3772928"/>
              <a:ext cx="629263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1511" name="Google Shape;1511;p21"/>
          <p:cNvSpPr txBox="1">
            <a:spLocks noGrp="1"/>
          </p:cNvSpPr>
          <p:nvPr>
            <p:ph type="sldNum" idx="12"/>
          </p:nvPr>
        </p:nvSpPr>
        <p:spPr>
          <a:xfrm>
            <a:off x="11747327" y="8114591"/>
            <a:ext cx="3490468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defTabSz="1142817">
              <a:buClr>
                <a:srgbClr val="7F7F7F"/>
              </a:buClr>
            </a:pPr>
            <a:fld id="{00000000-1234-1234-1234-123412341234}" type="slidenum">
              <a:rPr lang="en-US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defTabSz="1142817">
                <a:buClr>
                  <a:srgbClr val="7F7F7F"/>
                </a:buClr>
              </a:pPr>
              <a:t>24</a:t>
            </a:fld>
            <a:endParaRPr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2" name="Google Shape;1512;p21"/>
          <p:cNvSpPr txBox="1"/>
          <p:nvPr/>
        </p:nvSpPr>
        <p:spPr>
          <a:xfrm>
            <a:off x="5714560" y="6475802"/>
            <a:ext cx="670595" cy="472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0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3" name="Google Shape;1513;p21"/>
          <p:cNvSpPr txBox="1"/>
          <p:nvPr/>
        </p:nvSpPr>
        <p:spPr>
          <a:xfrm>
            <a:off x="8857228" y="6475802"/>
            <a:ext cx="670595" cy="472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30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14" name="Google Shape;1514;p21"/>
          <p:cNvCxnSpPr/>
          <p:nvPr/>
        </p:nvCxnSpPr>
        <p:spPr>
          <a:xfrm>
            <a:off x="6230438" y="6666265"/>
            <a:ext cx="353118" cy="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1515" name="Google Shape;1515;p21"/>
          <p:cNvCxnSpPr/>
          <p:nvPr/>
        </p:nvCxnSpPr>
        <p:spPr>
          <a:xfrm>
            <a:off x="8602326" y="6666265"/>
            <a:ext cx="362039" cy="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1516" name="Google Shape;1516;p21"/>
          <p:cNvCxnSpPr/>
          <p:nvPr/>
        </p:nvCxnSpPr>
        <p:spPr>
          <a:xfrm>
            <a:off x="2381426" y="6380568"/>
            <a:ext cx="104755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sm" len="sm"/>
            <a:tailEnd type="none" w="sm" len="sm"/>
          </a:ln>
          <a:effectLst>
            <a:outerShdw blurRad="38100" dist="25400" dir="5400000" algn="t" rotWithShape="0">
              <a:srgbClr val="808080">
                <a:alpha val="49411"/>
              </a:srgbClr>
            </a:outerShdw>
          </a:effectLst>
        </p:spPr>
      </p:cxnSp>
      <p:pic>
        <p:nvPicPr>
          <p:cNvPr id="1517" name="Google Shape;1517;p21" descr="INSTITI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592" y="340917"/>
            <a:ext cx="2889071" cy="41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8" name="Google Shape;1518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5731" y="6454799"/>
            <a:ext cx="10263129" cy="540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" y="-1"/>
            <a:ext cx="5816789" cy="8570913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>
              <a:defRPr/>
            </a:pPr>
            <a:endParaRPr lang="en-US" sz="225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99206" y="564968"/>
            <a:ext cx="5219613" cy="7440976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142817">
              <a:lnSpc>
                <a:spcPct val="90000"/>
              </a:lnSpc>
              <a:spcBef>
                <a:spcPct val="0"/>
              </a:spcBef>
              <a:spcAft>
                <a:spcPts val="750"/>
              </a:spcAft>
              <a:buNone/>
              <a:defRPr/>
            </a:pPr>
            <a:r>
              <a:rPr lang="en-US" sz="49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Characteristics </a:t>
            </a:r>
            <a:br>
              <a:rPr lang="en-US" sz="49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en-US" sz="49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of Investments Suitable for Impact &amp; ROI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17406" y="-1"/>
            <a:ext cx="177560" cy="8570913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>
              <a:defRPr/>
            </a:pPr>
            <a:endParaRPr lang="en-US" sz="225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graphicFrame>
        <p:nvGraphicFramePr>
          <p:cNvPr id="38917" name="Rectangle 3">
            <a:extLst>
              <a:ext uri="{FF2B5EF4-FFF2-40B4-BE49-F238E27FC236}">
                <a16:creationId xmlns:a16="http://schemas.microsoft.com/office/drawing/2014/main" id="{B9511CCC-0E6E-46F8-8DF1-D1CAF5B61872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6417918" y="474643"/>
          <a:ext cx="8343728" cy="7621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A115262D-F620-1A4D-8EA9-22C593D56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09430" y="8094751"/>
            <a:ext cx="3428365" cy="456322"/>
          </a:xfrm>
        </p:spPr>
        <p:txBody>
          <a:bodyPr/>
          <a:lstStyle/>
          <a:p>
            <a:pPr defTabSz="114281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A007396-4EF8-4446-A4A3-FA7862915E1A}" type="slidenum">
              <a:rPr lang="en-US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rPr>
              <a:pPr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2927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19"/>
          <p:cNvSpPr/>
          <p:nvPr/>
        </p:nvSpPr>
        <p:spPr>
          <a:xfrm>
            <a:off x="617" y="-1"/>
            <a:ext cx="15237178" cy="857091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800"/>
            </a:pPr>
            <a:endParaRPr sz="225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19"/>
          <p:cNvSpPr/>
          <p:nvPr/>
        </p:nvSpPr>
        <p:spPr>
          <a:xfrm>
            <a:off x="618" y="-1"/>
            <a:ext cx="2516480" cy="857091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FFFFFF"/>
              </a:buClr>
              <a:buSzPts val="1800"/>
            </a:pPr>
            <a:endParaRPr sz="225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19"/>
          <p:cNvSpPr>
            <a:spLocks noGrp="1"/>
          </p:cNvSpPr>
          <p:nvPr>
            <p:ph type="title"/>
          </p:nvPr>
        </p:nvSpPr>
        <p:spPr>
          <a:xfrm>
            <a:off x="698988" y="2379505"/>
            <a:ext cx="3546272" cy="3579321"/>
          </a:xfrm>
          <a:prstGeom prst="ellipse">
            <a:avLst/>
          </a:prstGeom>
          <a:solidFill>
            <a:srgbClr val="262626"/>
          </a:solidFill>
          <a:ln w="174625" cap="flat" cmpd="thinThick">
            <a:solidFill>
              <a:srgbClr val="2626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rmAutofit/>
          </a:bodyPr>
          <a:lstStyle/>
          <a:p>
            <a:pPr algn="ctr">
              <a:buClr>
                <a:srgbClr val="FFFFFF"/>
              </a:buClr>
            </a:pPr>
            <a:r>
              <a:rPr lang="en-US" sz="2750" b="1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Measurement Targets</a:t>
            </a:r>
            <a:endParaRPr sz="2750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48" name="Google Shape;1448;p19"/>
          <p:cNvGraphicFramePr/>
          <p:nvPr/>
        </p:nvGraphicFramePr>
        <p:xfrm>
          <a:off x="4943630" y="1568242"/>
          <a:ext cx="9442564" cy="5447991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613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0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3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447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9017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Level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Recommended % </a:t>
                      </a:r>
                      <a:br>
                        <a:rPr lang="en-US" sz="25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25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of Programs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**Benchmarking 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8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Input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8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Reaction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8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Learning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80-90%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70%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8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Application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49%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48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500" b="1" u="none" strike="noStrike" cap="none" dirty="0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Impact</a:t>
                      </a:r>
                      <a:endParaRPr sz="1700" u="none" strike="noStrike" cap="none" dirty="0"/>
                    </a:p>
                  </a:txBody>
                  <a:tcPr marL="157127" marR="157127" marT="78579" marB="78579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482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ROI 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 sz="1700" u="none" strike="noStrike" cap="none"/>
                    </a:p>
                  </a:txBody>
                  <a:tcPr marL="157127" marR="157127" marT="78579" marB="78579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1" u="none" strike="noStrike" cap="none" dirty="0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18%</a:t>
                      </a:r>
                      <a:endParaRPr sz="1700" u="none" strike="noStrike" cap="none" dirty="0"/>
                    </a:p>
                  </a:txBody>
                  <a:tcPr marL="157127" marR="157127" marT="78579" marB="78579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49" name="Google Shape;1449;p19"/>
          <p:cNvSpPr txBox="1"/>
          <p:nvPr/>
        </p:nvSpPr>
        <p:spPr>
          <a:xfrm>
            <a:off x="4943630" y="688634"/>
            <a:ext cx="9442564" cy="80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3600"/>
            </a:pPr>
            <a:r>
              <a:rPr lang="en-US" sz="4499" b="1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*Benchmarking Percentages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19"/>
          <p:cNvSpPr txBox="1"/>
          <p:nvPr/>
        </p:nvSpPr>
        <p:spPr>
          <a:xfrm>
            <a:off x="4943630" y="7644121"/>
            <a:ext cx="8764969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  <a:buSzPts val="1800"/>
            </a:pPr>
            <a:r>
              <a:rPr lang="en-US" sz="2250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**Benchmarking 2020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19"/>
          <p:cNvSpPr txBox="1"/>
          <p:nvPr/>
        </p:nvSpPr>
        <p:spPr>
          <a:xfrm>
            <a:off x="4943630" y="7178907"/>
            <a:ext cx="8764969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defTabSz="1142817">
              <a:buClr>
                <a:srgbClr val="000000"/>
              </a:buClr>
              <a:buSzPts val="1800"/>
            </a:pPr>
            <a:r>
              <a:rPr lang="en-US" sz="2250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*Percentage of programs evaluated at each level per year</a:t>
            </a:r>
            <a:endParaRPr sz="2250" kern="0" dirty="0">
              <a:solidFill>
                <a:srgbClr val="000000"/>
              </a:solidFill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19"/>
          <p:cNvSpPr txBox="1"/>
          <p:nvPr/>
        </p:nvSpPr>
        <p:spPr>
          <a:xfrm>
            <a:off x="11809430" y="8094751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r" defTabSz="1142817">
              <a:buClr>
                <a:srgbClr val="000000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000000"/>
                </a:buClr>
                <a:buSzPts val="1200"/>
              </a:pPr>
              <a:t>26</a:t>
            </a:fld>
            <a:endParaRPr sz="1500" kern="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6" name="Google Shape;1756;p29"/>
          <p:cNvGraphicFramePr/>
          <p:nvPr/>
        </p:nvGraphicFramePr>
        <p:xfrm>
          <a:off x="1333871" y="1618950"/>
          <a:ext cx="12189773" cy="628149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400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7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7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0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42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319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Method 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0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Level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                            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Surveys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Questionnaires	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Observation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Interviews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Focus Groups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Tests/Quizzes	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Demonstrations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Simulations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Action planning/improvement plans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Performance contracting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3192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Performance monitoring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500" b="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✔</a:t>
                      </a:r>
                      <a:endParaRPr sz="2200" b="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5703" marR="85703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757" name="Google Shape;1757;p29"/>
          <p:cNvSpPr txBox="1"/>
          <p:nvPr/>
        </p:nvSpPr>
        <p:spPr>
          <a:xfrm>
            <a:off x="1524320" y="523778"/>
            <a:ext cx="12189773" cy="857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algn="ctr" defTabSz="1142817">
              <a:buClr>
                <a:srgbClr val="000000"/>
              </a:buClr>
              <a:buSzPts val="4400"/>
            </a:pPr>
            <a:r>
              <a:rPr lang="en-US" sz="4999" b="1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Data Collection Methods</a:t>
            </a:r>
            <a:endParaRPr sz="4999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29"/>
          <p:cNvSpPr txBox="1"/>
          <p:nvPr/>
        </p:nvSpPr>
        <p:spPr>
          <a:xfrm>
            <a:off x="14312683" y="8114591"/>
            <a:ext cx="925112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algn="r" defTabSz="1142817">
              <a:buClr>
                <a:srgbClr val="000000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000000"/>
                </a:buClr>
                <a:buSzPts val="1200"/>
              </a:pPr>
              <a:t>27</a:t>
            </a:fld>
            <a:endParaRPr sz="1500" kern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4" name="Google Shape;1764;p30"/>
          <p:cNvGraphicFramePr/>
          <p:nvPr/>
        </p:nvGraphicFramePr>
        <p:xfrm>
          <a:off x="605691" y="1771696"/>
          <a:ext cx="13886069" cy="5646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65" name="Google Shape;1765;p30"/>
          <p:cNvSpPr/>
          <p:nvPr/>
        </p:nvSpPr>
        <p:spPr>
          <a:xfrm>
            <a:off x="676172" y="537778"/>
            <a:ext cx="13886069" cy="884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4400"/>
            </a:pPr>
            <a:r>
              <a:rPr lang="en-US" sz="4999" b="1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Data Collection Methods</a:t>
            </a:r>
            <a:endParaRPr sz="4999" kern="0" dirty="0">
              <a:solidFill>
                <a:srgbClr val="000000"/>
              </a:solidFill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766" name="Google Shape;1766;p30"/>
          <p:cNvSpPr txBox="1"/>
          <p:nvPr/>
        </p:nvSpPr>
        <p:spPr>
          <a:xfrm>
            <a:off x="11809430" y="8094751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r" defTabSz="1142817">
              <a:buClr>
                <a:srgbClr val="000000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000000"/>
                </a:buClr>
                <a:buSzPts val="1200"/>
              </a:pPr>
              <a:t>28</a:t>
            </a:fld>
            <a:endParaRPr sz="15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7" name="Google Shape;1767;p30"/>
          <p:cNvSpPr/>
          <p:nvPr/>
        </p:nvSpPr>
        <p:spPr>
          <a:xfrm>
            <a:off x="381547" y="7514287"/>
            <a:ext cx="5026564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spAutoFit/>
          </a:bodyPr>
          <a:lstStyle/>
          <a:p>
            <a:pPr defTabSz="1142817">
              <a:buClr>
                <a:srgbClr val="000000"/>
              </a:buClr>
              <a:buSzPts val="1200"/>
            </a:pPr>
            <a:r>
              <a:rPr lang="en-US" sz="2250" kern="0" dirty="0">
                <a:solidFill>
                  <a:srgbClr val="262626"/>
                </a:solidFill>
                <a:latin typeface="Arial"/>
                <a:ea typeface="Verdana"/>
                <a:cs typeface="Verdana"/>
                <a:sym typeface="Verdana"/>
              </a:rPr>
              <a:t>*Sample of selected users n = 246</a:t>
            </a:r>
            <a:endParaRPr sz="2250" kern="0" dirty="0">
              <a:solidFill>
                <a:srgbClr val="262626"/>
              </a:solidFill>
              <a:latin typeface="Arial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31"/>
          <p:cNvSpPr/>
          <p:nvPr/>
        </p:nvSpPr>
        <p:spPr>
          <a:xfrm>
            <a:off x="5720288" y="4239825"/>
            <a:ext cx="3523597" cy="885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072" tIns="57521" rIns="115072" bIns="57521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Systems/Procedures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31"/>
          <p:cNvSpPr/>
          <p:nvPr/>
        </p:nvSpPr>
        <p:spPr>
          <a:xfrm>
            <a:off x="5783776" y="2057416"/>
            <a:ext cx="3350989" cy="5227859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defTabSz="1142817">
              <a:buClr>
                <a:srgbClr val="000000"/>
              </a:buClr>
              <a:buSzPts val="1800"/>
            </a:pPr>
            <a:endParaRPr sz="225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74" name="Google Shape;1774;p31"/>
          <p:cNvCxnSpPr/>
          <p:nvPr/>
        </p:nvCxnSpPr>
        <p:spPr>
          <a:xfrm>
            <a:off x="5803616" y="2636746"/>
            <a:ext cx="3309325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75" name="Google Shape;1775;p31"/>
          <p:cNvCxnSpPr/>
          <p:nvPr/>
        </p:nvCxnSpPr>
        <p:spPr>
          <a:xfrm>
            <a:off x="5819488" y="3503757"/>
            <a:ext cx="3309325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76" name="Google Shape;1776;p31"/>
          <p:cNvCxnSpPr/>
          <p:nvPr/>
        </p:nvCxnSpPr>
        <p:spPr>
          <a:xfrm>
            <a:off x="5819488" y="4192208"/>
            <a:ext cx="3309325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77" name="Google Shape;1777;p31"/>
          <p:cNvCxnSpPr/>
          <p:nvPr/>
        </p:nvCxnSpPr>
        <p:spPr>
          <a:xfrm>
            <a:off x="5803616" y="5178259"/>
            <a:ext cx="3309325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78" name="Google Shape;1778;p31"/>
          <p:cNvSpPr/>
          <p:nvPr/>
        </p:nvSpPr>
        <p:spPr>
          <a:xfrm>
            <a:off x="6247577" y="2095112"/>
            <a:ext cx="2310301" cy="50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072" tIns="57521" rIns="115072" bIns="57521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External Factors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31"/>
          <p:cNvSpPr/>
          <p:nvPr/>
        </p:nvSpPr>
        <p:spPr>
          <a:xfrm>
            <a:off x="6408878" y="2620875"/>
            <a:ext cx="1981745" cy="885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072" tIns="57521" rIns="115072" bIns="57521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Management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Attention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31"/>
          <p:cNvSpPr/>
          <p:nvPr/>
        </p:nvSpPr>
        <p:spPr>
          <a:xfrm>
            <a:off x="6626457" y="3598989"/>
            <a:ext cx="1552541" cy="50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072" tIns="57521" rIns="115072" bIns="57521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Incentives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31"/>
          <p:cNvSpPr/>
          <p:nvPr/>
        </p:nvSpPr>
        <p:spPr>
          <a:xfrm>
            <a:off x="6782778" y="5789021"/>
            <a:ext cx="1351000" cy="885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072" tIns="57521" rIns="115072" bIns="57521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000000"/>
              </a:buClr>
              <a:buSzPts val="2000"/>
            </a:pPr>
            <a:r>
              <a:rPr lang="en-US" sz="25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31"/>
          <p:cNvSpPr/>
          <p:nvPr/>
        </p:nvSpPr>
        <p:spPr>
          <a:xfrm>
            <a:off x="2286195" y="3618832"/>
            <a:ext cx="2670029" cy="196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072" tIns="57521" rIns="115072" bIns="57521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2400"/>
            </a:pPr>
            <a:r>
              <a:rPr lang="en-US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TOTAL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000000"/>
              </a:buClr>
              <a:buSzPts val="2400"/>
            </a:pPr>
            <a:r>
              <a:rPr lang="en-US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IMPROVEMENT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000000"/>
              </a:buClr>
              <a:buSzPts val="2400"/>
            </a:pPr>
            <a:r>
              <a:rPr lang="en-US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AFTER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1142817">
              <a:buClr>
                <a:srgbClr val="000000"/>
              </a:buClr>
              <a:buSzPts val="2400"/>
            </a:pPr>
            <a:r>
              <a:rPr lang="en-US" sz="3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</a:t>
            </a:r>
            <a:endParaRPr sz="175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3" name="Google Shape;1783;p31"/>
          <p:cNvCxnSpPr/>
          <p:nvPr/>
        </p:nvCxnSpPr>
        <p:spPr>
          <a:xfrm>
            <a:off x="3593431" y="5581346"/>
            <a:ext cx="1" cy="1751546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784" name="Google Shape;1784;p31"/>
          <p:cNvCxnSpPr/>
          <p:nvPr/>
        </p:nvCxnSpPr>
        <p:spPr>
          <a:xfrm rot="10800000">
            <a:off x="3571608" y="1999879"/>
            <a:ext cx="0" cy="161895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785" name="Google Shape;1785;p31"/>
          <p:cNvCxnSpPr/>
          <p:nvPr/>
        </p:nvCxnSpPr>
        <p:spPr>
          <a:xfrm>
            <a:off x="3117270" y="2021704"/>
            <a:ext cx="928516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86" name="Google Shape;1786;p31"/>
          <p:cNvSpPr/>
          <p:nvPr/>
        </p:nvSpPr>
        <p:spPr>
          <a:xfrm>
            <a:off x="9564302" y="5790411"/>
            <a:ext cx="3196237" cy="1039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5072" tIns="57521" rIns="115072" bIns="57521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2400"/>
            </a:pPr>
            <a:r>
              <a:rPr lang="en-US" sz="30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EFFECT OF YOUR PROGRAM</a:t>
            </a:r>
            <a:endParaRPr sz="175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87" name="Google Shape;1787;p31"/>
          <p:cNvCxnSpPr/>
          <p:nvPr/>
        </p:nvCxnSpPr>
        <p:spPr>
          <a:xfrm>
            <a:off x="11162421" y="5170323"/>
            <a:ext cx="0" cy="666627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stealth" w="med" len="med"/>
            <a:tailEnd type="none" w="sm" len="sm"/>
          </a:ln>
        </p:spPr>
      </p:cxnSp>
      <p:cxnSp>
        <p:nvCxnSpPr>
          <p:cNvPr id="1788" name="Google Shape;1788;p31"/>
          <p:cNvCxnSpPr/>
          <p:nvPr/>
        </p:nvCxnSpPr>
        <p:spPr>
          <a:xfrm>
            <a:off x="11162421" y="6759382"/>
            <a:ext cx="17857" cy="573511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789" name="Google Shape;1789;p31"/>
          <p:cNvCxnSpPr/>
          <p:nvPr/>
        </p:nvCxnSpPr>
        <p:spPr>
          <a:xfrm>
            <a:off x="10876724" y="7320988"/>
            <a:ext cx="60909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90" name="Google Shape;1790;p31"/>
          <p:cNvCxnSpPr/>
          <p:nvPr/>
        </p:nvCxnSpPr>
        <p:spPr>
          <a:xfrm>
            <a:off x="10876724" y="5170323"/>
            <a:ext cx="60909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91" name="Google Shape;1791;p31"/>
          <p:cNvCxnSpPr/>
          <p:nvPr/>
        </p:nvCxnSpPr>
        <p:spPr>
          <a:xfrm>
            <a:off x="3117270" y="7332892"/>
            <a:ext cx="928516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92" name="Google Shape;1792;p31"/>
          <p:cNvSpPr txBox="1"/>
          <p:nvPr/>
        </p:nvSpPr>
        <p:spPr>
          <a:xfrm>
            <a:off x="572018" y="523778"/>
            <a:ext cx="14380074" cy="856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000000"/>
              </a:buClr>
              <a:buSzPts val="4400"/>
            </a:pPr>
            <a:r>
              <a:rPr lang="en-US" sz="4999" b="1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Accounting for Other Factors</a:t>
            </a:r>
            <a:endParaRPr sz="4999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31"/>
          <p:cNvSpPr txBox="1"/>
          <p:nvPr/>
        </p:nvSpPr>
        <p:spPr>
          <a:xfrm>
            <a:off x="14268928" y="8114591"/>
            <a:ext cx="925112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algn="r" defTabSz="1142817">
              <a:buClr>
                <a:srgbClr val="000000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000000"/>
                </a:buClr>
                <a:buSzPts val="1200"/>
              </a:pPr>
              <a:t>29</a:t>
            </a:fld>
            <a:endParaRPr sz="15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34D6BC-9BA3-4445-B064-7FD9A2FBF0F4}"/>
              </a:ext>
            </a:extLst>
          </p:cNvPr>
          <p:cNvSpPr/>
          <p:nvPr/>
        </p:nvSpPr>
        <p:spPr>
          <a:xfrm>
            <a:off x="0" y="0"/>
            <a:ext cx="15228794" cy="8570913"/>
          </a:xfrm>
          <a:prstGeom prst="rect">
            <a:avLst/>
          </a:prstGeom>
          <a:solidFill>
            <a:srgbClr val="4B52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hape 1055">
            <a:extLst>
              <a:ext uri="{FF2B5EF4-FFF2-40B4-BE49-F238E27FC236}">
                <a16:creationId xmlns:a16="http://schemas.microsoft.com/office/drawing/2014/main" id="{28F3A12D-03FF-48B5-82C8-FB5AB6E7A156}"/>
              </a:ext>
            </a:extLst>
          </p:cNvPr>
          <p:cNvSpPr/>
          <p:nvPr/>
        </p:nvSpPr>
        <p:spPr>
          <a:xfrm rot="10800000" flipH="1">
            <a:off x="5068757" y="309237"/>
            <a:ext cx="2307042" cy="7832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0" h="21600" extrusionOk="0">
                <a:moveTo>
                  <a:pt x="125" y="21600"/>
                </a:moveTo>
                <a:cubicBezTo>
                  <a:pt x="21600" y="14478"/>
                  <a:pt x="21558" y="7278"/>
                  <a:pt x="0" y="0"/>
                </a:cubicBezTo>
              </a:path>
            </a:pathLst>
          </a:custGeom>
          <a:noFill/>
          <a:ln w="63500" cap="flat">
            <a:solidFill>
              <a:schemeClr val="bg1">
                <a:lumMod val="75000"/>
                <a:alpha val="50000"/>
              </a:schemeClr>
            </a:solidFill>
            <a:prstDash val="solid"/>
            <a:miter lim="400000"/>
          </a:ln>
          <a:effectLst/>
        </p:spPr>
        <p:txBody>
          <a:bodyPr/>
          <a:lstStyle/>
          <a:p>
            <a:pPr algn="ctr" defTabSz="1142588"/>
            <a:endParaRPr sz="2250">
              <a:solidFill>
                <a:prstClr val="white"/>
              </a:solidFill>
              <a:latin typeface="Calibri" panose="020F0502020204030204"/>
              <a:cs typeface="Lato Light"/>
            </a:endParaRPr>
          </a:p>
        </p:txBody>
      </p:sp>
      <p:sp>
        <p:nvSpPr>
          <p:cNvPr id="7" name="Shape 1034">
            <a:extLst>
              <a:ext uri="{FF2B5EF4-FFF2-40B4-BE49-F238E27FC236}">
                <a16:creationId xmlns:a16="http://schemas.microsoft.com/office/drawing/2014/main" id="{BF2755BB-4F27-4C21-A523-05BCCCD93C48}"/>
              </a:ext>
            </a:extLst>
          </p:cNvPr>
          <p:cNvSpPr/>
          <p:nvPr/>
        </p:nvSpPr>
        <p:spPr>
          <a:xfrm rot="10800000">
            <a:off x="3795115" y="4132254"/>
            <a:ext cx="2218841" cy="3003331"/>
          </a:xfrm>
          <a:prstGeom prst="line">
            <a:avLst/>
          </a:prstGeom>
          <a:noFill/>
          <a:ln w="63500" cap="flat">
            <a:solidFill>
              <a:schemeClr val="bg1">
                <a:lumMod val="75000"/>
                <a:alpha val="50000"/>
              </a:scheme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 defTabSz="1142588"/>
            <a:endParaRPr sz="2250">
              <a:solidFill>
                <a:prstClr val="white"/>
              </a:solidFill>
              <a:latin typeface="Calibri" panose="020F0502020204030204"/>
              <a:cs typeface="Lato Light"/>
            </a:endParaRPr>
          </a:p>
        </p:txBody>
      </p:sp>
      <p:sp>
        <p:nvSpPr>
          <p:cNvPr id="8" name="Shape 1035">
            <a:extLst>
              <a:ext uri="{FF2B5EF4-FFF2-40B4-BE49-F238E27FC236}">
                <a16:creationId xmlns:a16="http://schemas.microsoft.com/office/drawing/2014/main" id="{B2461814-7A94-4272-9B42-7D4F1A78E836}"/>
              </a:ext>
            </a:extLst>
          </p:cNvPr>
          <p:cNvSpPr/>
          <p:nvPr/>
        </p:nvSpPr>
        <p:spPr>
          <a:xfrm rot="10800000" flipH="1">
            <a:off x="3793109" y="1067016"/>
            <a:ext cx="2538563" cy="3003333"/>
          </a:xfrm>
          <a:prstGeom prst="line">
            <a:avLst/>
          </a:prstGeom>
          <a:noFill/>
          <a:ln w="63500" cap="flat">
            <a:solidFill>
              <a:schemeClr val="bg1">
                <a:lumMod val="75000"/>
                <a:alpha val="50000"/>
              </a:scheme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 defTabSz="1142588"/>
            <a:endParaRPr sz="2250">
              <a:solidFill>
                <a:prstClr val="white"/>
              </a:solidFill>
              <a:latin typeface="Calibri" panose="020F0502020204030204"/>
              <a:cs typeface="Lato Light"/>
            </a:endParaRPr>
          </a:p>
        </p:txBody>
      </p:sp>
      <p:sp>
        <p:nvSpPr>
          <p:cNvPr id="16" name="Shape 1049">
            <a:extLst>
              <a:ext uri="{FF2B5EF4-FFF2-40B4-BE49-F238E27FC236}">
                <a16:creationId xmlns:a16="http://schemas.microsoft.com/office/drawing/2014/main" id="{35403CF1-FBFE-4D82-A741-98374C2E0895}"/>
              </a:ext>
            </a:extLst>
          </p:cNvPr>
          <p:cNvSpPr/>
          <p:nvPr/>
        </p:nvSpPr>
        <p:spPr>
          <a:xfrm rot="16200000" flipH="1">
            <a:off x="6556250" y="5147545"/>
            <a:ext cx="958255" cy="8976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lnSpc>
                <a:spcPct val="90000"/>
              </a:lnSpc>
              <a:defRPr sz="4000">
                <a:solidFill>
                  <a:srgbClr val="FFFFFF"/>
                </a:solidFill>
              </a:defRPr>
            </a:lvl1pPr>
          </a:lstStyle>
          <a:p>
            <a:pPr algn="ctr" defTabSz="1142588">
              <a:defRPr sz="1800">
                <a:solidFill>
                  <a:srgbClr val="000000"/>
                </a:solidFill>
              </a:defRPr>
            </a:pPr>
            <a:endParaRPr lang="en-US" sz="225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Shape 1049">
            <a:extLst>
              <a:ext uri="{FF2B5EF4-FFF2-40B4-BE49-F238E27FC236}">
                <a16:creationId xmlns:a16="http://schemas.microsoft.com/office/drawing/2014/main" id="{7C1B2A9D-2281-4D32-9EE2-16BCA465B51E}"/>
              </a:ext>
            </a:extLst>
          </p:cNvPr>
          <p:cNvSpPr/>
          <p:nvPr/>
        </p:nvSpPr>
        <p:spPr>
          <a:xfrm rot="16200000" flipH="1">
            <a:off x="6750232" y="2987687"/>
            <a:ext cx="958255" cy="8976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lnSpc>
                <a:spcPct val="90000"/>
              </a:lnSpc>
              <a:defRPr sz="4000">
                <a:solidFill>
                  <a:srgbClr val="FFFFFF"/>
                </a:solidFill>
              </a:defRPr>
            </a:lvl1pPr>
          </a:lstStyle>
          <a:p>
            <a:pPr algn="ctr" defTabSz="1142588">
              <a:defRPr sz="1800">
                <a:solidFill>
                  <a:srgbClr val="000000"/>
                </a:solidFill>
              </a:defRPr>
            </a:pPr>
            <a:endParaRPr lang="en-US" sz="225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Shape 1049">
            <a:extLst>
              <a:ext uri="{FF2B5EF4-FFF2-40B4-BE49-F238E27FC236}">
                <a16:creationId xmlns:a16="http://schemas.microsoft.com/office/drawing/2014/main" id="{DD2ED07C-ADE9-43AE-AFBC-45D44B9A941A}"/>
              </a:ext>
            </a:extLst>
          </p:cNvPr>
          <p:cNvSpPr/>
          <p:nvPr/>
        </p:nvSpPr>
        <p:spPr>
          <a:xfrm rot="16200000" flipH="1">
            <a:off x="5761402" y="715767"/>
            <a:ext cx="958255" cy="8976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lnSpc>
                <a:spcPct val="90000"/>
              </a:lnSpc>
              <a:defRPr sz="4000">
                <a:solidFill>
                  <a:srgbClr val="FFFFFF"/>
                </a:solidFill>
              </a:defRPr>
            </a:lvl1pPr>
          </a:lstStyle>
          <a:p>
            <a:pPr algn="ctr" defTabSz="1142588">
              <a:defRPr sz="1800">
                <a:solidFill>
                  <a:srgbClr val="000000"/>
                </a:solidFill>
              </a:defRPr>
            </a:pPr>
            <a:endParaRPr lang="en-US" sz="225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Shape 1049">
            <a:extLst>
              <a:ext uri="{FF2B5EF4-FFF2-40B4-BE49-F238E27FC236}">
                <a16:creationId xmlns:a16="http://schemas.microsoft.com/office/drawing/2014/main" id="{283246C4-8994-4F90-9607-D79A7F50DFCA}"/>
              </a:ext>
            </a:extLst>
          </p:cNvPr>
          <p:cNvSpPr/>
          <p:nvPr/>
        </p:nvSpPr>
        <p:spPr>
          <a:xfrm rot="16200000" flipH="1">
            <a:off x="5591319" y="6805880"/>
            <a:ext cx="958255" cy="8976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>
              <a:lnSpc>
                <a:spcPct val="90000"/>
              </a:lnSpc>
              <a:defRPr sz="4000">
                <a:solidFill>
                  <a:srgbClr val="FFFFFF"/>
                </a:solidFill>
              </a:defRPr>
            </a:lvl1pPr>
          </a:lstStyle>
          <a:p>
            <a:pPr algn="ctr" defTabSz="1142588">
              <a:defRPr sz="1800">
                <a:solidFill>
                  <a:srgbClr val="000000"/>
                </a:solidFill>
              </a:defRPr>
            </a:pPr>
            <a:endParaRPr lang="en-US" sz="225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971E9E-300A-4562-86D7-AF9B9F6674E6}"/>
              </a:ext>
            </a:extLst>
          </p:cNvPr>
          <p:cNvSpPr txBox="1"/>
          <p:nvPr/>
        </p:nvSpPr>
        <p:spPr>
          <a:xfrm>
            <a:off x="360309" y="6253848"/>
            <a:ext cx="5107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1218987">
              <a:defRPr sz="1600" ker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pPr algn="ctr" defTabSz="1523490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Patti P. Phillips, Ph.D., and Jack J. Phillips, Ph.D.</a:t>
            </a:r>
          </a:p>
          <a:p>
            <a:pPr algn="ctr" defTabSz="1523490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Co-Founders, </a:t>
            </a: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ROI Institute, Inc.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0FC214-1983-4DA2-BC22-2D06AAD50438}"/>
              </a:ext>
            </a:extLst>
          </p:cNvPr>
          <p:cNvSpPr txBox="1"/>
          <p:nvPr/>
        </p:nvSpPr>
        <p:spPr>
          <a:xfrm>
            <a:off x="6641620" y="368724"/>
            <a:ext cx="205447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1142817" rtl="0" eaLnBrk="1" fontAlgn="auto" latinLnBrk="0" hangingPunct="1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Value Creation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58C81A8-1396-43A5-A33D-432DF3E80FD7}"/>
              </a:ext>
            </a:extLst>
          </p:cNvPr>
          <p:cNvSpPr txBox="1"/>
          <p:nvPr/>
        </p:nvSpPr>
        <p:spPr>
          <a:xfrm>
            <a:off x="7762129" y="2875977"/>
            <a:ext cx="66647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571409"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developed the ROI Methodology as a comprehensive system to measure the success of any type of endeavor.</a:t>
            </a:r>
          </a:p>
          <a:p>
            <a:pPr marL="342900" indent="-342900" defTabSz="571409"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methodology is the most used evaluation system in the world because it’s a credible, CEO-friendly, and is a user-centered process. 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1FEB4B-98AC-4F74-ACA8-7EC43C374420}"/>
              </a:ext>
            </a:extLst>
          </p:cNvPr>
          <p:cNvSpPr txBox="1"/>
          <p:nvPr/>
        </p:nvSpPr>
        <p:spPr>
          <a:xfrm>
            <a:off x="7279468" y="2439700"/>
            <a:ext cx="2657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1409"/>
            <a:r>
              <a:rPr lang="en-I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ROI Methodology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4155D3B-FF91-41E1-B3B5-BC1075DBB54B}"/>
              </a:ext>
            </a:extLst>
          </p:cNvPr>
          <p:cNvSpPr txBox="1"/>
          <p:nvPr/>
        </p:nvSpPr>
        <p:spPr>
          <a:xfrm>
            <a:off x="7673492" y="5332244"/>
            <a:ext cx="70881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571409"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have trained more than 50,000 managers and professionals. </a:t>
            </a:r>
          </a:p>
          <a:p>
            <a:pPr marL="342900" indent="-342900" defTabSz="571409"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Almost 20,000 individuals have participated in </a:t>
            </a:r>
            <a:b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ROI Certification.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51E736-45F3-4331-9050-DC7D16B655ED}"/>
              </a:ext>
            </a:extLst>
          </p:cNvPr>
          <p:cNvSpPr txBox="1"/>
          <p:nvPr/>
        </p:nvSpPr>
        <p:spPr>
          <a:xfrm>
            <a:off x="7484186" y="4929883"/>
            <a:ext cx="2594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1409"/>
            <a:r>
              <a:rPr lang="en-I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Training Excellence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68BA050-6877-47D9-BD87-D36398B144FA}"/>
              </a:ext>
            </a:extLst>
          </p:cNvPr>
          <p:cNvSpPr txBox="1"/>
          <p:nvPr/>
        </p:nvSpPr>
        <p:spPr>
          <a:xfrm>
            <a:off x="6762443" y="7338301"/>
            <a:ext cx="7088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571409"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Four-time Training </a:t>
            </a:r>
            <a:r>
              <a:rPr lang="en-US" sz="2000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Maganzine</a:t>
            </a: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Network Choice Award Winners</a:t>
            </a:r>
          </a:p>
          <a:p>
            <a:pPr marL="342900" indent="-342900" defTabSz="571409"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 ATD Thought Leader Award Recipients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48F9341-43AD-4207-94D3-B460B4926CA7}"/>
              </a:ext>
            </a:extLst>
          </p:cNvPr>
          <p:cNvSpPr txBox="1"/>
          <p:nvPr/>
        </p:nvSpPr>
        <p:spPr>
          <a:xfrm>
            <a:off x="6615824" y="6857749"/>
            <a:ext cx="3012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1409"/>
            <a:r>
              <a:rPr lang="en-IN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Awards &amp; Recognition</a:t>
            </a:r>
          </a:p>
        </p:txBody>
      </p:sp>
      <p:pic>
        <p:nvPicPr>
          <p:cNvPr id="9" name="Graphic 8" descr="Network">
            <a:extLst>
              <a:ext uri="{FF2B5EF4-FFF2-40B4-BE49-F238E27FC236}">
                <a16:creationId xmlns:a16="http://schemas.microsoft.com/office/drawing/2014/main" id="{BC435D5D-470C-4E04-8021-304E00BA4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3297" y="876836"/>
            <a:ext cx="532478" cy="568450"/>
          </a:xfrm>
          <a:prstGeom prst="rect">
            <a:avLst/>
          </a:prstGeom>
        </p:spPr>
      </p:pic>
      <p:pic>
        <p:nvPicPr>
          <p:cNvPr id="12" name="Graphic 11" descr="Business Growth">
            <a:extLst>
              <a:ext uri="{FF2B5EF4-FFF2-40B4-BE49-F238E27FC236}">
                <a16:creationId xmlns:a16="http://schemas.microsoft.com/office/drawing/2014/main" id="{276CDE55-179C-4787-AC73-8F3D7A1169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6973" y="3175645"/>
            <a:ext cx="532478" cy="568450"/>
          </a:xfrm>
          <a:prstGeom prst="rect">
            <a:avLst/>
          </a:prstGeom>
        </p:spPr>
      </p:pic>
      <p:pic>
        <p:nvPicPr>
          <p:cNvPr id="14" name="Graphic 13" descr="Target Audience">
            <a:extLst>
              <a:ext uri="{FF2B5EF4-FFF2-40B4-BE49-F238E27FC236}">
                <a16:creationId xmlns:a16="http://schemas.microsoft.com/office/drawing/2014/main" id="{AC2ECC74-B6A1-4164-9E0C-C55AEB66E1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80551" y="5336524"/>
            <a:ext cx="532478" cy="568450"/>
          </a:xfrm>
          <a:prstGeom prst="rect">
            <a:avLst/>
          </a:prstGeom>
        </p:spPr>
      </p:pic>
      <p:pic>
        <p:nvPicPr>
          <p:cNvPr id="19" name="Graphic 18" descr="Trophy">
            <a:extLst>
              <a:ext uri="{FF2B5EF4-FFF2-40B4-BE49-F238E27FC236}">
                <a16:creationId xmlns:a16="http://schemas.microsoft.com/office/drawing/2014/main" id="{D68043C4-4F50-4742-A5E3-A50CBD9CCF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99194" y="6995580"/>
            <a:ext cx="532478" cy="56845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D504D78-2208-9444-8C48-C9BEB1A75016}"/>
              </a:ext>
            </a:extLst>
          </p:cNvPr>
          <p:cNvSpPr txBox="1"/>
          <p:nvPr/>
        </p:nvSpPr>
        <p:spPr>
          <a:xfrm>
            <a:off x="7013478" y="775566"/>
            <a:ext cx="741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571409"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are accountability, evaluation, and measurement thought leaders.</a:t>
            </a:r>
          </a:p>
          <a:p>
            <a:pPr marL="342900" indent="-342900" defTabSz="571409"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work across industries and sectors to help all professionals achieve success.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A94E68-2DE4-A94B-AD02-A98E46F9059D}"/>
              </a:ext>
            </a:extLst>
          </p:cNvPr>
          <p:cNvSpPr/>
          <p:nvPr/>
        </p:nvSpPr>
        <p:spPr>
          <a:xfrm>
            <a:off x="738928" y="1701862"/>
            <a:ext cx="4355643" cy="4397368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380126" dist="38100" dir="2700000" algn="tl" rotWithShape="0">
              <a:prstClr val="black">
                <a:alpha val="62363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Slide Number Placeholder 1">
            <a:extLst>
              <a:ext uri="{FF2B5EF4-FFF2-40B4-BE49-F238E27FC236}">
                <a16:creationId xmlns:a16="http://schemas.microsoft.com/office/drawing/2014/main" id="{1C91007D-5FFD-9C4E-AB53-40BE57EDBC28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schemeClr val="bg1"/>
                </a:solidFill>
                <a:latin typeface="Calibri" panose="020F0502020204030204"/>
              </a:rPr>
              <a:pPr algn="r" defTabSz="1142817">
                <a:spcAft>
                  <a:spcPts val="750"/>
                </a:spcAft>
                <a:defRPr/>
              </a:pPr>
              <a:t>3</a:t>
            </a:fld>
            <a:endParaRPr lang="en-US" sz="1500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539052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9" name="Google Shape;1799;p32"/>
          <p:cNvGraphicFramePr/>
          <p:nvPr/>
        </p:nvGraphicFramePr>
        <p:xfrm>
          <a:off x="1679647" y="1837926"/>
          <a:ext cx="11879119" cy="5369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00" name="Google Shape;1800;p32"/>
          <p:cNvSpPr/>
          <p:nvPr/>
        </p:nvSpPr>
        <p:spPr>
          <a:xfrm>
            <a:off x="762476" y="7560886"/>
            <a:ext cx="5026564" cy="461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spAutoFit/>
          </a:bodyPr>
          <a:lstStyle/>
          <a:p>
            <a:pPr defTabSz="1142817">
              <a:buClr>
                <a:srgbClr val="000000"/>
              </a:buClr>
              <a:buSzPts val="1200"/>
            </a:pPr>
            <a:r>
              <a:rPr lang="en-US" sz="2250" kern="0" dirty="0">
                <a:solidFill>
                  <a:srgbClr val="262626"/>
                </a:solidFill>
                <a:latin typeface="Arial"/>
                <a:ea typeface="Verdana"/>
                <a:cs typeface="Verdana"/>
                <a:sym typeface="Verdana"/>
              </a:rPr>
              <a:t>*Sample of selected users n = 246</a:t>
            </a:r>
            <a:endParaRPr sz="2250" kern="0" dirty="0">
              <a:solidFill>
                <a:srgbClr val="262626"/>
              </a:solidFill>
              <a:latin typeface="Arial"/>
              <a:ea typeface="Verdana"/>
              <a:cs typeface="Verdana"/>
              <a:sym typeface="Verdana"/>
            </a:endParaRPr>
          </a:p>
        </p:txBody>
      </p:sp>
      <p:sp>
        <p:nvSpPr>
          <p:cNvPr id="1801" name="Google Shape;1801;p32"/>
          <p:cNvSpPr txBox="1"/>
          <p:nvPr/>
        </p:nvSpPr>
        <p:spPr>
          <a:xfrm>
            <a:off x="11809430" y="8086385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r" defTabSz="1142817">
              <a:buClr>
                <a:srgbClr val="000000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pPr algn="r" defTabSz="1142817">
                <a:buClr>
                  <a:srgbClr val="000000"/>
                </a:buClr>
                <a:buSzPts val="1200"/>
              </a:pPr>
              <a:t>30</a:t>
            </a:fld>
            <a:endParaRPr sz="1500" kern="0" dirty="0">
              <a:solidFill>
                <a:srgbClr val="FFFFFF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802" name="Google Shape;1802;p32"/>
          <p:cNvSpPr txBox="1"/>
          <p:nvPr/>
        </p:nvSpPr>
        <p:spPr>
          <a:xfrm>
            <a:off x="572018" y="484528"/>
            <a:ext cx="14380074" cy="1039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Autofit/>
          </a:bodyPr>
          <a:lstStyle/>
          <a:p>
            <a:pPr algn="ctr" defTabSz="1142817">
              <a:buClr>
                <a:srgbClr val="000000"/>
              </a:buClr>
              <a:buSzPts val="4400"/>
            </a:pPr>
            <a:r>
              <a:rPr lang="en-US" sz="4999" b="1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Isolation Techniques</a:t>
            </a:r>
            <a:endParaRPr sz="4999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7" name="Google Shape;180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07404" y="5507974"/>
            <a:ext cx="3438338" cy="2292224"/>
          </a:xfrm>
          <a:prstGeom prst="rect">
            <a:avLst/>
          </a:prstGeom>
          <a:noFill/>
          <a:ln>
            <a:noFill/>
          </a:ln>
        </p:spPr>
      </p:pic>
      <p:sp>
        <p:nvSpPr>
          <p:cNvPr id="1808" name="Google Shape;1808;p33"/>
          <p:cNvSpPr txBox="1"/>
          <p:nvPr/>
        </p:nvSpPr>
        <p:spPr>
          <a:xfrm>
            <a:off x="1272586" y="523779"/>
            <a:ext cx="12693241" cy="872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noAutofit/>
          </a:bodyPr>
          <a:lstStyle/>
          <a:p>
            <a:pPr algn="ctr" defTabSz="1142817">
              <a:buClr>
                <a:srgbClr val="000000"/>
              </a:buClr>
              <a:buSzPts val="4400"/>
            </a:pPr>
            <a:r>
              <a:rPr lang="en-US" sz="4999" b="1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What is ROI?</a:t>
            </a:r>
            <a:endParaRPr sz="4999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33"/>
          <p:cNvSpPr txBox="1"/>
          <p:nvPr/>
        </p:nvSpPr>
        <p:spPr>
          <a:xfrm>
            <a:off x="2124734" y="2787824"/>
            <a:ext cx="2666506" cy="653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3200"/>
            </a:pPr>
            <a:r>
              <a:rPr lang="en-US" sz="3499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BCR =</a:t>
            </a:r>
            <a:endParaRPr sz="3499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0" name="Google Shape;1810;p33"/>
          <p:cNvGrpSpPr/>
          <p:nvPr/>
        </p:nvGrpSpPr>
        <p:grpSpPr>
          <a:xfrm>
            <a:off x="5012246" y="2430684"/>
            <a:ext cx="5237780" cy="1320545"/>
            <a:chOff x="2667000" y="2133600"/>
            <a:chExt cx="4191000" cy="1056632"/>
          </a:xfrm>
        </p:grpSpPr>
        <p:sp>
          <p:nvSpPr>
            <p:cNvPr id="1811" name="Google Shape;1811;p33"/>
            <p:cNvSpPr txBox="1"/>
            <p:nvPr/>
          </p:nvSpPr>
          <p:spPr>
            <a:xfrm>
              <a:off x="2971800" y="2133600"/>
              <a:ext cx="3810000" cy="10566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60" tIns="57114" rIns="114260" bIns="57114" anchor="t" anchorCtr="0">
              <a:spAutoFit/>
            </a:bodyPr>
            <a:lstStyle/>
            <a:p>
              <a:pPr algn="ctr" defTabSz="1142817">
                <a:buClr>
                  <a:srgbClr val="000000"/>
                </a:buClr>
                <a:buSzPts val="3200"/>
              </a:pPr>
              <a:r>
                <a:rPr lang="en-US" sz="3499" kern="0" dirty="0">
                  <a:solidFill>
                    <a:srgbClr val="000000"/>
                  </a:solidFill>
                  <a:latin typeface="Arial"/>
                  <a:ea typeface="Calibri"/>
                  <a:cs typeface="Calibri"/>
                  <a:sym typeface="Calibri"/>
                </a:rPr>
                <a:t>Program Benefits</a:t>
              </a:r>
              <a:endParaRPr sz="3499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 defTabSz="1142817">
                <a:spcBef>
                  <a:spcPts val="1000"/>
                </a:spcBef>
                <a:buClr>
                  <a:srgbClr val="000000"/>
                </a:buClr>
                <a:buSzPts val="3200"/>
              </a:pPr>
              <a:r>
                <a:rPr lang="en-US" sz="3499" kern="0" dirty="0">
                  <a:solidFill>
                    <a:srgbClr val="000000"/>
                  </a:solidFill>
                  <a:latin typeface="Arial"/>
                  <a:ea typeface="Calibri"/>
                  <a:cs typeface="Calibri"/>
                  <a:sym typeface="Calibri"/>
                </a:rPr>
                <a:t>Program Costs</a:t>
              </a:r>
              <a:endParaRPr sz="3499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812" name="Google Shape;1812;p33"/>
            <p:cNvCxnSpPr/>
            <p:nvPr/>
          </p:nvCxnSpPr>
          <p:spPr>
            <a:xfrm>
              <a:off x="2667000" y="2743200"/>
              <a:ext cx="4191000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13" name="Google Shape;1813;p33"/>
          <p:cNvSpPr txBox="1"/>
          <p:nvPr/>
        </p:nvSpPr>
        <p:spPr>
          <a:xfrm>
            <a:off x="1556544" y="4834666"/>
            <a:ext cx="3310912" cy="653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3200"/>
            </a:pPr>
            <a:r>
              <a:rPr lang="en-US" sz="3499" kern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ROI =</a:t>
            </a:r>
            <a:endParaRPr sz="3499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4" name="Google Shape;1814;p33"/>
          <p:cNvGrpSpPr/>
          <p:nvPr/>
        </p:nvGrpSpPr>
        <p:grpSpPr>
          <a:xfrm>
            <a:off x="4190841" y="4475920"/>
            <a:ext cx="9175256" cy="1320545"/>
            <a:chOff x="2209800" y="3680561"/>
            <a:chExt cx="7341564" cy="1056632"/>
          </a:xfrm>
        </p:grpSpPr>
        <p:sp>
          <p:nvSpPr>
            <p:cNvPr id="1815" name="Google Shape;1815;p33"/>
            <p:cNvSpPr txBox="1"/>
            <p:nvPr/>
          </p:nvSpPr>
          <p:spPr>
            <a:xfrm>
              <a:off x="2209800" y="3680561"/>
              <a:ext cx="5969482" cy="10566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60" tIns="57114" rIns="114260" bIns="57114" anchor="t" anchorCtr="0">
              <a:spAutoFit/>
            </a:bodyPr>
            <a:lstStyle/>
            <a:p>
              <a:pPr algn="ctr" defTabSz="1142817">
                <a:buClr>
                  <a:srgbClr val="000000"/>
                </a:buClr>
                <a:buSzPts val="3200"/>
              </a:pPr>
              <a:r>
                <a:rPr lang="en-US" sz="3499" kern="0">
                  <a:solidFill>
                    <a:srgbClr val="000000"/>
                  </a:solidFill>
                  <a:latin typeface="Arial"/>
                  <a:ea typeface="Calibri"/>
                  <a:cs typeface="Calibri"/>
                  <a:sym typeface="Calibri"/>
                </a:rPr>
                <a:t>Benefits - Costs</a:t>
              </a:r>
              <a:endParaRPr sz="3499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 defTabSz="1142817">
                <a:spcBef>
                  <a:spcPts val="1000"/>
                </a:spcBef>
                <a:buClr>
                  <a:srgbClr val="000000"/>
                </a:buClr>
                <a:buSzPts val="3200"/>
              </a:pPr>
              <a:r>
                <a:rPr lang="en-US" sz="3499" kern="0">
                  <a:solidFill>
                    <a:srgbClr val="000000"/>
                  </a:solidFill>
                  <a:latin typeface="Arial"/>
                  <a:ea typeface="Calibri"/>
                  <a:cs typeface="Calibri"/>
                  <a:sym typeface="Calibri"/>
                </a:rPr>
                <a:t>Costs</a:t>
              </a:r>
              <a:endParaRPr sz="3499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816" name="Google Shape;1816;p33"/>
            <p:cNvCxnSpPr/>
            <p:nvPr/>
          </p:nvCxnSpPr>
          <p:spPr>
            <a:xfrm rot="10800000" flipH="1">
              <a:off x="2667000" y="4259998"/>
              <a:ext cx="4674082" cy="720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17" name="Google Shape;1817;p33"/>
            <p:cNvSpPr txBox="1"/>
            <p:nvPr/>
          </p:nvSpPr>
          <p:spPr>
            <a:xfrm>
              <a:off x="7417764" y="3926918"/>
              <a:ext cx="2133600" cy="523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60" tIns="57114" rIns="114260" bIns="57114" anchor="t" anchorCtr="0">
              <a:spAutoFit/>
            </a:bodyPr>
            <a:lstStyle/>
            <a:p>
              <a:pPr defTabSz="1142817">
                <a:buClr>
                  <a:srgbClr val="000000"/>
                </a:buClr>
                <a:buSzPts val="3200"/>
              </a:pPr>
              <a:r>
                <a:rPr lang="en-US" sz="3499" kern="0">
                  <a:solidFill>
                    <a:srgbClr val="000000"/>
                  </a:solidFill>
                  <a:latin typeface="Arial"/>
                  <a:ea typeface="Calibri"/>
                  <a:cs typeface="Calibri"/>
                  <a:sym typeface="Calibri"/>
                </a:rPr>
                <a:t>x 100</a:t>
              </a:r>
              <a:endParaRPr sz="3499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8" name="Google Shape;1818;p33"/>
          <p:cNvSpPr txBox="1"/>
          <p:nvPr/>
        </p:nvSpPr>
        <p:spPr>
          <a:xfrm>
            <a:off x="11809430" y="8094751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r" defTabSz="1142817">
              <a:buClr>
                <a:srgbClr val="000000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000000"/>
                </a:buClr>
                <a:buSzPts val="1200"/>
              </a:pPr>
              <a:t>31</a:t>
            </a:fld>
            <a:endParaRPr sz="15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9" name="Google Shape;1819;p33"/>
          <p:cNvSpPr txBox="1"/>
          <p:nvPr/>
        </p:nvSpPr>
        <p:spPr>
          <a:xfrm>
            <a:off x="11776306" y="8083402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r" defTabSz="1142817">
              <a:buClr>
                <a:srgbClr val="000000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000000"/>
                </a:buClr>
                <a:buSzPts val="1200"/>
              </a:pPr>
              <a:t>31</a:t>
            </a:fld>
            <a:endParaRPr sz="15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5" name="Google Shape;1825;p34"/>
          <p:cNvGraphicFramePr/>
          <p:nvPr/>
        </p:nvGraphicFramePr>
        <p:xfrm>
          <a:off x="476780" y="1752767"/>
          <a:ext cx="13886069" cy="5823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26" name="Google Shape;1826;p34"/>
          <p:cNvSpPr/>
          <p:nvPr/>
        </p:nvSpPr>
        <p:spPr>
          <a:xfrm>
            <a:off x="875515" y="542344"/>
            <a:ext cx="13487382" cy="884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t" anchorCtr="0">
            <a:spAutoFit/>
          </a:bodyPr>
          <a:lstStyle/>
          <a:p>
            <a:pPr algn="ctr" defTabSz="1142817">
              <a:buClr>
                <a:srgbClr val="000000"/>
              </a:buClr>
              <a:buSzPts val="4400"/>
            </a:pPr>
            <a:r>
              <a:rPr lang="en-US" sz="4999" b="1" kern="0" dirty="0">
                <a:solidFill>
                  <a:srgbClr val="000000"/>
                </a:solidFill>
                <a:latin typeface="Arial"/>
                <a:ea typeface="Calibri"/>
                <a:cs typeface="Calibri"/>
                <a:sym typeface="Calibri"/>
              </a:rPr>
              <a:t>Data Conversion Methods</a:t>
            </a:r>
            <a:endParaRPr sz="4999" b="1" kern="0" dirty="0">
              <a:solidFill>
                <a:srgbClr val="000000"/>
              </a:solidFill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827" name="Google Shape;1827;p34"/>
          <p:cNvSpPr txBox="1"/>
          <p:nvPr/>
        </p:nvSpPr>
        <p:spPr>
          <a:xfrm>
            <a:off x="11809430" y="8094751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b" anchorCtr="0">
            <a:noAutofit/>
          </a:bodyPr>
          <a:lstStyle/>
          <a:p>
            <a:pPr algn="r" defTabSz="1142817">
              <a:buClr>
                <a:srgbClr val="000000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000000"/>
                </a:buClr>
                <a:buSzPts val="1200"/>
              </a:pPr>
              <a:t>32</a:t>
            </a:fld>
            <a:endParaRPr sz="15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8" name="Google Shape;1828;p34"/>
          <p:cNvSpPr/>
          <p:nvPr/>
        </p:nvSpPr>
        <p:spPr>
          <a:xfrm>
            <a:off x="762476" y="7580122"/>
            <a:ext cx="5026564" cy="42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spAutoFit/>
          </a:bodyPr>
          <a:lstStyle/>
          <a:p>
            <a:pPr defTabSz="1142817">
              <a:buClr>
                <a:srgbClr val="000000"/>
              </a:buClr>
              <a:buSzPts val="1200"/>
            </a:pPr>
            <a:r>
              <a:rPr lang="en-US" sz="2000" kern="0" dirty="0">
                <a:solidFill>
                  <a:srgbClr val="262626"/>
                </a:solidFill>
                <a:latin typeface="Arial"/>
                <a:ea typeface="Verdana"/>
                <a:cs typeface="Verdana"/>
                <a:sym typeface="Verdana"/>
              </a:rPr>
              <a:t>*Sample of selected users n = 246</a:t>
            </a:r>
            <a:endParaRPr sz="2000" kern="0" dirty="0">
              <a:solidFill>
                <a:srgbClr val="262626"/>
              </a:solidFill>
              <a:latin typeface="Arial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880337C-8150-3F43-807A-1BD19740EA13}"/>
              </a:ext>
            </a:extLst>
          </p:cNvPr>
          <p:cNvSpPr/>
          <p:nvPr/>
        </p:nvSpPr>
        <p:spPr>
          <a:xfrm>
            <a:off x="6144960" y="531540"/>
            <a:ext cx="8578335" cy="8616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1142817">
              <a:defRPr/>
            </a:pPr>
            <a:r>
              <a:rPr lang="en-US" sz="4999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Intangibles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144959" y="1539033"/>
            <a:ext cx="8578334" cy="6846361"/>
          </a:xfrm>
          <a:prstGeom prst="rect">
            <a:avLst/>
          </a:prstGeom>
        </p:spPr>
        <p:txBody>
          <a:bodyPr numCol="2"/>
          <a:lstStyle/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Adaptability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Awards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Brand awareness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Career minded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Caring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Collaboration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Communication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Conflicts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Corporate social responsibility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Decisiveness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Engagement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Image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Innovation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Job satisfaction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Leadership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Networking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Organizational climate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Organizational commitment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Reputation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Stress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Talent</a:t>
            </a:r>
          </a:p>
          <a:p>
            <a:pPr marL="341258" indent="-341258" defTabSz="1142817" fontAlgn="base">
              <a:spcBef>
                <a:spcPts val="719"/>
              </a:spcBef>
              <a:spcAft>
                <a:spcPct val="0"/>
              </a:spcAft>
              <a:buSzPct val="85000"/>
              <a:buFont typeface="Wingdings 2" pitchFamily="18" charset="2"/>
              <a:buChar char=""/>
              <a:defRPr/>
            </a:pPr>
            <a:r>
              <a:rPr lang="en-US" sz="3000" dirty="0">
                <a:solidFill>
                  <a:prstClr val="black"/>
                </a:solidFill>
                <a:latin typeface="Calibri" pitchFamily="34" charset="0"/>
                <a:ea typeface="ＭＳ Ｐゴシック" pitchFamily="-111" charset="-128"/>
                <a:cs typeface="Calibri" pitchFamily="34" charset="0"/>
                <a:sym typeface="Arial"/>
              </a:rPr>
              <a:t>Teamwork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7FEAB72-CD00-594A-B140-7D744F3B607A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prstClr val="white"/>
                </a:solidFill>
                <a:latin typeface="Calibri" panose="020F0502020204030204"/>
                <a:sym typeface="Arial"/>
              </a:rPr>
              <a:pPr algn="r" defTabSz="1142817">
                <a:spcAft>
                  <a:spcPts val="750"/>
                </a:spcAft>
                <a:defRPr/>
              </a:pPr>
              <a:t>33</a:t>
            </a:fld>
            <a:endParaRPr lang="en-US" sz="150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576163-88A5-FA44-931A-14A347A8BC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1"/>
          <a:stretch/>
        </p:blipFill>
        <p:spPr>
          <a:xfrm>
            <a:off x="618" y="12"/>
            <a:ext cx="5793391" cy="85709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049821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 descr="http://www.marcelhuijserphotography.com/img/s9/v94/p1553186704-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" y="-12805"/>
            <a:ext cx="15237178" cy="865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4"/>
          <p:cNvSpPr txBox="1">
            <a:spLocks/>
          </p:cNvSpPr>
          <p:nvPr/>
        </p:nvSpPr>
        <p:spPr>
          <a:xfrm>
            <a:off x="490115" y="640260"/>
            <a:ext cx="7882256" cy="152371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 defTabSz="1142817">
              <a:defRPr/>
            </a:pPr>
            <a:r>
              <a:rPr lang="en-US" sz="499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Fully-Loaded Costs</a:t>
            </a:r>
          </a:p>
        </p:txBody>
      </p:sp>
      <p:sp>
        <p:nvSpPr>
          <p:cNvPr id="2" name="Rectangle 1"/>
          <p:cNvSpPr/>
          <p:nvPr/>
        </p:nvSpPr>
        <p:spPr>
          <a:xfrm>
            <a:off x="9914677" y="991339"/>
            <a:ext cx="453245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142817">
              <a:defRPr/>
            </a:pPr>
            <a:r>
              <a:rPr lang="en-US" sz="25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rPr>
              <a:t>The process should withstand even the closest scrutiny in terms of its credibility.</a:t>
            </a:r>
          </a:p>
        </p:txBody>
      </p:sp>
      <p:sp>
        <p:nvSpPr>
          <p:cNvPr id="3" name="Rectangle 2"/>
          <p:cNvSpPr/>
          <p:nvPr/>
        </p:nvSpPr>
        <p:spPr>
          <a:xfrm>
            <a:off x="9344267" y="372722"/>
            <a:ext cx="4997843" cy="630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142817">
              <a:defRPr/>
            </a:pPr>
            <a:r>
              <a:rPr lang="en-US" sz="3499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  <a:sym typeface="Arial"/>
              </a:rPr>
              <a:t>“When in doubt, put it in.”</a:t>
            </a:r>
            <a:endParaRPr lang="en-US" sz="4499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7" name="Group 46">
            <a:extLst>
              <a:ext uri="{FF2B5EF4-FFF2-40B4-BE49-F238E27FC236}">
                <a16:creationId xmlns:a16="http://schemas.microsoft.com/office/drawing/2014/main" id="{F3D176C3-1F45-4108-AE06-CEBA027B51F9}"/>
              </a:ext>
            </a:extLst>
          </p:cNvPr>
          <p:cNvGrpSpPr/>
          <p:nvPr/>
        </p:nvGrpSpPr>
        <p:grpSpPr>
          <a:xfrm rot="20983427">
            <a:off x="7511858" y="4703997"/>
            <a:ext cx="1852826" cy="958477"/>
            <a:chOff x="-12234" y="5650970"/>
            <a:chExt cx="2510188" cy="1177743"/>
          </a:xfrm>
          <a:effectLst/>
        </p:grpSpPr>
        <p:pic>
          <p:nvPicPr>
            <p:cNvPr id="8" name="Picture 12" descr="Related image">
              <a:extLst>
                <a:ext uri="{FF2B5EF4-FFF2-40B4-BE49-F238E27FC236}">
                  <a16:creationId xmlns:a16="http://schemas.microsoft.com/office/drawing/2014/main" id="{A55B3F5E-0E52-4C47-BECE-E0CEA73F1B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500" b="95208" l="4590" r="96094">
                          <a14:backgroundMark x1="43457" y1="54583" x2="43457" y2="54583"/>
                        </a14:backgroundRemoval>
                      </a14:imgEffect>
                      <a14:imgEffect>
                        <a14:artisticBlur radius="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12234" y="5650970"/>
              <a:ext cx="2510188" cy="1177743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Image result for atd logo png">
              <a:extLst>
                <a:ext uri="{FF2B5EF4-FFF2-40B4-BE49-F238E27FC236}">
                  <a16:creationId xmlns:a16="http://schemas.microsoft.com/office/drawing/2014/main" id="{0EC2EBE4-6132-4861-A4CF-35B41DC2BA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56293">
              <a:off x="1212475" y="6139921"/>
              <a:ext cx="192315" cy="124535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BB5D127B-448D-4363-83D9-B03FCA3A9878}"/>
              </a:ext>
            </a:extLst>
          </p:cNvPr>
          <p:cNvSpPr/>
          <p:nvPr/>
        </p:nvSpPr>
        <p:spPr>
          <a:xfrm rot="10800000">
            <a:off x="490116" y="4158190"/>
            <a:ext cx="6704010" cy="368082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1142817">
              <a:defRPr/>
            </a:pPr>
            <a:endParaRPr lang="ar-SA" sz="1688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11" name="Group 81">
            <a:extLst>
              <a:ext uri="{FF2B5EF4-FFF2-40B4-BE49-F238E27FC236}">
                <a16:creationId xmlns:a16="http://schemas.microsoft.com/office/drawing/2014/main" id="{3250A543-40AF-42CF-A702-F88DFDE619BD}"/>
              </a:ext>
            </a:extLst>
          </p:cNvPr>
          <p:cNvGrpSpPr/>
          <p:nvPr/>
        </p:nvGrpSpPr>
        <p:grpSpPr>
          <a:xfrm>
            <a:off x="453484" y="3728298"/>
            <a:ext cx="6777270" cy="553998"/>
            <a:chOff x="307975" y="2608664"/>
            <a:chExt cx="4067115" cy="3324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61D1468-5FDE-4E0D-8A6A-59330A429044}"/>
                </a:ext>
              </a:extLst>
            </p:cNvPr>
            <p:cNvSpPr/>
            <p:nvPr/>
          </p:nvSpPr>
          <p:spPr>
            <a:xfrm rot="10800000" flipH="1">
              <a:off x="342946" y="2636325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42817">
                <a:defRPr/>
              </a:pPr>
              <a:endParaRPr lang="en-US" sz="1688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43FDDEC-3201-46E8-BAA6-E3BC1069DFFD}"/>
                </a:ext>
              </a:extLst>
            </p:cNvPr>
            <p:cNvSpPr/>
            <p:nvPr/>
          </p:nvSpPr>
          <p:spPr>
            <a:xfrm>
              <a:off x="307975" y="2608664"/>
              <a:ext cx="3032334" cy="3324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142817" rtl="1">
                <a:defRPr/>
              </a:pPr>
              <a:r>
                <a:rPr lang="en-GB" sz="3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ＭＳ Ｐゴシック" pitchFamily="-111" charset="-128"/>
                  <a:cs typeface="Arial" panose="020B0604020202020204" pitchFamily="34" charset="0"/>
                  <a:sym typeface="Arial"/>
                </a:rPr>
                <a:t>	DIRECT</a:t>
              </a:r>
              <a:endParaRPr lang="ar-SA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6E115373-5B46-49AB-BBDC-860D2885C09A}"/>
              </a:ext>
            </a:extLst>
          </p:cNvPr>
          <p:cNvSpPr/>
          <p:nvPr/>
        </p:nvSpPr>
        <p:spPr>
          <a:xfrm>
            <a:off x="788134" y="4560478"/>
            <a:ext cx="7618589" cy="24237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Project materials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Consulting fees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Facilities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Travel, lodging, meals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000DFE-71FB-450F-B7FC-0105C14122C6}"/>
              </a:ext>
            </a:extLst>
          </p:cNvPr>
          <p:cNvSpPr/>
          <p:nvPr/>
        </p:nvSpPr>
        <p:spPr>
          <a:xfrm rot="10800000">
            <a:off x="7683621" y="4156957"/>
            <a:ext cx="6704010" cy="3680829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defTabSz="1142817">
              <a:defRPr/>
            </a:pPr>
            <a:endParaRPr lang="ar-SA" sz="1688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6" name="Group 68">
            <a:extLst>
              <a:ext uri="{FF2B5EF4-FFF2-40B4-BE49-F238E27FC236}">
                <a16:creationId xmlns:a16="http://schemas.microsoft.com/office/drawing/2014/main" id="{66B79922-F496-45AC-AB50-3936ED2C6F50}"/>
              </a:ext>
            </a:extLst>
          </p:cNvPr>
          <p:cNvGrpSpPr/>
          <p:nvPr/>
        </p:nvGrpSpPr>
        <p:grpSpPr>
          <a:xfrm>
            <a:off x="7683620" y="3686897"/>
            <a:ext cx="6728204" cy="553998"/>
            <a:chOff x="4655353" y="2621643"/>
            <a:chExt cx="4037670" cy="33246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232A9CA-0186-4528-9DB6-EF78AF4DB2BF}"/>
                </a:ext>
              </a:extLst>
            </p:cNvPr>
            <p:cNvSpPr/>
            <p:nvPr/>
          </p:nvSpPr>
          <p:spPr>
            <a:xfrm rot="10800000" flipH="1">
              <a:off x="4660879" y="2646756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42817">
                <a:defRPr/>
              </a:pPr>
              <a:endParaRPr lang="en-US" sz="1688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7A41A71-31F4-4F13-8A8D-FF116F3DCF73}"/>
                </a:ext>
              </a:extLst>
            </p:cNvPr>
            <p:cNvSpPr/>
            <p:nvPr/>
          </p:nvSpPr>
          <p:spPr>
            <a:xfrm>
              <a:off x="4655353" y="2621643"/>
              <a:ext cx="3032334" cy="3324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142817" rtl="1">
                <a:defRPr/>
              </a:pPr>
              <a:r>
                <a:rPr lang="en-GB" sz="3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ＭＳ Ｐゴシック" pitchFamily="-111" charset="-128"/>
                  <a:cs typeface="Arial" panose="020B0604020202020204" pitchFamily="34" charset="0"/>
                  <a:sym typeface="Arial"/>
                </a:rPr>
                <a:t>INDIRECT</a:t>
              </a:r>
              <a:endParaRPr lang="ar-SA" sz="3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A1259A8-67D6-4ECE-ACC0-187122A9C9A9}"/>
              </a:ext>
            </a:extLst>
          </p:cNvPr>
          <p:cNvSpPr/>
          <p:nvPr/>
        </p:nvSpPr>
        <p:spPr>
          <a:xfrm>
            <a:off x="7630038" y="4653173"/>
            <a:ext cx="695110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Needs assessment (prorated)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Project development (prorated)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Participant time (salaries &amp; benefits)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Administrative/overhead</a:t>
            </a:r>
          </a:p>
          <a:p>
            <a:pPr marL="476161" indent="-476161" defTabSz="1142817">
              <a:spcBef>
                <a:spcPct val="35000"/>
              </a:spcBef>
              <a:buFont typeface="Wingdings" panose="05000000000000000000" pitchFamily="2" charset="2"/>
              <a:buChar char="q"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ＭＳ Ｐゴシック" pitchFamily="-111" charset="-128"/>
                <a:cs typeface="Arial" panose="020B0604020202020204" pitchFamily="34" charset="0"/>
                <a:sym typeface="Arial"/>
              </a:rPr>
              <a:t>Evaluation</a:t>
            </a:r>
          </a:p>
        </p:txBody>
      </p:sp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EC0B80D1-DB4C-3347-889F-3F35C6C58CC1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prstClr val="white"/>
                </a:solidFill>
                <a:latin typeface="Calibri" panose="020F0502020204030204"/>
                <a:sym typeface="Arial"/>
              </a:rPr>
              <a:pPr algn="r" defTabSz="1142817">
                <a:spcAft>
                  <a:spcPts val="750"/>
                </a:spcAft>
                <a:defRPr/>
              </a:pPr>
              <a:t>34</a:t>
            </a:fld>
            <a:endParaRPr lang="en-US" sz="150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4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bstract blurred public library with bookshelves">
            <a:extLst>
              <a:ext uri="{FF2B5EF4-FFF2-40B4-BE49-F238E27FC236}">
                <a16:creationId xmlns:a16="http://schemas.microsoft.com/office/drawing/2014/main" id="{2C1AFBC7-7754-5F34-C871-537E97CD3CD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/>
          <a:stretch/>
        </p:blipFill>
        <p:spPr>
          <a:xfrm>
            <a:off x="0" y="1"/>
            <a:ext cx="15237770" cy="8571244"/>
          </a:xfrm>
          <a:prstGeom prst="rect">
            <a:avLst/>
          </a:prstGeom>
        </p:spPr>
      </p:pic>
      <p:pic>
        <p:nvPicPr>
          <p:cNvPr id="10" name="Picture 2" descr="INSTITI ">
            <a:extLst>
              <a:ext uri="{FF2B5EF4-FFF2-40B4-BE49-F238E27FC236}">
                <a16:creationId xmlns:a16="http://schemas.microsoft.com/office/drawing/2014/main" id="{4B9C5141-793D-4E45-A6F0-12E83CB8B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047" y="7658928"/>
            <a:ext cx="4732338" cy="611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Text&#10;&#10;Description automatically generated with medium confidence">
            <a:extLst>
              <a:ext uri="{FF2B5EF4-FFF2-40B4-BE49-F238E27FC236}">
                <a16:creationId xmlns:a16="http://schemas.microsoft.com/office/drawing/2014/main" id="{8BB3082E-BA63-B2EF-57BB-1D34B36EB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7177" y="1082769"/>
            <a:ext cx="3993813" cy="64053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38B03B3-009B-2540-89DB-3A84F9E4D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26" y="571394"/>
            <a:ext cx="8886854" cy="19998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algn="l" defTabSz="11428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b="1" dirty="0"/>
              <a:t>Our goals in writing this book are to help readers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645AAA3-12C9-302F-1B4F-04F7DD7B55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9627" y="2571275"/>
            <a:ext cx="7448196" cy="4609814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Achieve and measure success of any program, project, or initiative.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Shift thinking about work from mere activities to investments that deliver value.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Use project results to make improvement, increase support, and secure funding.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99040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Abstract blurred public library with bookshelves">
            <a:extLst>
              <a:ext uri="{FF2B5EF4-FFF2-40B4-BE49-F238E27FC236}">
                <a16:creationId xmlns:a16="http://schemas.microsoft.com/office/drawing/2014/main" id="{D15F078C-50A0-5B43-909E-E76D8A3117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" y="2"/>
            <a:ext cx="15237178" cy="8570911"/>
          </a:xfrm>
          <a:prstGeom prst="rect">
            <a:avLst/>
          </a:prstGeom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73CB7242-0C99-6046-AF71-AD5DB6E2A626}"/>
              </a:ext>
            </a:extLst>
          </p:cNvPr>
          <p:cNvSpPr/>
          <p:nvPr/>
        </p:nvSpPr>
        <p:spPr>
          <a:xfrm>
            <a:off x="617" y="395736"/>
            <a:ext cx="15237178" cy="961693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 fontAlgn="base">
              <a:spcBef>
                <a:spcPct val="0"/>
              </a:spcBef>
              <a:spcAft>
                <a:spcPct val="0"/>
              </a:spcAft>
            </a:pPr>
            <a:endParaRPr lang="en-US" sz="2250" dirty="0">
              <a:solidFill>
                <a:srgbClr val="820E2E"/>
              </a:solidFill>
              <a:latin typeface="Arial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17" y="572912"/>
            <a:ext cx="15237178" cy="615553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1142817">
              <a:defRPr/>
            </a:pPr>
            <a:r>
              <a:rPr lang="en-US" sz="4000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We have written many books describing our ROI Methodology.</a:t>
            </a:r>
          </a:p>
        </p:txBody>
      </p:sp>
      <p:sp>
        <p:nvSpPr>
          <p:cNvPr id="86" name="Slide Number Placeholder 7">
            <a:extLst>
              <a:ext uri="{FF2B5EF4-FFF2-40B4-BE49-F238E27FC236}">
                <a16:creationId xmlns:a16="http://schemas.microsoft.com/office/drawing/2014/main" id="{1C2F5F90-0170-D74F-A42D-446F60D5C7C0}"/>
              </a:ext>
            </a:extLst>
          </p:cNvPr>
          <p:cNvSpPr txBox="1">
            <a:spLocks/>
          </p:cNvSpPr>
          <p:nvPr/>
        </p:nvSpPr>
        <p:spPr>
          <a:xfrm>
            <a:off x="13753757" y="8114591"/>
            <a:ext cx="1484038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142817" fontAlgn="base">
              <a:spcBef>
                <a:spcPct val="0"/>
              </a:spcBef>
              <a:spcAft>
                <a:spcPts val="750"/>
              </a:spcAft>
              <a:defRPr/>
            </a:pPr>
            <a:fld id="{6C87D5E4-4A75-4C06-B0FE-F348C1B1AF83}" type="slidenum">
              <a:rPr lang="en-US" sz="1500">
                <a:solidFill>
                  <a:srgbClr val="FFFFFF"/>
                </a:solidFill>
                <a:latin typeface="Calibri" panose="020F0502020204030204"/>
              </a:rPr>
              <a:pPr defTabSz="1142817" fontAlgn="base">
                <a:spcBef>
                  <a:spcPct val="0"/>
                </a:spcBef>
                <a:spcAft>
                  <a:spcPts val="750"/>
                </a:spcAft>
                <a:defRPr/>
              </a:pPr>
              <a:t>5</a:t>
            </a:fld>
            <a:endParaRPr lang="en-US" sz="1500" dirty="0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45BBA6D-375B-7B4E-945A-574B4115CA48}"/>
              </a:ext>
            </a:extLst>
          </p:cNvPr>
          <p:cNvGrpSpPr/>
          <p:nvPr/>
        </p:nvGrpSpPr>
        <p:grpSpPr>
          <a:xfrm>
            <a:off x="1693869" y="1775838"/>
            <a:ext cx="11850674" cy="6016362"/>
            <a:chOff x="1160415" y="1725398"/>
            <a:chExt cx="9482295" cy="4813981"/>
          </a:xfrm>
        </p:grpSpPr>
        <p:pic>
          <p:nvPicPr>
            <p:cNvPr id="19" name="Picture 7">
              <a:extLst>
                <a:ext uri="{FF2B5EF4-FFF2-40B4-BE49-F238E27FC236}">
                  <a16:creationId xmlns:a16="http://schemas.microsoft.com/office/drawing/2014/main" id="{6EC89CB3-724F-F747-9289-7798429D2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387528" y="1744198"/>
              <a:ext cx="785259" cy="10851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0" name="Picture 10">
              <a:extLst>
                <a:ext uri="{FF2B5EF4-FFF2-40B4-BE49-F238E27FC236}">
                  <a16:creationId xmlns:a16="http://schemas.microsoft.com/office/drawing/2014/main" id="{D8548DBE-D8F3-3944-B3B3-EA6B68FF2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390874" y="2960823"/>
              <a:ext cx="792382" cy="1118184"/>
            </a:xfrm>
            <a:prstGeom prst="rect">
              <a:avLst/>
            </a:prstGeom>
          </p:spPr>
        </p:pic>
        <p:pic>
          <p:nvPicPr>
            <p:cNvPr id="21" name="Picture 13">
              <a:extLst>
                <a:ext uri="{FF2B5EF4-FFF2-40B4-BE49-F238E27FC236}">
                  <a16:creationId xmlns:a16="http://schemas.microsoft.com/office/drawing/2014/main" id="{FCCEDDAA-2DD5-7248-95C6-6F59B35D9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950405" y="1745065"/>
              <a:ext cx="730837" cy="10827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48DD73E0-FFB4-8F41-9750-C0D354EFB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686141" y="1740303"/>
              <a:ext cx="733689" cy="108694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4" name="Picture 19">
              <a:extLst>
                <a:ext uri="{FF2B5EF4-FFF2-40B4-BE49-F238E27FC236}">
                  <a16:creationId xmlns:a16="http://schemas.microsoft.com/office/drawing/2014/main" id="{BA3CDB6C-558B-4547-AB1C-98C7617E9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157520" y="4190377"/>
              <a:ext cx="737830" cy="1109519"/>
            </a:xfrm>
            <a:prstGeom prst="rect">
              <a:avLst/>
            </a:prstGeom>
          </p:spPr>
        </p:pic>
        <p:pic>
          <p:nvPicPr>
            <p:cNvPr id="25" name="Picture 22">
              <a:extLst>
                <a:ext uri="{FF2B5EF4-FFF2-40B4-BE49-F238E27FC236}">
                  <a16:creationId xmlns:a16="http://schemas.microsoft.com/office/drawing/2014/main" id="{FBF7BDC0-572C-2340-9B5A-E55FD7DC5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933301" y="4216427"/>
              <a:ext cx="715627" cy="110949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48CEA97-30FA-2E45-B22C-2E1030460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67196" y="1725398"/>
              <a:ext cx="746169" cy="11220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7" name="Picture 28">
              <a:extLst>
                <a:ext uri="{FF2B5EF4-FFF2-40B4-BE49-F238E27FC236}">
                  <a16:creationId xmlns:a16="http://schemas.microsoft.com/office/drawing/2014/main" id="{3BC865CA-94C1-E145-850B-669E4684D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392544" y="4210170"/>
              <a:ext cx="775225" cy="11074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8" name="Picture 31">
              <a:extLst>
                <a:ext uri="{FF2B5EF4-FFF2-40B4-BE49-F238E27FC236}">
                  <a16:creationId xmlns:a16="http://schemas.microsoft.com/office/drawing/2014/main" id="{08F12D7E-8388-D243-B6B0-684B2D3D2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186611" y="1740303"/>
              <a:ext cx="721717" cy="10852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9" name="Picture 34">
              <a:extLst>
                <a:ext uri="{FF2B5EF4-FFF2-40B4-BE49-F238E27FC236}">
                  <a16:creationId xmlns:a16="http://schemas.microsoft.com/office/drawing/2014/main" id="{99E0B53F-8C49-0D49-AE20-84ED126CA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431191" y="1740303"/>
              <a:ext cx="772567" cy="10917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0" name="Picture 37">
              <a:extLst>
                <a:ext uri="{FF2B5EF4-FFF2-40B4-BE49-F238E27FC236}">
                  <a16:creationId xmlns:a16="http://schemas.microsoft.com/office/drawing/2014/main" id="{AD091A9F-80AF-0C4E-B4B1-D2D6C86AA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161074" y="2968554"/>
              <a:ext cx="759411" cy="108847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1" name="Picture 40">
              <a:extLst>
                <a:ext uri="{FF2B5EF4-FFF2-40B4-BE49-F238E27FC236}">
                  <a16:creationId xmlns:a16="http://schemas.microsoft.com/office/drawing/2014/main" id="{871D0C8F-C472-EC41-82B8-3B14F882E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925043" y="5429861"/>
              <a:ext cx="723885" cy="10885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2" name="Picture 43">
              <a:extLst>
                <a:ext uri="{FF2B5EF4-FFF2-40B4-BE49-F238E27FC236}">
                  <a16:creationId xmlns:a16="http://schemas.microsoft.com/office/drawing/2014/main" id="{0C0C0EA9-0E58-6B40-97B7-DB3AB606C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60415" y="2992872"/>
              <a:ext cx="746169" cy="10675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3" name="Picture 46">
              <a:extLst>
                <a:ext uri="{FF2B5EF4-FFF2-40B4-BE49-F238E27FC236}">
                  <a16:creationId xmlns:a16="http://schemas.microsoft.com/office/drawing/2014/main" id="{6BB1774F-C6E1-C642-88B0-B920A9FD3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375618" y="5434042"/>
              <a:ext cx="809075" cy="108186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4" name="Picture 49">
              <a:extLst>
                <a:ext uri="{FF2B5EF4-FFF2-40B4-BE49-F238E27FC236}">
                  <a16:creationId xmlns:a16="http://schemas.microsoft.com/office/drawing/2014/main" id="{6F4BC19D-C15D-5F47-847C-5BEA37A40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955575" y="2973355"/>
              <a:ext cx="728933" cy="109166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5" name="Picture 52">
              <a:extLst>
                <a:ext uri="{FF2B5EF4-FFF2-40B4-BE49-F238E27FC236}">
                  <a16:creationId xmlns:a16="http://schemas.microsoft.com/office/drawing/2014/main" id="{080BFFD7-8C24-8447-9DAC-8BD23DDE5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442179" y="2958089"/>
              <a:ext cx="759412" cy="10964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6" name="Picture 55">
              <a:extLst>
                <a:ext uri="{FF2B5EF4-FFF2-40B4-BE49-F238E27FC236}">
                  <a16:creationId xmlns:a16="http://schemas.microsoft.com/office/drawing/2014/main" id="{17ABC744-04BC-714F-9507-DA48C1438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168145" y="5429860"/>
              <a:ext cx="706174" cy="11095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7" name="Picture 58">
              <a:extLst>
                <a:ext uri="{FF2B5EF4-FFF2-40B4-BE49-F238E27FC236}">
                  <a16:creationId xmlns:a16="http://schemas.microsoft.com/office/drawing/2014/main" id="{4A443F2D-B0A2-A942-8C1B-229E894A3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678156" y="2960194"/>
              <a:ext cx="726354" cy="109226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8" name="Picture 61">
              <a:extLst>
                <a:ext uri="{FF2B5EF4-FFF2-40B4-BE49-F238E27FC236}">
                  <a16:creationId xmlns:a16="http://schemas.microsoft.com/office/drawing/2014/main" id="{C793BC35-C275-3D46-A788-623672920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67636" y="4209149"/>
              <a:ext cx="722051" cy="107197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0" name="Picture 64">
              <a:extLst>
                <a:ext uri="{FF2B5EF4-FFF2-40B4-BE49-F238E27FC236}">
                  <a16:creationId xmlns:a16="http://schemas.microsoft.com/office/drawing/2014/main" id="{3F75BAC8-0B2B-264F-A925-0ECFD6822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682483" y="1747262"/>
              <a:ext cx="754831" cy="107832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2" name="Picture 67">
              <a:extLst>
                <a:ext uri="{FF2B5EF4-FFF2-40B4-BE49-F238E27FC236}">
                  <a16:creationId xmlns:a16="http://schemas.microsoft.com/office/drawing/2014/main" id="{22E76E6D-D820-2D4B-89C5-D21C03C37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696319" y="4224371"/>
              <a:ext cx="726977" cy="107700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" name="Picture 70">
              <a:extLst>
                <a:ext uri="{FF2B5EF4-FFF2-40B4-BE49-F238E27FC236}">
                  <a16:creationId xmlns:a16="http://schemas.microsoft.com/office/drawing/2014/main" id="{F7E8F885-E51B-0347-8459-C0F40B2B2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427876" y="4175447"/>
              <a:ext cx="772567" cy="110746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5" name="Picture 73">
              <a:extLst>
                <a:ext uri="{FF2B5EF4-FFF2-40B4-BE49-F238E27FC236}">
                  <a16:creationId xmlns:a16="http://schemas.microsoft.com/office/drawing/2014/main" id="{EEAB8ED2-3063-8C47-A3BE-E75225F85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676457" y="4180950"/>
              <a:ext cx="748713" cy="10695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6" name="Picture 76">
              <a:extLst>
                <a:ext uri="{FF2B5EF4-FFF2-40B4-BE49-F238E27FC236}">
                  <a16:creationId xmlns:a16="http://schemas.microsoft.com/office/drawing/2014/main" id="{BCADF69B-89A6-4B41-BDF8-7DCD72300F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901486" y="1740303"/>
              <a:ext cx="731674" cy="108396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7" name="Picture 79">
              <a:extLst>
                <a:ext uri="{FF2B5EF4-FFF2-40B4-BE49-F238E27FC236}">
                  <a16:creationId xmlns:a16="http://schemas.microsoft.com/office/drawing/2014/main" id="{725870A8-EFA7-E14D-8487-6E1411B91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91315" y="5429861"/>
              <a:ext cx="722050" cy="10857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8" name="Picture 82">
              <a:extLst>
                <a:ext uri="{FF2B5EF4-FFF2-40B4-BE49-F238E27FC236}">
                  <a16:creationId xmlns:a16="http://schemas.microsoft.com/office/drawing/2014/main" id="{FE0789DB-A633-0945-A99E-9D68388D8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691310" y="2990877"/>
              <a:ext cx="728622" cy="10956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0" name="Picture 85">
              <a:extLst>
                <a:ext uri="{FF2B5EF4-FFF2-40B4-BE49-F238E27FC236}">
                  <a16:creationId xmlns:a16="http://schemas.microsoft.com/office/drawing/2014/main" id="{2529B81A-A362-7A44-9F91-4917B7151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679238" y="5429860"/>
              <a:ext cx="726588" cy="10857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1" name="Picture 88">
              <a:extLst>
                <a:ext uri="{FF2B5EF4-FFF2-40B4-BE49-F238E27FC236}">
                  <a16:creationId xmlns:a16="http://schemas.microsoft.com/office/drawing/2014/main" id="{972ECB12-C4CA-954B-985D-23C6FB7F5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411247" y="5408407"/>
              <a:ext cx="779299" cy="110746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3" name="Picture 91">
              <a:extLst>
                <a:ext uri="{FF2B5EF4-FFF2-40B4-BE49-F238E27FC236}">
                  <a16:creationId xmlns:a16="http://schemas.microsoft.com/office/drawing/2014/main" id="{12EB9401-36B2-1A4D-899D-8326F97E0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678156" y="5434805"/>
              <a:ext cx="745314" cy="109226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4" name="Picture 94">
              <a:extLst>
                <a:ext uri="{FF2B5EF4-FFF2-40B4-BE49-F238E27FC236}">
                  <a16:creationId xmlns:a16="http://schemas.microsoft.com/office/drawing/2014/main" id="{36C414D5-5AC1-994D-9046-5BB4565B4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888800" y="2958716"/>
              <a:ext cx="736421" cy="107580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5" name="Picture 54" descr="A picture containing coffee, cup, sitting&#10;&#10;Description automatically generated">
              <a:extLst>
                <a:ext uri="{FF2B5EF4-FFF2-40B4-BE49-F238E27FC236}">
                  <a16:creationId xmlns:a16="http://schemas.microsoft.com/office/drawing/2014/main" id="{18DBE566-4E62-0E43-B528-0F390AF62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91936" y="4171928"/>
              <a:ext cx="750774" cy="110741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6" name="Picture 55" descr="A picture containing fruit&#10;&#10;Description automatically generated">
              <a:extLst>
                <a:ext uri="{FF2B5EF4-FFF2-40B4-BE49-F238E27FC236}">
                  <a16:creationId xmlns:a16="http://schemas.microsoft.com/office/drawing/2014/main" id="{46F0A1DC-0302-4842-8AC2-CDF26BEC9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01486" y="5434042"/>
              <a:ext cx="741224" cy="10937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992277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34D6BC-9BA3-4445-B064-7FD9A2FBF0F4}"/>
              </a:ext>
            </a:extLst>
          </p:cNvPr>
          <p:cNvSpPr/>
          <p:nvPr/>
        </p:nvSpPr>
        <p:spPr>
          <a:xfrm>
            <a:off x="0" y="0"/>
            <a:ext cx="15228794" cy="8570913"/>
          </a:xfrm>
          <a:prstGeom prst="rect">
            <a:avLst/>
          </a:prstGeom>
          <a:solidFill>
            <a:srgbClr val="4B52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hape 1055">
            <a:extLst>
              <a:ext uri="{FF2B5EF4-FFF2-40B4-BE49-F238E27FC236}">
                <a16:creationId xmlns:a16="http://schemas.microsoft.com/office/drawing/2014/main" id="{28F3A12D-03FF-48B5-82C8-FB5AB6E7A156}"/>
              </a:ext>
            </a:extLst>
          </p:cNvPr>
          <p:cNvSpPr/>
          <p:nvPr/>
        </p:nvSpPr>
        <p:spPr>
          <a:xfrm rot="10800000" flipH="1">
            <a:off x="5068757" y="309237"/>
            <a:ext cx="2307042" cy="7832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0" h="21600" extrusionOk="0">
                <a:moveTo>
                  <a:pt x="125" y="21600"/>
                </a:moveTo>
                <a:cubicBezTo>
                  <a:pt x="21600" y="14478"/>
                  <a:pt x="21558" y="7278"/>
                  <a:pt x="0" y="0"/>
                </a:cubicBezTo>
              </a:path>
            </a:pathLst>
          </a:custGeom>
          <a:noFill/>
          <a:ln w="63500" cap="flat">
            <a:solidFill>
              <a:schemeClr val="bg1">
                <a:lumMod val="75000"/>
                <a:alpha val="50000"/>
              </a:schemeClr>
            </a:solidFill>
            <a:prstDash val="solid"/>
            <a:miter lim="400000"/>
          </a:ln>
          <a:effectLst/>
        </p:spPr>
        <p:txBody>
          <a:bodyPr/>
          <a:lstStyle/>
          <a:p>
            <a:pPr algn="ctr" defTabSz="1142588"/>
            <a:endParaRPr sz="2250">
              <a:solidFill>
                <a:prstClr val="white"/>
              </a:solidFill>
              <a:latin typeface="Calibri" panose="020F0502020204030204"/>
              <a:cs typeface="Lato Light"/>
            </a:endParaRPr>
          </a:p>
        </p:txBody>
      </p:sp>
      <p:sp>
        <p:nvSpPr>
          <p:cNvPr id="7" name="Shape 1034">
            <a:extLst>
              <a:ext uri="{FF2B5EF4-FFF2-40B4-BE49-F238E27FC236}">
                <a16:creationId xmlns:a16="http://schemas.microsoft.com/office/drawing/2014/main" id="{BF2755BB-4F27-4C21-A523-05BCCCD93C48}"/>
              </a:ext>
            </a:extLst>
          </p:cNvPr>
          <p:cNvSpPr/>
          <p:nvPr/>
        </p:nvSpPr>
        <p:spPr>
          <a:xfrm rot="10800000">
            <a:off x="3795114" y="4132254"/>
            <a:ext cx="2700785" cy="2794956"/>
          </a:xfrm>
          <a:prstGeom prst="line">
            <a:avLst/>
          </a:prstGeom>
          <a:noFill/>
          <a:ln w="63500" cap="flat">
            <a:solidFill>
              <a:schemeClr val="bg1">
                <a:lumMod val="75000"/>
                <a:alpha val="50000"/>
              </a:scheme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 defTabSz="1142588"/>
            <a:endParaRPr sz="2250">
              <a:solidFill>
                <a:prstClr val="white"/>
              </a:solidFill>
              <a:latin typeface="Calibri" panose="020F0502020204030204"/>
              <a:cs typeface="Lato Light"/>
            </a:endParaRPr>
          </a:p>
        </p:txBody>
      </p:sp>
      <p:sp>
        <p:nvSpPr>
          <p:cNvPr id="8" name="Shape 1035">
            <a:extLst>
              <a:ext uri="{FF2B5EF4-FFF2-40B4-BE49-F238E27FC236}">
                <a16:creationId xmlns:a16="http://schemas.microsoft.com/office/drawing/2014/main" id="{B2461814-7A94-4272-9B42-7D4F1A78E836}"/>
              </a:ext>
            </a:extLst>
          </p:cNvPr>
          <p:cNvSpPr/>
          <p:nvPr/>
        </p:nvSpPr>
        <p:spPr>
          <a:xfrm rot="10800000" flipH="1">
            <a:off x="3793108" y="1867437"/>
            <a:ext cx="2685073" cy="2202911"/>
          </a:xfrm>
          <a:prstGeom prst="line">
            <a:avLst/>
          </a:prstGeom>
          <a:noFill/>
          <a:ln w="63500" cap="flat">
            <a:solidFill>
              <a:schemeClr val="bg1">
                <a:lumMod val="75000"/>
                <a:alpha val="50000"/>
              </a:schemeClr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 defTabSz="1142588"/>
            <a:endParaRPr sz="2250">
              <a:solidFill>
                <a:prstClr val="white"/>
              </a:solidFill>
              <a:latin typeface="Calibri" panose="020F0502020204030204"/>
              <a:cs typeface="Lato Ligh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FEBA1D-4DE2-8C43-A28E-9A0B4EDB4271}"/>
              </a:ext>
            </a:extLst>
          </p:cNvPr>
          <p:cNvGrpSpPr/>
          <p:nvPr/>
        </p:nvGrpSpPr>
        <p:grpSpPr>
          <a:xfrm>
            <a:off x="6822279" y="3519857"/>
            <a:ext cx="8063660" cy="1354941"/>
            <a:chOff x="6888637" y="2788917"/>
            <a:chExt cx="8063660" cy="1354941"/>
          </a:xfrm>
        </p:grpSpPr>
        <p:sp>
          <p:nvSpPr>
            <p:cNvPr id="17" name="Shape 1049">
              <a:extLst>
                <a:ext uri="{FF2B5EF4-FFF2-40B4-BE49-F238E27FC236}">
                  <a16:creationId xmlns:a16="http://schemas.microsoft.com/office/drawing/2014/main" id="{7C1B2A9D-2281-4D32-9EE2-16BCA465B51E}"/>
                </a:ext>
              </a:extLst>
            </p:cNvPr>
            <p:cNvSpPr/>
            <p:nvPr/>
          </p:nvSpPr>
          <p:spPr>
            <a:xfrm rot="16200000" flipH="1">
              <a:off x="6858318" y="3031256"/>
              <a:ext cx="958255" cy="897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4000">
                  <a:solidFill>
                    <a:srgbClr val="FFFFFF"/>
                  </a:solidFill>
                </a:defRPr>
              </a:lvl1pPr>
            </a:lstStyle>
            <a:p>
              <a:pPr algn="ctr" defTabSz="1142588">
                <a:defRPr sz="1800">
                  <a:solidFill>
                    <a:srgbClr val="000000"/>
                  </a:solidFill>
                </a:defRPr>
              </a:pPr>
              <a:endParaRPr lang="en-US" sz="2800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565381F-281E-7641-A603-AFCBF6922290}"/>
                </a:ext>
              </a:extLst>
            </p:cNvPr>
            <p:cNvGrpSpPr/>
            <p:nvPr/>
          </p:nvGrpSpPr>
          <p:grpSpPr>
            <a:xfrm>
              <a:off x="7783879" y="2788917"/>
              <a:ext cx="7168418" cy="1354941"/>
              <a:chOff x="7783879" y="2788917"/>
              <a:chExt cx="7168418" cy="1354941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58C81A8-1396-43A5-A33D-432DF3E80FD7}"/>
                  </a:ext>
                </a:extLst>
              </p:cNvPr>
              <p:cNvSpPr txBox="1"/>
              <p:nvPr/>
            </p:nvSpPr>
            <p:spPr>
              <a:xfrm>
                <a:off x="8002676" y="3251306"/>
                <a:ext cx="6949621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00000"/>
                  </a:lnSpc>
                </a:pPr>
                <a:r>
                  <a:rPr lang="en-US" sz="2600" dirty="0">
                    <a:solidFill>
                      <a:schemeClr val="bg1"/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rPr>
                  <a:t>This book will show you how to measure and improve the success of your work in six easy steps. </a:t>
                </a:r>
                <a:endParaRPr lang="en-US" sz="26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51FEB4B-98AC-4F74-ACA8-7EC43C374420}"/>
                  </a:ext>
                </a:extLst>
              </p:cNvPr>
              <p:cNvSpPr txBox="1"/>
              <p:nvPr/>
            </p:nvSpPr>
            <p:spPr>
              <a:xfrm>
                <a:off x="7783879" y="2788917"/>
                <a:ext cx="25023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571409"/>
                <a:r>
                  <a:rPr lang="en-IN" sz="28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Methodical</a:t>
                </a:r>
              </a:p>
            </p:txBody>
          </p:sp>
        </p:grpSp>
        <p:pic>
          <p:nvPicPr>
            <p:cNvPr id="12" name="Graphic 11" descr="Business Growth">
              <a:extLst>
                <a:ext uri="{FF2B5EF4-FFF2-40B4-BE49-F238E27FC236}">
                  <a16:creationId xmlns:a16="http://schemas.microsoft.com/office/drawing/2014/main" id="{276CDE55-179C-4787-AC73-8F3D7A116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05059" y="3219214"/>
              <a:ext cx="532478" cy="56845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DF9775E-656B-F648-817B-F87ADC4DB63B}"/>
              </a:ext>
            </a:extLst>
          </p:cNvPr>
          <p:cNvGrpSpPr/>
          <p:nvPr/>
        </p:nvGrpSpPr>
        <p:grpSpPr>
          <a:xfrm>
            <a:off x="5953336" y="6039971"/>
            <a:ext cx="8595267" cy="1440462"/>
            <a:chOff x="6096609" y="6074493"/>
            <a:chExt cx="8595267" cy="1440462"/>
          </a:xfrm>
        </p:grpSpPr>
        <p:sp>
          <p:nvSpPr>
            <p:cNvPr id="16" name="Shape 1049">
              <a:extLst>
                <a:ext uri="{FF2B5EF4-FFF2-40B4-BE49-F238E27FC236}">
                  <a16:creationId xmlns:a16="http://schemas.microsoft.com/office/drawing/2014/main" id="{35403CF1-FBFE-4D82-A741-98374C2E0895}"/>
                </a:ext>
              </a:extLst>
            </p:cNvPr>
            <p:cNvSpPr/>
            <p:nvPr/>
          </p:nvSpPr>
          <p:spPr>
            <a:xfrm rot="16200000" flipH="1">
              <a:off x="6066290" y="6366423"/>
              <a:ext cx="958255" cy="897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4000">
                  <a:solidFill>
                    <a:srgbClr val="FFFFFF"/>
                  </a:solidFill>
                </a:defRPr>
              </a:lvl1pPr>
            </a:lstStyle>
            <a:p>
              <a:pPr algn="ctr" defTabSz="1142588">
                <a:defRPr sz="1800">
                  <a:solidFill>
                    <a:srgbClr val="000000"/>
                  </a:solidFill>
                </a:defRPr>
              </a:pPr>
              <a:endParaRPr lang="en-US" sz="2800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CE99F5A-15D5-AC4A-8DFA-9184BE558FA9}"/>
                </a:ext>
              </a:extLst>
            </p:cNvPr>
            <p:cNvGrpSpPr/>
            <p:nvPr/>
          </p:nvGrpSpPr>
          <p:grpSpPr>
            <a:xfrm>
              <a:off x="6272393" y="6074493"/>
              <a:ext cx="8419483" cy="1440462"/>
              <a:chOff x="6780551" y="4880010"/>
              <a:chExt cx="8419483" cy="1440462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34AD7133-73CF-B843-B574-5F45FBC220DC}"/>
                  </a:ext>
                </a:extLst>
              </p:cNvPr>
              <p:cNvGrpSpPr/>
              <p:nvPr/>
            </p:nvGrpSpPr>
            <p:grpSpPr>
              <a:xfrm>
                <a:off x="7678168" y="4880010"/>
                <a:ext cx="7521866" cy="1440462"/>
                <a:chOff x="7678168" y="4880010"/>
                <a:chExt cx="7521866" cy="1440462"/>
              </a:xfrm>
            </p:grpSpPr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4155D3B-FF91-41E1-B3B5-BC1075DBB54B}"/>
                    </a:ext>
                  </a:extLst>
                </p:cNvPr>
                <p:cNvSpPr txBox="1"/>
                <p:nvPr/>
              </p:nvSpPr>
              <p:spPr>
                <a:xfrm>
                  <a:off x="7773624" y="5427920"/>
                  <a:ext cx="7426410" cy="8925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>
                    <a:lnSpc>
                      <a:spcPct val="100000"/>
                    </a:lnSpc>
                  </a:pPr>
                  <a:r>
                    <a:rPr lang="en-US" sz="2600" dirty="0">
                      <a:solidFill>
                        <a:schemeClr val="bg1"/>
                      </a:solidFill>
                      <a:latin typeface="Calibri" panose="020F0502020204030204" pitchFamily="34" charset="0"/>
                      <a:ea typeface="Verdana" panose="020B0604030504040204" pitchFamily="34" charset="0"/>
                      <a:cs typeface="Calibri" panose="020F0502020204030204" pitchFamily="34" charset="0"/>
                    </a:rPr>
                    <a:t>It’s a process that will help you design for, deliver, and measure success.</a:t>
                  </a:r>
                  <a:endParaRPr lang="en-US" sz="26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A251E736-45F3-4331-9050-DC7D16B655ED}"/>
                    </a:ext>
                  </a:extLst>
                </p:cNvPr>
                <p:cNvSpPr txBox="1"/>
                <p:nvPr/>
              </p:nvSpPr>
              <p:spPr>
                <a:xfrm>
                  <a:off x="7678168" y="4880010"/>
                  <a:ext cx="203716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 defTabSz="571409"/>
                  <a:r>
                    <a:rPr lang="en-IN" sz="2800" b="1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Accountable</a:t>
                  </a:r>
                </a:p>
              </p:txBody>
            </p:sp>
          </p:grpSp>
          <p:pic>
            <p:nvPicPr>
              <p:cNvPr id="14" name="Graphic 13" descr="Target Audience">
                <a:extLst>
                  <a:ext uri="{FF2B5EF4-FFF2-40B4-BE49-F238E27FC236}">
                    <a16:creationId xmlns:a16="http://schemas.microsoft.com/office/drawing/2014/main" id="{AC2ECC74-B6A1-4164-9E0C-C55AEB66E1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780551" y="5336524"/>
                <a:ext cx="532478" cy="568450"/>
              </a:xfrm>
              <a:prstGeom prst="rect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504EB29-5EB4-B14C-B2B1-37F9C78D9776}"/>
              </a:ext>
            </a:extLst>
          </p:cNvPr>
          <p:cNvGrpSpPr/>
          <p:nvPr/>
        </p:nvGrpSpPr>
        <p:grpSpPr>
          <a:xfrm>
            <a:off x="5923418" y="1033085"/>
            <a:ext cx="8962521" cy="1321599"/>
            <a:chOff x="5791721" y="346519"/>
            <a:chExt cx="8962521" cy="1321599"/>
          </a:xfrm>
        </p:grpSpPr>
        <p:sp>
          <p:nvSpPr>
            <p:cNvPr id="18" name="Shape 1049">
              <a:extLst>
                <a:ext uri="{FF2B5EF4-FFF2-40B4-BE49-F238E27FC236}">
                  <a16:creationId xmlns:a16="http://schemas.microsoft.com/office/drawing/2014/main" id="{DD2ED07C-ADE9-43AE-AFBC-45D44B9A941A}"/>
                </a:ext>
              </a:extLst>
            </p:cNvPr>
            <p:cNvSpPr/>
            <p:nvPr/>
          </p:nvSpPr>
          <p:spPr>
            <a:xfrm rot="16200000" flipH="1">
              <a:off x="5761402" y="715767"/>
              <a:ext cx="958255" cy="897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lnSpc>
                  <a:spcPct val="90000"/>
                </a:lnSpc>
                <a:defRPr sz="4000">
                  <a:solidFill>
                    <a:srgbClr val="FFFFFF"/>
                  </a:solidFill>
                </a:defRPr>
              </a:lvl1pPr>
            </a:lstStyle>
            <a:p>
              <a:pPr algn="ctr" defTabSz="1142588">
                <a:defRPr sz="1800">
                  <a:solidFill>
                    <a:srgbClr val="000000"/>
                  </a:solidFill>
                </a:defRPr>
              </a:pPr>
              <a:endParaRPr lang="en-US" sz="2800" dirty="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9" name="Graphic 8" descr="Network">
              <a:extLst>
                <a:ext uri="{FF2B5EF4-FFF2-40B4-BE49-F238E27FC236}">
                  <a16:creationId xmlns:a16="http://schemas.microsoft.com/office/drawing/2014/main" id="{BC435D5D-470C-4E04-8021-304E00BA4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93297" y="876836"/>
              <a:ext cx="532478" cy="568450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4393B32-C138-A841-91FC-4870ED99A86B}"/>
                </a:ext>
              </a:extLst>
            </p:cNvPr>
            <p:cNvGrpSpPr/>
            <p:nvPr/>
          </p:nvGrpSpPr>
          <p:grpSpPr>
            <a:xfrm>
              <a:off x="6633931" y="346519"/>
              <a:ext cx="8120311" cy="1321599"/>
              <a:chOff x="6633931" y="346519"/>
              <a:chExt cx="8120311" cy="1321599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20FC214-1983-4DA2-BC22-2D06AAD50438}"/>
                  </a:ext>
                </a:extLst>
              </p:cNvPr>
              <p:cNvSpPr txBox="1"/>
              <p:nvPr/>
            </p:nvSpPr>
            <p:spPr>
              <a:xfrm>
                <a:off x="6633931" y="346519"/>
                <a:ext cx="2054473" cy="480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l" defTabSz="1142817" rtl="0" eaLnBrk="1" fontAlgn="auto" latinLnBrk="0" hangingPunct="1">
                  <a:lnSpc>
                    <a:spcPct val="90000"/>
                  </a:lnSpc>
                  <a:spcBef>
                    <a:spcPts val="125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Relatable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D504D78-2208-9444-8C48-C9BEB1A75016}"/>
                  </a:ext>
                </a:extLst>
              </p:cNvPr>
              <p:cNvSpPr txBox="1"/>
              <p:nvPr/>
            </p:nvSpPr>
            <p:spPr>
              <a:xfrm>
                <a:off x="7013477" y="775566"/>
                <a:ext cx="7740765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00000"/>
                  </a:lnSpc>
                </a:pPr>
                <a:r>
                  <a:rPr lang="en-US" sz="2600" dirty="0">
                    <a:solidFill>
                      <a:schemeClr val="bg1"/>
                    </a:solidFill>
                    <a:latin typeface="Calibri" panose="020F0502020204030204" pitchFamily="34" charset="0"/>
                    <a:ea typeface="Verdana" panose="020B0604030504040204" pitchFamily="34" charset="0"/>
                    <a:cs typeface="Calibri" panose="020F0502020204030204" pitchFamily="34" charset="0"/>
                  </a:rPr>
                  <a:t>It’s full of stories and examples representing a broad range of settings.</a:t>
                </a:r>
                <a:endParaRPr lang="en-US" sz="26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34" name="Slide Number Placeholder 1">
            <a:extLst>
              <a:ext uri="{FF2B5EF4-FFF2-40B4-BE49-F238E27FC236}">
                <a16:creationId xmlns:a16="http://schemas.microsoft.com/office/drawing/2014/main" id="{1C91007D-5FFD-9C4E-AB53-40BE57EDBC28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schemeClr val="bg1"/>
                </a:solidFill>
                <a:latin typeface="Calibri" panose="020F0502020204030204"/>
              </a:rPr>
              <a:pPr algn="r" defTabSz="1142817">
                <a:spcAft>
                  <a:spcPts val="750"/>
                </a:spcAft>
                <a:defRPr/>
              </a:pPr>
              <a:t>6</a:t>
            </a:fld>
            <a:endParaRPr lang="en-US" sz="1500" dirty="0">
              <a:solidFill>
                <a:schemeClr val="bg1"/>
              </a:solidFill>
              <a:latin typeface="Calibri" panose="020F0502020204030204"/>
            </a:endParaRPr>
          </a:p>
        </p:txBody>
      </p:sp>
      <p:pic>
        <p:nvPicPr>
          <p:cNvPr id="25" name="Picture 24" descr="Text&#10;&#10;Description automatically generated with medium confidence">
            <a:extLst>
              <a:ext uri="{FF2B5EF4-FFF2-40B4-BE49-F238E27FC236}">
                <a16:creationId xmlns:a16="http://schemas.microsoft.com/office/drawing/2014/main" id="{C6D245FC-3E70-4C48-8CCE-70B0EED7F9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8502" y="1811927"/>
            <a:ext cx="2981126" cy="46406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94467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bstract blurred public library with bookshelves">
            <a:extLst>
              <a:ext uri="{FF2B5EF4-FFF2-40B4-BE49-F238E27FC236}">
                <a16:creationId xmlns:a16="http://schemas.microsoft.com/office/drawing/2014/main" id="{DF153599-0E43-4944-A899-31479E8742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116167"/>
            <a:ext cx="15237770" cy="85712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1281E7-C2ED-D542-9CA2-6D7AB16BAE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3900" y="688762"/>
            <a:ext cx="12487395" cy="102080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5400" b="1" dirty="0">
                <a:cs typeface="Calibri" panose="020F0502020204030204" pitchFamily="34" charset="0"/>
              </a:rPr>
              <a:t>Resources</a:t>
            </a:r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5A8CA1C3-BE47-E541-A121-EA0582E10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131" y="2179860"/>
            <a:ext cx="2403306" cy="3832303"/>
          </a:xfrm>
          <a:prstGeom prst="rect">
            <a:avLst/>
          </a:prstGeom>
          <a:effectLst/>
        </p:spPr>
      </p:pic>
      <p:sp>
        <p:nvSpPr>
          <p:cNvPr id="9" name="Google Shape;2006;p39">
            <a:extLst>
              <a:ext uri="{FF2B5EF4-FFF2-40B4-BE49-F238E27FC236}">
                <a16:creationId xmlns:a16="http://schemas.microsoft.com/office/drawing/2014/main" id="{64F5BA3B-D1D6-4942-8685-374A59D1C177}"/>
              </a:ext>
            </a:extLst>
          </p:cNvPr>
          <p:cNvSpPr txBox="1"/>
          <p:nvPr/>
        </p:nvSpPr>
        <p:spPr>
          <a:xfrm>
            <a:off x="11809405" y="8114579"/>
            <a:ext cx="3428365" cy="456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60" tIns="57114" rIns="114260" bIns="57114" anchor="ctr" anchorCtr="0">
            <a:normAutofit/>
          </a:bodyPr>
          <a:lstStyle/>
          <a:p>
            <a:pPr algn="r" defTabSz="1142817">
              <a:buClr>
                <a:srgbClr val="7F7F7F"/>
              </a:buClr>
              <a:buSzPts val="1200"/>
            </a:pPr>
            <a:fld id="{00000000-1234-1234-1234-123412341234}" type="slidenum">
              <a:rPr lang="en-US" sz="1500" kern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pPr algn="r" defTabSz="1142817">
                <a:buClr>
                  <a:srgbClr val="7F7F7F"/>
                </a:buClr>
                <a:buSzPts val="1200"/>
              </a:pPr>
              <a:t>7</a:t>
            </a:fld>
            <a:endParaRPr sz="1500" kern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FB7EFD-BB50-94C6-241C-76C648D1EB8F}"/>
              </a:ext>
            </a:extLst>
          </p:cNvPr>
          <p:cNvSpPr txBox="1"/>
          <p:nvPr/>
        </p:nvSpPr>
        <p:spPr>
          <a:xfrm>
            <a:off x="2897083" y="7108089"/>
            <a:ext cx="7717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155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https://roiinstitute.net/treasury-executive-institute-with-patti-phillips-2/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Qr code&#10;&#10;Description automatically generated">
            <a:extLst>
              <a:ext uri="{FF2B5EF4-FFF2-40B4-BE49-F238E27FC236}">
                <a16:creationId xmlns:a16="http://schemas.microsoft.com/office/drawing/2014/main" id="{14CFFF77-A529-9359-1563-5769BD797A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7083" y="2179860"/>
            <a:ext cx="2857500" cy="3552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E207ED-E028-FDCF-7C20-88F0A9AC1D4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755638" y="3093965"/>
            <a:ext cx="4235615" cy="2382982"/>
          </a:xfrm>
          <a:prstGeom prst="rect">
            <a:avLst/>
          </a:prstGeom>
          <a:ln>
            <a:solidFill>
              <a:sysClr val="window" lastClr="FFFFFF">
                <a:lumMod val="95000"/>
              </a:sys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5022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" y="-1"/>
            <a:ext cx="15237178" cy="8570913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/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" y="-1"/>
            <a:ext cx="15237175" cy="1988059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/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13" y="0"/>
            <a:ext cx="10142254" cy="1988059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/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42862" y="-1"/>
            <a:ext cx="5094929" cy="1988059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/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698" y="-1"/>
            <a:ext cx="14663092" cy="1996421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/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725192-D2C4-B946-9BAD-5088F370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619011"/>
            <a:ext cx="13358547" cy="1040941"/>
          </a:xfrm>
        </p:spPr>
        <p:txBody>
          <a:bodyPr>
            <a:normAutofit/>
          </a:bodyPr>
          <a:lstStyle/>
          <a:p>
            <a:pPr>
              <a:spcAft>
                <a:spcPts val="750"/>
              </a:spcAft>
              <a:defRPr/>
            </a:pPr>
            <a:r>
              <a:rPr lang="en-US" sz="5499" b="1" dirty="0">
                <a:solidFill>
                  <a:srgbClr val="FFFFFF"/>
                </a:solidFill>
              </a:rPr>
              <a:t>Delivering and Measuring Success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492E56E-B8C8-B544-87E8-82A504026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813393"/>
              </p:ext>
            </p:extLst>
          </p:nvPr>
        </p:nvGraphicFramePr>
        <p:xfrm>
          <a:off x="776060" y="2542780"/>
          <a:ext cx="13686286" cy="3731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3143">
                  <a:extLst>
                    <a:ext uri="{9D8B030D-6E8A-4147-A177-3AD203B41FA5}">
                      <a16:colId xmlns:a16="http://schemas.microsoft.com/office/drawing/2014/main" val="2667915800"/>
                    </a:ext>
                  </a:extLst>
                </a:gridCol>
                <a:gridCol w="6843143">
                  <a:extLst>
                    <a:ext uri="{9D8B030D-6E8A-4147-A177-3AD203B41FA5}">
                      <a16:colId xmlns:a16="http://schemas.microsoft.com/office/drawing/2014/main" val="1697619076"/>
                    </a:ext>
                  </a:extLst>
                </a:gridCol>
              </a:tblGrid>
              <a:tr h="696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Traditional Approach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428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800" b="1" dirty="0">
                          <a:solidFill>
                            <a:schemeClr val="tx1"/>
                          </a:solidFill>
                        </a:rPr>
                        <a:t>Show the Value Approach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561207"/>
                  </a:ext>
                </a:extLst>
              </a:tr>
              <a:tr h="696753">
                <a:tc>
                  <a:txBody>
                    <a:bodyPr/>
                    <a:lstStyle/>
                    <a:p>
                      <a:pPr marL="0" marR="0" lvl="0" indent="0" algn="l" defTabSz="11428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Start doing things with no end goal.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11428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Start with the end in mind.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9741085"/>
                  </a:ext>
                </a:extLst>
              </a:tr>
              <a:tr h="696753">
                <a:tc>
                  <a:txBody>
                    <a:bodyPr/>
                    <a:lstStyle/>
                    <a:p>
                      <a:pPr marL="0" marR="0" lvl="0" indent="0" algn="l" defTabSz="11428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Have no system or process to achieve success.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11428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Follow six steps to achieve success.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321989"/>
                  </a:ext>
                </a:extLst>
              </a:tr>
              <a:tr h="696753">
                <a:tc>
                  <a:txBody>
                    <a:bodyPr/>
                    <a:lstStyle/>
                    <a:p>
                      <a:pPr marL="0" marR="0" lvl="0" indent="0" algn="l" defTabSz="11428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Rarely achieve the end goal.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11428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Design for and achieve desired goals.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2177771"/>
                  </a:ext>
                </a:extLst>
              </a:tr>
              <a:tr h="696753">
                <a:tc>
                  <a:txBody>
                    <a:bodyPr/>
                    <a:lstStyle/>
                    <a:p>
                      <a:pPr marL="0" marR="0" lvl="0" indent="0" algn="l" defTabSz="11428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Focus on activities instead of results.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11428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Deliver results on activities including impact and ROI.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9043637"/>
                  </a:ext>
                </a:extLst>
              </a:tr>
            </a:tbl>
          </a:graphicData>
        </a:graphic>
      </p:graphicFrame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9FC6296-282C-3F47-8966-397F84D10F4E}"/>
              </a:ext>
            </a:extLst>
          </p:cNvPr>
          <p:cNvSpPr txBox="1">
            <a:spLocks/>
          </p:cNvSpPr>
          <p:nvPr/>
        </p:nvSpPr>
        <p:spPr>
          <a:xfrm>
            <a:off x="11800429" y="8114591"/>
            <a:ext cx="3428365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142817">
              <a:spcAft>
                <a:spcPts val="750"/>
              </a:spcAft>
              <a:defRPr/>
            </a:pPr>
            <a:fld id="{798BDFA3-3F45-4374-B800-2FC8FD908A4F}" type="slidenum">
              <a:rPr lang="en-US" sz="15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 algn="r" defTabSz="1142817">
                <a:spcAft>
                  <a:spcPts val="750"/>
                </a:spcAft>
                <a:defRPr/>
              </a:pPr>
              <a:t>8</a:t>
            </a:fld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551278-D6E3-0F44-A925-866F25691AC1}"/>
              </a:ext>
            </a:extLst>
          </p:cNvPr>
          <p:cNvGrpSpPr/>
          <p:nvPr/>
        </p:nvGrpSpPr>
        <p:grpSpPr>
          <a:xfrm>
            <a:off x="212126" y="7875570"/>
            <a:ext cx="14584727" cy="451332"/>
            <a:chOff x="212126" y="7875570"/>
            <a:chExt cx="14584727" cy="451332"/>
          </a:xfrm>
        </p:grpSpPr>
        <p:sp>
          <p:nvSpPr>
            <p:cNvPr id="14" name="Google Shape;1574;p25">
              <a:extLst>
                <a:ext uri="{FF2B5EF4-FFF2-40B4-BE49-F238E27FC236}">
                  <a16:creationId xmlns:a16="http://schemas.microsoft.com/office/drawing/2014/main" id="{EA4ABFEE-B1FD-5847-BE27-EBF777CE22B5}"/>
                </a:ext>
              </a:extLst>
            </p:cNvPr>
            <p:cNvSpPr txBox="1"/>
            <p:nvPr/>
          </p:nvSpPr>
          <p:spPr>
            <a:xfrm>
              <a:off x="212126" y="8019198"/>
              <a:ext cx="11774510" cy="3077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60" tIns="57114" rIns="114260" bIns="57114" anchor="t" anchorCtr="0">
              <a:spAutoFit/>
            </a:bodyPr>
            <a:lstStyle/>
            <a:p>
              <a:pPr defTabSz="1142817">
                <a:buClr>
                  <a:srgbClr val="000000"/>
                </a:buClr>
                <a:buSzPts val="1000"/>
              </a:pPr>
              <a:r>
                <a:rPr lang="en-US" sz="1250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©2022 ROI Institute Inc. All Rights Reserved.</a:t>
              </a:r>
              <a:endParaRPr sz="175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" name="Google Shape;1575;p25" descr="INSTITI ">
              <a:extLst>
                <a:ext uri="{FF2B5EF4-FFF2-40B4-BE49-F238E27FC236}">
                  <a16:creationId xmlns:a16="http://schemas.microsoft.com/office/drawing/2014/main" id="{8A98ED81-9583-6B4E-9947-1035AEF86C9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2087226" y="7875570"/>
              <a:ext cx="2709627" cy="3880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54545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" y="-1"/>
            <a:ext cx="15237178" cy="8570913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>
              <a:defRPr/>
            </a:pPr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7" y="6585384"/>
            <a:ext cx="15237175" cy="1988059"/>
          </a:xfrm>
          <a:prstGeom prst="rect">
            <a:avLst/>
          </a:prstGeom>
          <a:gradFill>
            <a:gsLst>
              <a:gs pos="0">
                <a:srgbClr val="000000"/>
              </a:gs>
              <a:gs pos="54000">
                <a:schemeClr val="accent1">
                  <a:lumMod val="50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>
              <a:defRPr/>
            </a:pPr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0141" y="6585384"/>
            <a:ext cx="15257936" cy="1988059"/>
          </a:xfrm>
          <a:prstGeom prst="rect">
            <a:avLst/>
          </a:prstGeom>
          <a:gradFill>
            <a:gsLst>
              <a:gs pos="18000">
                <a:schemeClr val="accent1">
                  <a:lumMod val="75000"/>
                  <a:alpha val="0"/>
                </a:schemeClr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>
              <a:defRPr/>
            </a:pPr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122110" y="6582853"/>
            <a:ext cx="5115685" cy="1988059"/>
          </a:xfrm>
          <a:prstGeom prst="rect">
            <a:avLst/>
          </a:prstGeom>
          <a:gradFill>
            <a:gsLst>
              <a:gs pos="23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>
              <a:defRPr/>
            </a:pPr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717" y="6582854"/>
            <a:ext cx="15245512" cy="1414132"/>
          </a:xfrm>
          <a:prstGeom prst="rect">
            <a:avLst/>
          </a:prstGeom>
          <a:gradFill>
            <a:gsLst>
              <a:gs pos="18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5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>
              <a:defRPr/>
            </a:pPr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3FA1AAC-C1ED-4F77-BFA4-BE80FC0AC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72" y="6596779"/>
            <a:ext cx="9669367" cy="1988058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41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42817">
              <a:defRPr/>
            </a:pPr>
            <a:endParaRPr lang="en-US" sz="22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BD1524B0-C530-5547-9397-0A9A825D27D1}"/>
              </a:ext>
            </a:extLst>
          </p:cNvPr>
          <p:cNvSpPr txBox="1">
            <a:spLocks noChangeArrowheads="1"/>
          </p:cNvSpPr>
          <p:nvPr/>
        </p:nvSpPr>
        <p:spPr>
          <a:xfrm>
            <a:off x="723900" y="6886727"/>
            <a:ext cx="14493140" cy="1227864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142817">
              <a:spcAft>
                <a:spcPts val="750"/>
              </a:spcAft>
              <a:defRPr/>
            </a:pP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Five Levels of Success</a:t>
            </a:r>
            <a:endParaRPr lang="en-US" sz="5499" b="1" dirty="0">
              <a:solidFill>
                <a:srgbClr val="FFFFFF"/>
              </a:solidFill>
              <a:latin typeface="Calibri Light" panose="020F0302020204030204"/>
            </a:endParaRP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04DC7350-DBBB-E54D-B1AD-8E7375369DD5}"/>
              </a:ext>
            </a:extLst>
          </p:cNvPr>
          <p:cNvSpPr txBox="1">
            <a:spLocks/>
          </p:cNvSpPr>
          <p:nvPr/>
        </p:nvSpPr>
        <p:spPr>
          <a:xfrm>
            <a:off x="13753757" y="8114591"/>
            <a:ext cx="1484038" cy="456322"/>
          </a:xfrm>
          <a:prstGeom prst="rect">
            <a:avLst/>
          </a:prstGeom>
        </p:spPr>
        <p:txBody>
          <a:bodyPr vert="horz" lIns="114279" tIns="57139" rIns="114279" bIns="57139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142817">
              <a:spcAft>
                <a:spcPts val="750"/>
              </a:spcAft>
              <a:defRPr/>
            </a:pPr>
            <a:fld id="{6C87D5E4-4A75-4C06-B0FE-F348C1B1AF83}" type="slidenum">
              <a:rPr lang="en-US" sz="1500">
                <a:solidFill>
                  <a:prstClr val="white"/>
                </a:solidFill>
                <a:latin typeface="Calibri" panose="020F0502020204030204"/>
              </a:rPr>
              <a:pPr defTabSz="1142817">
                <a:spcAft>
                  <a:spcPts val="750"/>
                </a:spcAft>
                <a:defRPr/>
              </a:pPr>
              <a:t>9</a:t>
            </a:fld>
            <a:endParaRPr lang="en-US" sz="15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5F11319-CAB5-204C-A875-21F2F10CBAA9}"/>
              </a:ext>
            </a:extLst>
          </p:cNvPr>
          <p:cNvGrpSpPr/>
          <p:nvPr/>
        </p:nvGrpSpPr>
        <p:grpSpPr>
          <a:xfrm>
            <a:off x="723900" y="456322"/>
            <a:ext cx="14020800" cy="5936042"/>
            <a:chOff x="723900" y="2278964"/>
            <a:chExt cx="14048399" cy="5936042"/>
          </a:xfrm>
        </p:grpSpPr>
        <p:sp>
          <p:nvSpPr>
            <p:cNvPr id="46" name="Rectangle: Top Corners Rounded 9">
              <a:extLst>
                <a:ext uri="{FF2B5EF4-FFF2-40B4-BE49-F238E27FC236}">
                  <a16:creationId xmlns:a16="http://schemas.microsoft.com/office/drawing/2014/main" id="{CB54F126-4004-B74A-8FE0-9CC1B7D5ED6F}"/>
                </a:ext>
              </a:extLst>
            </p:cNvPr>
            <p:cNvSpPr/>
            <p:nvPr/>
          </p:nvSpPr>
          <p:spPr>
            <a:xfrm>
              <a:off x="988189" y="2278964"/>
              <a:ext cx="11611924" cy="1189264"/>
            </a:xfrm>
            <a:prstGeom prst="round2SameRect">
              <a:avLst>
                <a:gd name="adj1" fmla="val 15752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007FE8-4AC7-2A42-B9EF-B3530BF27F12}"/>
                </a:ext>
              </a:extLst>
            </p:cNvPr>
            <p:cNvSpPr txBox="1"/>
            <p:nvPr/>
          </p:nvSpPr>
          <p:spPr>
            <a:xfrm>
              <a:off x="2690578" y="2450108"/>
              <a:ext cx="116119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How people involved in the project should react to and perceive the project so that you know the extent to which they buy-in.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ACB492E-2D17-F047-B836-D05A85979ADA}"/>
                </a:ext>
              </a:extLst>
            </p:cNvPr>
            <p:cNvSpPr txBox="1"/>
            <p:nvPr/>
          </p:nvSpPr>
          <p:spPr>
            <a:xfrm>
              <a:off x="2759717" y="3835118"/>
              <a:ext cx="11611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people must know or be able to do in order to do what you want them to do.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7F4C9A4-F19F-004F-AE61-C7510349D171}"/>
                </a:ext>
              </a:extLst>
            </p:cNvPr>
            <p:cNvSpPr txBox="1"/>
            <p:nvPr/>
          </p:nvSpPr>
          <p:spPr>
            <a:xfrm>
              <a:off x="2740068" y="4994648"/>
              <a:ext cx="11930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people should do to make the project successful.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B16A40E-4A28-BF4F-BE2F-9E2936D15C16}"/>
                </a:ext>
              </a:extLst>
            </p:cNvPr>
            <p:cNvSpPr txBox="1"/>
            <p:nvPr/>
          </p:nvSpPr>
          <p:spPr>
            <a:xfrm>
              <a:off x="2742188" y="6025562"/>
              <a:ext cx="11629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Achievement in addressing the why of the project or the impact the project has on the key measures.</a:t>
              </a:r>
            </a:p>
          </p:txBody>
        </p:sp>
        <p:sp>
          <p:nvSpPr>
            <p:cNvPr id="51" name="Speech Bubble: Rectangle 4">
              <a:extLst>
                <a:ext uri="{FF2B5EF4-FFF2-40B4-BE49-F238E27FC236}">
                  <a16:creationId xmlns:a16="http://schemas.microsoft.com/office/drawing/2014/main" id="{C0A077BB-6C8E-144C-A26A-58FDBE6E9E67}"/>
                </a:ext>
              </a:extLst>
            </p:cNvPr>
            <p:cNvSpPr/>
            <p:nvPr/>
          </p:nvSpPr>
          <p:spPr>
            <a:xfrm>
              <a:off x="723901" y="2278964"/>
              <a:ext cx="1722990" cy="1189264"/>
            </a:xfrm>
            <a:prstGeom prst="wedgeRectCallout">
              <a:avLst>
                <a:gd name="adj1" fmla="val 65087"/>
                <a:gd name="adj2" fmla="val -23541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2" name="Speech Bubble: Rectangle 5">
              <a:extLst>
                <a:ext uri="{FF2B5EF4-FFF2-40B4-BE49-F238E27FC236}">
                  <a16:creationId xmlns:a16="http://schemas.microsoft.com/office/drawing/2014/main" id="{62513897-19A1-6448-8774-AF4CD3C9C0C5}"/>
                </a:ext>
              </a:extLst>
            </p:cNvPr>
            <p:cNvSpPr/>
            <p:nvPr/>
          </p:nvSpPr>
          <p:spPr>
            <a:xfrm>
              <a:off x="723900" y="3465853"/>
              <a:ext cx="1722991" cy="1189264"/>
            </a:xfrm>
            <a:prstGeom prst="wedgeRectCallout">
              <a:avLst>
                <a:gd name="adj1" fmla="val 65087"/>
                <a:gd name="adj2" fmla="val -22626"/>
              </a:avLst>
            </a:prstGeom>
            <a:solidFill>
              <a:schemeClr val="accent3"/>
            </a:solidFill>
            <a:ln>
              <a:noFill/>
            </a:ln>
            <a:effectLst>
              <a:outerShdw blurRad="114300" dist="38100" dir="16200000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3" name="Speech Bubble: Rectangle 6">
              <a:extLst>
                <a:ext uri="{FF2B5EF4-FFF2-40B4-BE49-F238E27FC236}">
                  <a16:creationId xmlns:a16="http://schemas.microsoft.com/office/drawing/2014/main" id="{7A39B4FA-EE2B-054F-A19B-CAF55E8D1251}"/>
                </a:ext>
              </a:extLst>
            </p:cNvPr>
            <p:cNvSpPr/>
            <p:nvPr/>
          </p:nvSpPr>
          <p:spPr>
            <a:xfrm>
              <a:off x="723900" y="4655117"/>
              <a:ext cx="1722990" cy="1195438"/>
            </a:xfrm>
            <a:prstGeom prst="wedgeRectCallout">
              <a:avLst>
                <a:gd name="adj1" fmla="val 64122"/>
                <a:gd name="adj2" fmla="val -1988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114300" dist="38100" dir="16200000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12465B9-B50D-604D-8737-70567FD35B9C}"/>
                </a:ext>
              </a:extLst>
            </p:cNvPr>
            <p:cNvSpPr txBox="1"/>
            <p:nvPr/>
          </p:nvSpPr>
          <p:spPr>
            <a:xfrm>
              <a:off x="723901" y="3667473"/>
              <a:ext cx="17092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Level 2</a:t>
              </a:r>
            </a:p>
            <a:p>
              <a:pPr algn="ctr"/>
              <a:r>
                <a:rPr lang="en-IN" sz="2400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Learning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055630A-C802-7647-9C21-D9E1CC573BFA}"/>
                </a:ext>
              </a:extLst>
            </p:cNvPr>
            <p:cNvSpPr txBox="1"/>
            <p:nvPr/>
          </p:nvSpPr>
          <p:spPr>
            <a:xfrm>
              <a:off x="723901" y="4810370"/>
              <a:ext cx="17092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Level 3</a:t>
              </a:r>
            </a:p>
            <a:p>
              <a:pPr algn="ctr"/>
              <a:r>
                <a:rPr lang="en-IN" sz="2400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Application</a:t>
              </a:r>
            </a:p>
          </p:txBody>
        </p:sp>
        <p:sp>
          <p:nvSpPr>
            <p:cNvPr id="56" name="Speech Bubble: Rectangle 7">
              <a:extLst>
                <a:ext uri="{FF2B5EF4-FFF2-40B4-BE49-F238E27FC236}">
                  <a16:creationId xmlns:a16="http://schemas.microsoft.com/office/drawing/2014/main" id="{20965C4E-2B38-1C40-8E9A-4CCD99296AF6}"/>
                </a:ext>
              </a:extLst>
            </p:cNvPr>
            <p:cNvSpPr/>
            <p:nvPr/>
          </p:nvSpPr>
          <p:spPr>
            <a:xfrm>
              <a:off x="723900" y="5835871"/>
              <a:ext cx="1722990" cy="1189264"/>
            </a:xfrm>
            <a:prstGeom prst="wedgeRectCallout">
              <a:avLst>
                <a:gd name="adj1" fmla="val 65087"/>
                <a:gd name="adj2" fmla="val -22626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  <a:effectLst>
              <a:outerShdw blurRad="114300" dist="38100" dir="16200000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2E282AE-FBA5-3949-8B6D-D7A3698A1E35}"/>
                </a:ext>
              </a:extLst>
            </p:cNvPr>
            <p:cNvSpPr txBox="1"/>
            <p:nvPr/>
          </p:nvSpPr>
          <p:spPr>
            <a:xfrm>
              <a:off x="723900" y="6020618"/>
              <a:ext cx="17279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Level 4</a:t>
              </a:r>
            </a:p>
            <a:p>
              <a:pPr algn="ctr"/>
              <a:r>
                <a:rPr lang="en-IN" sz="2400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Impact</a:t>
              </a:r>
            </a:p>
          </p:txBody>
        </p:sp>
        <p:sp>
          <p:nvSpPr>
            <p:cNvPr id="58" name="Speech Bubble: Rectangle 7">
              <a:extLst>
                <a:ext uri="{FF2B5EF4-FFF2-40B4-BE49-F238E27FC236}">
                  <a16:creationId xmlns:a16="http://schemas.microsoft.com/office/drawing/2014/main" id="{F7859401-2AFE-5543-B006-44D9F6091D89}"/>
                </a:ext>
              </a:extLst>
            </p:cNvPr>
            <p:cNvSpPr/>
            <p:nvPr/>
          </p:nvSpPr>
          <p:spPr>
            <a:xfrm>
              <a:off x="723900" y="7025742"/>
              <a:ext cx="1722990" cy="1189264"/>
            </a:xfrm>
            <a:prstGeom prst="wedgeRectCallout">
              <a:avLst>
                <a:gd name="adj1" fmla="val 65087"/>
                <a:gd name="adj2" fmla="val -22626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114300" dist="38100" dir="16200000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38935E1-45B5-FD48-9BCD-79A24178128D}"/>
                </a:ext>
              </a:extLst>
            </p:cNvPr>
            <p:cNvSpPr txBox="1"/>
            <p:nvPr/>
          </p:nvSpPr>
          <p:spPr>
            <a:xfrm>
              <a:off x="723900" y="7271354"/>
              <a:ext cx="17092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Level 5</a:t>
              </a:r>
            </a:p>
            <a:p>
              <a:pPr algn="ctr"/>
              <a:r>
                <a:rPr lang="en-IN" sz="2400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ROI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663DFDD-B0E6-0F41-97A4-117D632F626B}"/>
                </a:ext>
              </a:extLst>
            </p:cNvPr>
            <p:cNvSpPr txBox="1"/>
            <p:nvPr/>
          </p:nvSpPr>
          <p:spPr>
            <a:xfrm>
              <a:off x="2744432" y="7385477"/>
              <a:ext cx="120278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The monetary amount returned over and beyond the investment in the project.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2453E55-3C56-1E4F-BDCB-51CE5B85FB5C}"/>
                </a:ext>
              </a:extLst>
            </p:cNvPr>
            <p:cNvSpPr txBox="1"/>
            <p:nvPr/>
          </p:nvSpPr>
          <p:spPr>
            <a:xfrm>
              <a:off x="723901" y="2450109"/>
              <a:ext cx="17092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Level 1 Reaction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913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_Retrospect">
  <a:themeElements>
    <a:clrScheme name="Retrospect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Virtual">
      <a:dk1>
        <a:srgbClr val="000000"/>
      </a:dk1>
      <a:lt1>
        <a:srgbClr val="FFFFFF"/>
      </a:lt1>
      <a:dk2>
        <a:srgbClr val="221D1E"/>
      </a:dk2>
      <a:lt2>
        <a:srgbClr val="E7E6E6"/>
      </a:lt2>
      <a:accent1>
        <a:srgbClr val="2680BC"/>
      </a:accent1>
      <a:accent2>
        <a:srgbClr val="30B59E"/>
      </a:accent2>
      <a:accent3>
        <a:srgbClr val="A5A5A5"/>
      </a:accent3>
      <a:accent4>
        <a:srgbClr val="82BFDE"/>
      </a:accent4>
      <a:accent5>
        <a:srgbClr val="9DD5CE"/>
      </a:accent5>
      <a:accent6>
        <a:srgbClr val="4990A2"/>
      </a:accent6>
      <a:hlink>
        <a:srgbClr val="1C80E3"/>
      </a:hlink>
      <a:folHlink>
        <a:srgbClr val="CD6D9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Office Theme">
  <a:themeElements>
    <a:clrScheme name="Virtual">
      <a:dk1>
        <a:srgbClr val="000000"/>
      </a:dk1>
      <a:lt1>
        <a:srgbClr val="FFFFFF"/>
      </a:lt1>
      <a:dk2>
        <a:srgbClr val="221D1E"/>
      </a:dk2>
      <a:lt2>
        <a:srgbClr val="E7E6E6"/>
      </a:lt2>
      <a:accent1>
        <a:srgbClr val="2680BC"/>
      </a:accent1>
      <a:accent2>
        <a:srgbClr val="30B59E"/>
      </a:accent2>
      <a:accent3>
        <a:srgbClr val="A5A5A5"/>
      </a:accent3>
      <a:accent4>
        <a:srgbClr val="82BFDE"/>
      </a:accent4>
      <a:accent5>
        <a:srgbClr val="9DD5CE"/>
      </a:accent5>
      <a:accent6>
        <a:srgbClr val="4990A2"/>
      </a:accent6>
      <a:hlink>
        <a:srgbClr val="1C80E3"/>
      </a:hlink>
      <a:folHlink>
        <a:srgbClr val="CD6D9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Gremio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mio" id="{B79347A2-786A-D946-B7FB-60AB9E43F920}" vid="{32986D15-5065-9349-A6F2-FAF3CC44F92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socmed rectangular</Template>
  <TotalTime>1030</TotalTime>
  <Words>1991</Words>
  <Application>Microsoft Office PowerPoint</Application>
  <PresentationFormat>Custom</PresentationFormat>
  <Paragraphs>600</Paragraphs>
  <Slides>34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34</vt:i4>
      </vt:variant>
    </vt:vector>
  </HeadingPairs>
  <TitlesOfParts>
    <vt:vector size="62" baseType="lpstr">
      <vt:lpstr>Calibri</vt:lpstr>
      <vt:lpstr>Source Sans Pro</vt:lpstr>
      <vt:lpstr>Calibri Light</vt:lpstr>
      <vt:lpstr>Raleway Medium</vt:lpstr>
      <vt:lpstr>Wingdings</vt:lpstr>
      <vt:lpstr>Arial</vt:lpstr>
      <vt:lpstr>Times New Roman</vt:lpstr>
      <vt:lpstr>Noto Sans Symbols</vt:lpstr>
      <vt:lpstr>Montserrat</vt:lpstr>
      <vt:lpstr>Verdana</vt:lpstr>
      <vt:lpstr>Wingdings 2</vt:lpstr>
      <vt:lpstr>1_Office Theme</vt:lpstr>
      <vt:lpstr>2_Office Theme</vt:lpstr>
      <vt:lpstr>5_Custom Design</vt:lpstr>
      <vt:lpstr>4_Office Theme</vt:lpstr>
      <vt:lpstr>5_Office Theme</vt:lpstr>
      <vt:lpstr>6_Office Theme</vt:lpstr>
      <vt:lpstr>8_Office Theme</vt:lpstr>
      <vt:lpstr>9_Office Theme</vt:lpstr>
      <vt:lpstr>Gremio</vt:lpstr>
      <vt:lpstr>3_Retrospect</vt:lpstr>
      <vt:lpstr>Office Theme</vt:lpstr>
      <vt:lpstr>7_Office Theme</vt:lpstr>
      <vt:lpstr>6_Custom Design</vt:lpstr>
      <vt:lpstr>2_Custom Design</vt:lpstr>
      <vt:lpstr>Retrospect</vt:lpstr>
      <vt:lpstr>1_Retrospect</vt:lpstr>
      <vt:lpstr>10_Office Theme</vt:lpstr>
      <vt:lpstr>Show the Value of What You Do: Measuring and Achieving Success in Any Endeavor</vt:lpstr>
      <vt:lpstr>Why are you interested in hearing about and discussing this book?</vt:lpstr>
      <vt:lpstr>PowerPoint Presentation</vt:lpstr>
      <vt:lpstr>Our goals in writing this book are to help readers</vt:lpstr>
      <vt:lpstr>PowerPoint Presentation</vt:lpstr>
      <vt:lpstr>PowerPoint Presentation</vt:lpstr>
      <vt:lpstr>Resources</vt:lpstr>
      <vt:lpstr>Delivering and Measuring Success</vt:lpstr>
      <vt:lpstr>PowerPoint Presentation</vt:lpstr>
      <vt:lpstr>Show the Value Process</vt:lpstr>
      <vt:lpstr>PowerPoint Presentation</vt:lpstr>
      <vt:lpstr>The book includes stories about</vt:lpstr>
      <vt:lpstr>Discussion</vt:lpstr>
      <vt:lpstr>PowerPoint Presentation</vt:lpstr>
      <vt:lpstr>Show the Value of What You Do: Measuring and Achieving Success in Any Endeavor</vt:lpstr>
      <vt:lpstr>Appendix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Measurement Targets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 Nicholas</dc:creator>
  <cp:lastModifiedBy>Patti Phillips</cp:lastModifiedBy>
  <cp:revision>33</cp:revision>
  <cp:lastPrinted>2022-09-15T19:12:49Z</cp:lastPrinted>
  <dcterms:created xsi:type="dcterms:W3CDTF">2022-07-26T19:42:24Z</dcterms:created>
  <dcterms:modified xsi:type="dcterms:W3CDTF">2022-10-18T02:25:33Z</dcterms:modified>
</cp:coreProperties>
</file>