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81" r:id="rId4"/>
    <p:sldMasterId id="2147485069" r:id="rId5"/>
    <p:sldMasterId id="2147485057" r:id="rId6"/>
    <p:sldMasterId id="2147485195" r:id="rId7"/>
    <p:sldMasterId id="2147485219" r:id="rId8"/>
    <p:sldMasterId id="2147485231" r:id="rId9"/>
    <p:sldMasterId id="2147485244" r:id="rId10"/>
    <p:sldMasterId id="2147485256" r:id="rId11"/>
    <p:sldMasterId id="2147485271" r:id="rId12"/>
    <p:sldMasterId id="2147485284" r:id="rId13"/>
    <p:sldMasterId id="2147485314" r:id="rId14"/>
  </p:sldMasterIdLst>
  <p:notesMasterIdLst>
    <p:notesMasterId r:id="rId56"/>
  </p:notesMasterIdLst>
  <p:handoutMasterIdLst>
    <p:handoutMasterId r:id="rId57"/>
  </p:handoutMasterIdLst>
  <p:sldIdLst>
    <p:sldId id="256" r:id="rId15"/>
    <p:sldId id="2661" r:id="rId16"/>
    <p:sldId id="1381" r:id="rId17"/>
    <p:sldId id="2591" r:id="rId18"/>
    <p:sldId id="2393" r:id="rId19"/>
    <p:sldId id="2658" r:id="rId20"/>
    <p:sldId id="2334" r:id="rId21"/>
    <p:sldId id="2390" r:id="rId22"/>
    <p:sldId id="2623" r:id="rId23"/>
    <p:sldId id="1763" r:id="rId24"/>
    <p:sldId id="2391" r:id="rId25"/>
    <p:sldId id="416" r:id="rId26"/>
    <p:sldId id="1318" r:id="rId27"/>
    <p:sldId id="1416" r:id="rId28"/>
    <p:sldId id="1979" r:id="rId29"/>
    <p:sldId id="1980" r:id="rId30"/>
    <p:sldId id="1981" r:id="rId31"/>
    <p:sldId id="1275" r:id="rId32"/>
    <p:sldId id="2024" r:id="rId33"/>
    <p:sldId id="2155" r:id="rId34"/>
    <p:sldId id="2387" r:id="rId35"/>
    <p:sldId id="2663" r:id="rId36"/>
    <p:sldId id="2625" r:id="rId37"/>
    <p:sldId id="1280" r:id="rId38"/>
    <p:sldId id="2657" r:id="rId39"/>
    <p:sldId id="1375" r:id="rId40"/>
    <p:sldId id="2655" r:id="rId41"/>
    <p:sldId id="2144" r:id="rId42"/>
    <p:sldId id="2656" r:id="rId43"/>
    <p:sldId id="2239" r:id="rId44"/>
    <p:sldId id="2240" r:id="rId45"/>
    <p:sldId id="2241" r:id="rId46"/>
    <p:sldId id="2145" r:id="rId47"/>
    <p:sldId id="2627" r:id="rId48"/>
    <p:sldId id="1283" r:id="rId49"/>
    <p:sldId id="2329" r:id="rId50"/>
    <p:sldId id="1287" r:id="rId51"/>
    <p:sldId id="2629" r:id="rId52"/>
    <p:sldId id="2664" r:id="rId53"/>
    <p:sldId id="1982" r:id="rId54"/>
    <p:sldId id="1250" r:id="rId55"/>
  </p:sldIdLst>
  <p:sldSz cx="12192000" cy="6858000"/>
  <p:notesSz cx="6950075" cy="9236075"/>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1pPr>
    <a:lvl2pPr marL="4572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2pPr>
    <a:lvl3pPr marL="9144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3pPr>
    <a:lvl4pPr marL="13716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4pPr>
    <a:lvl5pPr marL="18288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5pPr>
    <a:lvl6pPr marL="2286000" algn="l" defTabSz="914400" rtl="0" eaLnBrk="1" latinLnBrk="0" hangingPunct="1">
      <a:defRPr kern="1200">
        <a:solidFill>
          <a:schemeClr val="tx1"/>
        </a:solidFill>
        <a:latin typeface="Verdana" pitchFamily="34" charset="0"/>
        <a:ea typeface="ＭＳ Ｐゴシック" pitchFamily="-111" charset="-128"/>
        <a:cs typeface="+mn-cs"/>
      </a:defRPr>
    </a:lvl6pPr>
    <a:lvl7pPr marL="2743200" algn="l" defTabSz="914400" rtl="0" eaLnBrk="1" latinLnBrk="0" hangingPunct="1">
      <a:defRPr kern="1200">
        <a:solidFill>
          <a:schemeClr val="tx1"/>
        </a:solidFill>
        <a:latin typeface="Verdana" pitchFamily="34" charset="0"/>
        <a:ea typeface="ＭＳ Ｐゴシック" pitchFamily="-111" charset="-128"/>
        <a:cs typeface="+mn-cs"/>
      </a:defRPr>
    </a:lvl7pPr>
    <a:lvl8pPr marL="3200400" algn="l" defTabSz="914400" rtl="0" eaLnBrk="1" latinLnBrk="0" hangingPunct="1">
      <a:defRPr kern="1200">
        <a:solidFill>
          <a:schemeClr val="tx1"/>
        </a:solidFill>
        <a:latin typeface="Verdana" pitchFamily="34" charset="0"/>
        <a:ea typeface="ＭＳ Ｐゴシック" pitchFamily="-111" charset="-128"/>
        <a:cs typeface="+mn-cs"/>
      </a:defRPr>
    </a:lvl8pPr>
    <a:lvl9pPr marL="3657600" algn="l" defTabSz="914400" rtl="0" eaLnBrk="1" latinLnBrk="0" hangingPunct="1">
      <a:defRPr kern="1200">
        <a:solidFill>
          <a:schemeClr val="tx1"/>
        </a:solidFill>
        <a:latin typeface="Verdana" pitchFamily="34" charset="0"/>
        <a:ea typeface="ＭＳ Ｐゴシック" pitchFamily="-111"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i Wilson" initials="SW" lastIdx="10" clrIdx="0">
    <p:extLst>
      <p:ext uri="{19B8F6BF-5375-455C-9EA6-DF929625EA0E}">
        <p15:presenceInfo xmlns:p15="http://schemas.microsoft.com/office/powerpoint/2012/main" userId="S-1-5-21-3944559044-1668434272-1499178138-1001" providerId="AD"/>
      </p:ext>
    </p:extLst>
  </p:cmAuthor>
  <p:cmAuthor id="2" name="Patti Phillips" initials="PP" lastIdx="6" clrIdx="1">
    <p:extLst>
      <p:ext uri="{19B8F6BF-5375-455C-9EA6-DF929625EA0E}">
        <p15:presenceInfo xmlns:p15="http://schemas.microsoft.com/office/powerpoint/2012/main" userId="S::patti@roiinstitute.net::9e020c13-9543-4ffb-bb24-e9e423cef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E2E"/>
    <a:srgbClr val="822E0E"/>
    <a:srgbClr val="000000"/>
    <a:srgbClr val="FFFFFF"/>
    <a:srgbClr val="C00000"/>
    <a:srgbClr val="561218"/>
    <a:srgbClr val="600000"/>
    <a:srgbClr val="003366"/>
    <a:srgbClr val="D1DBEB"/>
    <a:srgbClr val="00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6650" autoAdjust="0"/>
  </p:normalViewPr>
  <p:slideViewPr>
    <p:cSldViewPr>
      <p:cViewPr varScale="1">
        <p:scale>
          <a:sx n="124" d="100"/>
          <a:sy n="124" d="100"/>
        </p:scale>
        <p:origin x="920" y="168"/>
      </p:cViewPr>
      <p:guideLst>
        <p:guide orient="horz" pos="225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2802" y="43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5" y="0"/>
            <a:ext cx="3012011" cy="462038"/>
          </a:xfrm>
          <a:prstGeom prst="rect">
            <a:avLst/>
          </a:prstGeom>
          <a:noFill/>
          <a:ln w="9525">
            <a:noFill/>
            <a:miter lim="800000"/>
            <a:headEnd/>
            <a:tailEnd/>
          </a:ln>
          <a:effectLst/>
        </p:spPr>
        <p:txBody>
          <a:bodyPr vert="horz" wrap="square" lIns="92139" tIns="46069" rIns="92139" bIns="46069" numCol="1" anchor="t" anchorCtr="0" compatLnSpc="1">
            <a:prstTxWarp prst="textNoShape">
              <a:avLst/>
            </a:prstTxWarp>
          </a:bodyPr>
          <a:lstStyle>
            <a:lvl1pPr eaLnBrk="1" hangingPunct="1">
              <a:defRPr sz="1200">
                <a:latin typeface="Arial" pitchFamily="34" charset="0"/>
              </a:defRPr>
            </a:lvl1pPr>
          </a:lstStyle>
          <a:p>
            <a:endParaRPr lang="en-US" dirty="0"/>
          </a:p>
        </p:txBody>
      </p:sp>
      <p:sp>
        <p:nvSpPr>
          <p:cNvPr id="87043" name="Rectangle 3"/>
          <p:cNvSpPr>
            <a:spLocks noGrp="1" noChangeArrowheads="1"/>
          </p:cNvSpPr>
          <p:nvPr>
            <p:ph type="dt" sz="quarter" idx="1"/>
          </p:nvPr>
        </p:nvSpPr>
        <p:spPr bwMode="auto">
          <a:xfrm>
            <a:off x="3938069" y="0"/>
            <a:ext cx="3012011" cy="462038"/>
          </a:xfrm>
          <a:prstGeom prst="rect">
            <a:avLst/>
          </a:prstGeom>
          <a:noFill/>
          <a:ln w="9525">
            <a:noFill/>
            <a:miter lim="800000"/>
            <a:headEnd/>
            <a:tailEnd/>
          </a:ln>
          <a:effectLst/>
        </p:spPr>
        <p:txBody>
          <a:bodyPr vert="horz" wrap="square" lIns="92139" tIns="46069" rIns="92139" bIns="46069" numCol="1" anchor="t" anchorCtr="0" compatLnSpc="1">
            <a:prstTxWarp prst="textNoShape">
              <a:avLst/>
            </a:prstTxWarp>
          </a:bodyPr>
          <a:lstStyle>
            <a:lvl1pPr algn="r" eaLnBrk="1" hangingPunct="1">
              <a:defRPr sz="1200">
                <a:latin typeface="Arial" pitchFamily="34" charset="0"/>
              </a:defRPr>
            </a:lvl1pPr>
          </a:lstStyle>
          <a:p>
            <a:endParaRPr lang="en-US" dirty="0"/>
          </a:p>
        </p:txBody>
      </p:sp>
      <p:sp>
        <p:nvSpPr>
          <p:cNvPr id="87044" name="Rectangle 4"/>
          <p:cNvSpPr>
            <a:spLocks noGrp="1" noChangeArrowheads="1"/>
          </p:cNvSpPr>
          <p:nvPr>
            <p:ph type="ftr" sz="quarter" idx="2"/>
          </p:nvPr>
        </p:nvSpPr>
        <p:spPr bwMode="auto">
          <a:xfrm>
            <a:off x="5" y="8774037"/>
            <a:ext cx="3012011" cy="462038"/>
          </a:xfrm>
          <a:prstGeom prst="rect">
            <a:avLst/>
          </a:prstGeom>
          <a:noFill/>
          <a:ln w="9525">
            <a:noFill/>
            <a:miter lim="800000"/>
            <a:headEnd/>
            <a:tailEnd/>
          </a:ln>
          <a:effectLst/>
        </p:spPr>
        <p:txBody>
          <a:bodyPr vert="horz" wrap="square" lIns="92139" tIns="46069" rIns="92139" bIns="46069" numCol="1" anchor="b" anchorCtr="0" compatLnSpc="1">
            <a:prstTxWarp prst="textNoShape">
              <a:avLst/>
            </a:prstTxWarp>
          </a:bodyPr>
          <a:lstStyle>
            <a:lvl1pPr eaLnBrk="1" hangingPunct="1">
              <a:defRPr sz="1200">
                <a:latin typeface="Arial" pitchFamily="34" charset="0"/>
              </a:defRPr>
            </a:lvl1pPr>
          </a:lstStyle>
          <a:p>
            <a:endParaRPr lang="en-US" dirty="0"/>
          </a:p>
        </p:txBody>
      </p:sp>
    </p:spTree>
    <p:extLst>
      <p:ext uri="{BB962C8B-B14F-4D97-AF65-F5344CB8AC3E}">
        <p14:creationId xmlns:p14="http://schemas.microsoft.com/office/powerpoint/2010/main" val="17906016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5" y="0"/>
            <a:ext cx="3012011" cy="462038"/>
          </a:xfrm>
          <a:prstGeom prst="rect">
            <a:avLst/>
          </a:prstGeom>
          <a:noFill/>
          <a:ln w="9525">
            <a:noFill/>
            <a:miter lim="800000"/>
            <a:headEnd/>
            <a:tailEnd/>
          </a:ln>
          <a:effectLst/>
        </p:spPr>
        <p:txBody>
          <a:bodyPr vert="horz" wrap="square" lIns="92139" tIns="46069" rIns="92139" bIns="46069" numCol="1" anchor="t" anchorCtr="0" compatLnSpc="1">
            <a:prstTxWarp prst="textNoShape">
              <a:avLst/>
            </a:prstTxWarp>
          </a:bodyPr>
          <a:lstStyle>
            <a:lvl1pPr eaLnBrk="1" hangingPunct="1">
              <a:defRPr sz="1200">
                <a:latin typeface="Arial" pitchFamily="34" charset="0"/>
              </a:defRPr>
            </a:lvl1pPr>
          </a:lstStyle>
          <a:p>
            <a:endParaRPr lang="en-US" dirty="0"/>
          </a:p>
        </p:txBody>
      </p:sp>
      <p:sp>
        <p:nvSpPr>
          <p:cNvPr id="79875" name="Rectangle 3"/>
          <p:cNvSpPr>
            <a:spLocks noGrp="1" noChangeArrowheads="1"/>
          </p:cNvSpPr>
          <p:nvPr>
            <p:ph type="dt" idx="1"/>
          </p:nvPr>
        </p:nvSpPr>
        <p:spPr bwMode="auto">
          <a:xfrm>
            <a:off x="3936509" y="0"/>
            <a:ext cx="3012011" cy="462038"/>
          </a:xfrm>
          <a:prstGeom prst="rect">
            <a:avLst/>
          </a:prstGeom>
          <a:noFill/>
          <a:ln w="9525">
            <a:noFill/>
            <a:miter lim="800000"/>
            <a:headEnd/>
            <a:tailEnd/>
          </a:ln>
          <a:effectLst/>
        </p:spPr>
        <p:txBody>
          <a:bodyPr vert="horz" wrap="square" lIns="92139" tIns="46069" rIns="92139" bIns="46069" numCol="1" anchor="t" anchorCtr="0" compatLnSpc="1">
            <a:prstTxWarp prst="textNoShape">
              <a:avLst/>
            </a:prstTxWarp>
          </a:bodyPr>
          <a:lstStyle>
            <a:lvl1pPr algn="r" eaLnBrk="1" hangingPunct="1">
              <a:defRPr sz="1200">
                <a:latin typeface="Arial" pitchFamily="34" charset="0"/>
              </a:defRPr>
            </a:lvl1pPr>
          </a:lstStyle>
          <a:p>
            <a:endParaRPr lang="en-US" dirty="0"/>
          </a:p>
        </p:txBody>
      </p:sp>
      <p:sp>
        <p:nvSpPr>
          <p:cNvPr id="14340"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p:spPr>
      </p:sp>
      <p:sp>
        <p:nvSpPr>
          <p:cNvPr id="79877" name="Rectangle 5"/>
          <p:cNvSpPr>
            <a:spLocks noGrp="1" noChangeArrowheads="1"/>
          </p:cNvSpPr>
          <p:nvPr>
            <p:ph type="body" sz="quarter" idx="3"/>
          </p:nvPr>
        </p:nvSpPr>
        <p:spPr bwMode="auto">
          <a:xfrm>
            <a:off x="695323" y="4387803"/>
            <a:ext cx="5559436" cy="4155219"/>
          </a:xfrm>
          <a:prstGeom prst="rect">
            <a:avLst/>
          </a:prstGeom>
          <a:noFill/>
          <a:ln w="9525">
            <a:noFill/>
            <a:miter lim="800000"/>
            <a:headEnd/>
            <a:tailEnd/>
          </a:ln>
          <a:effectLst/>
        </p:spPr>
        <p:txBody>
          <a:bodyPr vert="horz" wrap="square" lIns="92139" tIns="46069" rIns="92139" bIns="460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8" name="Rectangle 6"/>
          <p:cNvSpPr>
            <a:spLocks noGrp="1" noChangeArrowheads="1"/>
          </p:cNvSpPr>
          <p:nvPr>
            <p:ph type="ftr" sz="quarter" idx="4"/>
          </p:nvPr>
        </p:nvSpPr>
        <p:spPr bwMode="auto">
          <a:xfrm>
            <a:off x="5" y="8772476"/>
            <a:ext cx="3012011" cy="462038"/>
          </a:xfrm>
          <a:prstGeom prst="rect">
            <a:avLst/>
          </a:prstGeom>
          <a:noFill/>
          <a:ln w="9525">
            <a:noFill/>
            <a:miter lim="800000"/>
            <a:headEnd/>
            <a:tailEnd/>
          </a:ln>
          <a:effectLst/>
        </p:spPr>
        <p:txBody>
          <a:bodyPr vert="horz" wrap="square" lIns="92139" tIns="46069" rIns="92139" bIns="46069" numCol="1" anchor="b" anchorCtr="0" compatLnSpc="1">
            <a:prstTxWarp prst="textNoShape">
              <a:avLst/>
            </a:prstTxWarp>
          </a:bodyPr>
          <a:lstStyle>
            <a:lvl1pPr eaLnBrk="1" hangingPunct="1">
              <a:defRPr sz="1200">
                <a:latin typeface="Arial" pitchFamily="34" charset="0"/>
              </a:defRPr>
            </a:lvl1pPr>
          </a:lstStyle>
          <a:p>
            <a:endParaRPr lang="en-US" dirty="0"/>
          </a:p>
        </p:txBody>
      </p:sp>
      <p:sp>
        <p:nvSpPr>
          <p:cNvPr id="79879" name="Rectangle 7"/>
          <p:cNvSpPr>
            <a:spLocks noGrp="1" noChangeArrowheads="1"/>
          </p:cNvSpPr>
          <p:nvPr>
            <p:ph type="sldNum" sz="quarter" idx="5"/>
          </p:nvPr>
        </p:nvSpPr>
        <p:spPr bwMode="auto">
          <a:xfrm>
            <a:off x="3936509" y="8772476"/>
            <a:ext cx="3012011" cy="462038"/>
          </a:xfrm>
          <a:prstGeom prst="rect">
            <a:avLst/>
          </a:prstGeom>
          <a:noFill/>
          <a:ln w="9525">
            <a:noFill/>
            <a:miter lim="800000"/>
            <a:headEnd/>
            <a:tailEnd/>
          </a:ln>
          <a:effectLst/>
        </p:spPr>
        <p:txBody>
          <a:bodyPr vert="horz" wrap="square" lIns="92139" tIns="46069" rIns="92139" bIns="46069" numCol="1" anchor="b" anchorCtr="0" compatLnSpc="1">
            <a:prstTxWarp prst="textNoShape">
              <a:avLst/>
            </a:prstTxWarp>
          </a:bodyPr>
          <a:lstStyle>
            <a:lvl1pPr algn="r" eaLnBrk="1" hangingPunct="1">
              <a:defRPr sz="1200">
                <a:latin typeface="Arial" pitchFamily="34" charset="0"/>
              </a:defRPr>
            </a:lvl1pPr>
          </a:lstStyle>
          <a:p>
            <a:fld id="{CB23EB23-2744-4070-B42B-1E14BA4E6D28}" type="slidenum">
              <a:rPr lang="en-US"/>
              <a:pPr/>
              <a:t>‹#›</a:t>
            </a:fld>
            <a:endParaRPr lang="en-US" dirty="0"/>
          </a:p>
        </p:txBody>
      </p:sp>
    </p:spTree>
    <p:extLst>
      <p:ext uri="{BB962C8B-B14F-4D97-AF65-F5344CB8AC3E}">
        <p14:creationId xmlns:p14="http://schemas.microsoft.com/office/powerpoint/2010/main" val="2901179148"/>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23EB23-2744-4070-B42B-1E14BA4E6D28}" type="slidenum">
              <a:rPr lang="en-US" smtClean="0"/>
              <a:pPr/>
              <a:t>3</a:t>
            </a:fld>
            <a:endParaRPr lang="en-US" dirty="0"/>
          </a:p>
        </p:txBody>
      </p:sp>
    </p:spTree>
    <p:extLst>
      <p:ext uri="{BB962C8B-B14F-4D97-AF65-F5344CB8AC3E}">
        <p14:creationId xmlns:p14="http://schemas.microsoft.com/office/powerpoint/2010/main" val="855821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23EB23-2744-4070-B42B-1E14BA4E6D2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Tree>
    <p:extLst>
      <p:ext uri="{BB962C8B-B14F-4D97-AF65-F5344CB8AC3E}">
        <p14:creationId xmlns:p14="http://schemas.microsoft.com/office/powerpoint/2010/main" val="124687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B23EB23-2744-4070-B42B-1E14BA4E6D28}" type="slidenum">
              <a:rPr lang="en-US" smtClean="0"/>
              <a:pPr/>
              <a:t>18</a:t>
            </a:fld>
            <a:endParaRPr lang="en-US" dirty="0"/>
          </a:p>
        </p:txBody>
      </p:sp>
    </p:spTree>
    <p:extLst>
      <p:ext uri="{BB962C8B-B14F-4D97-AF65-F5344CB8AC3E}">
        <p14:creationId xmlns:p14="http://schemas.microsoft.com/office/powerpoint/2010/main" val="255481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B23EB23-2744-4070-B42B-1E14BA4E6D28}" type="slidenum">
              <a:rPr lang="en-US" smtClean="0"/>
              <a:pPr/>
              <a:t>24</a:t>
            </a:fld>
            <a:endParaRPr lang="en-US" dirty="0"/>
          </a:p>
        </p:txBody>
      </p:sp>
    </p:spTree>
    <p:extLst>
      <p:ext uri="{BB962C8B-B14F-4D97-AF65-F5344CB8AC3E}">
        <p14:creationId xmlns:p14="http://schemas.microsoft.com/office/powerpoint/2010/main" val="380325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B00D77-9238-4DB9-A057-F4148ED66E5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13406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24916" fontAlgn="base">
              <a:spcBef>
                <a:spcPct val="0"/>
              </a:spcBef>
              <a:spcAft>
                <a:spcPct val="0"/>
              </a:spcAft>
              <a:defRPr/>
            </a:pPr>
            <a:endParaRPr lang="en-US" dirty="0">
              <a:solidFill>
                <a:srgbClr val="000000"/>
              </a:solidFill>
              <a:latin typeface="Arial" pitchFamily="34" charset="0"/>
              <a:ea typeface="ＭＳ Ｐゴシック" pitchFamily="-111" charset="-128"/>
            </a:endParaRPr>
          </a:p>
        </p:txBody>
      </p:sp>
      <p:sp>
        <p:nvSpPr>
          <p:cNvPr id="5" name="Slide Number Placeholder 4"/>
          <p:cNvSpPr>
            <a:spLocks noGrp="1"/>
          </p:cNvSpPr>
          <p:nvPr>
            <p:ph type="sldNum" sz="quarter" idx="11"/>
          </p:nvPr>
        </p:nvSpPr>
        <p:spPr/>
        <p:txBody>
          <a:bodyPr/>
          <a:lstStyle/>
          <a:p>
            <a:pPr defTabSz="924916" fontAlgn="base">
              <a:spcBef>
                <a:spcPct val="0"/>
              </a:spcBef>
              <a:spcAft>
                <a:spcPct val="0"/>
              </a:spcAft>
              <a:defRPr/>
            </a:pPr>
            <a:fld id="{CB23EB23-2744-4070-B42B-1E14BA4E6D28}" type="slidenum">
              <a:rPr lang="en-US">
                <a:solidFill>
                  <a:srgbClr val="000000"/>
                </a:solidFill>
                <a:latin typeface="Arial" pitchFamily="34" charset="0"/>
                <a:ea typeface="ＭＳ Ｐゴシック" pitchFamily="-111" charset="-128"/>
              </a:rPr>
              <a:pPr defTabSz="924916" fontAlgn="base">
                <a:spcBef>
                  <a:spcPct val="0"/>
                </a:spcBef>
                <a:spcAft>
                  <a:spcPct val="0"/>
                </a:spcAft>
                <a:defRPr/>
              </a:pPr>
              <a:t>27</a:t>
            </a:fld>
            <a:endParaRPr lang="en-US" dirty="0">
              <a:solidFill>
                <a:srgbClr val="000000"/>
              </a:solidFill>
              <a:latin typeface="Arial" pitchFamily="34" charset="0"/>
              <a:ea typeface="ＭＳ Ｐゴシック" pitchFamily="-111" charset="-128"/>
            </a:endParaRPr>
          </a:p>
        </p:txBody>
      </p:sp>
    </p:spTree>
    <p:extLst>
      <p:ext uri="{BB962C8B-B14F-4D97-AF65-F5344CB8AC3E}">
        <p14:creationId xmlns:p14="http://schemas.microsoft.com/office/powerpoint/2010/main" val="2302332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823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2492" tIns="46246" rIns="92492" bIns="46246"/>
          <a:lstStyle/>
          <a:p>
            <a:r>
              <a:rPr lang="en-US" dirty="0"/>
              <a:t>SALLY</a:t>
            </a:r>
          </a:p>
        </p:txBody>
      </p:sp>
      <p:sp>
        <p:nvSpPr>
          <p:cNvPr id="4" name="Slide Number Placeholder 3"/>
          <p:cNvSpPr>
            <a:spLocks noGrp="1"/>
          </p:cNvSpPr>
          <p:nvPr>
            <p:ph type="sldNum" sz="quarter" idx="5"/>
          </p:nvPr>
        </p:nvSpPr>
        <p:spPr/>
        <p:txBody>
          <a:bodyPr/>
          <a:lstStyle/>
          <a:p>
            <a:pPr defTabSz="924916">
              <a:defRPr/>
            </a:pPr>
            <a:fld id="{E10692B3-9DE0-AA41-84C7-5C1FF854F85F}" type="slidenum">
              <a:rPr lang="en-US">
                <a:solidFill>
                  <a:prstClr val="black"/>
                </a:solidFill>
                <a:latin typeface="Calibri" panose="020F0502020204030204"/>
              </a:rPr>
              <a:pPr defTabSz="924916">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2127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B23EB23-2744-4070-B42B-1E14BA4E6D28}" type="slidenum">
              <a:rPr lang="en-US" smtClean="0"/>
              <a:pPr/>
              <a:t>35</a:t>
            </a:fld>
            <a:endParaRPr lang="en-US" dirty="0"/>
          </a:p>
        </p:txBody>
      </p:sp>
    </p:spTree>
    <p:extLst>
      <p:ext uri="{BB962C8B-B14F-4D97-AF65-F5344CB8AC3E}">
        <p14:creationId xmlns:p14="http://schemas.microsoft.com/office/powerpoint/2010/main" val="69336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C42038-5081-4AB5-B71F-BD3973CF81E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6" name="Header Placeholder 5"/>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Tree>
    <p:extLst>
      <p:ext uri="{BB962C8B-B14F-4D97-AF65-F5344CB8AC3E}">
        <p14:creationId xmlns:p14="http://schemas.microsoft.com/office/powerpoint/2010/main" val="3954475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C42038-5081-4AB5-B71F-BD3973CF81E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6" name="Header Placeholder 5"/>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Tree>
    <p:extLst>
      <p:ext uri="{BB962C8B-B14F-4D97-AF65-F5344CB8AC3E}">
        <p14:creationId xmlns:p14="http://schemas.microsoft.com/office/powerpoint/2010/main" val="368179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dirty="0"/>
          </a:p>
        </p:txBody>
      </p:sp>
      <p:sp>
        <p:nvSpPr>
          <p:cNvPr id="3" name="Header Placeholder 2"/>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610661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C42038-5081-4AB5-B71F-BD3973CF81E5}"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6" name="Header Placeholder 5"/>
          <p:cNvSpPr>
            <a:spLocks noGrp="1"/>
          </p:cNvSpPr>
          <p:nvPr>
            <p:ph type="hd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Tree>
    <p:extLst>
      <p:ext uri="{BB962C8B-B14F-4D97-AF65-F5344CB8AC3E}">
        <p14:creationId xmlns:p14="http://schemas.microsoft.com/office/powerpoint/2010/main" val="368381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dirty="0"/>
          </a:p>
        </p:txBody>
      </p:sp>
      <p:sp>
        <p:nvSpPr>
          <p:cNvPr id="3" name="Header Placeholder 2"/>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80666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CB23EB23-2744-4070-B42B-1E14BA4E6D28}" type="slidenum">
              <a:rPr lang="en-US" smtClean="0"/>
              <a:pPr/>
              <a:t>9</a:t>
            </a:fld>
            <a:endParaRPr lang="en-US" dirty="0"/>
          </a:p>
        </p:txBody>
      </p:sp>
    </p:spTree>
    <p:extLst>
      <p:ext uri="{BB962C8B-B14F-4D97-AF65-F5344CB8AC3E}">
        <p14:creationId xmlns:p14="http://schemas.microsoft.com/office/powerpoint/2010/main" val="224732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97EA1-35A1-4067-8FF6-2345D0E776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9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CB23EB23-2744-4070-B42B-1E14BA4E6D28}" type="slidenum">
              <a:rPr lang="en-US" smtClean="0"/>
              <a:pPr/>
              <a:t>13</a:t>
            </a:fld>
            <a:endParaRPr lang="en-US" dirty="0"/>
          </a:p>
        </p:txBody>
      </p:sp>
    </p:spTree>
    <p:extLst>
      <p:ext uri="{BB962C8B-B14F-4D97-AF65-F5344CB8AC3E}">
        <p14:creationId xmlns:p14="http://schemas.microsoft.com/office/powerpoint/2010/main" val="213133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7CF4942-21AD-7241-8DED-A208AC74DB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85775" indent="-300024"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09616"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93781"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77945"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635123"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92300"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49478"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6656"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A8ED07B-D79F-5245-8473-A3AEF2DDAF28}" type="slidenum">
              <a:rPr lang="en-US" altLang="en-US" sz="1300"/>
              <a:pPr eaLnBrk="1" hangingPunct="1">
                <a:spcBef>
                  <a:spcPct val="0"/>
                </a:spcBef>
              </a:pPr>
              <a:t>14</a:t>
            </a:fld>
            <a:endParaRPr lang="en-US" altLang="en-US" sz="1300" dirty="0"/>
          </a:p>
        </p:txBody>
      </p:sp>
      <p:sp>
        <p:nvSpPr>
          <p:cNvPr id="71683" name="Rectangle 2">
            <a:extLst>
              <a:ext uri="{FF2B5EF4-FFF2-40B4-BE49-F238E27FC236}">
                <a16:creationId xmlns:a16="http://schemas.microsoft.com/office/drawing/2014/main" id="{6B7E7F4C-FE07-A549-8978-159465BB7B16}"/>
              </a:ext>
            </a:extLst>
          </p:cNvPr>
          <p:cNvSpPr>
            <a:spLocks noGrp="1" noRot="1" noChangeAspect="1" noChangeArrowheads="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5083B932-2663-E34A-9F88-14F4AC61228E}"/>
              </a:ext>
            </a:extLst>
          </p:cNvPr>
          <p:cNvSpPr>
            <a:spLocks noGrp="1" noChangeArrowheads="1"/>
          </p:cNvSpPr>
          <p:nvPr>
            <p:ph type="body" idx="1"/>
          </p:nvPr>
        </p:nvSpPr>
        <p:spPr bwMode="auto">
          <a:xfrm>
            <a:off x="946150" y="4864100"/>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65263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23EB23-2744-4070-B42B-1E14BA4E6D28}"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1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11" charset="-128"/>
              <a:cs typeface="+mn-cs"/>
            </a:endParaRPr>
          </a:p>
        </p:txBody>
      </p:sp>
    </p:spTree>
    <p:extLst>
      <p:ext uri="{BB962C8B-B14F-4D97-AF65-F5344CB8AC3E}">
        <p14:creationId xmlns:p14="http://schemas.microsoft.com/office/powerpoint/2010/main" val="96450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D7CF4942-21AD-7241-8DED-A208AC74DB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85775" indent="-300024"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09616"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93781"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77945" indent="-241289"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635123"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92300"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49478"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6656" indent="-24128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fld id="{FA8ED07B-D79F-5245-8473-A3AEF2DDAF28}" type="slidenum">
              <a:rPr lang="en-US" altLang="en-US" sz="1300"/>
              <a:pPr eaLnBrk="1" hangingPunct="1">
                <a:spcBef>
                  <a:spcPct val="0"/>
                </a:spcBef>
              </a:pPr>
              <a:t>16</a:t>
            </a:fld>
            <a:endParaRPr lang="en-US" altLang="en-US" sz="1300" dirty="0"/>
          </a:p>
        </p:txBody>
      </p:sp>
      <p:sp>
        <p:nvSpPr>
          <p:cNvPr id="71683" name="Rectangle 2">
            <a:extLst>
              <a:ext uri="{FF2B5EF4-FFF2-40B4-BE49-F238E27FC236}">
                <a16:creationId xmlns:a16="http://schemas.microsoft.com/office/drawing/2014/main" id="{6B7E7F4C-FE07-A549-8978-159465BB7B16}"/>
              </a:ext>
            </a:extLst>
          </p:cNvPr>
          <p:cNvSpPr>
            <a:spLocks noGrp="1" noRot="1" noChangeAspect="1" noChangeArrowheads="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a:extLst>
              <a:ext uri="{FF2B5EF4-FFF2-40B4-BE49-F238E27FC236}">
                <a16:creationId xmlns:a16="http://schemas.microsoft.com/office/drawing/2014/main" id="{5083B932-2663-E34A-9F88-14F4AC61228E}"/>
              </a:ext>
            </a:extLst>
          </p:cNvPr>
          <p:cNvSpPr>
            <a:spLocks noGrp="1" noChangeArrowheads="1"/>
          </p:cNvSpPr>
          <p:nvPr>
            <p:ph type="body" idx="1"/>
          </p:nvPr>
        </p:nvSpPr>
        <p:spPr bwMode="auto">
          <a:xfrm>
            <a:off x="946150" y="4864100"/>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9855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hyperlink" Target="http://www.atdconference.org/attendees"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8F928F-EB3E-4469-BEF0-05D5A1296B56}"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409486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53155-155B-4264-A0FB-8C5CCE962B71}"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6573256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D562F-7BCA-41EC-ACAF-AA585FE15779}"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5435391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985F4-E7FB-4E10-A75A-84CCFB248263}"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669817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EDD3A16-80AE-4FF2-8C79-6D078BAD0767}" type="datetime1">
              <a:rPr lang="en-US" smtClean="0"/>
              <a:t>5/26/21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505557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38B1D74F-6B85-41F7-A9CA-2E8925F840F2}" type="datetime1">
              <a:rPr lang="en-US" smtClean="0"/>
              <a:t>5/26/21</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A007396-4EF8-4446-A4A3-FA7862915E1A}" type="slidenum">
              <a:rPr lang="en-US" smtClean="0"/>
              <a:t>‹#›</a:t>
            </a:fld>
            <a:endParaRPr lang="en-US" dirty="0"/>
          </a:p>
        </p:txBody>
      </p:sp>
    </p:spTree>
    <p:extLst>
      <p:ext uri="{BB962C8B-B14F-4D97-AF65-F5344CB8AC3E}">
        <p14:creationId xmlns:p14="http://schemas.microsoft.com/office/powerpoint/2010/main" val="9030255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2F3E30-EDA0-4FFD-8254-63A360EE3C9C}"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638997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0DBC0-E657-46C2-9426-AD20B9169BBE}"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367742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2FADE-49E4-4E4A-8402-63DF07037C68}"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8981070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F95804EA-1818-479F-A180-8D42F27C5E68}" type="slidenum">
              <a:rPr lang="en-US" smtClean="0"/>
              <a:pPr>
                <a:defRPr/>
              </a:pPr>
              <a:t>‹#›</a:t>
            </a:fld>
            <a:endParaRPr lang="en-US" dirty="0"/>
          </a:p>
        </p:txBody>
      </p:sp>
    </p:spTree>
    <p:extLst>
      <p:ext uri="{BB962C8B-B14F-4D97-AF65-F5344CB8AC3E}">
        <p14:creationId xmlns:p14="http://schemas.microsoft.com/office/powerpoint/2010/main" val="395521356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604983-E883-F74E-A150-87788BB86CB9}"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7207541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52301F-9F71-134A-8E50-3D01E6F20EA3}"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341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CE2110-1689-4879-A17D-97B0277ED1D2}"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0220855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4C6289-CDEB-064B-B1D0-8D18BDE775AB}"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0875351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F7EEBB-DA76-3C45-AD53-79B850435EBF}"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1524052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4966A1-39D7-CF45-A1BA-82DA4D7AC1A5}"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8042574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7EFFE2-6A90-CB4E-8ED4-72F1DC1E10EE}"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0460960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3652D-BA9A-A747-BB68-2AD7598587A5}"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4041540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00F525-024D-1540-9B92-9CC556D22802}"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463483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63ED7B-B132-8B44-BE45-78581932F468}"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2216531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F9E3BD-352A-BC42-ADF6-2F2516124147}"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8902296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4AF546-9764-D14B-A1AD-40730459E149}"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128173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30A58D-96B6-4344-AB48-27D3E6A6C04F}"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412489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mj-lt"/>
              </a:defRPr>
            </a:lvl1pPr>
          </a:lstStyle>
          <a:p>
            <a:pPr>
              <a:defRPr/>
            </a:pPr>
            <a:fld id="{F95804EA-1818-479F-A180-8D42F27C5E68}" type="slidenum">
              <a:rPr lang="en-US" smtClean="0"/>
              <a:pPr>
                <a:defRPr/>
              </a:pPr>
              <a:t>‹#›</a:t>
            </a:fld>
            <a:endParaRPr lang="en-US" dirty="0"/>
          </a:p>
        </p:txBody>
      </p:sp>
    </p:spTree>
    <p:extLst>
      <p:ext uri="{BB962C8B-B14F-4D97-AF65-F5344CB8AC3E}">
        <p14:creationId xmlns:p14="http://schemas.microsoft.com/office/powerpoint/2010/main" val="237973096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F6AE67-0A74-DF40-80B2-585CD223B2EF}"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531572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4E6A23-7BC6-5E4B-BFF5-596FC7520050}"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673332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F0918-45C9-4443-8E73-58D2DCFEF7AC}"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2458425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10332-B8C8-F54A-9591-8C08C4CBE6A9}"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4750619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C28C21-A2FB-704C-8886-290B594048E3}"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7024180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ECA8A-EFE5-3D46-B923-E885D70CAD78}"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875236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135698-3556-034D-B118-F0AC9D012CD4}"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5627652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A8E5B9-A32B-474B-BE9C-F46E14B85299}"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834449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189FB-507A-9A46-8073-148DACCBB86F}"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055730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421E95-9384-7341-8CB4-824428A0CD6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330953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F316D1-DD24-45F9-8DB6-9470880E4CF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1030042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60BB41-D5FA-BE43-9ACE-C14CC15609BB}"/>
              </a:ext>
            </a:extLst>
          </p:cNvPr>
          <p:cNvSpPr/>
          <p:nvPr userDrawn="1"/>
        </p:nvSpPr>
        <p:spPr>
          <a:xfrm>
            <a:off x="-3102429" y="-2857500"/>
            <a:ext cx="16736786" cy="10825843"/>
          </a:xfrm>
          <a:prstGeom prst="rect">
            <a:avLst/>
          </a:prstGeom>
          <a:solidFill>
            <a:srgbClr val="FFC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AF6DF92-7E38-C241-8CA4-7E17B7D1BFFF}"/>
              </a:ext>
            </a:extLst>
          </p:cNvPr>
          <p:cNvGrpSpPr/>
          <p:nvPr userDrawn="1"/>
        </p:nvGrpSpPr>
        <p:grpSpPr>
          <a:xfrm>
            <a:off x="-9038628" y="-6858000"/>
            <a:ext cx="14677363" cy="15810580"/>
            <a:chOff x="-8733763" y="-7225834"/>
            <a:chExt cx="13998523" cy="15810580"/>
          </a:xfrm>
        </p:grpSpPr>
        <p:sp>
          <p:nvSpPr>
            <p:cNvPr id="8" name="Rectangle 7">
              <a:extLst>
                <a:ext uri="{FF2B5EF4-FFF2-40B4-BE49-F238E27FC236}">
                  <a16:creationId xmlns:a16="http://schemas.microsoft.com/office/drawing/2014/main" id="{4A5D38D6-8B98-2647-BB43-E6A074B8B51D}"/>
                </a:ext>
              </a:extLst>
            </p:cNvPr>
            <p:cNvSpPr/>
            <p:nvPr userDrawn="1"/>
          </p:nvSpPr>
          <p:spPr>
            <a:xfrm rot="18306427">
              <a:off x="-9639791" y="-6319806"/>
              <a:ext cx="15810580" cy="1399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C3D0775-4768-0A48-9438-31DEABEA36BC}"/>
                </a:ext>
              </a:extLst>
            </p:cNvPr>
            <p:cNvPicPr>
              <a:picLocks noChangeAspect="1"/>
            </p:cNvPicPr>
            <p:nvPr userDrawn="1"/>
          </p:nvPicPr>
          <p:blipFill>
            <a:blip r:embed="rId2"/>
            <a:stretch>
              <a:fillRect/>
            </a:stretch>
          </p:blipFill>
          <p:spPr>
            <a:xfrm>
              <a:off x="785986" y="2029468"/>
              <a:ext cx="3025322" cy="1778020"/>
            </a:xfrm>
            <a:prstGeom prst="rect">
              <a:avLst/>
            </a:prstGeom>
          </p:spPr>
        </p:pic>
      </p:grpSp>
      <p:sp>
        <p:nvSpPr>
          <p:cNvPr id="4" name="Date Placeholder 3">
            <a:extLst>
              <a:ext uri="{FF2B5EF4-FFF2-40B4-BE49-F238E27FC236}">
                <a16:creationId xmlns:a16="http://schemas.microsoft.com/office/drawing/2014/main" id="{771A1903-AA69-7C48-8749-69B413B82FB9}"/>
              </a:ext>
            </a:extLst>
          </p:cNvPr>
          <p:cNvSpPr>
            <a:spLocks noGrp="1"/>
          </p:cNvSpPr>
          <p:nvPr>
            <p:ph type="dt" sz="half" idx="10"/>
          </p:nvPr>
        </p:nvSpPr>
        <p:spPr/>
        <p:txBody>
          <a:bodyPr/>
          <a:lstStyle/>
          <a:p>
            <a:fld id="{D3D099B9-42DC-054D-BD63-E903D534F7B1}" type="datetime1">
              <a:rPr lang="en-US" smtClean="0"/>
              <a:t>5/26/21</a:t>
            </a:fld>
            <a:endParaRPr lang="en-US" dirty="0"/>
          </a:p>
        </p:txBody>
      </p:sp>
      <p:sp>
        <p:nvSpPr>
          <p:cNvPr id="5" name="Footer Placeholder 4">
            <a:extLst>
              <a:ext uri="{FF2B5EF4-FFF2-40B4-BE49-F238E27FC236}">
                <a16:creationId xmlns:a16="http://schemas.microsoft.com/office/drawing/2014/main" id="{FDEF4A58-96CB-0A4C-9C18-276101814049}"/>
              </a:ext>
            </a:extLst>
          </p:cNvPr>
          <p:cNvSpPr>
            <a:spLocks noGrp="1"/>
          </p:cNvSpPr>
          <p:nvPr>
            <p:ph type="ftr" sz="quarter" idx="11"/>
          </p:nvPr>
        </p:nvSpPr>
        <p:spPr/>
        <p:txBody>
          <a:bodyPr/>
          <a:lstStyle/>
          <a:p>
            <a:endParaRPr lang="en-US" dirty="0"/>
          </a:p>
        </p:txBody>
      </p:sp>
      <p:sp>
        <p:nvSpPr>
          <p:cNvPr id="11" name="TextBox 10">
            <a:extLst>
              <a:ext uri="{FF2B5EF4-FFF2-40B4-BE49-F238E27FC236}">
                <a16:creationId xmlns:a16="http://schemas.microsoft.com/office/drawing/2014/main" id="{0A9EAE64-9EB1-6C4F-91F8-2BC4FB1FDCF9}"/>
              </a:ext>
            </a:extLst>
          </p:cNvPr>
          <p:cNvSpPr txBox="1"/>
          <p:nvPr userDrawn="1"/>
        </p:nvSpPr>
        <p:spPr>
          <a:xfrm>
            <a:off x="5299831" y="4016454"/>
            <a:ext cx="1510350" cy="461665"/>
          </a:xfrm>
          <a:prstGeom prst="rect">
            <a:avLst/>
          </a:prstGeom>
          <a:noFill/>
        </p:spPr>
        <p:txBody>
          <a:bodyPr wrap="none" rtlCol="0">
            <a:spAutoFit/>
          </a:bodyPr>
          <a:lstStyle/>
          <a:p>
            <a:pPr algn="l"/>
            <a:r>
              <a:rPr lang="en-US" sz="2400" b="1" dirty="0">
                <a:solidFill>
                  <a:schemeClr val="tx1"/>
                </a:solidFill>
                <a:latin typeface="Whitney HTF Book" pitchFamily="2" charset="77"/>
                <a:ea typeface="Calibri Light" charset="0"/>
                <a:cs typeface="Calibri Light" charset="0"/>
              </a:rPr>
              <a:t>SPEAKER:</a:t>
            </a:r>
          </a:p>
        </p:txBody>
      </p:sp>
      <p:sp>
        <p:nvSpPr>
          <p:cNvPr id="12" name="TextBox 11">
            <a:extLst>
              <a:ext uri="{FF2B5EF4-FFF2-40B4-BE49-F238E27FC236}">
                <a16:creationId xmlns:a16="http://schemas.microsoft.com/office/drawing/2014/main" id="{6FE83184-F17B-D142-8B4E-249C3322F558}"/>
              </a:ext>
            </a:extLst>
          </p:cNvPr>
          <p:cNvSpPr txBox="1"/>
          <p:nvPr userDrawn="1"/>
        </p:nvSpPr>
        <p:spPr>
          <a:xfrm>
            <a:off x="6343488" y="2566824"/>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Whitney HTF Book" pitchFamily="2" charset="77"/>
                <a:ea typeface="Calibri Light" charset="0"/>
                <a:cs typeface="Calibri Light" charset="0"/>
              </a:rPr>
              <a:t>SESSION:</a:t>
            </a:r>
          </a:p>
        </p:txBody>
      </p:sp>
      <p:sp>
        <p:nvSpPr>
          <p:cNvPr id="20" name="Text Placeholder 19">
            <a:extLst>
              <a:ext uri="{FF2B5EF4-FFF2-40B4-BE49-F238E27FC236}">
                <a16:creationId xmlns:a16="http://schemas.microsoft.com/office/drawing/2014/main" id="{B48EAFDD-1637-3B4D-9DBD-6C24F12EE7C6}"/>
              </a:ext>
            </a:extLst>
          </p:cNvPr>
          <p:cNvSpPr>
            <a:spLocks noGrp="1"/>
          </p:cNvSpPr>
          <p:nvPr>
            <p:ph type="body" sz="quarter" idx="13"/>
          </p:nvPr>
        </p:nvSpPr>
        <p:spPr>
          <a:xfrm>
            <a:off x="6748741" y="3543825"/>
            <a:ext cx="4114801" cy="1430338"/>
          </a:xfrm>
        </p:spPr>
        <p:txBody>
          <a:bodyPr anchor="ctr">
            <a:normAutofit/>
          </a:bodyPr>
          <a:lstStyle>
            <a:lvl1pPr marL="0" indent="0">
              <a:buNone/>
              <a:defRPr sz="2000">
                <a:solidFill>
                  <a:schemeClr val="tx1"/>
                </a:solidFill>
                <a:latin typeface="Whitney HTF Book" pitchFamily="2" charset="77"/>
              </a:defRPr>
            </a:lvl1pPr>
            <a:lvl2pPr marL="457200" indent="0">
              <a:buNone/>
              <a:defRPr sz="2000">
                <a:solidFill>
                  <a:schemeClr val="tx1"/>
                </a:solidFill>
                <a:latin typeface="Whitney HTF Book" pitchFamily="2" charset="77"/>
              </a:defRPr>
            </a:lvl2pPr>
            <a:lvl3pPr marL="914400" indent="0">
              <a:buNone/>
              <a:defRPr>
                <a:solidFill>
                  <a:schemeClr val="bg2"/>
                </a:solidFill>
                <a:latin typeface="Whitney HTF Book" pitchFamily="2" charset="77"/>
              </a:defRPr>
            </a:lvl3pPr>
            <a:lvl4pPr marL="1371600" indent="0">
              <a:buNone/>
              <a:defRPr>
                <a:solidFill>
                  <a:schemeClr val="bg2"/>
                </a:solidFill>
                <a:latin typeface="Whitney HTF Book" pitchFamily="2" charset="77"/>
              </a:defRPr>
            </a:lvl4pPr>
            <a:lvl5pPr marL="1828800" indent="0">
              <a:buNone/>
              <a:defRPr>
                <a:solidFill>
                  <a:schemeClr val="bg2"/>
                </a:solidFill>
                <a:latin typeface="Whitney HTF Book" pitchFamily="2" charset="77"/>
              </a:defRPr>
            </a:lvl5pPr>
          </a:lstStyle>
          <a:p>
            <a:pPr lvl="0"/>
            <a:r>
              <a:rPr lang="en-US" dirty="0"/>
              <a:t>Click to edit Master text styles</a:t>
            </a:r>
          </a:p>
          <a:p>
            <a:pPr lvl="1"/>
            <a:r>
              <a:rPr lang="en-US" dirty="0"/>
              <a:t>Second level</a:t>
            </a:r>
          </a:p>
        </p:txBody>
      </p:sp>
      <p:sp>
        <p:nvSpPr>
          <p:cNvPr id="21" name="Text Placeholder 19">
            <a:extLst>
              <a:ext uri="{FF2B5EF4-FFF2-40B4-BE49-F238E27FC236}">
                <a16:creationId xmlns:a16="http://schemas.microsoft.com/office/drawing/2014/main" id="{2F94F97C-D670-574F-BFC8-A5C401206D39}"/>
              </a:ext>
            </a:extLst>
          </p:cNvPr>
          <p:cNvSpPr>
            <a:spLocks noGrp="1"/>
          </p:cNvSpPr>
          <p:nvPr>
            <p:ph type="body" sz="quarter" idx="14"/>
          </p:nvPr>
        </p:nvSpPr>
        <p:spPr>
          <a:xfrm>
            <a:off x="7737534" y="2091880"/>
            <a:ext cx="4114801" cy="1430338"/>
          </a:xfrm>
        </p:spPr>
        <p:txBody>
          <a:bodyPr anchor="ctr">
            <a:normAutofit/>
          </a:bodyPr>
          <a:lstStyle>
            <a:lvl1pPr marL="0" indent="0">
              <a:buNone/>
              <a:defRPr sz="2000">
                <a:solidFill>
                  <a:schemeClr val="tx1"/>
                </a:solidFill>
                <a:latin typeface="Whitney HTF Book" pitchFamily="2" charset="77"/>
              </a:defRPr>
            </a:lvl1pPr>
            <a:lvl2pPr marL="457200" indent="0">
              <a:buNone/>
              <a:defRPr sz="2000">
                <a:solidFill>
                  <a:schemeClr val="tx1"/>
                </a:solidFill>
                <a:latin typeface="Whitney HTF Book" pitchFamily="2" charset="77"/>
              </a:defRPr>
            </a:lvl2pPr>
            <a:lvl3pPr marL="914400" indent="0">
              <a:buNone/>
              <a:defRPr>
                <a:solidFill>
                  <a:schemeClr val="bg2"/>
                </a:solidFill>
                <a:latin typeface="Whitney HTF Book" pitchFamily="2" charset="77"/>
              </a:defRPr>
            </a:lvl3pPr>
            <a:lvl4pPr marL="1371600" indent="0">
              <a:buNone/>
              <a:defRPr>
                <a:solidFill>
                  <a:schemeClr val="bg2"/>
                </a:solidFill>
                <a:latin typeface="Whitney HTF Book" pitchFamily="2" charset="77"/>
              </a:defRPr>
            </a:lvl4pPr>
            <a:lvl5pPr marL="1828800" indent="0">
              <a:buNone/>
              <a:defRPr>
                <a:solidFill>
                  <a:schemeClr val="bg2"/>
                </a:solidFill>
                <a:latin typeface="Whitney HTF Book" pitchFamily="2" charset="77"/>
              </a:defRPr>
            </a:lvl5pPr>
          </a:lstStyle>
          <a:p>
            <a:pPr lvl="0"/>
            <a:r>
              <a:rPr lang="en-US" dirty="0"/>
              <a:t>Click to edit Master text styles</a:t>
            </a:r>
          </a:p>
          <a:p>
            <a:pPr lvl="1"/>
            <a:r>
              <a:rPr lang="en-US" dirty="0"/>
              <a:t>Second level</a:t>
            </a:r>
          </a:p>
        </p:txBody>
      </p:sp>
      <p:grpSp>
        <p:nvGrpSpPr>
          <p:cNvPr id="23" name="Group 22">
            <a:extLst>
              <a:ext uri="{FF2B5EF4-FFF2-40B4-BE49-F238E27FC236}">
                <a16:creationId xmlns:a16="http://schemas.microsoft.com/office/drawing/2014/main" id="{5577ABB2-FD14-5C4C-AE75-1BDA82A27BC3}"/>
              </a:ext>
            </a:extLst>
          </p:cNvPr>
          <p:cNvGrpSpPr/>
          <p:nvPr userDrawn="1"/>
        </p:nvGrpSpPr>
        <p:grpSpPr>
          <a:xfrm>
            <a:off x="10543825" y="-1548940"/>
            <a:ext cx="16274001" cy="15810580"/>
            <a:chOff x="10543825" y="-1548940"/>
            <a:chExt cx="16274001" cy="15810580"/>
          </a:xfrm>
        </p:grpSpPr>
        <p:sp>
          <p:nvSpPr>
            <p:cNvPr id="10" name="Rectangle 9">
              <a:extLst>
                <a:ext uri="{FF2B5EF4-FFF2-40B4-BE49-F238E27FC236}">
                  <a16:creationId xmlns:a16="http://schemas.microsoft.com/office/drawing/2014/main" id="{2971A5F0-4F1D-374B-AA46-6076AF959F3F}"/>
                </a:ext>
              </a:extLst>
            </p:cNvPr>
            <p:cNvSpPr/>
            <p:nvPr userDrawn="1"/>
          </p:nvSpPr>
          <p:spPr>
            <a:xfrm rot="18306427">
              <a:off x="11573855" y="-982332"/>
              <a:ext cx="15810580" cy="14677363"/>
            </a:xfrm>
            <a:prstGeom prst="rect">
              <a:avLst/>
            </a:prstGeom>
            <a:solidFill>
              <a:srgbClr val="ED5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D84CDCC-72B0-DC43-BAE8-B95C44CA5E8F}"/>
                </a:ext>
              </a:extLst>
            </p:cNvPr>
            <p:cNvSpPr txBox="1"/>
            <p:nvPr userDrawn="1"/>
          </p:nvSpPr>
          <p:spPr>
            <a:xfrm>
              <a:off x="10543825" y="6275363"/>
              <a:ext cx="1686680" cy="40011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bg2"/>
                  </a:solidFill>
                  <a:effectLst/>
                  <a:latin typeface="Whitney HTF Book" pitchFamily="2" charset="77"/>
                  <a:ea typeface="+mn-ea"/>
                  <a:cs typeface="+mn-cs"/>
                </a:rPr>
                <a:t>#ATDCORE4</a:t>
              </a:r>
            </a:p>
          </p:txBody>
        </p:sp>
      </p:grpSp>
    </p:spTree>
    <p:extLst>
      <p:ext uri="{BB962C8B-B14F-4D97-AF65-F5344CB8AC3E}">
        <p14:creationId xmlns:p14="http://schemas.microsoft.com/office/powerpoint/2010/main" val="30859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2" presetClass="entr" presetSubtype="8" accel="5000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50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1+#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500"/>
                                        <p:tgtEl>
                                          <p:spTgt spid="21">
                                            <p:txEl>
                                              <p:pRg st="0" end="0"/>
                                            </p:txEl>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fade">
                                      <p:cBhvr>
                                        <p:cTn id="24" dur="500"/>
                                        <p:tgtEl>
                                          <p:spTgt spid="21">
                                            <p:txEl>
                                              <p:pRg st="1" end="1"/>
                                            </p:txEl>
                                          </p:spTgt>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fade">
                                      <p:cBhvr>
                                        <p:cTn id="33"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 lvl="2">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10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2">
            <p:tnLst>
              <p:par>
                <p:cTn presetID="10" presetClass="entr" presetSubtype="0" fill="hold" nodeType="withEffect">
                  <p:stCondLst>
                    <p:cond delay="10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90EC-8E94-D54B-BED8-D94B9FDB1CF4}"/>
              </a:ext>
            </a:extLst>
          </p:cNvPr>
          <p:cNvSpPr>
            <a:spLocks noGrp="1"/>
          </p:cNvSpPr>
          <p:nvPr>
            <p:ph type="title" hasCustomPrompt="1"/>
          </p:nvPr>
        </p:nvSpPr>
        <p:spPr>
          <a:xfrm>
            <a:off x="2504413" y="428168"/>
            <a:ext cx="9163331" cy="712357"/>
          </a:xfrm>
        </p:spPr>
        <p:txBody>
          <a:bodyPr anchor="ctr">
            <a:normAutofit/>
          </a:bodyPr>
          <a:lstStyle>
            <a:lvl1pPr>
              <a:defRPr sz="2400">
                <a:solidFill>
                  <a:srgbClr val="ED5428"/>
                </a:solidFill>
                <a:latin typeface="Whitney HTF Boo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FDDDC59F-1DA7-EE4E-ADC2-D43E0FB76B3B}"/>
              </a:ext>
            </a:extLst>
          </p:cNvPr>
          <p:cNvSpPr>
            <a:spLocks noGrp="1"/>
          </p:cNvSpPr>
          <p:nvPr>
            <p:ph sz="half" idx="1"/>
          </p:nvPr>
        </p:nvSpPr>
        <p:spPr>
          <a:xfrm>
            <a:off x="648702" y="1823593"/>
            <a:ext cx="4627386" cy="4351338"/>
          </a:xfrm>
        </p:spPr>
        <p:txBody>
          <a:bodyPr>
            <a:noAutofit/>
          </a:bodyPr>
          <a:lstStyle>
            <a:lvl1pPr marL="0" indent="0">
              <a:buNone/>
              <a:defRPr sz="2000">
                <a:latin typeface="Whitney HTF Book" pitchFamily="2" charset="77"/>
              </a:defRPr>
            </a:lvl1pPr>
            <a:lvl2pPr marL="457200" indent="0">
              <a:buNone/>
              <a:defRPr sz="2000">
                <a:latin typeface="Whitney HTF Book" pitchFamily="2" charset="77"/>
              </a:defRPr>
            </a:lvl2pPr>
            <a:lvl3pPr marL="914400" indent="0">
              <a:buNone/>
              <a:defRPr sz="2000">
                <a:latin typeface="Whitney HTF Book" pitchFamily="2" charset="77"/>
              </a:defRPr>
            </a:lvl3pPr>
            <a:lvl4pPr marL="1371600" indent="0">
              <a:buNone/>
              <a:defRPr sz="2000">
                <a:latin typeface="Whitney HTF Book" pitchFamily="2" charset="77"/>
              </a:defRPr>
            </a:lvl4pPr>
            <a:lvl5pPr marL="1828800" indent="0">
              <a:buNone/>
              <a:defRPr sz="2000">
                <a:latin typeface="Whitney HTF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C306DBAE-4DB8-954E-864F-1D45F6992DE0}"/>
              </a:ext>
            </a:extLst>
          </p:cNvPr>
          <p:cNvSpPr>
            <a:spLocks noGrp="1"/>
          </p:cNvSpPr>
          <p:nvPr>
            <p:ph sz="half" idx="13"/>
          </p:nvPr>
        </p:nvSpPr>
        <p:spPr>
          <a:xfrm>
            <a:off x="5650470" y="1823593"/>
            <a:ext cx="4627386" cy="4351338"/>
          </a:xfrm>
        </p:spPr>
        <p:txBody>
          <a:bodyPr>
            <a:normAutofit/>
          </a:bodyPr>
          <a:lstStyle>
            <a:lvl1pPr marL="285750" indent="-285750">
              <a:buSzPct val="100000"/>
              <a:buFont typeface="Wingdings" pitchFamily="2" charset="2"/>
              <a:buChar char="§"/>
              <a:defRPr sz="1400">
                <a:latin typeface="Whitney HTF Book" pitchFamily="2" charset="77"/>
              </a:defRPr>
            </a:lvl1pPr>
            <a:lvl2pPr marL="742950" indent="-285750">
              <a:buSzPct val="100000"/>
              <a:buFont typeface="Wingdings" pitchFamily="2" charset="2"/>
              <a:buChar char="§"/>
              <a:defRPr sz="1400">
                <a:latin typeface="Whitney HTF Book" pitchFamily="2" charset="77"/>
              </a:defRPr>
            </a:lvl2pPr>
            <a:lvl3pPr marL="1200150" indent="-285750">
              <a:buSzPct val="100000"/>
              <a:buFont typeface="Wingdings" pitchFamily="2" charset="2"/>
              <a:buChar char="§"/>
              <a:defRPr sz="1400">
                <a:latin typeface="Whitney HTF Book" pitchFamily="2" charset="77"/>
              </a:defRPr>
            </a:lvl3pPr>
            <a:lvl4pPr marL="1657350" indent="-285750">
              <a:buSzPct val="100000"/>
              <a:buFont typeface="Wingdings" pitchFamily="2" charset="2"/>
              <a:buChar char="§"/>
              <a:defRPr sz="1400">
                <a:latin typeface="Whitney HTF Book" pitchFamily="2" charset="77"/>
              </a:defRPr>
            </a:lvl4pPr>
            <a:lvl5pPr marL="2114550" indent="-285750">
              <a:buSzPct val="100000"/>
              <a:buFont typeface="Wingdings" pitchFamily="2" charset="2"/>
              <a:buChar char="§"/>
              <a:defRPr sz="1400">
                <a:latin typeface="Whitney HTF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99051F55-FFF8-4072-931A-9D25C9649F93}"/>
              </a:ext>
            </a:extLst>
          </p:cNvPr>
          <p:cNvGrpSpPr/>
          <p:nvPr userDrawn="1"/>
        </p:nvGrpSpPr>
        <p:grpSpPr>
          <a:xfrm flipH="1">
            <a:off x="7561328" y="0"/>
            <a:ext cx="4831840" cy="3541007"/>
            <a:chOff x="-192127" y="-2"/>
            <a:chExt cx="4831840" cy="3367272"/>
          </a:xfrm>
        </p:grpSpPr>
        <p:sp>
          <p:nvSpPr>
            <p:cNvPr id="18" name="Diagonal Stripe 17">
              <a:extLst>
                <a:ext uri="{FF2B5EF4-FFF2-40B4-BE49-F238E27FC236}">
                  <a16:creationId xmlns:a16="http://schemas.microsoft.com/office/drawing/2014/main" id="{65716176-2DF3-435F-ACB4-715E6CF86F5F}"/>
                </a:ext>
              </a:extLst>
            </p:cNvPr>
            <p:cNvSpPr/>
            <p:nvPr userDrawn="1"/>
          </p:nvSpPr>
          <p:spPr>
            <a:xfrm>
              <a:off x="0" y="-1"/>
              <a:ext cx="4639713" cy="3367271"/>
            </a:xfrm>
            <a:prstGeom prst="diagStripe">
              <a:avLst>
                <a:gd name="adj" fmla="val 5120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19" name="Straight Connector 18">
              <a:extLst>
                <a:ext uri="{FF2B5EF4-FFF2-40B4-BE49-F238E27FC236}">
                  <a16:creationId xmlns:a16="http://schemas.microsoft.com/office/drawing/2014/main" id="{928A1B57-79EE-47F2-84E6-3ED1512AF010}"/>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Parallelogram 19">
              <a:extLst>
                <a:ext uri="{FF2B5EF4-FFF2-40B4-BE49-F238E27FC236}">
                  <a16:creationId xmlns:a16="http://schemas.microsoft.com/office/drawing/2014/main" id="{8040A817-176E-4F78-9ABE-1579D9032B10}"/>
                </a:ext>
              </a:extLst>
            </p:cNvPr>
            <p:cNvSpPr/>
            <p:nvPr userDrawn="1"/>
          </p:nvSpPr>
          <p:spPr>
            <a:xfrm rot="19421162">
              <a:off x="-192127" y="1140864"/>
              <a:ext cx="1354398" cy="214994"/>
            </a:xfrm>
            <a:prstGeom prst="parallelogram">
              <a:avLst>
                <a:gd name="adj" fmla="val 72003"/>
              </a:avLst>
            </a:prstGeom>
            <a:solidFill>
              <a:srgbClr val="84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Parallelogram 20">
            <a:extLst>
              <a:ext uri="{FF2B5EF4-FFF2-40B4-BE49-F238E27FC236}">
                <a16:creationId xmlns:a16="http://schemas.microsoft.com/office/drawing/2014/main" id="{A5C9AA46-BF39-4DF1-A548-1A75455F1E25}"/>
              </a:ext>
            </a:extLst>
          </p:cNvPr>
          <p:cNvSpPr/>
          <p:nvPr userDrawn="1"/>
        </p:nvSpPr>
        <p:spPr>
          <a:xfrm flipH="1">
            <a:off x="6679908" y="1"/>
            <a:ext cx="1447800" cy="639064"/>
          </a:xfrm>
          <a:prstGeom prst="parallelogram">
            <a:avLst>
              <a:gd name="adj" fmla="val 13561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Tree>
    <p:extLst>
      <p:ext uri="{BB962C8B-B14F-4D97-AF65-F5344CB8AC3E}">
        <p14:creationId xmlns:p14="http://schemas.microsoft.com/office/powerpoint/2010/main" val="48458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C0D716-8C80-7D45-98A1-E97876445EA9}"/>
              </a:ext>
            </a:extLst>
          </p:cNvPr>
          <p:cNvSpPr/>
          <p:nvPr userDrawn="1"/>
        </p:nvSpPr>
        <p:spPr>
          <a:xfrm>
            <a:off x="0" y="0"/>
            <a:ext cx="12192000" cy="6858000"/>
          </a:xfrm>
          <a:prstGeom prst="rect">
            <a:avLst/>
          </a:prstGeom>
          <a:solidFill>
            <a:srgbClr val="ED5428">
              <a:alpha val="6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 name="Title 1">
            <a:extLst>
              <a:ext uri="{FF2B5EF4-FFF2-40B4-BE49-F238E27FC236}">
                <a16:creationId xmlns:a16="http://schemas.microsoft.com/office/drawing/2014/main" id="{8D6890EC-8E94-D54B-BED8-D94B9FDB1CF4}"/>
              </a:ext>
            </a:extLst>
          </p:cNvPr>
          <p:cNvSpPr>
            <a:spLocks noGrp="1"/>
          </p:cNvSpPr>
          <p:nvPr>
            <p:ph type="title" hasCustomPrompt="1"/>
          </p:nvPr>
        </p:nvSpPr>
        <p:spPr>
          <a:xfrm>
            <a:off x="1514335" y="3072822"/>
            <a:ext cx="9163331" cy="712357"/>
          </a:xfrm>
        </p:spPr>
        <p:txBody>
          <a:bodyPr anchor="ctr">
            <a:normAutofit/>
          </a:bodyPr>
          <a:lstStyle>
            <a:lvl1pPr algn="ctr">
              <a:defRPr sz="4400">
                <a:solidFill>
                  <a:schemeClr val="bg1"/>
                </a:solidFill>
                <a:latin typeface="Whitney HTF Book" pitchFamily="2" charset="77"/>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82D62074-E0C6-2A45-9790-29F138C5E558}"/>
              </a:ext>
            </a:extLst>
          </p:cNvPr>
          <p:cNvSpPr>
            <a:spLocks noGrp="1"/>
          </p:cNvSpPr>
          <p:nvPr>
            <p:ph type="sldNum" sz="quarter" idx="12"/>
          </p:nvPr>
        </p:nvSpPr>
        <p:spPr>
          <a:xfrm>
            <a:off x="291565" y="6356350"/>
            <a:ext cx="2743200" cy="365125"/>
          </a:xfrm>
        </p:spPr>
        <p:txBody>
          <a:bodyPr/>
          <a:lstStyle>
            <a:lvl1pPr algn="l">
              <a:defRPr>
                <a:solidFill>
                  <a:srgbClr val="FFC000"/>
                </a:solidFill>
              </a:defRPr>
            </a:lvl1pPr>
          </a:lstStyle>
          <a:p>
            <a:fld id="{F8FAE547-70CE-0F40-8A9C-862AFD0C3D1D}" type="slidenum">
              <a:rPr lang="en-US" smtClean="0"/>
              <a:pPr/>
              <a:t>‹#›</a:t>
            </a:fld>
            <a:endParaRPr lang="en-US" dirty="0"/>
          </a:p>
        </p:txBody>
      </p:sp>
    </p:spTree>
    <p:extLst>
      <p:ext uri="{BB962C8B-B14F-4D97-AF65-F5344CB8AC3E}">
        <p14:creationId xmlns:p14="http://schemas.microsoft.com/office/powerpoint/2010/main" val="20002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40A82-61A1-437C-AF13-69C20B6B0261}"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42519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D42C0-46C8-4C1A-B368-257632111A0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762585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5E4E2A-44EB-49E3-9B9C-B916DFB8E6D2}"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1413690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E014BD-E6E0-45BA-8D8B-D32AB5154754}"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179774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1C6CB-842B-4C64-A74D-D75BB7561DCC}"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1111435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F1F15-19C0-4579-8EC9-70DFB1C27E97}"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700692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C0A8D-734A-4E7B-BE61-04DFFD3BA70B}"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057740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F3AF7F-644E-4A55-A87F-AA31044BDD90}"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06634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7BB30C-8B22-46DD-9B34-A91D3604FF88}"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094299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9C277-2E1B-4391-AB36-D4BA4F617427}"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946261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500A7-481D-4981-B754-BE46AC9B4CAD}"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1995991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17789B-1F48-4331-A7AC-E240684EF6AC}"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2067722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63"/>
            <a:ext cx="10515600" cy="1325563"/>
          </a:xfrm>
        </p:spPr>
        <p:txBody>
          <a:bodyPr>
            <a:noAutofit/>
          </a:bodyPr>
          <a:lstStyle>
            <a:lvl1pPr>
              <a:defRPr lang="en-US" sz="4400" b="1" kern="1200" dirty="0">
                <a:solidFill>
                  <a:schemeClr val="tx1">
                    <a:lumMod val="85000"/>
                    <a:lumOff val="15000"/>
                  </a:schemeClr>
                </a:solidFill>
                <a:effectLst>
                  <a:outerShdw blurRad="38100" dist="38100" dir="2700000" algn="tl">
                    <a:srgbClr val="000000">
                      <a:alpha val="43137"/>
                    </a:srgbClr>
                  </a:outerShdw>
                </a:effectLst>
                <a:latin typeface="Cambria" panose="02040503050406030204"/>
                <a:ea typeface="ＭＳ Ｐゴシック" pitchFamily="-111" charset="-128"/>
                <a:cs typeface="+mn-cs"/>
              </a:defRPr>
            </a:lvl1pPr>
          </a:lstStyle>
          <a:p>
            <a:r>
              <a:rPr lang="en-US" dirty="0"/>
              <a:t>Click to edit Master title style</a:t>
            </a:r>
          </a:p>
        </p:txBody>
      </p:sp>
      <p:sp>
        <p:nvSpPr>
          <p:cNvPr id="3" name="Content Placeholder 2"/>
          <p:cNvSpPr>
            <a:spLocks noGrp="1"/>
          </p:cNvSpPr>
          <p:nvPr>
            <p:ph idx="1"/>
          </p:nvPr>
        </p:nvSpPr>
        <p:spPr/>
        <p:txBody>
          <a:bodyPr/>
          <a:lstStyle>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a:lvl2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4C648C-5228-496A-B96C-726CDAE1AF55}"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963406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F6A7AA-A6C7-4D17-B6CE-89D4552D639C}"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82015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420A5E-2A82-4329-9B21-F8D74F500F35}"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462315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6BD79A-89B5-41CF-AFCF-57A86F0FA6D0}"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4037332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EC77A-7827-4D20-B29D-19D8E28857E8}"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343459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584AD-148E-47AA-83B0-D68B80CB6043}"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682310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324DD-E519-44D1-AAB6-DE3C767BA67F}"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3387955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35C976-967A-4FAD-B62F-70B37F47E7FA}"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1919752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A915CA-DF06-472E-977B-49E26F7F5A45}"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232715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E86E-F030-4345-B73A-B1EF78475F8E}"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4188627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5DCA2-E076-4537-A9C7-C05EC6D32606}"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599B51-FC73-40F7-A89F-F081B7BA5843}" type="slidenum">
              <a:rPr lang="en-US" smtClean="0"/>
              <a:t>‹#›</a:t>
            </a:fld>
            <a:endParaRPr lang="en-US" dirty="0"/>
          </a:p>
        </p:txBody>
      </p:sp>
    </p:spTree>
    <p:extLst>
      <p:ext uri="{BB962C8B-B14F-4D97-AF65-F5344CB8AC3E}">
        <p14:creationId xmlns:p14="http://schemas.microsoft.com/office/powerpoint/2010/main" val="3357551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3132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42E06-5197-471E-9C04-64D4D94293A5}"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
        <p:nvSpPr>
          <p:cNvPr id="7" name="Title 6">
            <a:extLst>
              <a:ext uri="{FF2B5EF4-FFF2-40B4-BE49-F238E27FC236}">
                <a16:creationId xmlns:a16="http://schemas.microsoft.com/office/drawing/2014/main" id="{CB450E9B-0A1A-AD4C-A5A0-0444091C44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0156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85310-9BDE-41B5-8771-90B81766C4B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532749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752ECC-15C6-4729-924D-8F8126EE104D}"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437634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670629"/>
            <a:ext cx="5181600" cy="350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70629"/>
            <a:ext cx="5181600" cy="3506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924746-7042-4FC6-A0AC-1AA04C4AA2CD}"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061894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11086"/>
            <a:ext cx="10515600" cy="834796"/>
          </a:xfrm>
        </p:spPr>
        <p:txBody>
          <a:bodyPr/>
          <a:lstStyle/>
          <a:p>
            <a:r>
              <a:rPr lang="en-US"/>
              <a:t>Click to edit Master title style</a:t>
            </a:r>
          </a:p>
        </p:txBody>
      </p:sp>
      <p:sp>
        <p:nvSpPr>
          <p:cNvPr id="3" name="Text Placeholder 2"/>
          <p:cNvSpPr>
            <a:spLocks noGrp="1"/>
          </p:cNvSpPr>
          <p:nvPr>
            <p:ph type="body" idx="1"/>
          </p:nvPr>
        </p:nvSpPr>
        <p:spPr>
          <a:xfrm>
            <a:off x="839789" y="2612572"/>
            <a:ext cx="5157787" cy="54451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3323771"/>
            <a:ext cx="5157787" cy="2865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612572"/>
            <a:ext cx="5183188" cy="54451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3323771"/>
            <a:ext cx="5183188" cy="2865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D562F-7BCA-41EC-ACAF-AA585FE15779}"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40148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F032F2-86FF-4744-B483-8B0714B4611D}"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1780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985F4-E7FB-4E10-A75A-84CCFB248263}"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6910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Feedback Slide">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6501"/>
                    </a14:imgEffect>
                  </a14:imgLayer>
                </a14:imgProps>
              </a:ext>
            </a:extLst>
          </a:blip>
          <a:stretch>
            <a:fillRect/>
          </a:stretch>
        </p:blipFill>
        <p:spPr>
          <a:xfrm>
            <a:off x="3877145" y="2753206"/>
            <a:ext cx="4340728" cy="1066892"/>
          </a:xfrm>
          <a:prstGeom prst="rect">
            <a:avLst/>
          </a:prstGeom>
          <a:noFill/>
          <a:ln>
            <a:noFill/>
          </a:ln>
        </p:spPr>
      </p:pic>
      <p:sp>
        <p:nvSpPr>
          <p:cNvPr id="6" name="TextBox 5"/>
          <p:cNvSpPr txBox="1"/>
          <p:nvPr/>
        </p:nvSpPr>
        <p:spPr>
          <a:xfrm>
            <a:off x="1797627" y="3597442"/>
            <a:ext cx="8666019" cy="1477328"/>
          </a:xfrm>
          <a:prstGeom prst="rect">
            <a:avLst/>
          </a:prstGeom>
          <a:noFill/>
        </p:spPr>
        <p:txBody>
          <a:bodyPr wrap="square" rtlCol="0">
            <a:spAutoFit/>
          </a:bodyPr>
          <a:lstStyle/>
          <a:p>
            <a:r>
              <a:rPr lang="en-US" sz="1800" dirty="0"/>
              <a:t>Your feedback helps ATD continue to provide top-notch educational programs that help you stay on top of a changing profession. </a:t>
            </a:r>
          </a:p>
          <a:p>
            <a:endParaRPr lang="en-US" sz="1800" dirty="0"/>
          </a:p>
          <a:p>
            <a:r>
              <a:rPr lang="en-US" sz="1800" dirty="0"/>
              <a:t>Evaluations forms for this session are available via the </a:t>
            </a:r>
            <a:r>
              <a:rPr lang="en-US" sz="1800" b="1" dirty="0"/>
              <a:t>mobile app </a:t>
            </a:r>
            <a:r>
              <a:rPr lang="en-US" sz="1800" dirty="0"/>
              <a:t>and at the following link: </a:t>
            </a:r>
            <a:r>
              <a:rPr lang="en-US" sz="1800" dirty="0">
                <a:hlinkClick r:id="rId4"/>
              </a:rPr>
              <a:t>http://www.atdconference.org/attendees.  </a:t>
            </a:r>
            <a:endParaRPr lang="en-US" sz="1800" dirty="0"/>
          </a:p>
        </p:txBody>
      </p:sp>
    </p:spTree>
    <p:extLst>
      <p:ext uri="{BB962C8B-B14F-4D97-AF65-F5344CB8AC3E}">
        <p14:creationId xmlns:p14="http://schemas.microsoft.com/office/powerpoint/2010/main" val="243496319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40114"/>
            <a:ext cx="3932237" cy="1331686"/>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1640114"/>
            <a:ext cx="6172200" cy="422093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3091544"/>
            <a:ext cx="3932237" cy="277744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8B1D74F-6B85-41F7-A9CA-2E8925F840F2}"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620662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611086"/>
            <a:ext cx="3932237" cy="1128486"/>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1611086"/>
            <a:ext cx="6172200" cy="424996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859314"/>
            <a:ext cx="3932237" cy="30096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2F3E30-EDA0-4FFD-8254-63A360EE3C9C}"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85590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0DBC0-E657-46C2-9426-AD20B9169BBE}"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540229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1727199"/>
            <a:ext cx="2628900" cy="44497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1727201"/>
            <a:ext cx="7734300" cy="444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A2FADE-49E4-4E4A-8402-63DF07037C68}"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005874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dirty="0"/>
              <a:t>Click icon to add picture</a:t>
            </a:r>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a:t>
            </a:r>
          </a:p>
        </p:txBody>
      </p:sp>
    </p:spTree>
    <p:extLst>
      <p:ext uri="{BB962C8B-B14F-4D97-AF65-F5344CB8AC3E}">
        <p14:creationId xmlns:p14="http://schemas.microsoft.com/office/powerpoint/2010/main" val="55320150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22363"/>
            <a:ext cx="11506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457200" y="3602038"/>
            <a:ext cx="11506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605635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24C0A8D-734A-4E7B-BE61-04DFFD3BA70B}" type="datetime1">
              <a:rPr lang="en-US" smtClean="0"/>
              <a:t>5/26/21</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120125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01584AD-148E-47AA-83B0-D68B80CB6043}" type="datetime1">
              <a:rPr lang="en-US" smtClean="0"/>
              <a:t>5/26/21</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77357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0EBE51-2814-4E53-8F9B-C5FB2265E7FE}"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585675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79F032F2-86FF-4744-B483-8B0714B4611D}" type="datetime1">
              <a:rPr lang="en-US" smtClean="0"/>
              <a:t>5/26/21</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725982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10EBE51-2814-4E53-8F9B-C5FB2265E7FE}" type="datetime1">
              <a:rPr lang="en-US" smtClean="0"/>
              <a:t>5/26/21</a:t>
            </a:fld>
            <a:endParaRPr lang="en-US" dirty="0"/>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9240241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2AC6000-4517-48DD-92B5-20EE41D60020}" type="datetime1">
              <a:rPr lang="en-US" smtClean="0"/>
              <a:t>5/26/21</a:t>
            </a:fld>
            <a:endParaRPr lang="en-US"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438527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6F47659-E76B-422E-89DB-51E5888AEDB0}" type="datetime1">
              <a:rPr lang="en-US" smtClean="0"/>
              <a:t>5/26/21</a:t>
            </a:fld>
            <a:endParaRPr lang="en-US"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638878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AAD39B2-4264-485C-A448-E567446909CC}" type="datetime1">
              <a:rPr lang="en-US" smtClean="0"/>
              <a:t>5/26/21</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877650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6BFF920-C891-4BE1-8EC8-717356BBC5B4}" type="datetime1">
              <a:rPr lang="en-US" smtClean="0"/>
              <a:t>5/26/21</a:t>
            </a:fld>
            <a:endParaRPr lang="en-US" dirty="0"/>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927312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7953155-155B-4264-A0FB-8C5CCE962B71}" type="datetime1">
              <a:rPr lang="en-US" smtClean="0"/>
              <a:t>5/26/21</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6727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3CE2110-1689-4879-A17D-97B0277ED1D2}" type="datetime1">
              <a:rPr lang="en-US" smtClean="0"/>
              <a:t>5/26/21</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57145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820E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008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8615" y="99630"/>
            <a:ext cx="10058400" cy="1450757"/>
          </a:xfrm>
        </p:spPr>
        <p:txBody>
          <a:bodyPr/>
          <a:lstStyle/>
          <a:p>
            <a:r>
              <a:rPr lang="en-US"/>
              <a:t>Click to edit Master title style</a:t>
            </a:r>
            <a:endParaRPr lang="en-US" dirty="0"/>
          </a:p>
        </p:txBody>
      </p:sp>
      <p:sp>
        <p:nvSpPr>
          <p:cNvPr id="3" name="Content Placeholder 2"/>
          <p:cNvSpPr>
            <a:spLocks noGrp="1"/>
          </p:cNvSpPr>
          <p:nvPr>
            <p:ph idx="1"/>
          </p:nvPr>
        </p:nvSpPr>
        <p:spPr>
          <a:xfrm>
            <a:off x="1130810" y="2436427"/>
            <a:ext cx="10058401"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AC585310-9BDE-41B5-8771-90B81766C4B4}" type="datetime1">
              <a:rPr lang="en-US" smtClean="0"/>
              <a:t>5/26/21</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Tree>
    <p:extLst>
      <p:ext uri="{BB962C8B-B14F-4D97-AF65-F5344CB8AC3E}">
        <p14:creationId xmlns:p14="http://schemas.microsoft.com/office/powerpoint/2010/main" val="271067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AC6000-4517-48DD-92B5-20EE41D60020}"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4069943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5D752ECC-15C6-4729-924D-8F8126EE104D}" type="datetime1">
              <a:rPr lang="en-US" smtClean="0"/>
              <a:t>5/26/21</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874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2" y="6459787"/>
            <a:ext cx="2472271" cy="365125"/>
          </a:xfrm>
          <a:prstGeom prst="rect">
            <a:avLst/>
          </a:prstGeom>
        </p:spPr>
        <p:txBody>
          <a:bodyPr/>
          <a:lstStyle/>
          <a:p>
            <a:fld id="{E1924746-7042-4FC6-A0AC-1AA04C4AA2CD}" type="datetime1">
              <a:rPr lang="en-US" smtClean="0"/>
              <a:t>5/26/21</a:t>
            </a:fld>
            <a:endParaRPr lang="en-US" dirty="0"/>
          </a:p>
        </p:txBody>
      </p:sp>
      <p:sp>
        <p:nvSpPr>
          <p:cNvPr id="6" name="Footer Placeholder 5"/>
          <p:cNvSpPr>
            <a:spLocks noGrp="1"/>
          </p:cNvSpPr>
          <p:nvPr>
            <p:ph type="ftr" sz="quarter" idx="11"/>
          </p:nvPr>
        </p:nvSpPr>
        <p:spPr>
          <a:xfrm>
            <a:off x="3686186" y="6459787"/>
            <a:ext cx="4822804" cy="365125"/>
          </a:xfrm>
          <a:prstGeom prst="rect">
            <a:avLst/>
          </a:prstGeom>
        </p:spPr>
        <p:txBody>
          <a:bodyPr/>
          <a:lstStyle/>
          <a:p>
            <a:endParaRPr lang="en-US" dirty="0"/>
          </a:p>
        </p:txBody>
      </p:sp>
    </p:spTree>
    <p:extLst>
      <p:ext uri="{BB962C8B-B14F-4D97-AF65-F5344CB8AC3E}">
        <p14:creationId xmlns:p14="http://schemas.microsoft.com/office/powerpoint/2010/main" val="751218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2" y="6459787"/>
            <a:ext cx="2472271" cy="365125"/>
          </a:xfrm>
          <a:prstGeom prst="rect">
            <a:avLst/>
          </a:prstGeom>
        </p:spPr>
        <p:txBody>
          <a:bodyPr/>
          <a:lstStyle/>
          <a:p>
            <a:fld id="{39DD562F-7BCA-41EC-ACAF-AA585FE15779}" type="datetime1">
              <a:rPr lang="en-US" smtClean="0"/>
              <a:t>5/26/21</a:t>
            </a:fld>
            <a:endParaRPr lang="en-US" dirty="0"/>
          </a:p>
        </p:txBody>
      </p:sp>
      <p:sp>
        <p:nvSpPr>
          <p:cNvPr id="8" name="Footer Placeholder 7"/>
          <p:cNvSpPr>
            <a:spLocks noGrp="1"/>
          </p:cNvSpPr>
          <p:nvPr>
            <p:ph type="ftr" sz="quarter" idx="11"/>
          </p:nvPr>
        </p:nvSpPr>
        <p:spPr>
          <a:xfrm>
            <a:off x="3686186" y="6459787"/>
            <a:ext cx="4822804" cy="365125"/>
          </a:xfrm>
          <a:prstGeom prst="rect">
            <a:avLst/>
          </a:prstGeom>
        </p:spPr>
        <p:txBody>
          <a:bodyPr/>
          <a:lstStyle/>
          <a:p>
            <a:endParaRPr lang="en-US" dirty="0"/>
          </a:p>
        </p:txBody>
      </p:sp>
    </p:spTree>
    <p:extLst>
      <p:ext uri="{BB962C8B-B14F-4D97-AF65-F5344CB8AC3E}">
        <p14:creationId xmlns:p14="http://schemas.microsoft.com/office/powerpoint/2010/main" val="5254898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2" y="6459787"/>
            <a:ext cx="2472271" cy="365125"/>
          </a:xfrm>
          <a:prstGeom prst="rect">
            <a:avLst/>
          </a:prstGeom>
        </p:spPr>
        <p:txBody>
          <a:bodyPr/>
          <a:lstStyle/>
          <a:p>
            <a:fld id="{F06985F4-E7FB-4E10-A75A-84CCFB248263}" type="datetime1">
              <a:rPr lang="en-US" smtClean="0"/>
              <a:t>5/26/21</a:t>
            </a:fld>
            <a:endParaRPr lang="en-US" dirty="0"/>
          </a:p>
        </p:txBody>
      </p:sp>
      <p:sp>
        <p:nvSpPr>
          <p:cNvPr id="4" name="Footer Placeholder 3"/>
          <p:cNvSpPr>
            <a:spLocks noGrp="1"/>
          </p:cNvSpPr>
          <p:nvPr>
            <p:ph type="ftr" sz="quarter" idx="11"/>
          </p:nvPr>
        </p:nvSpPr>
        <p:spPr>
          <a:xfrm>
            <a:off x="3686186" y="6459787"/>
            <a:ext cx="4822804" cy="365125"/>
          </a:xfrm>
          <a:prstGeom prst="rect">
            <a:avLst/>
          </a:prstGeom>
        </p:spPr>
        <p:txBody>
          <a:bodyPr/>
          <a:lstStyle/>
          <a:p>
            <a:endParaRPr lang="en-US" dirty="0"/>
          </a:p>
        </p:txBody>
      </p:sp>
    </p:spTree>
    <p:extLst>
      <p:ext uri="{BB962C8B-B14F-4D97-AF65-F5344CB8AC3E}">
        <p14:creationId xmlns:p14="http://schemas.microsoft.com/office/powerpoint/2010/main" val="944538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3177" y="6553200"/>
            <a:ext cx="12188825" cy="304800"/>
          </a:xfrm>
          <a:prstGeom prst="rect">
            <a:avLst/>
          </a:prstGeom>
          <a:solidFill>
            <a:srgbClr val="820E2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32095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rgbClr val="820E2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2755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rgbClr val="820E2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097282" y="6459787"/>
            <a:ext cx="2472271" cy="365125"/>
          </a:xfrm>
          <a:prstGeom prst="rect">
            <a:avLst/>
          </a:prstGeom>
        </p:spPr>
        <p:txBody>
          <a:bodyPr/>
          <a:lstStyle/>
          <a:p>
            <a:fld id="{AA2F3E30-EDA0-4FFD-8254-63A360EE3C9C}" type="datetime1">
              <a:rPr lang="en-US" smtClean="0"/>
              <a:t>5/26/21</a:t>
            </a:fld>
            <a:endParaRPr lang="en-US" dirty="0"/>
          </a:p>
        </p:txBody>
      </p:sp>
      <p:sp>
        <p:nvSpPr>
          <p:cNvPr id="6" name="Footer Placeholder 5"/>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668000" y="6446837"/>
            <a:ext cx="1312025" cy="365125"/>
          </a:xfrm>
          <a:prstGeom prst="rect">
            <a:avLst/>
          </a:prstGeom>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730702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B310DBC0-E657-46C2-9426-AD20B9169BBE}" type="datetime1">
              <a:rPr lang="en-US" smtClean="0"/>
              <a:t>5/26/21</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Tree>
    <p:extLst>
      <p:ext uri="{BB962C8B-B14F-4D97-AF65-F5344CB8AC3E}">
        <p14:creationId xmlns:p14="http://schemas.microsoft.com/office/powerpoint/2010/main" val="23554359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2" y="6459787"/>
            <a:ext cx="2472271" cy="365125"/>
          </a:xfrm>
          <a:prstGeom prst="rect">
            <a:avLst/>
          </a:prstGeom>
        </p:spPr>
        <p:txBody>
          <a:bodyPr/>
          <a:lstStyle/>
          <a:p>
            <a:fld id="{43A2FADE-49E4-4E4A-8402-63DF07037C68}" type="datetime1">
              <a:rPr lang="en-US" smtClean="0"/>
              <a:t>5/26/21</a:t>
            </a:fld>
            <a:endParaRPr lang="en-US" dirty="0"/>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668000" y="6446837"/>
            <a:ext cx="1312025" cy="365125"/>
          </a:xfrm>
          <a:prstGeom prst="rect">
            <a:avLst/>
          </a:prstGeom>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873609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6287630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47659-E76B-422E-89DB-51E5888AEDB0}"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008819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F316D1-DD24-45F9-8DB6-9470880E4CF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277926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40A82-61A1-437C-AF13-69C20B6B0261}"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560881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D42C0-46C8-4C1A-B368-257632111A0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828173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5E4E2A-44EB-49E3-9B9C-B916DFB8E6D2}"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120742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E014BD-E6E0-45BA-8D8B-D32AB5154754}" type="datetime1">
              <a:rPr lang="en-US" smtClean="0"/>
              <a:t>5/26/21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039928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1C6CB-842B-4C64-A74D-D75BB7561DCC}" type="datetime1">
              <a:rPr lang="en-US" smtClean="0"/>
              <a:t>5/26/21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2535441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F1F15-19C0-4579-8EC9-70DFB1C27E97}" type="datetime1">
              <a:rPr lang="en-US" smtClean="0"/>
              <a:t>5/26/21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315731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F3AF7F-644E-4A55-A87F-AA31044BDD90}"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181047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7BB30C-8B22-46DD-9B34-A91D3604FF88}"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4221729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9C277-2E1B-4391-AB36-D4BA4F617427}"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99535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AD39B2-4264-485C-A448-E567446909CC}"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1692665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B500A7-481D-4981-B754-BE46AC9B4CAD}"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C5DEE-7A5E-43B7-A37D-115081C92E85}" type="slidenum">
              <a:rPr lang="en-US" smtClean="0"/>
              <a:t>‹#›</a:t>
            </a:fld>
            <a:endParaRPr lang="en-US" dirty="0"/>
          </a:p>
        </p:txBody>
      </p:sp>
    </p:spTree>
    <p:extLst>
      <p:ext uri="{BB962C8B-B14F-4D97-AF65-F5344CB8AC3E}">
        <p14:creationId xmlns:p14="http://schemas.microsoft.com/office/powerpoint/2010/main" val="3118786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B0AB-9D85-5041-9E47-089B467D25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307B2-D3C2-CC47-A7C5-11F775794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9870BE-C4CD-AA49-929F-72ECD6AB647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5700F3E8-44A1-B34D-AFC8-22A2D183E1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785C6B4-65D3-7E4C-BAF2-E79E91574CCE}"/>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3628127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F86C-8344-1B43-A2A1-D499A15C4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75811-89A4-7641-A157-448F7CE58E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C4609-C3A9-6D42-B585-C3319EE0B9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4F8D2460-50D8-3E44-BB24-AE2639359F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FF71630-124A-B745-9999-E8BFCBD5F5FA}"/>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10708890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BD01-604A-3E48-A770-742BE3F73E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D9D435-F898-6041-86A7-F28833E18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D2F941-E2C0-6D41-8717-2399982694E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752D32C-F938-C94D-BFA3-0471CE39AD5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F182F8-B560-FC40-B2BC-4183696A6E32}"/>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2078281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0F6F-9A28-D545-A1E5-3ECA5FC7A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FDB91-858D-AB4A-BF7C-15940642B1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DB23D-02A8-E740-85D4-6DE867354A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6610FF-6883-2546-A290-1B178AC390B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CE21CE6-8288-274C-A66C-7E001453B5F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7388A08-E661-034F-9E73-E73455D21CD1}"/>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3563564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5A6BC-814B-F940-AF44-5A49584A76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80CA3-819A-E549-8356-59722F193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5E5D80-89A3-724D-B3C0-57F11EB8AC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97C8D4-8224-E84D-BDF7-1FBD92D3C4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E82926-FC98-5540-AFAC-01E788364F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6853A2-8506-8542-9360-328F706E777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3A16F3F-0383-4C48-833E-DECB4C7484B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533B4F06-8C16-4045-8C5B-4B2A56C719A6}"/>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2839998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BAE5-618B-4A40-888A-C21CAD90E1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A4690-A3F1-5F4A-9B06-F5AB66DC8CF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387AB880-AB3C-1145-A22C-F6190105F0B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84B0146E-BF35-2C47-9913-773B5C059967}"/>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840514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2B72A-C11E-F542-8786-CD7DE1788B6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37E5B739-19A0-C542-942F-125D894471C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EBB484C-B4E7-9149-A13E-57B2059C535E}"/>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13937605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5938-CF5F-7A4A-AD20-846A59708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1BAA7C-4517-C847-8341-3AABEAE49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FB286-A071-FD47-9BB5-CDE3ACDE3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9A6114-7157-DF40-BB6A-042672FAEB5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ACFF2F22-5FC9-464C-BAD5-CF58F554131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494051B-CBBA-5745-A733-1C28FFCE7837}"/>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41974262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102C2-9F0E-994F-AA10-2A8CDC64B8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DFE94-B20E-BB41-B25A-68B7813E9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5D8DA9-3310-E545-96B3-3A6C6779D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7CE1D-6FFD-FB4E-901F-2D6E1BBB5DD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66C9A03-AFCF-814E-AD4C-91F1A571E3E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60F8BD8-7F4C-8349-92A0-6BDFEC4B3FD7}"/>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368652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BFF920-C891-4BE1-8EC8-717356BBC5B4}"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2775070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25F1-A7B7-E848-BFE9-6DDB1DB0F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7C93A3-253F-5D4A-97D6-CE48F242B2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E6E4C-8704-2146-AB49-EA4258C24F1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8E6299B-9CD6-C24B-94BB-0BBA11F56F7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DD9704A-8E26-3648-B869-5E2A36D2407C}"/>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3115008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BF7816-2AF7-E64D-9782-BA8A1D6DF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AC1048-2850-F040-AF6F-9E126106FA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4A2BB-1C37-1045-ABF0-080353D1AED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1FF78BEB-0476-E446-9209-2F28E598437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C1FB824-59BA-4F4C-80C6-42365DEA2A86}"/>
              </a:ext>
            </a:extLst>
          </p:cNvPr>
          <p:cNvSpPr>
            <a:spLocks noGrp="1"/>
          </p:cNvSpPr>
          <p:nvPr>
            <p:ph type="sldNum" sz="quarter" idx="12"/>
          </p:nvPr>
        </p:nvSpPr>
        <p:spPr/>
        <p:txBody>
          <a:bodyPr/>
          <a:lstStyle/>
          <a:p>
            <a:fld id="{04C9FB84-33A4-CF45-BAA2-BC996DBF21D7}" type="slidenum">
              <a:rPr lang="en-US" smtClean="0"/>
              <a:t>‹#›</a:t>
            </a:fld>
            <a:endParaRPr lang="en-US" dirty="0"/>
          </a:p>
        </p:txBody>
      </p:sp>
    </p:spTree>
    <p:extLst>
      <p:ext uri="{BB962C8B-B14F-4D97-AF65-F5344CB8AC3E}">
        <p14:creationId xmlns:p14="http://schemas.microsoft.com/office/powerpoint/2010/main" val="7621196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lank Layout with Bran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353601"/>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99534" y="1210720"/>
            <a:ext cx="10811934" cy="44280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946616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9533" y="155229"/>
            <a:ext cx="11077479" cy="72953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046741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90EC-8E94-D54B-BED8-D94B9FDB1CF4}"/>
              </a:ext>
            </a:extLst>
          </p:cNvPr>
          <p:cNvSpPr>
            <a:spLocks noGrp="1"/>
          </p:cNvSpPr>
          <p:nvPr>
            <p:ph type="title" hasCustomPrompt="1"/>
          </p:nvPr>
        </p:nvSpPr>
        <p:spPr>
          <a:xfrm>
            <a:off x="2504413" y="428168"/>
            <a:ext cx="9163331" cy="712357"/>
          </a:xfrm>
        </p:spPr>
        <p:txBody>
          <a:bodyPr anchor="ctr">
            <a:normAutofit/>
          </a:bodyPr>
          <a:lstStyle>
            <a:lvl1pPr>
              <a:defRPr sz="2400">
                <a:solidFill>
                  <a:srgbClr val="ED5428"/>
                </a:solidFill>
                <a:latin typeface="Whitney HTF Boo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FDDDC59F-1DA7-EE4E-ADC2-D43E0FB76B3B}"/>
              </a:ext>
            </a:extLst>
          </p:cNvPr>
          <p:cNvSpPr>
            <a:spLocks noGrp="1"/>
          </p:cNvSpPr>
          <p:nvPr>
            <p:ph sz="half" idx="1"/>
          </p:nvPr>
        </p:nvSpPr>
        <p:spPr>
          <a:xfrm>
            <a:off x="648702" y="1823593"/>
            <a:ext cx="4627386" cy="4351338"/>
          </a:xfrm>
        </p:spPr>
        <p:txBody>
          <a:bodyPr>
            <a:noAutofit/>
          </a:bodyPr>
          <a:lstStyle>
            <a:lvl1pPr marL="0" indent="0">
              <a:buNone/>
              <a:defRPr sz="2000">
                <a:latin typeface="Whitney HTF Book" pitchFamily="2" charset="77"/>
              </a:defRPr>
            </a:lvl1pPr>
            <a:lvl2pPr marL="457200" indent="0">
              <a:buNone/>
              <a:defRPr sz="2000">
                <a:latin typeface="Whitney HTF Book" pitchFamily="2" charset="77"/>
              </a:defRPr>
            </a:lvl2pPr>
            <a:lvl3pPr marL="914400" indent="0">
              <a:buNone/>
              <a:defRPr sz="2000">
                <a:latin typeface="Whitney HTF Book" pitchFamily="2" charset="77"/>
              </a:defRPr>
            </a:lvl3pPr>
            <a:lvl4pPr marL="1371600" indent="0">
              <a:buNone/>
              <a:defRPr sz="2000">
                <a:latin typeface="Whitney HTF Book" pitchFamily="2" charset="77"/>
              </a:defRPr>
            </a:lvl4pPr>
            <a:lvl5pPr marL="1828800" indent="0">
              <a:buNone/>
              <a:defRPr sz="2000">
                <a:latin typeface="Whitney HTF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2D62074-E0C6-2A45-9790-29F138C5E558}"/>
              </a:ext>
            </a:extLst>
          </p:cNvPr>
          <p:cNvSpPr>
            <a:spLocks noGrp="1"/>
          </p:cNvSpPr>
          <p:nvPr>
            <p:ph type="sldNum" sz="quarter" idx="12"/>
          </p:nvPr>
        </p:nvSpPr>
        <p:spPr>
          <a:xfrm>
            <a:off x="291565" y="6356350"/>
            <a:ext cx="2743200" cy="365125"/>
          </a:xfrm>
        </p:spPr>
        <p:txBody>
          <a:bodyPr/>
          <a:lstStyle>
            <a:lvl1pPr algn="l">
              <a:defRPr>
                <a:solidFill>
                  <a:srgbClr val="ED5428"/>
                </a:solidFill>
              </a:defRPr>
            </a:lvl1pPr>
          </a:lstStyle>
          <a:p>
            <a:fld id="{F8FAE547-70CE-0F40-8A9C-862AFD0C3D1D}" type="slidenum">
              <a:rPr lang="en-US" smtClean="0"/>
              <a:pPr/>
              <a:t>‹#›</a:t>
            </a:fld>
            <a:endParaRPr lang="en-US" dirty="0"/>
          </a:p>
        </p:txBody>
      </p:sp>
      <p:sp>
        <p:nvSpPr>
          <p:cNvPr id="16" name="Content Placeholder 2">
            <a:extLst>
              <a:ext uri="{FF2B5EF4-FFF2-40B4-BE49-F238E27FC236}">
                <a16:creationId xmlns:a16="http://schemas.microsoft.com/office/drawing/2014/main" id="{C306DBAE-4DB8-954E-864F-1D45F6992DE0}"/>
              </a:ext>
            </a:extLst>
          </p:cNvPr>
          <p:cNvSpPr>
            <a:spLocks noGrp="1"/>
          </p:cNvSpPr>
          <p:nvPr>
            <p:ph sz="half" idx="13"/>
          </p:nvPr>
        </p:nvSpPr>
        <p:spPr>
          <a:xfrm>
            <a:off x="5650470" y="1823593"/>
            <a:ext cx="4627386" cy="4351338"/>
          </a:xfrm>
        </p:spPr>
        <p:txBody>
          <a:bodyPr>
            <a:normAutofit/>
          </a:bodyPr>
          <a:lstStyle>
            <a:lvl1pPr marL="285750" indent="-285750">
              <a:buSzPct val="100000"/>
              <a:buFont typeface="Wingdings" pitchFamily="2" charset="2"/>
              <a:buChar char="§"/>
              <a:defRPr sz="1400">
                <a:latin typeface="Whitney HTF Book" pitchFamily="2" charset="77"/>
              </a:defRPr>
            </a:lvl1pPr>
            <a:lvl2pPr marL="742950" indent="-285750">
              <a:buSzPct val="100000"/>
              <a:buFont typeface="Wingdings" pitchFamily="2" charset="2"/>
              <a:buChar char="§"/>
              <a:defRPr sz="1400">
                <a:latin typeface="Whitney HTF Book" pitchFamily="2" charset="77"/>
              </a:defRPr>
            </a:lvl2pPr>
            <a:lvl3pPr marL="1200150" indent="-285750">
              <a:buSzPct val="100000"/>
              <a:buFont typeface="Wingdings" pitchFamily="2" charset="2"/>
              <a:buChar char="§"/>
              <a:defRPr sz="1400">
                <a:latin typeface="Whitney HTF Book" pitchFamily="2" charset="77"/>
              </a:defRPr>
            </a:lvl3pPr>
            <a:lvl4pPr marL="1657350" indent="-285750">
              <a:buSzPct val="100000"/>
              <a:buFont typeface="Wingdings" pitchFamily="2" charset="2"/>
              <a:buChar char="§"/>
              <a:defRPr sz="1400">
                <a:latin typeface="Whitney HTF Book" pitchFamily="2" charset="77"/>
              </a:defRPr>
            </a:lvl4pPr>
            <a:lvl5pPr marL="2114550" indent="-285750">
              <a:buSzPct val="100000"/>
              <a:buFont typeface="Wingdings" pitchFamily="2" charset="2"/>
              <a:buChar char="§"/>
              <a:defRPr sz="1400">
                <a:latin typeface="Whitney HTF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99051F55-FFF8-4072-931A-9D25C9649F93}"/>
              </a:ext>
            </a:extLst>
          </p:cNvPr>
          <p:cNvGrpSpPr/>
          <p:nvPr userDrawn="1"/>
        </p:nvGrpSpPr>
        <p:grpSpPr>
          <a:xfrm flipH="1">
            <a:off x="7561328" y="0"/>
            <a:ext cx="4831840" cy="3541007"/>
            <a:chOff x="-192127" y="-2"/>
            <a:chExt cx="4831840" cy="3367272"/>
          </a:xfrm>
        </p:grpSpPr>
        <p:sp>
          <p:nvSpPr>
            <p:cNvPr id="18" name="Diagonal Stripe 17">
              <a:extLst>
                <a:ext uri="{FF2B5EF4-FFF2-40B4-BE49-F238E27FC236}">
                  <a16:creationId xmlns:a16="http://schemas.microsoft.com/office/drawing/2014/main" id="{65716176-2DF3-435F-ACB4-715E6CF86F5F}"/>
                </a:ext>
              </a:extLst>
            </p:cNvPr>
            <p:cNvSpPr/>
            <p:nvPr userDrawn="1"/>
          </p:nvSpPr>
          <p:spPr>
            <a:xfrm>
              <a:off x="0" y="-1"/>
              <a:ext cx="4639713" cy="3367271"/>
            </a:xfrm>
            <a:prstGeom prst="diagStripe">
              <a:avLst>
                <a:gd name="adj" fmla="val 5120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19" name="Straight Connector 18">
              <a:extLst>
                <a:ext uri="{FF2B5EF4-FFF2-40B4-BE49-F238E27FC236}">
                  <a16:creationId xmlns:a16="http://schemas.microsoft.com/office/drawing/2014/main" id="{928A1B57-79EE-47F2-84E6-3ED1512AF010}"/>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Parallelogram 19">
              <a:extLst>
                <a:ext uri="{FF2B5EF4-FFF2-40B4-BE49-F238E27FC236}">
                  <a16:creationId xmlns:a16="http://schemas.microsoft.com/office/drawing/2014/main" id="{8040A817-176E-4F78-9ABE-1579D9032B10}"/>
                </a:ext>
              </a:extLst>
            </p:cNvPr>
            <p:cNvSpPr/>
            <p:nvPr userDrawn="1"/>
          </p:nvSpPr>
          <p:spPr>
            <a:xfrm rot="19421162">
              <a:off x="-192127" y="1140864"/>
              <a:ext cx="1354398" cy="214994"/>
            </a:xfrm>
            <a:prstGeom prst="parallelogram">
              <a:avLst>
                <a:gd name="adj" fmla="val 72003"/>
              </a:avLst>
            </a:prstGeom>
            <a:solidFill>
              <a:srgbClr val="84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Parallelogram 20">
            <a:extLst>
              <a:ext uri="{FF2B5EF4-FFF2-40B4-BE49-F238E27FC236}">
                <a16:creationId xmlns:a16="http://schemas.microsoft.com/office/drawing/2014/main" id="{A5C9AA46-BF39-4DF1-A548-1A75455F1E25}"/>
              </a:ext>
            </a:extLst>
          </p:cNvPr>
          <p:cNvSpPr/>
          <p:nvPr userDrawn="1"/>
        </p:nvSpPr>
        <p:spPr>
          <a:xfrm flipH="1">
            <a:off x="6679908" y="1"/>
            <a:ext cx="1447800" cy="639064"/>
          </a:xfrm>
          <a:prstGeom prst="parallelogram">
            <a:avLst>
              <a:gd name="adj" fmla="val 13561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Tree>
    <p:extLst>
      <p:ext uri="{BB962C8B-B14F-4D97-AF65-F5344CB8AC3E}">
        <p14:creationId xmlns:p14="http://schemas.microsoft.com/office/powerpoint/2010/main" val="358312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4242E06-5197-471E-9C04-64D4D94293A5}"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234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85310-9BDE-41B5-8771-90B81766C4B4}"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4365997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752ECC-15C6-4729-924D-8F8126EE104D}" type="datetime1">
              <a:rPr lang="en-US" smtClean="0"/>
              <a:t>5/26/21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007396-4EF8-4446-A4A3-FA7862915E1A}"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883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924746-7042-4FC6-A0AC-1AA04C4AA2CD}" type="datetime1">
              <a:rPr lang="en-US" smtClean="0"/>
              <a:t>5/26/21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007396-4EF8-4446-A4A3-FA7862915E1A}" type="slidenum">
              <a:rPr lang="en-US" smtClean="0"/>
              <a:t>‹#›</a:t>
            </a:fld>
            <a:endParaRPr lang="en-US" dirty="0"/>
          </a:p>
        </p:txBody>
      </p:sp>
    </p:spTree>
    <p:extLst>
      <p:ext uri="{BB962C8B-B14F-4D97-AF65-F5344CB8AC3E}">
        <p14:creationId xmlns:p14="http://schemas.microsoft.com/office/powerpoint/2010/main" val="394097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0981E-FFEB-4FF1-AE89-75323E11E059}"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07396-4EF8-4446-A4A3-FA7862915E1A}" type="slidenum">
              <a:rPr lang="en-US" smtClean="0"/>
              <a:t>‹#›</a:t>
            </a:fld>
            <a:endParaRPr lang="en-US" dirty="0"/>
          </a:p>
        </p:txBody>
      </p:sp>
    </p:spTree>
    <p:extLst>
      <p:ext uri="{BB962C8B-B14F-4D97-AF65-F5344CB8AC3E}">
        <p14:creationId xmlns:p14="http://schemas.microsoft.com/office/powerpoint/2010/main" val="3521846689"/>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29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89CC2-A60D-3547-A4F9-60E976F0886E}"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5DEE-7A5E-43B7-A37D-115081C92E85}" type="slidenum">
              <a:rPr lang="en-US" smtClean="0"/>
              <a:t>‹#›</a:t>
            </a:fld>
            <a:endParaRPr lang="en-US" dirty="0"/>
          </a:p>
        </p:txBody>
      </p:sp>
    </p:spTree>
    <p:extLst>
      <p:ext uri="{BB962C8B-B14F-4D97-AF65-F5344CB8AC3E}">
        <p14:creationId xmlns:p14="http://schemas.microsoft.com/office/powerpoint/2010/main" val="1239421403"/>
      </p:ext>
    </p:extLst>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954C7-1E64-3342-B8BF-72EC3087A620}"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07396-4EF8-4446-A4A3-FA7862915E1A}" type="slidenum">
              <a:rPr lang="en-US" smtClean="0"/>
              <a:t>‹#›</a:t>
            </a:fld>
            <a:endParaRPr lang="en-US" dirty="0"/>
          </a:p>
        </p:txBody>
      </p:sp>
    </p:spTree>
    <p:extLst>
      <p:ext uri="{BB962C8B-B14F-4D97-AF65-F5344CB8AC3E}">
        <p14:creationId xmlns:p14="http://schemas.microsoft.com/office/powerpoint/2010/main" val="2155045312"/>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 id="214748532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4BE90-9BBB-4959-B3BC-1834BE5315B4}"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5DEE-7A5E-43B7-A37D-115081C92E85}" type="slidenum">
              <a:rPr lang="en-US" smtClean="0"/>
              <a:t>‹#›</a:t>
            </a:fld>
            <a:endParaRPr lang="en-US" dirty="0"/>
          </a:p>
        </p:txBody>
      </p:sp>
    </p:spTree>
    <p:extLst>
      <p:ext uri="{BB962C8B-B14F-4D97-AF65-F5344CB8AC3E}">
        <p14:creationId xmlns:p14="http://schemas.microsoft.com/office/powerpoint/2010/main" val="821337803"/>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E72DE-EBFC-4F09-89B7-F5D2CEABF314}"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99B51-FC73-40F7-A89F-F081B7BA5843}" type="slidenum">
              <a:rPr lang="en-US" smtClean="0"/>
              <a:t>‹#›</a:t>
            </a:fld>
            <a:endParaRPr lang="en-US" dirty="0"/>
          </a:p>
        </p:txBody>
      </p:sp>
    </p:spTree>
    <p:extLst>
      <p:ext uri="{BB962C8B-B14F-4D97-AF65-F5344CB8AC3E}">
        <p14:creationId xmlns:p14="http://schemas.microsoft.com/office/powerpoint/2010/main" val="3517440384"/>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40114"/>
            <a:ext cx="10515600" cy="880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699657"/>
            <a:ext cx="10515600" cy="3477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80981E-FFEB-4FF1-AE89-75323E11E059}" type="datetime1">
              <a:rPr lang="en-US" smtClean="0"/>
              <a:t>5/26/21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007396-4EF8-4446-A4A3-FA7862915E1A}" type="slidenum">
              <a:rPr lang="en-US" smtClean="0"/>
              <a:t>‹#›</a:t>
            </a:fld>
            <a:endParaRPr lang="en-US" dirty="0"/>
          </a:p>
        </p:txBody>
      </p:sp>
    </p:spTree>
    <p:extLst>
      <p:ext uri="{BB962C8B-B14F-4D97-AF65-F5344CB8AC3E}">
        <p14:creationId xmlns:p14="http://schemas.microsoft.com/office/powerpoint/2010/main" val="324122045"/>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 id="2147485205" r:id="rId10"/>
    <p:sldLayoutId id="2147485206" r:id="rId11"/>
    <p:sldLayoutId id="214748534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65126"/>
            <a:ext cx="11582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825625"/>
            <a:ext cx="115824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202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07396-4EF8-4446-A4A3-FA7862915E1A}" type="slidenum">
              <a:rPr lang="en-US" smtClean="0"/>
              <a:t>‹#›</a:t>
            </a:fld>
            <a:endParaRPr lang="en-US" dirty="0"/>
          </a:p>
        </p:txBody>
      </p:sp>
    </p:spTree>
    <p:extLst>
      <p:ext uri="{BB962C8B-B14F-4D97-AF65-F5344CB8AC3E}">
        <p14:creationId xmlns:p14="http://schemas.microsoft.com/office/powerpoint/2010/main" val="1616151472"/>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rgbClr val="820E2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81001" y="286606"/>
            <a:ext cx="11599024" cy="123739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96488" y="1917478"/>
            <a:ext cx="11599024"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232039"/>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 id="2147485243" r:id="rId12"/>
  </p:sldLayoutIdLst>
  <p:hf hdr="0" ftr="0" dt="0"/>
  <p:txStyles>
    <p:titleStyle>
      <a:lvl1pPr algn="l" defTabSz="914400" rtl="0" eaLnBrk="1" latinLnBrk="0" hangingPunct="1">
        <a:lnSpc>
          <a:spcPct val="85000"/>
        </a:lnSpc>
        <a:spcBef>
          <a:spcPct val="0"/>
        </a:spcBef>
        <a:buNone/>
        <a:defRPr sz="5400" b="1" kern="1200" spc="-50" baseline="0">
          <a:solidFill>
            <a:schemeClr val="tx1">
              <a:lumMod val="75000"/>
              <a:lumOff val="25000"/>
            </a:schemeClr>
          </a:solidFill>
          <a:latin typeface="Calibri" panose="020F050202020403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36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4BE90-9BBB-4959-B3BC-1834BE5315B4}" type="datetime1">
              <a:rPr lang="en-US" smtClean="0"/>
              <a:t>5/26/21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5DEE-7A5E-43B7-A37D-115081C92E85}" type="slidenum">
              <a:rPr lang="en-US" smtClean="0"/>
              <a:t>‹#›</a:t>
            </a:fld>
            <a:endParaRPr lang="en-US" dirty="0"/>
          </a:p>
        </p:txBody>
      </p:sp>
    </p:spTree>
    <p:extLst>
      <p:ext uri="{BB962C8B-B14F-4D97-AF65-F5344CB8AC3E}">
        <p14:creationId xmlns:p14="http://schemas.microsoft.com/office/powerpoint/2010/main" val="604163601"/>
      </p:ext>
    </p:extLst>
  </p:cSld>
  <p:clrMap bg1="lt1" tx1="dk1" bg2="lt2" tx2="dk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272AB-EE93-4C40-943A-015A3047C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57097D-F157-6A48-994A-84EA1D7E8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6A9918-AEFF-A549-A3BD-E9553DB197EE}"/>
              </a:ext>
            </a:extLst>
          </p:cNvPr>
          <p:cNvSpPr>
            <a:spLocks noGrp="1"/>
          </p:cNvSpPr>
          <p:nvPr>
            <p:ph type="sldNum" sz="quarter" idx="4"/>
          </p:nvPr>
        </p:nvSpPr>
        <p:spPr>
          <a:xfrm>
            <a:off x="9203725" y="63292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9FB84-33A4-CF45-BAA2-BC996DBF21D7}" type="slidenum">
              <a:rPr lang="en-US" smtClean="0"/>
              <a:t>‹#›</a:t>
            </a:fld>
            <a:endParaRPr lang="en-US" dirty="0"/>
          </a:p>
        </p:txBody>
      </p:sp>
    </p:spTree>
    <p:extLst>
      <p:ext uri="{BB962C8B-B14F-4D97-AF65-F5344CB8AC3E}">
        <p14:creationId xmlns:p14="http://schemas.microsoft.com/office/powerpoint/2010/main" val="3372178807"/>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 id="2147485269" r:id="rId13"/>
    <p:sldLayoutId id="2147485270" r:id="rId14"/>
    <p:sldLayoutId id="214748534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BD9B6BE-258B-4E58-B3AD-BC7DCDC6CDCF}" type="datetime1">
              <a:rPr lang="en-US" smtClean="0"/>
              <a:t>5/26/21</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5A007396-4EF8-4446-A4A3-FA7862915E1A}"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903581"/>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jpe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hyperlink" Target="https://roiinstitute.net/talsuccess-roi-traini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twitter.com/ROI_Institute" TargetMode="External"/><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facebook.com/ROIInstitute" TargetMode="External"/><Relationship Id="rId5" Type="http://schemas.openxmlformats.org/officeDocument/2006/relationships/image" Target="../media/image48.png"/><Relationship Id="rId4" Type="http://schemas.openxmlformats.org/officeDocument/2006/relationships/hyperlink" Target="http://www.linkedin.com/in/roiinstituteinc/" TargetMode="External"/><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DAA18322-67E8-B342-8DB3-5F23C6E5F785}"/>
              </a:ext>
            </a:extLst>
          </p:cNvPr>
          <p:cNvSpPr/>
          <p:nvPr/>
        </p:nvSpPr>
        <p:spPr>
          <a:xfrm rot="5400000">
            <a:off x="2492992" y="-2182330"/>
            <a:ext cx="4476080" cy="9157264"/>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6115880" y="2421584"/>
            <a:ext cx="5555465" cy="1998016"/>
          </a:xfrm>
        </p:spPr>
        <p:txBody>
          <a:bodyPr anchor="ctr">
            <a:normAutofit/>
          </a:bodyPr>
          <a:lstStyle/>
          <a:p>
            <a:pPr algn="ctr"/>
            <a:r>
              <a:rPr lang="en-US" sz="4400" dirty="0">
                <a:solidFill>
                  <a:schemeClr val="tx1"/>
                </a:solidFill>
              </a:rPr>
              <a:t>How to Ensure </a:t>
            </a:r>
            <a:br>
              <a:rPr lang="en-US" sz="4400" dirty="0">
                <a:solidFill>
                  <a:schemeClr val="tx1"/>
                </a:solidFill>
              </a:rPr>
            </a:br>
            <a:r>
              <a:rPr lang="en-US" sz="4400" dirty="0">
                <a:solidFill>
                  <a:schemeClr val="tx1"/>
                </a:solidFill>
              </a:rPr>
              <a:t>that Your Programs Deliver Impact and ROI</a:t>
            </a:r>
          </a:p>
        </p:txBody>
      </p:sp>
      <p:sp>
        <p:nvSpPr>
          <p:cNvPr id="3" name="Subtitle 2">
            <a:extLst>
              <a:ext uri="{FF2B5EF4-FFF2-40B4-BE49-F238E27FC236}">
                <a16:creationId xmlns:a16="http://schemas.microsoft.com/office/drawing/2014/main" id="{5C9205DF-8F5E-49F7-B00E-6F58293F5130}"/>
              </a:ext>
            </a:extLst>
          </p:cNvPr>
          <p:cNvSpPr>
            <a:spLocks noGrp="1"/>
          </p:cNvSpPr>
          <p:nvPr>
            <p:ph type="subTitle" idx="1"/>
          </p:nvPr>
        </p:nvSpPr>
        <p:spPr>
          <a:xfrm>
            <a:off x="6317304" y="4392202"/>
            <a:ext cx="5333493" cy="865310"/>
          </a:xfrm>
          <a:solidFill>
            <a:schemeClr val="bg1"/>
          </a:solidFill>
        </p:spPr>
        <p:txBody>
          <a:bodyPr anchor="ctr">
            <a:normAutofit/>
          </a:bodyPr>
          <a:lstStyle/>
          <a:p>
            <a:pPr algn="ctr"/>
            <a:r>
              <a:rPr lang="en-US" spc="0" dirty="0">
                <a:solidFill>
                  <a:srgbClr val="000000"/>
                </a:solidFill>
              </a:rPr>
              <a:t>Jack J. Phillips, Ph.D.</a:t>
            </a:r>
            <a:br>
              <a:rPr lang="en-US" spc="0" dirty="0">
                <a:solidFill>
                  <a:srgbClr val="000000"/>
                </a:solidFill>
              </a:rPr>
            </a:br>
            <a:r>
              <a:rPr lang="en-US" spc="0" dirty="0">
                <a:solidFill>
                  <a:srgbClr val="000000"/>
                </a:solidFill>
              </a:rPr>
              <a:t>Chairman, ROI Institute, Inc.</a:t>
            </a:r>
          </a:p>
        </p:txBody>
      </p:sp>
      <p:pic>
        <p:nvPicPr>
          <p:cNvPr id="1026" name="Picture 2" descr="INSTITI ">
            <a:extLst>
              <a:ext uri="{FF2B5EF4-FFF2-40B4-BE49-F238E27FC236}">
                <a16:creationId xmlns:a16="http://schemas.microsoft.com/office/drawing/2014/main" id="{07F51459-82D9-41F4-9368-42BFF1A86BB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600" y="468412"/>
            <a:ext cx="3186546" cy="456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7">
            <a:extLst>
              <a:ext uri="{FF2B5EF4-FFF2-40B4-BE49-F238E27FC236}">
                <a16:creationId xmlns:a16="http://schemas.microsoft.com/office/drawing/2014/main" id="{A9343184-37ED-5C4F-A1A1-62E39CF54802}"/>
              </a:ext>
            </a:extLst>
          </p:cNvPr>
          <p:cNvPicPr>
            <a:picLocks noGrp="1" noChangeAspect="1"/>
          </p:cNvPicPr>
          <p:nvPr>
            <p:ph type="pic" sz="quarter" idx="13"/>
          </p:nvPr>
        </p:nvPicPr>
        <p:blipFill>
          <a:blip r:embed="rId3"/>
          <a:srcRect/>
          <a:stretch/>
        </p:blipFill>
        <p:spPr>
          <a:xfrm>
            <a:off x="856536" y="1728358"/>
            <a:ext cx="5219586" cy="4364154"/>
          </a:xfr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571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0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F3F647C-E8B1-4144-886D-6EF70CA4DC9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43" y="10"/>
            <a:ext cx="12196243" cy="6857990"/>
          </a:xfrm>
          <a:prstGeom prst="rect">
            <a:avLst/>
          </a:prstGeom>
        </p:spPr>
      </p:pic>
      <p:sp>
        <p:nvSpPr>
          <p:cNvPr id="23" name="Rectangle 22">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Freeform: Shape 24">
            <a:extLst>
              <a:ext uri="{FF2B5EF4-FFF2-40B4-BE49-F238E27FC236}">
                <a16:creationId xmlns:a16="http://schemas.microsoft.com/office/drawing/2014/main" id="{A77100AA-BF68-4139-8224-79EA1F916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274247" y="753374"/>
            <a:ext cx="5353835" cy="5353836"/>
          </a:xfrm>
          <a:custGeom>
            <a:avLst/>
            <a:gdLst>
              <a:gd name="connsiteX0" fmla="*/ 5273742 w 5353835"/>
              <a:gd name="connsiteY0" fmla="*/ 690509 h 5353836"/>
              <a:gd name="connsiteX1" fmla="*/ 5353835 w 5353835"/>
              <a:gd name="connsiteY1" fmla="*/ 770602 h 5353836"/>
              <a:gd name="connsiteX2" fmla="*/ 5353835 w 5353835"/>
              <a:gd name="connsiteY2" fmla="*/ 4854514 h 5353836"/>
              <a:gd name="connsiteX3" fmla="*/ 5273742 w 5353835"/>
              <a:gd name="connsiteY3" fmla="*/ 4934608 h 5353836"/>
              <a:gd name="connsiteX4" fmla="*/ 502667 w 5353835"/>
              <a:gd name="connsiteY4" fmla="*/ 0 h 5353836"/>
              <a:gd name="connsiteX5" fmla="*/ 4583234 w 5353835"/>
              <a:gd name="connsiteY5" fmla="*/ 1 h 5353836"/>
              <a:gd name="connsiteX6" fmla="*/ 4663327 w 5353835"/>
              <a:gd name="connsiteY6" fmla="*/ 80094 h 5353836"/>
              <a:gd name="connsiteX7" fmla="*/ 422574 w 5353835"/>
              <a:gd name="connsiteY7" fmla="*/ 80094 h 5353836"/>
              <a:gd name="connsiteX8" fmla="*/ 0 w 5353835"/>
              <a:gd name="connsiteY8" fmla="*/ 502667 h 5353836"/>
              <a:gd name="connsiteX9" fmla="*/ 80093 w 5353835"/>
              <a:gd name="connsiteY9" fmla="*/ 422574 h 5353836"/>
              <a:gd name="connsiteX10" fmla="*/ 80093 w 5353835"/>
              <a:gd name="connsiteY10" fmla="*/ 5273743 h 5353836"/>
              <a:gd name="connsiteX11" fmla="*/ 4934607 w 5353835"/>
              <a:gd name="connsiteY11" fmla="*/ 5273743 h 5353836"/>
              <a:gd name="connsiteX12" fmla="*/ 4854514 w 5353835"/>
              <a:gd name="connsiteY12" fmla="*/ 5353836 h 5353836"/>
              <a:gd name="connsiteX13" fmla="*/ 0 w 5353835"/>
              <a:gd name="connsiteY13" fmla="*/ 5353836 h 53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6">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5F158811-70DD-2C46-ACC5-BC84F36AC550}"/>
              </a:ext>
            </a:extLst>
          </p:cNvPr>
          <p:cNvSpPr>
            <a:spLocks noGrp="1"/>
          </p:cNvSpPr>
          <p:nvPr>
            <p:ph type="title" idx="4294967295"/>
          </p:nvPr>
        </p:nvSpPr>
        <p:spPr>
          <a:xfrm>
            <a:off x="6826981" y="2452526"/>
            <a:ext cx="4248318" cy="1952947"/>
          </a:xfrm>
          <a:noFill/>
        </p:spPr>
        <p:txBody>
          <a:bodyPr vert="horz" lIns="91440" tIns="45720" rIns="91440" bIns="45720" rtlCol="0" anchor="ctr">
            <a:normAutofit/>
          </a:bodyPr>
          <a:lstStyle/>
          <a:p>
            <a:pPr algn="ctr"/>
            <a:r>
              <a:rPr lang="en-US" b="1" dirty="0"/>
              <a:t>Scotland Yard </a:t>
            </a:r>
          </a:p>
        </p:txBody>
      </p:sp>
    </p:spTree>
    <p:extLst>
      <p:ext uri="{BB962C8B-B14F-4D97-AF65-F5344CB8AC3E}">
        <p14:creationId xmlns:p14="http://schemas.microsoft.com/office/powerpoint/2010/main" val="1127483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chor="b">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mn-lt"/>
                <a:ea typeface="ＭＳ Ｐゴシック" pitchFamily="-111" charset="-128"/>
                <a:cs typeface="+mn-cs"/>
              </a:rPr>
              <a:t>10</a:t>
            </a:r>
          </a:p>
        </p:txBody>
      </p:sp>
      <p:pic>
        <p:nvPicPr>
          <p:cNvPr id="7" name="Picture 6">
            <a:extLst>
              <a:ext uri="{FF2B5EF4-FFF2-40B4-BE49-F238E27FC236}">
                <a16:creationId xmlns:a16="http://schemas.microsoft.com/office/drawing/2014/main" id="{2B900A9C-9261-6B45-8280-CE9B3FAF5C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1">
            <a:extLst>
              <a:ext uri="{FF2B5EF4-FFF2-40B4-BE49-F238E27FC236}">
                <a16:creationId xmlns:a16="http://schemas.microsoft.com/office/drawing/2014/main" id="{2F817953-AE41-844D-97CD-9A4755A1C270}"/>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11</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21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1"/>
          <p:cNvSpPr>
            <a:spLocks noChangeArrowheads="1"/>
          </p:cNvSpPr>
          <p:nvPr/>
        </p:nvSpPr>
        <p:spPr bwMode="auto">
          <a:xfrm rot="10800000">
            <a:off x="2919892" y="2376167"/>
            <a:ext cx="2646586" cy="3276600"/>
          </a:xfrm>
          <a:prstGeom prst="roundRect">
            <a:avLst>
              <a:gd name="adj" fmla="val 9278"/>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4" name="Straight Arrow Connector 52">
            <a:extLst>
              <a:ext uri="{FF2B5EF4-FFF2-40B4-BE49-F238E27FC236}">
                <a16:creationId xmlns:a16="http://schemas.microsoft.com/office/drawing/2014/main" id="{1507E658-E9E9-496E-B9E4-84B891A3F521}"/>
              </a:ext>
            </a:extLst>
          </p:cNvPr>
          <p:cNvCxnSpPr/>
          <p:nvPr/>
        </p:nvCxnSpPr>
        <p:spPr bwMode="auto">
          <a:xfrm>
            <a:off x="3215556" y="4059653"/>
            <a:ext cx="21600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sp>
        <p:nvSpPr>
          <p:cNvPr id="5" name="Rounded Rectangle 4"/>
          <p:cNvSpPr/>
          <p:nvPr/>
        </p:nvSpPr>
        <p:spPr>
          <a:xfrm flipH="1">
            <a:off x="165780" y="1180008"/>
            <a:ext cx="5103785" cy="456688"/>
          </a:xfrm>
          <a:prstGeom prst="roundRect">
            <a:avLst>
              <a:gd name="adj" fmla="val 3895"/>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SA" sz="1351"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p:cNvSpPr/>
          <p:nvPr/>
        </p:nvSpPr>
        <p:spPr>
          <a:xfrm>
            <a:off x="113588" y="282345"/>
            <a:ext cx="10259642" cy="769441"/>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The ROI Methodology Process Model</a:t>
            </a:r>
            <a:endParaRPr kumimoji="0" lang="ar-SA" sz="44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89" name="Rectangle 88"/>
          <p:cNvSpPr/>
          <p:nvPr/>
        </p:nvSpPr>
        <p:spPr>
          <a:xfrm>
            <a:off x="168131" y="1183648"/>
            <a:ext cx="11329739" cy="400110"/>
          </a:xfrm>
          <a:prstGeom prst="rect">
            <a:avLst/>
          </a:prstGeom>
        </p:spPr>
        <p:txBody>
          <a:bodyPr wrap="square" anchor="t">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Designing for the Delivery of Business Results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Rectangle 20"/>
          <p:cNvSpPr>
            <a:spLocks noChangeArrowheads="1"/>
          </p:cNvSpPr>
          <p:nvPr/>
        </p:nvSpPr>
        <p:spPr bwMode="auto">
          <a:xfrm rot="10800000">
            <a:off x="73226" y="2376167"/>
            <a:ext cx="2746504" cy="3276600"/>
          </a:xfrm>
          <a:prstGeom prst="roundRect">
            <a:avLst>
              <a:gd name="adj" fmla="val 10176"/>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106826" y="2546766"/>
            <a:ext cx="2894080"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rPr>
              <a:t>EVALUATION PLANNING</a:t>
            </a:r>
          </a:p>
        </p:txBody>
      </p:sp>
      <p:sp>
        <p:nvSpPr>
          <p:cNvPr id="17" name="Rectangle 16"/>
          <p:cNvSpPr/>
          <p:nvPr/>
        </p:nvSpPr>
        <p:spPr>
          <a:xfrm>
            <a:off x="3360980" y="2525134"/>
            <a:ext cx="229854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rPr>
              <a:t>DATA COLLECTION</a:t>
            </a:r>
          </a:p>
        </p:txBody>
      </p:sp>
      <p:sp>
        <p:nvSpPr>
          <p:cNvPr id="10" name="Rectangle 22"/>
          <p:cNvSpPr>
            <a:spLocks noChangeArrowheads="1"/>
          </p:cNvSpPr>
          <p:nvPr/>
        </p:nvSpPr>
        <p:spPr bwMode="auto">
          <a:xfrm rot="10800000">
            <a:off x="5645792" y="2375815"/>
            <a:ext cx="3685352" cy="3276600"/>
          </a:xfrm>
          <a:prstGeom prst="roundRect">
            <a:avLst>
              <a:gd name="adj" fmla="val 7470"/>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6102755" y="2546988"/>
            <a:ext cx="201717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rPr>
              <a:t>DATA ANALYSIS</a:t>
            </a:r>
          </a:p>
        </p:txBody>
      </p:sp>
      <p:sp>
        <p:nvSpPr>
          <p:cNvPr id="11" name="Rectangle 29"/>
          <p:cNvSpPr>
            <a:spLocks noChangeArrowheads="1"/>
          </p:cNvSpPr>
          <p:nvPr/>
        </p:nvSpPr>
        <p:spPr bwMode="auto">
          <a:xfrm rot="10800000">
            <a:off x="9357082" y="2382025"/>
            <a:ext cx="2682700" cy="3276600"/>
          </a:xfrm>
          <a:prstGeom prst="roundRect">
            <a:avLst>
              <a:gd name="adj" fmla="val 12184"/>
            </a:avLst>
          </a:prstGeom>
          <a:gradFill flip="none" rotWithShape="1">
            <a:gsLst>
              <a:gs pos="16000">
                <a:schemeClr val="bg1"/>
              </a:gs>
              <a:gs pos="83000">
                <a:schemeClr val="bg1">
                  <a:lumMod val="95000"/>
                </a:schemeClr>
              </a:gs>
              <a:gs pos="1000">
                <a:schemeClr val="bg1"/>
              </a:gs>
              <a:gs pos="100000">
                <a:schemeClr val="bg1">
                  <a:lumMod val="85000"/>
                </a:schemeClr>
              </a:gs>
            </a:gsLst>
            <a:lin ang="0" scaled="1"/>
            <a:tileRect/>
          </a:gradFill>
          <a:ln w="3175">
            <a:solidFill>
              <a:schemeClr val="bg2">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9404056" y="2531544"/>
            <a:ext cx="2541175" cy="338554"/>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OPTIMIZE RESULTS</a:t>
            </a:r>
            <a:endParaRPr kumimoji="0" lang="en-US" sz="16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endParaRPr>
          </a:p>
        </p:txBody>
      </p:sp>
      <p:sp>
        <p:nvSpPr>
          <p:cNvPr id="21" name="Rectangle 20"/>
          <p:cNvSpPr/>
          <p:nvPr/>
        </p:nvSpPr>
        <p:spPr>
          <a:xfrm>
            <a:off x="8014883" y="4336355"/>
            <a:ext cx="1194752"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5: </a:t>
            </a:r>
            <a:r>
              <a:rPr kumimoji="0" lang="en-US" sz="9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ROI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124596" y="3162181"/>
            <a:ext cx="151606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1: </a:t>
            </a:r>
            <a:r>
              <a:rPr kumimoji="0" lang="en-US" sz="9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REACTION AND PLANNED ACTION</a:t>
            </a:r>
          </a:p>
        </p:txBody>
      </p:sp>
      <p:sp>
        <p:nvSpPr>
          <p:cNvPr id="23" name="Rectangle 22"/>
          <p:cNvSpPr/>
          <p:nvPr/>
        </p:nvSpPr>
        <p:spPr>
          <a:xfrm>
            <a:off x="4569465" y="3163107"/>
            <a:ext cx="1025844" cy="374398"/>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3:</a:t>
            </a:r>
            <a:endParaRPr kumimoji="0" lang="en-US" sz="933" b="1"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rPr>
              <a:t>APPLICATION</a:t>
            </a:r>
          </a:p>
        </p:txBody>
      </p:sp>
      <p:sp>
        <p:nvSpPr>
          <p:cNvPr id="24" name="Rectangle 23"/>
          <p:cNvSpPr/>
          <p:nvPr/>
        </p:nvSpPr>
        <p:spPr>
          <a:xfrm>
            <a:off x="3126269" y="4702413"/>
            <a:ext cx="1397000"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2: </a:t>
            </a:r>
            <a:r>
              <a:rPr kumimoji="0" lang="en-US" sz="9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LEARNING</a:t>
            </a:r>
          </a:p>
        </p:txBody>
      </p:sp>
      <p:sp>
        <p:nvSpPr>
          <p:cNvPr id="25" name="Rectangle 24"/>
          <p:cNvSpPr/>
          <p:nvPr/>
        </p:nvSpPr>
        <p:spPr>
          <a:xfrm>
            <a:off x="4510250" y="4698581"/>
            <a:ext cx="1183640" cy="2308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4: </a:t>
            </a:r>
            <a:r>
              <a:rPr kumimoji="0" lang="en-US" sz="9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IMPACT</a:t>
            </a:r>
            <a:endParaRPr kumimoji="0" lang="en-US" sz="933" b="1"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endParaRPr>
          </a:p>
        </p:txBody>
      </p:sp>
      <p:sp>
        <p:nvSpPr>
          <p:cNvPr id="26" name="Rectangle 25"/>
          <p:cNvSpPr/>
          <p:nvPr/>
        </p:nvSpPr>
        <p:spPr>
          <a:xfrm>
            <a:off x="7848119" y="5413204"/>
            <a:ext cx="1638325" cy="2358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lumMod val="65000"/>
                    <a:lumOff val="35000"/>
                  </a:prstClr>
                </a:solidFill>
                <a:effectLst/>
                <a:uLnTx/>
                <a:uFillTx/>
                <a:latin typeface="Arial Rounded MT Bold" panose="020F0704030504030204" pitchFamily="34" charset="0"/>
                <a:ea typeface="+mn-ea"/>
                <a:cs typeface="+mn-cs"/>
              </a:rPr>
              <a:t>INTANGIBLE BENEFITS</a:t>
            </a:r>
          </a:p>
        </p:txBody>
      </p:sp>
      <p:cxnSp>
        <p:nvCxnSpPr>
          <p:cNvPr id="27" name="Straight Arrow Connector 26"/>
          <p:cNvCxnSpPr/>
          <p:nvPr/>
        </p:nvCxnSpPr>
        <p:spPr bwMode="auto">
          <a:xfrm>
            <a:off x="1088476" y="4042485"/>
            <a:ext cx="18288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34" name="Straight Arrow Connector 33"/>
          <p:cNvCxnSpPr/>
          <p:nvPr/>
        </p:nvCxnSpPr>
        <p:spPr bwMode="auto">
          <a:xfrm>
            <a:off x="8558975" y="3370893"/>
            <a:ext cx="0" cy="27432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33" name="Straight Arrow Connector 32"/>
          <p:cNvCxnSpPr>
            <a:cxnSpLocks/>
          </p:cNvCxnSpPr>
          <p:nvPr/>
        </p:nvCxnSpPr>
        <p:spPr bwMode="auto">
          <a:xfrm flipV="1">
            <a:off x="8790979" y="4053100"/>
            <a:ext cx="614185" cy="13105"/>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35" name="Straight Arrow Connector 34"/>
          <p:cNvCxnSpPr/>
          <p:nvPr/>
        </p:nvCxnSpPr>
        <p:spPr bwMode="auto">
          <a:xfrm flipH="1" flipV="1">
            <a:off x="9311998" y="4616350"/>
            <a:ext cx="0" cy="533399"/>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36" name="Straight Arrow Connector 35"/>
          <p:cNvCxnSpPr/>
          <p:nvPr/>
        </p:nvCxnSpPr>
        <p:spPr bwMode="auto">
          <a:xfrm flipH="1">
            <a:off x="8367399" y="5133951"/>
            <a:ext cx="947157" cy="0"/>
          </a:xfrm>
          <a:prstGeom prst="straightConnector1">
            <a:avLst/>
          </a:prstGeom>
          <a:solidFill>
            <a:srgbClr val="99CCFF">
              <a:alpha val="30000"/>
            </a:srgb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cxnSp>
      <p:cxnSp>
        <p:nvCxnSpPr>
          <p:cNvPr id="32" name="Straight Arrow Connector 31"/>
          <p:cNvCxnSpPr/>
          <p:nvPr/>
        </p:nvCxnSpPr>
        <p:spPr bwMode="auto">
          <a:xfrm>
            <a:off x="7804438" y="4044430"/>
            <a:ext cx="419707"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37" name="Straight Arrow Connector 36"/>
          <p:cNvCxnSpPr>
            <a:cxnSpLocks/>
          </p:cNvCxnSpPr>
          <p:nvPr/>
        </p:nvCxnSpPr>
        <p:spPr bwMode="auto">
          <a:xfrm flipV="1">
            <a:off x="7898602" y="4032298"/>
            <a:ext cx="20257" cy="1052363"/>
          </a:xfrm>
          <a:prstGeom prst="straightConnector1">
            <a:avLst/>
          </a:prstGeom>
          <a:solidFill>
            <a:srgbClr val="99CCFF">
              <a:alpha val="30000"/>
            </a:srgbClr>
          </a:solidFill>
          <a:ln w="3810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cxnSp>
      <p:cxnSp>
        <p:nvCxnSpPr>
          <p:cNvPr id="38" name="Straight Arrow Connector 37"/>
          <p:cNvCxnSpPr/>
          <p:nvPr/>
        </p:nvCxnSpPr>
        <p:spPr bwMode="auto">
          <a:xfrm flipV="1">
            <a:off x="7898602" y="5084661"/>
            <a:ext cx="231377" cy="12831"/>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50" name="Straight Arrow Connector 49"/>
          <p:cNvCxnSpPr/>
          <p:nvPr/>
        </p:nvCxnSpPr>
        <p:spPr bwMode="auto">
          <a:xfrm>
            <a:off x="4362290" y="4026267"/>
            <a:ext cx="18288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53" name="Straight Arrow Connector 52"/>
          <p:cNvCxnSpPr/>
          <p:nvPr/>
        </p:nvCxnSpPr>
        <p:spPr bwMode="auto">
          <a:xfrm>
            <a:off x="2256476" y="4042485"/>
            <a:ext cx="21600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54" name="Straight Arrow Connector 53"/>
          <p:cNvCxnSpPr/>
          <p:nvPr/>
        </p:nvCxnSpPr>
        <p:spPr bwMode="auto">
          <a:xfrm>
            <a:off x="5476640" y="4044417"/>
            <a:ext cx="18288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cxnSp>
        <p:nvCxnSpPr>
          <p:cNvPr id="55" name="Straight Arrow Connector 54"/>
          <p:cNvCxnSpPr/>
          <p:nvPr/>
        </p:nvCxnSpPr>
        <p:spPr bwMode="auto">
          <a:xfrm>
            <a:off x="6419216" y="4037019"/>
            <a:ext cx="274320"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sp>
        <p:nvSpPr>
          <p:cNvPr id="47" name="Rounded Rectangle 46"/>
          <p:cNvSpPr/>
          <p:nvPr/>
        </p:nvSpPr>
        <p:spPr bwMode="auto">
          <a:xfrm>
            <a:off x="163836" y="3525024"/>
            <a:ext cx="929530" cy="1140176"/>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Start with Why</a:t>
            </a: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Align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With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Business</a:t>
            </a:r>
          </a:p>
        </p:txBody>
      </p:sp>
      <p:sp>
        <p:nvSpPr>
          <p:cNvPr id="46" name="Rounded Rectangle 45"/>
          <p:cNvSpPr/>
          <p:nvPr/>
        </p:nvSpPr>
        <p:spPr bwMode="auto">
          <a:xfrm>
            <a:off x="1264544" y="3530533"/>
            <a:ext cx="1057048" cy="1134667"/>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Make it Feasible</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Select the 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Solution</a:t>
            </a:r>
          </a:p>
        </p:txBody>
      </p:sp>
      <p:sp>
        <p:nvSpPr>
          <p:cNvPr id="52" name="Rounded Rectangle 51"/>
          <p:cNvSpPr/>
          <p:nvPr/>
        </p:nvSpPr>
        <p:spPr bwMode="auto">
          <a:xfrm>
            <a:off x="3412310" y="3543921"/>
            <a:ext cx="949980" cy="1121283"/>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ake it Matter:</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Design for Input,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Reaction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Learning</a:t>
            </a:r>
          </a:p>
        </p:txBody>
      </p:sp>
      <p:sp>
        <p:nvSpPr>
          <p:cNvPr id="43" name="Rounded Rectangle 42"/>
          <p:cNvSpPr/>
          <p:nvPr/>
        </p:nvSpPr>
        <p:spPr bwMode="auto">
          <a:xfrm>
            <a:off x="5692591" y="3525024"/>
            <a:ext cx="856860" cy="1140179"/>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Make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 Credible: </a:t>
            </a: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Isolate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Effects</a:t>
            </a:r>
          </a:p>
        </p:txBody>
      </p:sp>
      <p:sp>
        <p:nvSpPr>
          <p:cNvPr id="42" name="Rounded Rectangle 41"/>
          <p:cNvSpPr/>
          <p:nvPr/>
        </p:nvSpPr>
        <p:spPr bwMode="auto">
          <a:xfrm>
            <a:off x="6688178" y="3525024"/>
            <a:ext cx="1169668" cy="1140179"/>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Make it Credible: </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Convert Data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Monetary Value</a:t>
            </a:r>
          </a:p>
        </p:txBody>
      </p:sp>
      <p:sp>
        <p:nvSpPr>
          <p:cNvPr id="41" name="Rounded Rectangle 40"/>
          <p:cNvSpPr/>
          <p:nvPr/>
        </p:nvSpPr>
        <p:spPr bwMode="auto">
          <a:xfrm>
            <a:off x="7973752" y="2523779"/>
            <a:ext cx="1279019" cy="932501"/>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Make it Credible: </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Tabulate Costs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Program</a:t>
            </a:r>
          </a:p>
        </p:txBody>
      </p:sp>
      <p:sp>
        <p:nvSpPr>
          <p:cNvPr id="40" name="Rounded Rectangle 39"/>
          <p:cNvSpPr/>
          <p:nvPr/>
        </p:nvSpPr>
        <p:spPr bwMode="auto">
          <a:xfrm>
            <a:off x="7983278" y="3611043"/>
            <a:ext cx="1269495" cy="712499"/>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Make it Credible: </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Calculate ROI</a:t>
            </a:r>
          </a:p>
        </p:txBody>
      </p:sp>
      <p:sp>
        <p:nvSpPr>
          <p:cNvPr id="39" name="Rounded Rectangle 38"/>
          <p:cNvSpPr/>
          <p:nvPr/>
        </p:nvSpPr>
        <p:spPr bwMode="auto">
          <a:xfrm>
            <a:off x="7857846" y="4588471"/>
            <a:ext cx="1394927" cy="775385"/>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Make it Credible: </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Identify Intangibles</a:t>
            </a:r>
          </a:p>
        </p:txBody>
      </p:sp>
      <p:sp>
        <p:nvSpPr>
          <p:cNvPr id="20" name="Oval 19"/>
          <p:cNvSpPr/>
          <p:nvPr/>
        </p:nvSpPr>
        <p:spPr bwMode="auto">
          <a:xfrm>
            <a:off x="9350003" y="3432821"/>
            <a:ext cx="1247775" cy="1193854"/>
          </a:xfrm>
          <a:prstGeom prst="ellipse">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Tell the Story:</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Communicate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Results to 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Stakeholders</a:t>
            </a:r>
          </a:p>
        </p:txBody>
      </p:sp>
      <p:sp>
        <p:nvSpPr>
          <p:cNvPr id="72" name="Rounded Rectangle 45">
            <a:extLst>
              <a:ext uri="{FF2B5EF4-FFF2-40B4-BE49-F238E27FC236}">
                <a16:creationId xmlns:a16="http://schemas.microsoft.com/office/drawing/2014/main" id="{08B0C439-0C07-4E67-A317-276F86A66AA1}"/>
              </a:ext>
            </a:extLst>
          </p:cNvPr>
          <p:cNvSpPr/>
          <p:nvPr/>
        </p:nvSpPr>
        <p:spPr bwMode="auto">
          <a:xfrm>
            <a:off x="2472476" y="3544025"/>
            <a:ext cx="758480" cy="1108453"/>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Expect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Success</a:t>
            </a: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 Plan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Results</a:t>
            </a:r>
          </a:p>
        </p:txBody>
      </p:sp>
      <p:sp>
        <p:nvSpPr>
          <p:cNvPr id="75" name="Rounded Rectangle 51">
            <a:extLst>
              <a:ext uri="{FF2B5EF4-FFF2-40B4-BE49-F238E27FC236}">
                <a16:creationId xmlns:a16="http://schemas.microsoft.com/office/drawing/2014/main" id="{2280BCAC-CA1F-4B58-B1A9-2C6DB44D6A5C}"/>
              </a:ext>
            </a:extLst>
          </p:cNvPr>
          <p:cNvSpPr/>
          <p:nvPr/>
        </p:nvSpPr>
        <p:spPr bwMode="auto">
          <a:xfrm>
            <a:off x="4552450" y="3531513"/>
            <a:ext cx="949980" cy="1134649"/>
          </a:xfrm>
          <a:prstGeom prst="roundRect">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alibri" panose="020F0502020204030204"/>
                <a:ea typeface="+mn-ea"/>
                <a:cs typeface="+mn-cs"/>
              </a:rPr>
              <a:t>M</a:t>
            </a: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ake it Stick:</a:t>
            </a:r>
            <a:endPar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Design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Application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rPr>
              <a:t>and Impact</a:t>
            </a:r>
          </a:p>
        </p:txBody>
      </p:sp>
      <p:cxnSp>
        <p:nvCxnSpPr>
          <p:cNvPr id="76" name="Straight Arrow Connector 32">
            <a:extLst>
              <a:ext uri="{FF2B5EF4-FFF2-40B4-BE49-F238E27FC236}">
                <a16:creationId xmlns:a16="http://schemas.microsoft.com/office/drawing/2014/main" id="{59C10623-C876-402F-9D87-45DA806ABF0C}"/>
              </a:ext>
            </a:extLst>
          </p:cNvPr>
          <p:cNvCxnSpPr>
            <a:cxnSpLocks/>
          </p:cNvCxnSpPr>
          <p:nvPr/>
        </p:nvCxnSpPr>
        <p:spPr bwMode="auto">
          <a:xfrm>
            <a:off x="10597778" y="4044417"/>
            <a:ext cx="173944" cy="0"/>
          </a:xfrm>
          <a:prstGeom prst="straightConnector1">
            <a:avLst/>
          </a:prstGeom>
          <a:solidFill>
            <a:srgbClr val="99CCFF">
              <a:alpha val="30000"/>
            </a:srgbClr>
          </a:solidFill>
          <a:ln w="38100" cap="flat" cmpd="sng" algn="ctr">
            <a:solidFill>
              <a:schemeClr val="tx1"/>
            </a:solidFill>
            <a:prstDash val="solid"/>
            <a:round/>
            <a:headEnd type="none" w="med" len="med"/>
            <a:tailEnd type="triangle" w="med" len="med"/>
          </a:ln>
          <a:effectLst>
            <a:outerShdw blurRad="50800" dist="38100" dir="5400000" algn="t" rotWithShape="0">
              <a:prstClr val="black">
                <a:alpha val="40000"/>
              </a:prstClr>
            </a:outerShdw>
          </a:effectLst>
        </p:spPr>
      </p:cxnSp>
      <p:sp>
        <p:nvSpPr>
          <p:cNvPr id="14336" name="Losange 14335">
            <a:extLst>
              <a:ext uri="{FF2B5EF4-FFF2-40B4-BE49-F238E27FC236}">
                <a16:creationId xmlns:a16="http://schemas.microsoft.com/office/drawing/2014/main" id="{F5A7412C-3F29-470D-B136-E9F7FF272E16}"/>
              </a:ext>
            </a:extLst>
          </p:cNvPr>
          <p:cNvSpPr/>
          <p:nvPr/>
        </p:nvSpPr>
        <p:spPr>
          <a:xfrm>
            <a:off x="10755130" y="3358171"/>
            <a:ext cx="1284652" cy="1347484"/>
          </a:xfrm>
          <a:prstGeom prst="diamond">
            <a:avLst/>
          </a:prstGeom>
          <a:solidFill>
            <a:srgbClr val="840A2C"/>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wrap="none"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Optimize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rPr>
              <a:t>Results:</a:t>
            </a:r>
            <a:endPar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Use Black Box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Thinking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 Increase Funding</a:t>
            </a:r>
          </a:p>
        </p:txBody>
      </p:sp>
      <p:sp>
        <p:nvSpPr>
          <p:cNvPr id="45" name="Rectangle 44">
            <a:extLst>
              <a:ext uri="{FF2B5EF4-FFF2-40B4-BE49-F238E27FC236}">
                <a16:creationId xmlns:a16="http://schemas.microsoft.com/office/drawing/2014/main" id="{BC7A6874-2B40-4A8A-8FDA-BBDBD075FD0E}"/>
              </a:ext>
            </a:extLst>
          </p:cNvPr>
          <p:cNvSpPr/>
          <p:nvPr/>
        </p:nvSpPr>
        <p:spPr>
          <a:xfrm>
            <a:off x="919876" y="3294261"/>
            <a:ext cx="1516063" cy="230832"/>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rPr>
              <a:t>LEVEL 0: INPUT</a:t>
            </a:r>
            <a:endParaRPr kumimoji="0" lang="en-US" sz="900" b="0" i="0" u="none" strike="noStrike" kern="1200" cap="none" spc="0" normalizeH="0" baseline="0" noProof="0" dirty="0">
              <a:ln>
                <a:noFill/>
              </a:ln>
              <a:solidFill>
                <a:prstClr val="black">
                  <a:lumMod val="65000"/>
                  <a:lumOff val="35000"/>
                </a:prstClr>
              </a:solidFill>
              <a:effectLst/>
              <a:uLnTx/>
              <a:uFillTx/>
              <a:latin typeface="Arial Rounded MT Bold"/>
              <a:ea typeface="+mn-ea"/>
              <a:cs typeface="+mn-cs"/>
            </a:endParaRPr>
          </a:p>
        </p:txBody>
      </p:sp>
      <p:sp>
        <p:nvSpPr>
          <p:cNvPr id="51" name="TextBox 50">
            <a:extLst>
              <a:ext uri="{FF2B5EF4-FFF2-40B4-BE49-F238E27FC236}">
                <a16:creationId xmlns:a16="http://schemas.microsoft.com/office/drawing/2014/main" id="{8FEB5521-56AE-A540-B620-877487D9D7B7}"/>
              </a:ext>
            </a:extLst>
          </p:cNvPr>
          <p:cNvSpPr txBox="1"/>
          <p:nvPr/>
        </p:nvSpPr>
        <p:spPr>
          <a:xfrm>
            <a:off x="152400" y="6553200"/>
            <a:ext cx="8301868" cy="215444"/>
          </a:xfrm>
          <a:prstGeom prst="rect">
            <a:avLst/>
          </a:prstGeom>
          <a:noFill/>
        </p:spPr>
        <p:txBody>
          <a:bodyPr wrap="square" rtlCol="0">
            <a:spAutoFit/>
          </a:bodyPr>
          <a:lstStyle/>
          <a:p>
            <a:r>
              <a:rPr lang="en-US" sz="800" b="1" dirty="0">
                <a:latin typeface="Calibri" panose="020F0502020204030204" pitchFamily="34" charset="0"/>
                <a:cs typeface="Calibri" panose="020F0502020204030204" pitchFamily="34" charset="0"/>
              </a:rPr>
              <a:t>©2021 ROI Institute Inc. </a:t>
            </a:r>
            <a:r>
              <a:rPr lang="en-US" sz="800" dirty="0">
                <a:latin typeface="Calibri" panose="020F0502020204030204" pitchFamily="34" charset="0"/>
                <a:cs typeface="Calibri" panose="020F0502020204030204" pitchFamily="34" charset="0"/>
              </a:rPr>
              <a:t>– No part of this document can be reproduced, stored in a retrieval system, or transmitted in any form without written permission from ROI Institute, Inc. </a:t>
            </a:r>
          </a:p>
        </p:txBody>
      </p:sp>
      <p:pic>
        <p:nvPicPr>
          <p:cNvPr id="48" name="Picture 2" descr="INSTITI ">
            <a:extLst>
              <a:ext uri="{FF2B5EF4-FFF2-40B4-BE49-F238E27FC236}">
                <a16:creationId xmlns:a16="http://schemas.microsoft.com/office/drawing/2014/main" id="{3D89F181-0797-AD45-8CF6-3884D0073C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75962" y="6377115"/>
            <a:ext cx="2458787" cy="352170"/>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1">
            <a:extLst>
              <a:ext uri="{FF2B5EF4-FFF2-40B4-BE49-F238E27FC236}">
                <a16:creationId xmlns:a16="http://schemas.microsoft.com/office/drawing/2014/main" id="{7E0FB84D-0BB3-1548-952E-8C33302B70A8}"/>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12</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78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038DFB-172F-4F1D-AD98-8C6747DEFDB0}"/>
              </a:ext>
            </a:extLst>
          </p:cNvPr>
          <p:cNvSpPr txBox="1"/>
          <p:nvPr/>
        </p:nvSpPr>
        <p:spPr>
          <a:xfrm>
            <a:off x="228600" y="1459230"/>
            <a:ext cx="6477000" cy="3939540"/>
          </a:xfrm>
          <a:prstGeom prst="rect">
            <a:avLst/>
          </a:prstGeom>
          <a:noFill/>
        </p:spPr>
        <p:txBody>
          <a:bodyPr wrap="square" rtlCol="0">
            <a:spAutoFit/>
          </a:bodyPr>
          <a:lstStyle/>
          <a:p>
            <a:pPr algn="ctr">
              <a:defRPr/>
            </a:pPr>
            <a:r>
              <a:rPr lang="en-US" sz="54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Start with Why</a:t>
            </a:r>
            <a:endParaRPr lang="en-US" sz="24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defRPr/>
            </a:pPr>
            <a:r>
              <a:rPr lang="en-US" sz="36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 Programs with the Business</a:t>
            </a:r>
          </a:p>
          <a:p>
            <a:pPr algn="ctr">
              <a:defRPr/>
            </a:pPr>
            <a:endParaRPr lang="en-US" sz="36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defRPr/>
            </a:pPr>
            <a:endParaRPr lang="en-US" sz="24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defRPr/>
            </a:pPr>
            <a:r>
              <a:rPr lang="en-US" sz="36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Design Thinking Principle 1</a:t>
            </a:r>
            <a:br>
              <a:rPr lang="en-US" sz="36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problem-solving approach to handle problems on a systems levels</a:t>
            </a:r>
            <a:endParaRPr lang="en-US" sz="32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Slide Number Placeholder 1">
            <a:extLst>
              <a:ext uri="{FF2B5EF4-FFF2-40B4-BE49-F238E27FC236}">
                <a16:creationId xmlns:a16="http://schemas.microsoft.com/office/drawing/2014/main" id="{E9BF13CD-64E6-C342-B1DB-49982DF4048F}"/>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13</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4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482" name="Group 47">
            <a:extLst>
              <a:ext uri="{FF2B5EF4-FFF2-40B4-BE49-F238E27FC236}">
                <a16:creationId xmlns:a16="http://schemas.microsoft.com/office/drawing/2014/main" id="{98E165BD-75DE-A349-ACFF-62828A826223}"/>
              </a:ext>
            </a:extLst>
          </p:cNvPr>
          <p:cNvGrpSpPr>
            <a:grpSpLocks/>
          </p:cNvGrpSpPr>
          <p:nvPr/>
        </p:nvGrpSpPr>
        <p:grpSpPr bwMode="auto">
          <a:xfrm>
            <a:off x="1563433" y="200161"/>
            <a:ext cx="9144000" cy="6466257"/>
            <a:chOff x="10175" y="163142"/>
            <a:chExt cx="9144000" cy="6466162"/>
          </a:xfrm>
        </p:grpSpPr>
        <p:sp>
          <p:nvSpPr>
            <p:cNvPr id="20494" name="Oval 3">
              <a:extLst>
                <a:ext uri="{FF2B5EF4-FFF2-40B4-BE49-F238E27FC236}">
                  <a16:creationId xmlns:a16="http://schemas.microsoft.com/office/drawing/2014/main" id="{1B2B61F8-E28F-F849-80EB-97EFDE1D5934}"/>
                </a:ext>
              </a:extLst>
            </p:cNvPr>
            <p:cNvSpPr>
              <a:spLocks noChangeArrowheads="1"/>
            </p:cNvSpPr>
            <p:nvPr/>
          </p:nvSpPr>
          <p:spPr bwMode="auto">
            <a:xfrm>
              <a:off x="3733800" y="5625554"/>
              <a:ext cx="1720673" cy="100375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b"/>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endParaRPr lang="en-US" altLang="en-US" sz="1400" dirty="0">
                <a:latin typeface="Calibri" panose="020F0502020204030204" pitchFamily="34" charset="0"/>
                <a:cs typeface="Calibri" panose="020F0502020204030204" pitchFamily="34" charset="0"/>
              </a:endParaRPr>
            </a:p>
            <a:p>
              <a:pPr algn="ctr" eaLnBrk="1" hangingPunct="1">
                <a:spcBef>
                  <a:spcPct val="0"/>
                </a:spcBef>
                <a:buClrTx/>
                <a:buSzTx/>
                <a:buFontTx/>
                <a:buNone/>
              </a:pPr>
              <a:r>
                <a:rPr lang="en-US" altLang="en-US" sz="1600" dirty="0">
                  <a:latin typeface="Calibri" panose="020F0502020204030204" pitchFamily="34" charset="0"/>
                  <a:cs typeface="Calibri" panose="020F0502020204030204" pitchFamily="34" charset="0"/>
                </a:rPr>
                <a:t>Program Process Initiative</a:t>
              </a:r>
            </a:p>
          </p:txBody>
        </p:sp>
        <p:sp>
          <p:nvSpPr>
            <p:cNvPr id="20495" name="Line 4">
              <a:extLst>
                <a:ext uri="{FF2B5EF4-FFF2-40B4-BE49-F238E27FC236}">
                  <a16:creationId xmlns:a16="http://schemas.microsoft.com/office/drawing/2014/main" id="{F8AA17EC-8BF2-4648-AFDD-17FFE2FCE962}"/>
                </a:ext>
              </a:extLst>
            </p:cNvPr>
            <p:cNvSpPr>
              <a:spLocks noChangeShapeType="1"/>
            </p:cNvSpPr>
            <p:nvPr/>
          </p:nvSpPr>
          <p:spPr bwMode="auto">
            <a:xfrm>
              <a:off x="2218694" y="1360710"/>
              <a:ext cx="148584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6" name="Line 5">
              <a:extLst>
                <a:ext uri="{FF2B5EF4-FFF2-40B4-BE49-F238E27FC236}">
                  <a16:creationId xmlns:a16="http://schemas.microsoft.com/office/drawing/2014/main" id="{43952FD1-0BB4-B64F-9466-B0699D8EBC46}"/>
                </a:ext>
              </a:extLst>
            </p:cNvPr>
            <p:cNvSpPr>
              <a:spLocks noChangeShapeType="1"/>
            </p:cNvSpPr>
            <p:nvPr/>
          </p:nvSpPr>
          <p:spPr bwMode="auto">
            <a:xfrm>
              <a:off x="5342894" y="1360710"/>
              <a:ext cx="148584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7" name="Text Box 6">
              <a:extLst>
                <a:ext uri="{FF2B5EF4-FFF2-40B4-BE49-F238E27FC236}">
                  <a16:creationId xmlns:a16="http://schemas.microsoft.com/office/drawing/2014/main" id="{160EC2DA-13FB-2B45-AA79-228DEE6966C4}"/>
                </a:ext>
              </a:extLst>
            </p:cNvPr>
            <p:cNvSpPr txBox="1">
              <a:spLocks noChangeArrowheads="1"/>
            </p:cNvSpPr>
            <p:nvPr/>
          </p:nvSpPr>
          <p:spPr bwMode="auto">
            <a:xfrm>
              <a:off x="429259" y="6078262"/>
              <a:ext cx="3051068" cy="27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Alignment and Forecasting</a:t>
              </a:r>
              <a:endParaRPr lang="en-US" altLang="en-US" sz="2400" dirty="0">
                <a:latin typeface="Calibri" panose="020F0502020204030204" pitchFamily="34" charset="0"/>
                <a:cs typeface="Calibri" panose="020F0502020204030204" pitchFamily="34" charset="0"/>
              </a:endParaRPr>
            </a:p>
          </p:txBody>
        </p:sp>
        <p:sp>
          <p:nvSpPr>
            <p:cNvPr id="20498" name="Text Box 7">
              <a:extLst>
                <a:ext uri="{FF2B5EF4-FFF2-40B4-BE49-F238E27FC236}">
                  <a16:creationId xmlns:a16="http://schemas.microsoft.com/office/drawing/2014/main" id="{AFADF891-2734-924C-BBCA-80C007E8DAE2}"/>
                </a:ext>
              </a:extLst>
            </p:cNvPr>
            <p:cNvSpPr txBox="1">
              <a:spLocks noChangeArrowheads="1"/>
            </p:cNvSpPr>
            <p:nvPr/>
          </p:nvSpPr>
          <p:spPr bwMode="auto">
            <a:xfrm>
              <a:off x="5495112" y="6099849"/>
              <a:ext cx="2286000" cy="33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The ROI Process Model</a:t>
              </a:r>
              <a:endParaRPr lang="en-US" altLang="en-US" sz="2400" dirty="0">
                <a:latin typeface="Calibri" panose="020F0502020204030204" pitchFamily="34" charset="0"/>
                <a:cs typeface="Calibri" panose="020F0502020204030204" pitchFamily="34" charset="0"/>
              </a:endParaRPr>
            </a:p>
          </p:txBody>
        </p:sp>
        <p:sp>
          <p:nvSpPr>
            <p:cNvPr id="20499" name="Text Box 8">
              <a:extLst>
                <a:ext uri="{FF2B5EF4-FFF2-40B4-BE49-F238E27FC236}">
                  <a16:creationId xmlns:a16="http://schemas.microsoft.com/office/drawing/2014/main" id="{37DE1703-02CB-CA45-AA9F-396C2CF47743}"/>
                </a:ext>
              </a:extLst>
            </p:cNvPr>
            <p:cNvSpPr txBox="1">
              <a:spLocks noChangeArrowheads="1"/>
            </p:cNvSpPr>
            <p:nvPr/>
          </p:nvSpPr>
          <p:spPr bwMode="auto">
            <a:xfrm>
              <a:off x="10175" y="163142"/>
              <a:ext cx="9144000" cy="533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4400" b="1" dirty="0">
                  <a:latin typeface="+mj-lt"/>
                  <a:cs typeface="Calibri" panose="020F0502020204030204" pitchFamily="34" charset="0"/>
                </a:rPr>
                <a:t>Alignment Model</a:t>
              </a:r>
            </a:p>
          </p:txBody>
        </p:sp>
        <p:sp>
          <p:nvSpPr>
            <p:cNvPr id="20500" name="Text Box 9">
              <a:extLst>
                <a:ext uri="{FF2B5EF4-FFF2-40B4-BE49-F238E27FC236}">
                  <a16:creationId xmlns:a16="http://schemas.microsoft.com/office/drawing/2014/main" id="{CC31D7A6-946C-9148-AE24-B9EF5CABA821}"/>
                </a:ext>
              </a:extLst>
            </p:cNvPr>
            <p:cNvSpPr txBox="1">
              <a:spLocks noChangeArrowheads="1"/>
            </p:cNvSpPr>
            <p:nvPr/>
          </p:nvSpPr>
          <p:spPr bwMode="auto">
            <a:xfrm>
              <a:off x="805801" y="3609642"/>
              <a:ext cx="1604589"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 Needs</a:t>
              </a:r>
              <a:endParaRPr lang="en-US" altLang="en-US" sz="2400" dirty="0">
                <a:latin typeface="Calibri" panose="020F0502020204030204" pitchFamily="34" charset="0"/>
                <a:cs typeface="Calibri" panose="020F0502020204030204" pitchFamily="34" charset="0"/>
              </a:endParaRPr>
            </a:p>
          </p:txBody>
        </p:sp>
        <p:sp>
          <p:nvSpPr>
            <p:cNvPr id="20501" name="Text Box 10">
              <a:extLst>
                <a:ext uri="{FF2B5EF4-FFF2-40B4-BE49-F238E27FC236}">
                  <a16:creationId xmlns:a16="http://schemas.microsoft.com/office/drawing/2014/main" id="{70B780DD-B2F2-B143-A7BC-EAC090982DD6}"/>
                </a:ext>
              </a:extLst>
            </p:cNvPr>
            <p:cNvSpPr txBox="1">
              <a:spLocks noChangeArrowheads="1"/>
            </p:cNvSpPr>
            <p:nvPr/>
          </p:nvSpPr>
          <p:spPr bwMode="auto">
            <a:xfrm>
              <a:off x="1046460" y="4603947"/>
              <a:ext cx="1782382"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Preference Needs</a:t>
              </a:r>
              <a:endParaRPr lang="en-US" altLang="en-US" sz="2400" dirty="0">
                <a:latin typeface="Calibri" panose="020F0502020204030204" pitchFamily="34" charset="0"/>
                <a:cs typeface="Calibri" panose="020F0502020204030204" pitchFamily="34" charset="0"/>
              </a:endParaRPr>
            </a:p>
          </p:txBody>
        </p:sp>
        <p:sp>
          <p:nvSpPr>
            <p:cNvPr id="20502" name="Text Box 12">
              <a:extLst>
                <a:ext uri="{FF2B5EF4-FFF2-40B4-BE49-F238E27FC236}">
                  <a16:creationId xmlns:a16="http://schemas.microsoft.com/office/drawing/2014/main" id="{C33792CA-4D13-7E49-A54C-4F5CD2195F9A}"/>
                </a:ext>
              </a:extLst>
            </p:cNvPr>
            <p:cNvSpPr txBox="1">
              <a:spLocks noChangeArrowheads="1"/>
            </p:cNvSpPr>
            <p:nvPr/>
          </p:nvSpPr>
          <p:spPr bwMode="auto">
            <a:xfrm>
              <a:off x="6359952" y="4603947"/>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Reaction</a:t>
              </a:r>
              <a:endParaRPr lang="en-US" altLang="en-US" sz="2400" dirty="0">
                <a:latin typeface="Calibri" panose="020F0502020204030204" pitchFamily="34" charset="0"/>
                <a:cs typeface="Calibri" panose="020F0502020204030204" pitchFamily="34" charset="0"/>
              </a:endParaRPr>
            </a:p>
          </p:txBody>
        </p:sp>
        <p:sp>
          <p:nvSpPr>
            <p:cNvPr id="20503" name="Text Box 13">
              <a:extLst>
                <a:ext uri="{FF2B5EF4-FFF2-40B4-BE49-F238E27FC236}">
                  <a16:creationId xmlns:a16="http://schemas.microsoft.com/office/drawing/2014/main" id="{5AF095C8-C03C-DE40-B195-FCF9B8C82F28}"/>
                </a:ext>
              </a:extLst>
            </p:cNvPr>
            <p:cNvSpPr txBox="1">
              <a:spLocks noChangeArrowheads="1"/>
            </p:cNvSpPr>
            <p:nvPr/>
          </p:nvSpPr>
          <p:spPr bwMode="auto">
            <a:xfrm>
              <a:off x="6709825" y="3625516"/>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a:t>
              </a:r>
              <a:endParaRPr lang="en-US" altLang="en-US" sz="2400" dirty="0">
                <a:latin typeface="Calibri" panose="020F0502020204030204" pitchFamily="34" charset="0"/>
                <a:cs typeface="Calibri" panose="020F0502020204030204" pitchFamily="34" charset="0"/>
              </a:endParaRPr>
            </a:p>
          </p:txBody>
        </p:sp>
        <p:sp>
          <p:nvSpPr>
            <p:cNvPr id="20504" name="Text Box 14">
              <a:extLst>
                <a:ext uri="{FF2B5EF4-FFF2-40B4-BE49-F238E27FC236}">
                  <a16:creationId xmlns:a16="http://schemas.microsoft.com/office/drawing/2014/main" id="{602F40E7-9B3B-1944-AD32-60D79608244E}"/>
                </a:ext>
              </a:extLst>
            </p:cNvPr>
            <p:cNvSpPr txBox="1">
              <a:spLocks noChangeArrowheads="1"/>
            </p:cNvSpPr>
            <p:nvPr/>
          </p:nvSpPr>
          <p:spPr bwMode="auto">
            <a:xfrm>
              <a:off x="7029853" y="2704863"/>
              <a:ext cx="1501723" cy="34286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Application</a:t>
              </a:r>
              <a:endParaRPr lang="en-US" altLang="en-US" sz="2400" dirty="0">
                <a:latin typeface="Calibri" panose="020F0502020204030204" pitchFamily="34" charset="0"/>
                <a:cs typeface="Calibri" panose="020F0502020204030204" pitchFamily="34" charset="0"/>
              </a:endParaRPr>
            </a:p>
          </p:txBody>
        </p:sp>
        <p:sp>
          <p:nvSpPr>
            <p:cNvPr id="20505" name="Text Box 15">
              <a:extLst>
                <a:ext uri="{FF2B5EF4-FFF2-40B4-BE49-F238E27FC236}">
                  <a16:creationId xmlns:a16="http://schemas.microsoft.com/office/drawing/2014/main" id="{8ADDF47B-9141-7B4A-956F-5720696F53CD}"/>
                </a:ext>
              </a:extLst>
            </p:cNvPr>
            <p:cNvSpPr txBox="1">
              <a:spLocks noChangeArrowheads="1"/>
            </p:cNvSpPr>
            <p:nvPr/>
          </p:nvSpPr>
          <p:spPr bwMode="auto">
            <a:xfrm>
              <a:off x="7388616" y="1946118"/>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Impact</a:t>
              </a:r>
              <a:endParaRPr lang="en-US" altLang="en-US" sz="2400" dirty="0">
                <a:latin typeface="Calibri" panose="020F0502020204030204" pitchFamily="34" charset="0"/>
                <a:cs typeface="Calibri" panose="020F0502020204030204" pitchFamily="34" charset="0"/>
              </a:endParaRPr>
            </a:p>
          </p:txBody>
        </p:sp>
        <p:sp>
          <p:nvSpPr>
            <p:cNvPr id="20506" name="Text Box 16">
              <a:extLst>
                <a:ext uri="{FF2B5EF4-FFF2-40B4-BE49-F238E27FC236}">
                  <a16:creationId xmlns:a16="http://schemas.microsoft.com/office/drawing/2014/main" id="{6E8B50F1-EF77-B842-92A0-862A7B806133}"/>
                </a:ext>
              </a:extLst>
            </p:cNvPr>
            <p:cNvSpPr txBox="1">
              <a:spLocks noChangeArrowheads="1"/>
            </p:cNvSpPr>
            <p:nvPr/>
          </p:nvSpPr>
          <p:spPr bwMode="auto">
            <a:xfrm>
              <a:off x="7617208" y="1207056"/>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ROI</a:t>
              </a:r>
              <a:endParaRPr lang="en-US" altLang="en-US" sz="2400" dirty="0">
                <a:latin typeface="Calibri" panose="020F0502020204030204" pitchFamily="34" charset="0"/>
                <a:cs typeface="Calibri" panose="020F0502020204030204" pitchFamily="34" charset="0"/>
              </a:endParaRPr>
            </a:p>
          </p:txBody>
        </p:sp>
        <p:sp>
          <p:nvSpPr>
            <p:cNvPr id="20507" name="Text Box 17">
              <a:extLst>
                <a:ext uri="{FF2B5EF4-FFF2-40B4-BE49-F238E27FC236}">
                  <a16:creationId xmlns:a16="http://schemas.microsoft.com/office/drawing/2014/main" id="{A1F2F947-5B6C-FD42-B618-8C1FA783A62C}"/>
                </a:ext>
              </a:extLst>
            </p:cNvPr>
            <p:cNvSpPr txBox="1">
              <a:spLocks noChangeArrowheads="1"/>
            </p:cNvSpPr>
            <p:nvPr/>
          </p:nvSpPr>
          <p:spPr bwMode="auto">
            <a:xfrm>
              <a:off x="3655581" y="4603947"/>
              <a:ext cx="1820481"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Reaction Objectives</a:t>
              </a:r>
              <a:endParaRPr lang="en-US" altLang="en-US" sz="2400" dirty="0">
                <a:latin typeface="Calibri" panose="020F0502020204030204" pitchFamily="34" charset="0"/>
                <a:cs typeface="Calibri" panose="020F0502020204030204" pitchFamily="34" charset="0"/>
              </a:endParaRPr>
            </a:p>
          </p:txBody>
        </p:sp>
        <p:sp>
          <p:nvSpPr>
            <p:cNvPr id="20508" name="Text Box 18">
              <a:extLst>
                <a:ext uri="{FF2B5EF4-FFF2-40B4-BE49-F238E27FC236}">
                  <a16:creationId xmlns:a16="http://schemas.microsoft.com/office/drawing/2014/main" id="{56BC1812-5E44-654A-964A-DAD791897CF6}"/>
                </a:ext>
              </a:extLst>
            </p:cNvPr>
            <p:cNvSpPr txBox="1">
              <a:spLocks noChangeArrowheads="1"/>
            </p:cNvSpPr>
            <p:nvPr/>
          </p:nvSpPr>
          <p:spPr bwMode="auto">
            <a:xfrm>
              <a:off x="3570494" y="3625516"/>
              <a:ext cx="1924618" cy="31810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 Objectives</a:t>
              </a:r>
              <a:endParaRPr lang="en-US" altLang="en-US" sz="2400" dirty="0">
                <a:latin typeface="Calibri" panose="020F0502020204030204" pitchFamily="34" charset="0"/>
                <a:cs typeface="Calibri" panose="020F0502020204030204" pitchFamily="34" charset="0"/>
              </a:endParaRPr>
            </a:p>
          </p:txBody>
        </p:sp>
        <p:sp>
          <p:nvSpPr>
            <p:cNvPr id="20509" name="Text Box 19">
              <a:extLst>
                <a:ext uri="{FF2B5EF4-FFF2-40B4-BE49-F238E27FC236}">
                  <a16:creationId xmlns:a16="http://schemas.microsoft.com/office/drawing/2014/main" id="{0D92099F-4AC1-A34C-8B02-5FBDCD86BCB1}"/>
                </a:ext>
              </a:extLst>
            </p:cNvPr>
            <p:cNvSpPr txBox="1">
              <a:spLocks noChangeArrowheads="1"/>
            </p:cNvSpPr>
            <p:nvPr/>
          </p:nvSpPr>
          <p:spPr bwMode="auto">
            <a:xfrm>
              <a:off x="3525606" y="2744864"/>
              <a:ext cx="2034274" cy="3028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Application Objectives</a:t>
              </a:r>
              <a:endParaRPr lang="en-US" altLang="en-US" sz="2400" dirty="0">
                <a:latin typeface="Calibri" panose="020F0502020204030204" pitchFamily="34" charset="0"/>
                <a:cs typeface="Calibri" panose="020F0502020204030204" pitchFamily="34" charset="0"/>
              </a:endParaRPr>
            </a:p>
          </p:txBody>
        </p:sp>
        <p:sp>
          <p:nvSpPr>
            <p:cNvPr id="20510" name="Text Box 20">
              <a:extLst>
                <a:ext uri="{FF2B5EF4-FFF2-40B4-BE49-F238E27FC236}">
                  <a16:creationId xmlns:a16="http://schemas.microsoft.com/office/drawing/2014/main" id="{36BB031C-7155-5646-96E2-3A5DB880578F}"/>
                </a:ext>
              </a:extLst>
            </p:cNvPr>
            <p:cNvSpPr txBox="1">
              <a:spLocks noChangeArrowheads="1"/>
            </p:cNvSpPr>
            <p:nvPr/>
          </p:nvSpPr>
          <p:spPr bwMode="auto">
            <a:xfrm>
              <a:off x="279633" y="2769943"/>
              <a:ext cx="1917633"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 Performance Needs</a:t>
              </a:r>
              <a:endParaRPr lang="en-US" altLang="en-US" sz="2400" dirty="0">
                <a:latin typeface="Calibri" panose="020F0502020204030204" pitchFamily="34" charset="0"/>
                <a:cs typeface="Calibri" panose="020F0502020204030204" pitchFamily="34" charset="0"/>
              </a:endParaRPr>
            </a:p>
          </p:txBody>
        </p:sp>
        <p:sp>
          <p:nvSpPr>
            <p:cNvPr id="20511" name="Text Box 21">
              <a:extLst>
                <a:ext uri="{FF2B5EF4-FFF2-40B4-BE49-F238E27FC236}">
                  <a16:creationId xmlns:a16="http://schemas.microsoft.com/office/drawing/2014/main" id="{0B0637AB-9EF4-5E43-9B6E-9E54B2C3CF0D}"/>
                </a:ext>
              </a:extLst>
            </p:cNvPr>
            <p:cNvSpPr txBox="1">
              <a:spLocks noChangeArrowheads="1"/>
            </p:cNvSpPr>
            <p:nvPr/>
          </p:nvSpPr>
          <p:spPr bwMode="auto">
            <a:xfrm>
              <a:off x="3655581" y="1946118"/>
              <a:ext cx="1812227"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Impact Objectives</a:t>
              </a:r>
              <a:endParaRPr lang="en-US" altLang="en-US" sz="2400" dirty="0">
                <a:latin typeface="Calibri" panose="020F0502020204030204" pitchFamily="34" charset="0"/>
                <a:cs typeface="Calibri" panose="020F0502020204030204" pitchFamily="34" charset="0"/>
              </a:endParaRPr>
            </a:p>
          </p:txBody>
        </p:sp>
        <p:sp>
          <p:nvSpPr>
            <p:cNvPr id="20512" name="Text Box 22">
              <a:extLst>
                <a:ext uri="{FF2B5EF4-FFF2-40B4-BE49-F238E27FC236}">
                  <a16:creationId xmlns:a16="http://schemas.microsoft.com/office/drawing/2014/main" id="{6DDB57B0-F0AF-164A-9FC6-E6AD84335E71}"/>
                </a:ext>
              </a:extLst>
            </p:cNvPr>
            <p:cNvSpPr txBox="1">
              <a:spLocks noChangeArrowheads="1"/>
            </p:cNvSpPr>
            <p:nvPr/>
          </p:nvSpPr>
          <p:spPr bwMode="auto">
            <a:xfrm>
              <a:off x="300359" y="1946118"/>
              <a:ext cx="1562680"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Business Needs</a:t>
              </a:r>
              <a:endParaRPr lang="en-US" altLang="en-US" sz="2400" dirty="0">
                <a:latin typeface="Calibri" panose="020F0502020204030204" pitchFamily="34" charset="0"/>
                <a:cs typeface="Calibri" panose="020F0502020204030204" pitchFamily="34" charset="0"/>
              </a:endParaRPr>
            </a:p>
          </p:txBody>
        </p:sp>
        <p:sp>
          <p:nvSpPr>
            <p:cNvPr id="20513" name="Text Box 23">
              <a:extLst>
                <a:ext uri="{FF2B5EF4-FFF2-40B4-BE49-F238E27FC236}">
                  <a16:creationId xmlns:a16="http://schemas.microsoft.com/office/drawing/2014/main" id="{5DAB46D5-6D6A-2D42-B713-8F5543FF26F3}"/>
                </a:ext>
              </a:extLst>
            </p:cNvPr>
            <p:cNvSpPr txBox="1">
              <a:spLocks noChangeArrowheads="1"/>
            </p:cNvSpPr>
            <p:nvPr/>
          </p:nvSpPr>
          <p:spPr bwMode="auto">
            <a:xfrm>
              <a:off x="10175" y="1191183"/>
              <a:ext cx="1438224" cy="31937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Payoff Needs</a:t>
              </a:r>
              <a:endParaRPr lang="en-US" altLang="en-US" sz="2400" dirty="0">
                <a:latin typeface="Calibri" panose="020F0502020204030204" pitchFamily="34" charset="0"/>
                <a:cs typeface="Calibri" panose="020F0502020204030204" pitchFamily="34" charset="0"/>
              </a:endParaRPr>
            </a:p>
          </p:txBody>
        </p:sp>
        <p:sp>
          <p:nvSpPr>
            <p:cNvPr id="20514" name="Text Box 24">
              <a:extLst>
                <a:ext uri="{FF2B5EF4-FFF2-40B4-BE49-F238E27FC236}">
                  <a16:creationId xmlns:a16="http://schemas.microsoft.com/office/drawing/2014/main" id="{08E5C134-8214-6541-8080-48DD4CD8ABE8}"/>
                </a:ext>
              </a:extLst>
            </p:cNvPr>
            <p:cNvSpPr txBox="1">
              <a:spLocks noChangeArrowheads="1"/>
            </p:cNvSpPr>
            <p:nvPr/>
          </p:nvSpPr>
          <p:spPr bwMode="auto">
            <a:xfrm>
              <a:off x="3837235" y="1207056"/>
              <a:ext cx="149214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ROI Objectives</a:t>
              </a:r>
              <a:endParaRPr lang="en-US" altLang="en-US" sz="2400" dirty="0">
                <a:latin typeface="Calibri" panose="020F0502020204030204" pitchFamily="34" charset="0"/>
                <a:cs typeface="Calibri" panose="020F0502020204030204" pitchFamily="34" charset="0"/>
              </a:endParaRPr>
            </a:p>
          </p:txBody>
        </p:sp>
        <p:sp>
          <p:nvSpPr>
            <p:cNvPr id="20515" name="Text Box 25">
              <a:extLst>
                <a:ext uri="{FF2B5EF4-FFF2-40B4-BE49-F238E27FC236}">
                  <a16:creationId xmlns:a16="http://schemas.microsoft.com/office/drawing/2014/main" id="{46FFC744-D423-6442-8458-DB4AADD6BB6C}"/>
                </a:ext>
              </a:extLst>
            </p:cNvPr>
            <p:cNvSpPr txBox="1">
              <a:spLocks noChangeArrowheads="1"/>
            </p:cNvSpPr>
            <p:nvPr/>
          </p:nvSpPr>
          <p:spPr bwMode="auto">
            <a:xfrm>
              <a:off x="7462863" y="874020"/>
              <a:ext cx="1168359"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b="1" dirty="0">
                  <a:latin typeface="Calibri" panose="020F0502020204030204" pitchFamily="34" charset="0"/>
                  <a:cs typeface="Calibri" panose="020F0502020204030204" pitchFamily="34" charset="0"/>
                </a:rPr>
                <a:t>End Here</a:t>
              </a:r>
              <a:endParaRPr lang="en-US" altLang="en-US" sz="2400" b="1" dirty="0">
                <a:latin typeface="Calibri" panose="020F0502020204030204" pitchFamily="34" charset="0"/>
                <a:cs typeface="Calibri" panose="020F0502020204030204" pitchFamily="34" charset="0"/>
              </a:endParaRPr>
            </a:p>
          </p:txBody>
        </p:sp>
        <p:sp>
          <p:nvSpPr>
            <p:cNvPr id="20516" name="Text Box 26">
              <a:extLst>
                <a:ext uri="{FF2B5EF4-FFF2-40B4-BE49-F238E27FC236}">
                  <a16:creationId xmlns:a16="http://schemas.microsoft.com/office/drawing/2014/main" id="{56D39A50-3739-3043-A10F-86750DF85862}"/>
                </a:ext>
              </a:extLst>
            </p:cNvPr>
            <p:cNvSpPr txBox="1">
              <a:spLocks noChangeArrowheads="1"/>
            </p:cNvSpPr>
            <p:nvPr/>
          </p:nvSpPr>
          <p:spPr bwMode="auto">
            <a:xfrm>
              <a:off x="369135" y="839107"/>
              <a:ext cx="1268051"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b="1" dirty="0">
                  <a:latin typeface="Calibri" panose="020F0502020204030204" pitchFamily="34" charset="0"/>
                  <a:cs typeface="Calibri" panose="020F0502020204030204" pitchFamily="34" charset="0"/>
                </a:rPr>
                <a:t>Start Here</a:t>
              </a:r>
              <a:endParaRPr lang="en-US" altLang="en-US" sz="2400" b="1" dirty="0">
                <a:latin typeface="Calibri" panose="020F0502020204030204" pitchFamily="34" charset="0"/>
                <a:cs typeface="Calibri" panose="020F0502020204030204" pitchFamily="34" charset="0"/>
              </a:endParaRPr>
            </a:p>
          </p:txBody>
        </p:sp>
        <p:sp>
          <p:nvSpPr>
            <p:cNvPr id="20517" name="Text Box 27">
              <a:extLst>
                <a:ext uri="{FF2B5EF4-FFF2-40B4-BE49-F238E27FC236}">
                  <a16:creationId xmlns:a16="http://schemas.microsoft.com/office/drawing/2014/main" id="{B08901F2-CB51-9848-BD63-4ABBC65E42BF}"/>
                </a:ext>
              </a:extLst>
            </p:cNvPr>
            <p:cNvSpPr txBox="1">
              <a:spLocks noChangeArrowheads="1"/>
            </p:cNvSpPr>
            <p:nvPr/>
          </p:nvSpPr>
          <p:spPr bwMode="auto">
            <a:xfrm>
              <a:off x="6810786" y="1191183"/>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5</a:t>
              </a:r>
              <a:endParaRPr lang="en-US" altLang="en-US" sz="2400" dirty="0">
                <a:latin typeface="Calibri" panose="020F0502020204030204" pitchFamily="34" charset="0"/>
                <a:cs typeface="Calibri" panose="020F0502020204030204" pitchFamily="34" charset="0"/>
              </a:endParaRPr>
            </a:p>
          </p:txBody>
        </p:sp>
        <p:sp>
          <p:nvSpPr>
            <p:cNvPr id="20518" name="Text Box 28">
              <a:extLst>
                <a:ext uri="{FF2B5EF4-FFF2-40B4-BE49-F238E27FC236}">
                  <a16:creationId xmlns:a16="http://schemas.microsoft.com/office/drawing/2014/main" id="{FD204173-2C5B-5D4E-81B5-EEC61CD217BB}"/>
                </a:ext>
              </a:extLst>
            </p:cNvPr>
            <p:cNvSpPr txBox="1">
              <a:spLocks noChangeArrowheads="1"/>
            </p:cNvSpPr>
            <p:nvPr/>
          </p:nvSpPr>
          <p:spPr bwMode="auto">
            <a:xfrm>
              <a:off x="6598704" y="1930245"/>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4</a:t>
              </a:r>
              <a:endParaRPr lang="en-US" altLang="en-US" sz="2400" dirty="0">
                <a:latin typeface="Calibri" panose="020F0502020204030204" pitchFamily="34" charset="0"/>
                <a:cs typeface="Calibri" panose="020F0502020204030204" pitchFamily="34" charset="0"/>
              </a:endParaRPr>
            </a:p>
          </p:txBody>
        </p:sp>
        <p:sp>
          <p:nvSpPr>
            <p:cNvPr id="20519" name="Text Box 29">
              <a:extLst>
                <a:ext uri="{FF2B5EF4-FFF2-40B4-BE49-F238E27FC236}">
                  <a16:creationId xmlns:a16="http://schemas.microsoft.com/office/drawing/2014/main" id="{1B3E4150-CF58-A346-B7D8-E4AFC1B64D33}"/>
                </a:ext>
              </a:extLst>
            </p:cNvPr>
            <p:cNvSpPr txBox="1">
              <a:spLocks noChangeArrowheads="1"/>
            </p:cNvSpPr>
            <p:nvPr/>
          </p:nvSpPr>
          <p:spPr bwMode="auto">
            <a:xfrm>
              <a:off x="6274865" y="2744864"/>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3</a:t>
              </a:r>
              <a:endParaRPr lang="en-US" altLang="en-US" sz="2400" dirty="0">
                <a:latin typeface="Calibri" panose="020F0502020204030204" pitchFamily="34" charset="0"/>
                <a:cs typeface="Calibri" panose="020F0502020204030204" pitchFamily="34" charset="0"/>
              </a:endParaRPr>
            </a:p>
          </p:txBody>
        </p:sp>
        <p:sp>
          <p:nvSpPr>
            <p:cNvPr id="20520" name="Text Box 30">
              <a:extLst>
                <a:ext uri="{FF2B5EF4-FFF2-40B4-BE49-F238E27FC236}">
                  <a16:creationId xmlns:a16="http://schemas.microsoft.com/office/drawing/2014/main" id="{D1EBE336-3A0E-C94C-83FA-AC9DE6BA8588}"/>
                </a:ext>
              </a:extLst>
            </p:cNvPr>
            <p:cNvSpPr txBox="1">
              <a:spLocks noChangeArrowheads="1"/>
            </p:cNvSpPr>
            <p:nvPr/>
          </p:nvSpPr>
          <p:spPr bwMode="auto">
            <a:xfrm>
              <a:off x="5911023" y="3566467"/>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2</a:t>
              </a:r>
              <a:endParaRPr lang="en-US" altLang="en-US" sz="2400" dirty="0">
                <a:latin typeface="Calibri" panose="020F0502020204030204" pitchFamily="34" charset="0"/>
                <a:cs typeface="Calibri" panose="020F0502020204030204" pitchFamily="34" charset="0"/>
              </a:endParaRPr>
            </a:p>
          </p:txBody>
        </p:sp>
        <p:sp>
          <p:nvSpPr>
            <p:cNvPr id="20521" name="Line 31">
              <a:extLst>
                <a:ext uri="{FF2B5EF4-FFF2-40B4-BE49-F238E27FC236}">
                  <a16:creationId xmlns:a16="http://schemas.microsoft.com/office/drawing/2014/main" id="{65CA78DE-52B8-FC42-80C1-FBD6222C67C8}"/>
                </a:ext>
              </a:extLst>
            </p:cNvPr>
            <p:cNvSpPr>
              <a:spLocks noChangeShapeType="1"/>
            </p:cNvSpPr>
            <p:nvPr/>
          </p:nvSpPr>
          <p:spPr bwMode="auto">
            <a:xfrm>
              <a:off x="2485342" y="2094057"/>
              <a:ext cx="1163279"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2" name="Line 32">
              <a:extLst>
                <a:ext uri="{FF2B5EF4-FFF2-40B4-BE49-F238E27FC236}">
                  <a16:creationId xmlns:a16="http://schemas.microsoft.com/office/drawing/2014/main" id="{55AB3418-1F6B-1647-A51E-6D13E61749AD}"/>
                </a:ext>
              </a:extLst>
            </p:cNvPr>
            <p:cNvSpPr>
              <a:spLocks noChangeShapeType="1"/>
            </p:cNvSpPr>
            <p:nvPr/>
          </p:nvSpPr>
          <p:spPr bwMode="auto">
            <a:xfrm>
              <a:off x="5495112" y="2094057"/>
              <a:ext cx="1142960"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3" name="Line 33">
              <a:extLst>
                <a:ext uri="{FF2B5EF4-FFF2-40B4-BE49-F238E27FC236}">
                  <a16:creationId xmlns:a16="http://schemas.microsoft.com/office/drawing/2014/main" id="{E7ED0653-6718-AA44-ACC7-350746E05289}"/>
                </a:ext>
              </a:extLst>
            </p:cNvPr>
            <p:cNvSpPr>
              <a:spLocks noChangeShapeType="1"/>
            </p:cNvSpPr>
            <p:nvPr/>
          </p:nvSpPr>
          <p:spPr bwMode="auto">
            <a:xfrm flipV="1">
              <a:off x="2713942" y="2924545"/>
              <a:ext cx="82121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4" name="Line 34">
              <a:extLst>
                <a:ext uri="{FF2B5EF4-FFF2-40B4-BE49-F238E27FC236}">
                  <a16:creationId xmlns:a16="http://schemas.microsoft.com/office/drawing/2014/main" id="{A42818B8-BD04-6345-968B-3C5542AAAC8F}"/>
                </a:ext>
              </a:extLst>
            </p:cNvPr>
            <p:cNvSpPr>
              <a:spLocks noChangeShapeType="1"/>
            </p:cNvSpPr>
            <p:nvPr/>
          </p:nvSpPr>
          <p:spPr bwMode="auto">
            <a:xfrm>
              <a:off x="5559880" y="2915026"/>
              <a:ext cx="887064"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5" name="Line 35">
              <a:extLst>
                <a:ext uri="{FF2B5EF4-FFF2-40B4-BE49-F238E27FC236}">
                  <a16:creationId xmlns:a16="http://schemas.microsoft.com/office/drawing/2014/main" id="{F000BDA7-B788-3240-A038-8021DF4D61E3}"/>
                </a:ext>
              </a:extLst>
            </p:cNvPr>
            <p:cNvSpPr>
              <a:spLocks noChangeShapeType="1"/>
            </p:cNvSpPr>
            <p:nvPr/>
          </p:nvSpPr>
          <p:spPr bwMode="auto">
            <a:xfrm flipV="1">
              <a:off x="5454473" y="3778532"/>
              <a:ext cx="562591" cy="11429"/>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6" name="Text Box 36">
              <a:extLst>
                <a:ext uri="{FF2B5EF4-FFF2-40B4-BE49-F238E27FC236}">
                  <a16:creationId xmlns:a16="http://schemas.microsoft.com/office/drawing/2014/main" id="{A9A564E1-8CAB-F143-AA17-24D561093A98}"/>
                </a:ext>
              </a:extLst>
            </p:cNvPr>
            <p:cNvSpPr txBox="1">
              <a:spLocks noChangeArrowheads="1"/>
            </p:cNvSpPr>
            <p:nvPr/>
          </p:nvSpPr>
          <p:spPr bwMode="auto">
            <a:xfrm>
              <a:off x="1722074" y="1191183"/>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5</a:t>
              </a:r>
              <a:endParaRPr lang="en-US" altLang="en-US" sz="2400" dirty="0">
                <a:latin typeface="Calibri" panose="020F0502020204030204" pitchFamily="34" charset="0"/>
                <a:cs typeface="Calibri" panose="020F0502020204030204" pitchFamily="34" charset="0"/>
              </a:endParaRPr>
            </a:p>
          </p:txBody>
        </p:sp>
        <p:sp>
          <p:nvSpPr>
            <p:cNvPr id="20527" name="Text Box 37">
              <a:extLst>
                <a:ext uri="{FF2B5EF4-FFF2-40B4-BE49-F238E27FC236}">
                  <a16:creationId xmlns:a16="http://schemas.microsoft.com/office/drawing/2014/main" id="{EE6A07A4-AE28-8E47-BF03-DDC28347FD7E}"/>
                </a:ext>
              </a:extLst>
            </p:cNvPr>
            <p:cNvSpPr txBox="1">
              <a:spLocks noChangeArrowheads="1"/>
            </p:cNvSpPr>
            <p:nvPr/>
          </p:nvSpPr>
          <p:spPr bwMode="auto">
            <a:xfrm>
              <a:off x="1988130" y="1833735"/>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4</a:t>
              </a:r>
              <a:endParaRPr lang="en-US" altLang="en-US" sz="2400" dirty="0">
                <a:latin typeface="Calibri" panose="020F0502020204030204" pitchFamily="34" charset="0"/>
                <a:cs typeface="Calibri" panose="020F0502020204030204" pitchFamily="34" charset="0"/>
              </a:endParaRPr>
            </a:p>
          </p:txBody>
        </p:sp>
        <p:sp>
          <p:nvSpPr>
            <p:cNvPr id="20528" name="Text Box 38">
              <a:extLst>
                <a:ext uri="{FF2B5EF4-FFF2-40B4-BE49-F238E27FC236}">
                  <a16:creationId xmlns:a16="http://schemas.microsoft.com/office/drawing/2014/main" id="{9ED46D8F-3DFF-4840-8BC3-7DA6AA4BEB54}"/>
                </a:ext>
              </a:extLst>
            </p:cNvPr>
            <p:cNvSpPr txBox="1">
              <a:spLocks noChangeArrowheads="1"/>
            </p:cNvSpPr>
            <p:nvPr/>
          </p:nvSpPr>
          <p:spPr bwMode="auto">
            <a:xfrm>
              <a:off x="2322128" y="2744864"/>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3</a:t>
              </a:r>
              <a:endParaRPr lang="en-US" altLang="en-US" sz="2400" dirty="0">
                <a:latin typeface="Calibri" panose="020F0502020204030204" pitchFamily="34" charset="0"/>
                <a:cs typeface="Calibri" panose="020F0502020204030204" pitchFamily="34" charset="0"/>
              </a:endParaRPr>
            </a:p>
          </p:txBody>
        </p:sp>
        <p:sp>
          <p:nvSpPr>
            <p:cNvPr id="20529" name="Text Box 39">
              <a:extLst>
                <a:ext uri="{FF2B5EF4-FFF2-40B4-BE49-F238E27FC236}">
                  <a16:creationId xmlns:a16="http://schemas.microsoft.com/office/drawing/2014/main" id="{765D3061-6999-774C-A77A-DD61FFE0E751}"/>
                </a:ext>
              </a:extLst>
            </p:cNvPr>
            <p:cNvSpPr txBox="1">
              <a:spLocks noChangeArrowheads="1"/>
            </p:cNvSpPr>
            <p:nvPr/>
          </p:nvSpPr>
          <p:spPr bwMode="auto">
            <a:xfrm>
              <a:off x="2644697" y="3609642"/>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2</a:t>
              </a:r>
              <a:endParaRPr lang="en-US" altLang="en-US" sz="2400" dirty="0">
                <a:latin typeface="Calibri" panose="020F0502020204030204" pitchFamily="34" charset="0"/>
                <a:cs typeface="Calibri" panose="020F0502020204030204" pitchFamily="34" charset="0"/>
              </a:endParaRPr>
            </a:p>
          </p:txBody>
        </p:sp>
        <p:sp>
          <p:nvSpPr>
            <p:cNvPr id="20530" name="Text Box 40">
              <a:extLst>
                <a:ext uri="{FF2B5EF4-FFF2-40B4-BE49-F238E27FC236}">
                  <a16:creationId xmlns:a16="http://schemas.microsoft.com/office/drawing/2014/main" id="{4D637B5B-AEF9-9B41-AD15-C92C7FE8A6DB}"/>
                </a:ext>
              </a:extLst>
            </p:cNvPr>
            <p:cNvSpPr txBox="1">
              <a:spLocks noChangeArrowheads="1"/>
            </p:cNvSpPr>
            <p:nvPr/>
          </p:nvSpPr>
          <p:spPr bwMode="auto">
            <a:xfrm>
              <a:off x="2895600" y="4572000"/>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1</a:t>
              </a:r>
              <a:endParaRPr lang="en-US" altLang="en-US" sz="2400" dirty="0">
                <a:latin typeface="Calibri" panose="020F0502020204030204" pitchFamily="34" charset="0"/>
                <a:cs typeface="Calibri" panose="020F0502020204030204" pitchFamily="34" charset="0"/>
              </a:endParaRPr>
            </a:p>
          </p:txBody>
        </p:sp>
        <p:cxnSp>
          <p:nvCxnSpPr>
            <p:cNvPr id="20531" name="AutoShape 41">
              <a:extLst>
                <a:ext uri="{FF2B5EF4-FFF2-40B4-BE49-F238E27FC236}">
                  <a16:creationId xmlns:a16="http://schemas.microsoft.com/office/drawing/2014/main" id="{71F92259-C376-0640-95F7-D8831B07A888}"/>
                </a:ext>
              </a:extLst>
            </p:cNvPr>
            <p:cNvCxnSpPr>
              <a:cxnSpLocks noChangeShapeType="1"/>
            </p:cNvCxnSpPr>
            <p:nvPr/>
          </p:nvCxnSpPr>
          <p:spPr bwMode="auto">
            <a:xfrm>
              <a:off x="1562488" y="1235297"/>
              <a:ext cx="1782383" cy="4702949"/>
            </a:xfrm>
            <a:prstGeom prst="straightConnector1">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532" name="Line 42">
              <a:extLst>
                <a:ext uri="{FF2B5EF4-FFF2-40B4-BE49-F238E27FC236}">
                  <a16:creationId xmlns:a16="http://schemas.microsoft.com/office/drawing/2014/main" id="{72A70D04-9408-1D46-BAEE-8C5E88186625}"/>
                </a:ext>
              </a:extLst>
            </p:cNvPr>
            <p:cNvSpPr>
              <a:spLocks noChangeShapeType="1"/>
            </p:cNvSpPr>
            <p:nvPr/>
          </p:nvSpPr>
          <p:spPr bwMode="auto">
            <a:xfrm>
              <a:off x="3314660" y="4743633"/>
              <a:ext cx="300282" cy="8452"/>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33" name="Text Box 43">
              <a:extLst>
                <a:ext uri="{FF2B5EF4-FFF2-40B4-BE49-F238E27FC236}">
                  <a16:creationId xmlns:a16="http://schemas.microsoft.com/office/drawing/2014/main" id="{2CCB8635-600A-974F-9E00-3796137395C0}"/>
                </a:ext>
              </a:extLst>
            </p:cNvPr>
            <p:cNvSpPr txBox="1">
              <a:spLocks noChangeArrowheads="1"/>
            </p:cNvSpPr>
            <p:nvPr/>
          </p:nvSpPr>
          <p:spPr bwMode="auto">
            <a:xfrm>
              <a:off x="5715000" y="4572000"/>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1</a:t>
              </a:r>
              <a:endParaRPr lang="en-US" altLang="en-US" sz="2400" dirty="0">
                <a:latin typeface="Calibri" panose="020F0502020204030204" pitchFamily="34" charset="0"/>
                <a:cs typeface="Calibri" panose="020F0502020204030204" pitchFamily="34" charset="0"/>
              </a:endParaRPr>
            </a:p>
          </p:txBody>
        </p:sp>
        <p:sp>
          <p:nvSpPr>
            <p:cNvPr id="20534" name="Line 44">
              <a:extLst>
                <a:ext uri="{FF2B5EF4-FFF2-40B4-BE49-F238E27FC236}">
                  <a16:creationId xmlns:a16="http://schemas.microsoft.com/office/drawing/2014/main" id="{6213C319-DA3C-E043-BC52-BC673D6FEEE1}"/>
                </a:ext>
              </a:extLst>
            </p:cNvPr>
            <p:cNvSpPr>
              <a:spLocks noChangeShapeType="1"/>
            </p:cNvSpPr>
            <p:nvPr/>
          </p:nvSpPr>
          <p:spPr bwMode="auto">
            <a:xfrm flipV="1">
              <a:off x="5445668" y="4752085"/>
              <a:ext cx="353786" cy="11429"/>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cxnSp>
          <p:nvCxnSpPr>
            <p:cNvPr id="20535" name="AutoShape 45">
              <a:extLst>
                <a:ext uri="{FF2B5EF4-FFF2-40B4-BE49-F238E27FC236}">
                  <a16:creationId xmlns:a16="http://schemas.microsoft.com/office/drawing/2014/main" id="{7024779D-C197-9040-91D2-8799F5B435E1}"/>
                </a:ext>
              </a:extLst>
            </p:cNvPr>
            <p:cNvCxnSpPr>
              <a:cxnSpLocks noChangeShapeType="1"/>
            </p:cNvCxnSpPr>
            <p:nvPr/>
          </p:nvCxnSpPr>
          <p:spPr bwMode="auto">
            <a:xfrm flipV="1">
              <a:off x="5791200" y="1207057"/>
              <a:ext cx="1785369" cy="4702948"/>
            </a:xfrm>
            <a:prstGeom prst="straightConnector1">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536" name="Line 47">
              <a:extLst>
                <a:ext uri="{FF2B5EF4-FFF2-40B4-BE49-F238E27FC236}">
                  <a16:creationId xmlns:a16="http://schemas.microsoft.com/office/drawing/2014/main" id="{C4EC49AB-8E00-E249-8358-FF7884B87C31}"/>
                </a:ext>
              </a:extLst>
            </p:cNvPr>
            <p:cNvSpPr>
              <a:spLocks noChangeShapeType="1"/>
            </p:cNvSpPr>
            <p:nvPr/>
          </p:nvSpPr>
          <p:spPr bwMode="auto">
            <a:xfrm>
              <a:off x="3045368" y="3772928"/>
              <a:ext cx="629263"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grpSp>
      <p:sp>
        <p:nvSpPr>
          <p:cNvPr id="20483" name="Text Box 43">
            <a:extLst>
              <a:ext uri="{FF2B5EF4-FFF2-40B4-BE49-F238E27FC236}">
                <a16:creationId xmlns:a16="http://schemas.microsoft.com/office/drawing/2014/main" id="{35A02082-5F14-9C44-A87B-6F9614D7EE87}"/>
              </a:ext>
            </a:extLst>
          </p:cNvPr>
          <p:cNvSpPr txBox="1">
            <a:spLocks noChangeArrowheads="1"/>
          </p:cNvSpPr>
          <p:nvPr/>
        </p:nvSpPr>
        <p:spPr bwMode="auto">
          <a:xfrm>
            <a:off x="1384029" y="4343400"/>
            <a:ext cx="198305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b="1" dirty="0">
                <a:solidFill>
                  <a:srgbClr val="9F2936"/>
                </a:solidFill>
                <a:latin typeface="Calibri" panose="020F0502020204030204" pitchFamily="34" charset="0"/>
                <a:cs typeface="Calibri" panose="020F0502020204030204" pitchFamily="34" charset="0"/>
              </a:rPr>
              <a:t>Initial </a:t>
            </a:r>
          </a:p>
          <a:p>
            <a:pPr eaLnBrk="1" hangingPunct="1">
              <a:spcBef>
                <a:spcPct val="0"/>
              </a:spcBef>
              <a:buClrTx/>
              <a:buSzTx/>
              <a:buFontTx/>
              <a:buNone/>
            </a:pPr>
            <a:r>
              <a:rPr lang="en-US" altLang="en-US" sz="1800" b="1" dirty="0">
                <a:solidFill>
                  <a:srgbClr val="9F2936"/>
                </a:solidFill>
                <a:latin typeface="Calibri" panose="020F0502020204030204" pitchFamily="34" charset="0"/>
                <a:cs typeface="Calibri" panose="020F0502020204030204" pitchFamily="34" charset="0"/>
              </a:rPr>
              <a:t>Analysis</a:t>
            </a:r>
          </a:p>
        </p:txBody>
      </p:sp>
      <p:sp>
        <p:nvSpPr>
          <p:cNvPr id="20484" name="Text Box 43">
            <a:extLst>
              <a:ext uri="{FF2B5EF4-FFF2-40B4-BE49-F238E27FC236}">
                <a16:creationId xmlns:a16="http://schemas.microsoft.com/office/drawing/2014/main" id="{7ED7E971-2455-694F-83C7-3FFBE148BD86}"/>
              </a:ext>
            </a:extLst>
          </p:cNvPr>
          <p:cNvSpPr txBox="1">
            <a:spLocks noChangeArrowheads="1"/>
          </p:cNvSpPr>
          <p:nvPr/>
        </p:nvSpPr>
        <p:spPr bwMode="auto">
          <a:xfrm>
            <a:off x="9019739" y="4343400"/>
            <a:ext cx="16144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800" b="1" dirty="0">
                <a:solidFill>
                  <a:srgbClr val="9F2936"/>
                </a:solidFill>
                <a:latin typeface="Calibri" panose="020F0502020204030204" pitchFamily="34" charset="0"/>
                <a:cs typeface="Calibri" panose="020F0502020204030204" pitchFamily="34" charset="0"/>
              </a:rPr>
              <a:t>Measurement and Evaluation</a:t>
            </a:r>
          </a:p>
        </p:txBody>
      </p:sp>
      <p:sp>
        <p:nvSpPr>
          <p:cNvPr id="20486" name="Text Box 10">
            <a:extLst>
              <a:ext uri="{FF2B5EF4-FFF2-40B4-BE49-F238E27FC236}">
                <a16:creationId xmlns:a16="http://schemas.microsoft.com/office/drawing/2014/main" id="{2E6F9D7A-A7F4-0441-890F-58567731F385}"/>
              </a:ext>
            </a:extLst>
          </p:cNvPr>
          <p:cNvSpPr txBox="1">
            <a:spLocks noChangeArrowheads="1"/>
          </p:cNvSpPr>
          <p:nvPr/>
        </p:nvSpPr>
        <p:spPr bwMode="auto">
          <a:xfrm>
            <a:off x="2057400" y="5181600"/>
            <a:ext cx="2489200" cy="304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Input Needs</a:t>
            </a:r>
            <a:endParaRPr lang="en-US" altLang="en-US" sz="2400" dirty="0">
              <a:latin typeface="Calibri" panose="020F0502020204030204" pitchFamily="34" charset="0"/>
              <a:cs typeface="Calibri" panose="020F0502020204030204" pitchFamily="34" charset="0"/>
            </a:endParaRPr>
          </a:p>
        </p:txBody>
      </p:sp>
      <p:sp>
        <p:nvSpPr>
          <p:cNvPr id="20487" name="Text Box 10">
            <a:extLst>
              <a:ext uri="{FF2B5EF4-FFF2-40B4-BE49-F238E27FC236}">
                <a16:creationId xmlns:a16="http://schemas.microsoft.com/office/drawing/2014/main" id="{209628BE-7719-AF49-9DFE-0F5960D039BB}"/>
              </a:ext>
            </a:extLst>
          </p:cNvPr>
          <p:cNvSpPr txBox="1">
            <a:spLocks noChangeArrowheads="1"/>
          </p:cNvSpPr>
          <p:nvPr/>
        </p:nvSpPr>
        <p:spPr bwMode="auto">
          <a:xfrm>
            <a:off x="5029200" y="5181600"/>
            <a:ext cx="2286000" cy="304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Input Objectives</a:t>
            </a:r>
            <a:endParaRPr lang="en-US" altLang="en-US" sz="2400" dirty="0">
              <a:latin typeface="Calibri" panose="020F0502020204030204" pitchFamily="34" charset="0"/>
              <a:cs typeface="Calibri" panose="020F0502020204030204" pitchFamily="34" charset="0"/>
            </a:endParaRPr>
          </a:p>
        </p:txBody>
      </p:sp>
      <p:sp>
        <p:nvSpPr>
          <p:cNvPr id="20488" name="Text Box 10">
            <a:extLst>
              <a:ext uri="{FF2B5EF4-FFF2-40B4-BE49-F238E27FC236}">
                <a16:creationId xmlns:a16="http://schemas.microsoft.com/office/drawing/2014/main" id="{FCC64BB4-66E8-4042-9127-17B09020537F}"/>
              </a:ext>
            </a:extLst>
          </p:cNvPr>
          <p:cNvSpPr txBox="1">
            <a:spLocks noChangeArrowheads="1"/>
          </p:cNvSpPr>
          <p:nvPr/>
        </p:nvSpPr>
        <p:spPr bwMode="auto">
          <a:xfrm>
            <a:off x="7772400" y="5181600"/>
            <a:ext cx="2489200" cy="304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Input</a:t>
            </a:r>
            <a:endParaRPr lang="en-US" altLang="en-US" sz="2400" dirty="0">
              <a:latin typeface="Calibri" panose="020F0502020204030204" pitchFamily="34" charset="0"/>
              <a:cs typeface="Calibri" panose="020F0502020204030204" pitchFamily="34" charset="0"/>
            </a:endParaRPr>
          </a:p>
        </p:txBody>
      </p:sp>
      <p:sp>
        <p:nvSpPr>
          <p:cNvPr id="20489" name="Text Box 40">
            <a:extLst>
              <a:ext uri="{FF2B5EF4-FFF2-40B4-BE49-F238E27FC236}">
                <a16:creationId xmlns:a16="http://schemas.microsoft.com/office/drawing/2014/main" id="{A89A41FA-32FE-F746-8FF9-3BCB21FB976F}"/>
              </a:ext>
            </a:extLst>
          </p:cNvPr>
          <p:cNvSpPr txBox="1">
            <a:spLocks noChangeArrowheads="1"/>
          </p:cNvSpPr>
          <p:nvPr/>
        </p:nvSpPr>
        <p:spPr bwMode="auto">
          <a:xfrm>
            <a:off x="4572001" y="5181601"/>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0</a:t>
            </a:r>
            <a:endParaRPr lang="en-US" altLang="en-US" sz="2400" dirty="0">
              <a:latin typeface="Calibri" panose="020F0502020204030204" pitchFamily="34" charset="0"/>
              <a:cs typeface="Calibri" panose="020F0502020204030204" pitchFamily="34" charset="0"/>
            </a:endParaRPr>
          </a:p>
        </p:txBody>
      </p:sp>
      <p:sp>
        <p:nvSpPr>
          <p:cNvPr id="20490" name="Text Box 40">
            <a:extLst>
              <a:ext uri="{FF2B5EF4-FFF2-40B4-BE49-F238E27FC236}">
                <a16:creationId xmlns:a16="http://schemas.microsoft.com/office/drawing/2014/main" id="{7E6EB98C-2121-0A42-9998-118F274325D4}"/>
              </a:ext>
            </a:extLst>
          </p:cNvPr>
          <p:cNvSpPr txBox="1">
            <a:spLocks noChangeArrowheads="1"/>
          </p:cNvSpPr>
          <p:nvPr/>
        </p:nvSpPr>
        <p:spPr bwMode="auto">
          <a:xfrm>
            <a:off x="7086601" y="5181601"/>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0</a:t>
            </a:r>
            <a:endParaRPr lang="en-US" altLang="en-US" sz="2400" dirty="0">
              <a:latin typeface="Calibri" panose="020F0502020204030204" pitchFamily="34" charset="0"/>
              <a:cs typeface="Calibri" panose="020F0502020204030204" pitchFamily="34" charset="0"/>
            </a:endParaRPr>
          </a:p>
        </p:txBody>
      </p:sp>
      <p:sp>
        <p:nvSpPr>
          <p:cNvPr id="20491" name="Line 42">
            <a:extLst>
              <a:ext uri="{FF2B5EF4-FFF2-40B4-BE49-F238E27FC236}">
                <a16:creationId xmlns:a16="http://schemas.microsoft.com/office/drawing/2014/main" id="{A3159C21-38E6-DF4D-B3A2-1CA51C679508}"/>
              </a:ext>
            </a:extLst>
          </p:cNvPr>
          <p:cNvSpPr>
            <a:spLocks noChangeShapeType="1"/>
          </p:cNvSpPr>
          <p:nvPr/>
        </p:nvSpPr>
        <p:spPr bwMode="auto">
          <a:xfrm>
            <a:off x="4984779" y="5334000"/>
            <a:ext cx="282547" cy="0"/>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2" name="Line 42">
            <a:extLst>
              <a:ext uri="{FF2B5EF4-FFF2-40B4-BE49-F238E27FC236}">
                <a16:creationId xmlns:a16="http://schemas.microsoft.com/office/drawing/2014/main" id="{4ADD624E-5DD1-2241-B6A0-55EFBF905047}"/>
              </a:ext>
            </a:extLst>
          </p:cNvPr>
          <p:cNvSpPr>
            <a:spLocks noChangeShapeType="1"/>
          </p:cNvSpPr>
          <p:nvPr/>
        </p:nvSpPr>
        <p:spPr bwMode="auto">
          <a:xfrm>
            <a:off x="6882641" y="5334000"/>
            <a:ext cx="289685" cy="0"/>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32057FC-45CD-1743-A084-33B7476D93EA}"/>
              </a:ext>
            </a:extLst>
          </p:cNvPr>
          <p:cNvCxnSpPr>
            <a:cxnSpLocks noChangeShapeType="1"/>
          </p:cNvCxnSpPr>
          <p:nvPr/>
        </p:nvCxnSpPr>
        <p:spPr bwMode="auto">
          <a:xfrm>
            <a:off x="1905000" y="5105400"/>
            <a:ext cx="8382000" cy="0"/>
          </a:xfrm>
          <a:prstGeom prst="line">
            <a:avLst/>
          </a:prstGeom>
          <a:noFill/>
          <a:ln w="3175">
            <a:solidFill>
              <a:srgbClr val="7F7F7F"/>
            </a:solidFill>
            <a:prstDash val="dash"/>
            <a:round/>
            <a:headEnd/>
            <a:tailEnd/>
          </a:ln>
          <a:effectLst>
            <a:outerShdw blurRad="38100" dist="25400" dir="5400000" algn="t" rotWithShape="0">
              <a:srgbClr val="808080">
                <a:alpha val="50000"/>
              </a:srgbClr>
            </a:outerShdw>
          </a:effectLst>
          <a:extLst>
            <a:ext uri="{909E8E84-426E-40DD-AFC4-6F175D3DCCD1}">
              <a14:hiddenFill xmlns:a14="http://schemas.microsoft.com/office/drawing/2010/main">
                <a:noFill/>
              </a14:hiddenFill>
            </a:ext>
          </a:extLst>
        </p:spPr>
      </p:cxnSp>
      <p:pic>
        <p:nvPicPr>
          <p:cNvPr id="61" name="Picture 2" descr="INSTITI ">
            <a:extLst>
              <a:ext uri="{FF2B5EF4-FFF2-40B4-BE49-F238E27FC236}">
                <a16:creationId xmlns:a16="http://schemas.microsoft.com/office/drawing/2014/main" id="{DF67234F-84A9-F14C-B958-BC5FAF8EAB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3838" y="158764"/>
            <a:ext cx="2311685" cy="331101"/>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1">
            <a:extLst>
              <a:ext uri="{FF2B5EF4-FFF2-40B4-BE49-F238E27FC236}">
                <a16:creationId xmlns:a16="http://schemas.microsoft.com/office/drawing/2014/main" id="{5E33A699-1EBF-C643-9C82-870EB4ABD15B}"/>
              </a:ext>
            </a:extLst>
          </p:cNvPr>
          <p:cNvSpPr/>
          <p:nvPr/>
        </p:nvSpPr>
        <p:spPr>
          <a:xfrm>
            <a:off x="1306155" y="1370763"/>
            <a:ext cx="344233" cy="87717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DC6AA24A-764C-8D4E-A43D-35441E5DFEA9}"/>
              </a:ext>
            </a:extLst>
          </p:cNvPr>
          <p:cNvSpPr txBox="1"/>
          <p:nvPr/>
        </p:nvSpPr>
        <p:spPr>
          <a:xfrm>
            <a:off x="418770" y="1529564"/>
            <a:ext cx="965096" cy="461665"/>
          </a:xfrm>
          <a:prstGeom prst="rect">
            <a:avLst/>
          </a:prstGeom>
          <a:noFill/>
        </p:spPr>
        <p:txBody>
          <a:bodyPr wrap="square" rtlCol="0" anchor="t">
            <a:spAutoFit/>
          </a:bodyPr>
          <a:lstStyle/>
          <a:p>
            <a:r>
              <a:rPr lang="en-US" sz="2400" b="1" dirty="0">
                <a:latin typeface="Calibri" panose="020F0502020204030204" pitchFamily="34" charset="0"/>
                <a:cs typeface="Calibri" panose="020F0502020204030204" pitchFamily="34" charset="0"/>
              </a:rPr>
              <a:t>Why?</a:t>
            </a:r>
          </a:p>
        </p:txBody>
      </p:sp>
      <p:sp>
        <p:nvSpPr>
          <p:cNvPr id="59" name="Slide Number Placeholder 1">
            <a:extLst>
              <a:ext uri="{FF2B5EF4-FFF2-40B4-BE49-F238E27FC236}">
                <a16:creationId xmlns:a16="http://schemas.microsoft.com/office/drawing/2014/main" id="{CEC7CED5-4978-4E48-B576-22410350D1C6}"/>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14</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0054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or, orange, cat, yellow&#10;&#10;Description automatically generated">
            <a:extLst>
              <a:ext uri="{FF2B5EF4-FFF2-40B4-BE49-F238E27FC236}">
                <a16:creationId xmlns:a16="http://schemas.microsoft.com/office/drawing/2014/main" id="{3B9ABF12-F850-B146-BEEA-C7035AAAEE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8" y="-381000"/>
            <a:ext cx="12236276" cy="7238990"/>
          </a:xfrm>
          <a:prstGeom prst="rect">
            <a:avLst/>
          </a:prstGeom>
        </p:spPr>
      </p:pic>
      <p:sp>
        <p:nvSpPr>
          <p:cNvPr id="4" name="TextBox 3"/>
          <p:cNvSpPr txBox="1"/>
          <p:nvPr/>
        </p:nvSpPr>
        <p:spPr>
          <a:xfrm>
            <a:off x="1371600" y="152400"/>
            <a:ext cx="9448800" cy="3200876"/>
          </a:xfrm>
          <a:prstGeom prst="rect">
            <a:avLst/>
          </a:prstGeom>
          <a:noFill/>
        </p:spPr>
        <p:txBody>
          <a:bodyPr wrap="square" rtlCol="0">
            <a:spAutoFit/>
          </a:bodyPr>
          <a:lstStyle/>
          <a:p>
            <a:pPr algn="ctr">
              <a:defRPr/>
            </a:pPr>
            <a:r>
              <a:rPr 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Make it Feasible</a:t>
            </a:r>
          </a:p>
          <a:p>
            <a:pPr algn="ctr">
              <a:defRPr/>
            </a:pPr>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Select the Right Solution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ＭＳ Ｐゴシック" pitchFamily="-111" charset="-128"/>
              <a:cs typeface="Calibri" panose="020F0502020204030204" pitchFamily="34" charset="0"/>
            </a:endParaRPr>
          </a:p>
          <a:p>
            <a:pPr algn="ctr">
              <a:defRPr/>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Design Thinking Principle 2</a:t>
            </a:r>
          </a:p>
          <a:p>
            <a:pPr algn="ctr">
              <a:defRPr/>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mind-set for curiosity and inquiry</a:t>
            </a:r>
            <a:endPar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5" name="Slide Number Placeholder 1">
            <a:extLst>
              <a:ext uri="{FF2B5EF4-FFF2-40B4-BE49-F238E27FC236}">
                <a16:creationId xmlns:a16="http://schemas.microsoft.com/office/drawing/2014/main" id="{988EED82-8D6A-8D40-8001-0E86C82AF0DE}"/>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15</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95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7">
            <a:extLst>
              <a:ext uri="{FF2B5EF4-FFF2-40B4-BE49-F238E27FC236}">
                <a16:creationId xmlns:a16="http://schemas.microsoft.com/office/drawing/2014/main" id="{98E165BD-75DE-A349-ACFF-62828A826223}"/>
              </a:ext>
            </a:extLst>
          </p:cNvPr>
          <p:cNvGrpSpPr>
            <a:grpSpLocks/>
          </p:cNvGrpSpPr>
          <p:nvPr/>
        </p:nvGrpSpPr>
        <p:grpSpPr bwMode="auto">
          <a:xfrm>
            <a:off x="1563433" y="209419"/>
            <a:ext cx="9155961" cy="6456999"/>
            <a:chOff x="10175" y="172400"/>
            <a:chExt cx="9155961" cy="6456904"/>
          </a:xfrm>
        </p:grpSpPr>
        <p:sp>
          <p:nvSpPr>
            <p:cNvPr id="20494" name="Oval 3">
              <a:extLst>
                <a:ext uri="{FF2B5EF4-FFF2-40B4-BE49-F238E27FC236}">
                  <a16:creationId xmlns:a16="http://schemas.microsoft.com/office/drawing/2014/main" id="{1B2B61F8-E28F-F849-80EB-97EFDE1D5934}"/>
                </a:ext>
              </a:extLst>
            </p:cNvPr>
            <p:cNvSpPr>
              <a:spLocks noChangeArrowheads="1"/>
            </p:cNvSpPr>
            <p:nvPr/>
          </p:nvSpPr>
          <p:spPr bwMode="auto">
            <a:xfrm>
              <a:off x="3733800" y="5625554"/>
              <a:ext cx="1720673" cy="100375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b"/>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endParaRPr lang="en-US" altLang="en-US" sz="1400" dirty="0">
                <a:latin typeface="Calibri" panose="020F0502020204030204" pitchFamily="34" charset="0"/>
                <a:cs typeface="Calibri" panose="020F0502020204030204" pitchFamily="34" charset="0"/>
              </a:endParaRPr>
            </a:p>
            <a:p>
              <a:pPr algn="ctr" eaLnBrk="1" hangingPunct="1">
                <a:spcBef>
                  <a:spcPct val="0"/>
                </a:spcBef>
                <a:buClrTx/>
                <a:buSzTx/>
                <a:buFontTx/>
                <a:buNone/>
              </a:pPr>
              <a:r>
                <a:rPr lang="en-US" altLang="en-US" sz="1600" dirty="0">
                  <a:latin typeface="Calibri" panose="020F0502020204030204" pitchFamily="34" charset="0"/>
                  <a:cs typeface="Calibri" panose="020F0502020204030204" pitchFamily="34" charset="0"/>
                </a:rPr>
                <a:t>Program Process Initiative</a:t>
              </a:r>
            </a:p>
          </p:txBody>
        </p:sp>
        <p:sp>
          <p:nvSpPr>
            <p:cNvPr id="20495" name="Line 4">
              <a:extLst>
                <a:ext uri="{FF2B5EF4-FFF2-40B4-BE49-F238E27FC236}">
                  <a16:creationId xmlns:a16="http://schemas.microsoft.com/office/drawing/2014/main" id="{F8AA17EC-8BF2-4648-AFDD-17FFE2FCE962}"/>
                </a:ext>
              </a:extLst>
            </p:cNvPr>
            <p:cNvSpPr>
              <a:spLocks noChangeShapeType="1"/>
            </p:cNvSpPr>
            <p:nvPr/>
          </p:nvSpPr>
          <p:spPr bwMode="auto">
            <a:xfrm>
              <a:off x="2218694" y="1360710"/>
              <a:ext cx="148584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6" name="Line 5">
              <a:extLst>
                <a:ext uri="{FF2B5EF4-FFF2-40B4-BE49-F238E27FC236}">
                  <a16:creationId xmlns:a16="http://schemas.microsoft.com/office/drawing/2014/main" id="{43952FD1-0BB4-B64F-9466-B0699D8EBC46}"/>
                </a:ext>
              </a:extLst>
            </p:cNvPr>
            <p:cNvSpPr>
              <a:spLocks noChangeShapeType="1"/>
            </p:cNvSpPr>
            <p:nvPr/>
          </p:nvSpPr>
          <p:spPr bwMode="auto">
            <a:xfrm>
              <a:off x="5342894" y="1360710"/>
              <a:ext cx="148584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7" name="Text Box 6">
              <a:extLst>
                <a:ext uri="{FF2B5EF4-FFF2-40B4-BE49-F238E27FC236}">
                  <a16:creationId xmlns:a16="http://schemas.microsoft.com/office/drawing/2014/main" id="{160EC2DA-13FB-2B45-AA79-228DEE6966C4}"/>
                </a:ext>
              </a:extLst>
            </p:cNvPr>
            <p:cNvSpPr txBox="1">
              <a:spLocks noChangeArrowheads="1"/>
            </p:cNvSpPr>
            <p:nvPr/>
          </p:nvSpPr>
          <p:spPr bwMode="auto">
            <a:xfrm>
              <a:off x="429259" y="6078262"/>
              <a:ext cx="3051068" cy="27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Alignment and Forecasting</a:t>
              </a:r>
              <a:endParaRPr lang="en-US" altLang="en-US" sz="2400" dirty="0">
                <a:latin typeface="Calibri" panose="020F0502020204030204" pitchFamily="34" charset="0"/>
                <a:cs typeface="Calibri" panose="020F0502020204030204" pitchFamily="34" charset="0"/>
              </a:endParaRPr>
            </a:p>
          </p:txBody>
        </p:sp>
        <p:sp>
          <p:nvSpPr>
            <p:cNvPr id="20498" name="Text Box 7">
              <a:extLst>
                <a:ext uri="{FF2B5EF4-FFF2-40B4-BE49-F238E27FC236}">
                  <a16:creationId xmlns:a16="http://schemas.microsoft.com/office/drawing/2014/main" id="{AFADF891-2734-924C-BBCA-80C007E8DAE2}"/>
                </a:ext>
              </a:extLst>
            </p:cNvPr>
            <p:cNvSpPr txBox="1">
              <a:spLocks noChangeArrowheads="1"/>
            </p:cNvSpPr>
            <p:nvPr/>
          </p:nvSpPr>
          <p:spPr bwMode="auto">
            <a:xfrm>
              <a:off x="5495112" y="6099849"/>
              <a:ext cx="2286000" cy="33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The ROI Process Model</a:t>
              </a:r>
              <a:endParaRPr lang="en-US" altLang="en-US" sz="2400" dirty="0">
                <a:latin typeface="Calibri" panose="020F0502020204030204" pitchFamily="34" charset="0"/>
                <a:cs typeface="Calibri" panose="020F0502020204030204" pitchFamily="34" charset="0"/>
              </a:endParaRPr>
            </a:p>
          </p:txBody>
        </p:sp>
        <p:sp>
          <p:nvSpPr>
            <p:cNvPr id="20499" name="Text Box 8">
              <a:extLst>
                <a:ext uri="{FF2B5EF4-FFF2-40B4-BE49-F238E27FC236}">
                  <a16:creationId xmlns:a16="http://schemas.microsoft.com/office/drawing/2014/main" id="{37DE1703-02CB-CA45-AA9F-396C2CF47743}"/>
                </a:ext>
              </a:extLst>
            </p:cNvPr>
            <p:cNvSpPr txBox="1">
              <a:spLocks noChangeArrowheads="1"/>
            </p:cNvSpPr>
            <p:nvPr/>
          </p:nvSpPr>
          <p:spPr bwMode="auto">
            <a:xfrm>
              <a:off x="22136" y="172400"/>
              <a:ext cx="9144000" cy="5334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4400" b="1" dirty="0">
                  <a:latin typeface="+mj-lt"/>
                  <a:cs typeface="Calibri" panose="020F0502020204030204" pitchFamily="34" charset="0"/>
                </a:rPr>
                <a:t>Alignment Model</a:t>
              </a:r>
            </a:p>
          </p:txBody>
        </p:sp>
        <p:sp>
          <p:nvSpPr>
            <p:cNvPr id="20500" name="Text Box 9">
              <a:extLst>
                <a:ext uri="{FF2B5EF4-FFF2-40B4-BE49-F238E27FC236}">
                  <a16:creationId xmlns:a16="http://schemas.microsoft.com/office/drawing/2014/main" id="{CC31D7A6-946C-9148-AE24-B9EF5CABA821}"/>
                </a:ext>
              </a:extLst>
            </p:cNvPr>
            <p:cNvSpPr txBox="1">
              <a:spLocks noChangeArrowheads="1"/>
            </p:cNvSpPr>
            <p:nvPr/>
          </p:nvSpPr>
          <p:spPr bwMode="auto">
            <a:xfrm>
              <a:off x="805801" y="3609642"/>
              <a:ext cx="1604589"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 Needs</a:t>
              </a:r>
              <a:endParaRPr lang="en-US" altLang="en-US" sz="2400" dirty="0">
                <a:latin typeface="Calibri" panose="020F0502020204030204" pitchFamily="34" charset="0"/>
                <a:cs typeface="Calibri" panose="020F0502020204030204" pitchFamily="34" charset="0"/>
              </a:endParaRPr>
            </a:p>
          </p:txBody>
        </p:sp>
        <p:sp>
          <p:nvSpPr>
            <p:cNvPr id="20501" name="Text Box 10">
              <a:extLst>
                <a:ext uri="{FF2B5EF4-FFF2-40B4-BE49-F238E27FC236}">
                  <a16:creationId xmlns:a16="http://schemas.microsoft.com/office/drawing/2014/main" id="{70B780DD-B2F2-B143-A7BC-EAC090982DD6}"/>
                </a:ext>
              </a:extLst>
            </p:cNvPr>
            <p:cNvSpPr txBox="1">
              <a:spLocks noChangeArrowheads="1"/>
            </p:cNvSpPr>
            <p:nvPr/>
          </p:nvSpPr>
          <p:spPr bwMode="auto">
            <a:xfrm>
              <a:off x="1046460" y="4603947"/>
              <a:ext cx="1782382"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Preference Needs</a:t>
              </a:r>
              <a:endParaRPr lang="en-US" altLang="en-US" sz="2400" dirty="0">
                <a:latin typeface="Calibri" panose="020F0502020204030204" pitchFamily="34" charset="0"/>
                <a:cs typeface="Calibri" panose="020F0502020204030204" pitchFamily="34" charset="0"/>
              </a:endParaRPr>
            </a:p>
          </p:txBody>
        </p:sp>
        <p:sp>
          <p:nvSpPr>
            <p:cNvPr id="20502" name="Text Box 12">
              <a:extLst>
                <a:ext uri="{FF2B5EF4-FFF2-40B4-BE49-F238E27FC236}">
                  <a16:creationId xmlns:a16="http://schemas.microsoft.com/office/drawing/2014/main" id="{C33792CA-4D13-7E49-A54C-4F5CD2195F9A}"/>
                </a:ext>
              </a:extLst>
            </p:cNvPr>
            <p:cNvSpPr txBox="1">
              <a:spLocks noChangeArrowheads="1"/>
            </p:cNvSpPr>
            <p:nvPr/>
          </p:nvSpPr>
          <p:spPr bwMode="auto">
            <a:xfrm>
              <a:off x="6359952" y="4603947"/>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Reaction</a:t>
              </a:r>
              <a:endParaRPr lang="en-US" altLang="en-US" sz="2400" dirty="0">
                <a:latin typeface="Calibri" panose="020F0502020204030204" pitchFamily="34" charset="0"/>
                <a:cs typeface="Calibri" panose="020F0502020204030204" pitchFamily="34" charset="0"/>
              </a:endParaRPr>
            </a:p>
          </p:txBody>
        </p:sp>
        <p:sp>
          <p:nvSpPr>
            <p:cNvPr id="20503" name="Text Box 13">
              <a:extLst>
                <a:ext uri="{FF2B5EF4-FFF2-40B4-BE49-F238E27FC236}">
                  <a16:creationId xmlns:a16="http://schemas.microsoft.com/office/drawing/2014/main" id="{5AF095C8-C03C-DE40-B195-FCF9B8C82F28}"/>
                </a:ext>
              </a:extLst>
            </p:cNvPr>
            <p:cNvSpPr txBox="1">
              <a:spLocks noChangeArrowheads="1"/>
            </p:cNvSpPr>
            <p:nvPr/>
          </p:nvSpPr>
          <p:spPr bwMode="auto">
            <a:xfrm>
              <a:off x="6709825" y="3625516"/>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a:t>
              </a:r>
              <a:endParaRPr lang="en-US" altLang="en-US" sz="2400" dirty="0">
                <a:latin typeface="Calibri" panose="020F0502020204030204" pitchFamily="34" charset="0"/>
                <a:cs typeface="Calibri" panose="020F0502020204030204" pitchFamily="34" charset="0"/>
              </a:endParaRPr>
            </a:p>
          </p:txBody>
        </p:sp>
        <p:sp>
          <p:nvSpPr>
            <p:cNvPr id="20504" name="Text Box 14">
              <a:extLst>
                <a:ext uri="{FF2B5EF4-FFF2-40B4-BE49-F238E27FC236}">
                  <a16:creationId xmlns:a16="http://schemas.microsoft.com/office/drawing/2014/main" id="{602F40E7-9B3B-1944-AD32-60D79608244E}"/>
                </a:ext>
              </a:extLst>
            </p:cNvPr>
            <p:cNvSpPr txBox="1">
              <a:spLocks noChangeArrowheads="1"/>
            </p:cNvSpPr>
            <p:nvPr/>
          </p:nvSpPr>
          <p:spPr bwMode="auto">
            <a:xfrm>
              <a:off x="7029853" y="2704863"/>
              <a:ext cx="1501723" cy="34286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Application</a:t>
              </a:r>
              <a:endParaRPr lang="en-US" altLang="en-US" sz="2400" dirty="0">
                <a:latin typeface="Calibri" panose="020F0502020204030204" pitchFamily="34" charset="0"/>
                <a:cs typeface="Calibri" panose="020F0502020204030204" pitchFamily="34" charset="0"/>
              </a:endParaRPr>
            </a:p>
          </p:txBody>
        </p:sp>
        <p:sp>
          <p:nvSpPr>
            <p:cNvPr id="20505" name="Text Box 15">
              <a:extLst>
                <a:ext uri="{FF2B5EF4-FFF2-40B4-BE49-F238E27FC236}">
                  <a16:creationId xmlns:a16="http://schemas.microsoft.com/office/drawing/2014/main" id="{8ADDF47B-9141-7B4A-956F-5720696F53CD}"/>
                </a:ext>
              </a:extLst>
            </p:cNvPr>
            <p:cNvSpPr txBox="1">
              <a:spLocks noChangeArrowheads="1"/>
            </p:cNvSpPr>
            <p:nvPr/>
          </p:nvSpPr>
          <p:spPr bwMode="auto">
            <a:xfrm>
              <a:off x="7388616" y="1946118"/>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Impact</a:t>
              </a:r>
              <a:endParaRPr lang="en-US" altLang="en-US" sz="2400" dirty="0">
                <a:latin typeface="Calibri" panose="020F0502020204030204" pitchFamily="34" charset="0"/>
                <a:cs typeface="Calibri" panose="020F0502020204030204" pitchFamily="34" charset="0"/>
              </a:endParaRPr>
            </a:p>
          </p:txBody>
        </p:sp>
        <p:sp>
          <p:nvSpPr>
            <p:cNvPr id="20506" name="Text Box 16">
              <a:extLst>
                <a:ext uri="{FF2B5EF4-FFF2-40B4-BE49-F238E27FC236}">
                  <a16:creationId xmlns:a16="http://schemas.microsoft.com/office/drawing/2014/main" id="{6E8B50F1-EF77-B842-92A0-862A7B806133}"/>
                </a:ext>
              </a:extLst>
            </p:cNvPr>
            <p:cNvSpPr txBox="1">
              <a:spLocks noChangeArrowheads="1"/>
            </p:cNvSpPr>
            <p:nvPr/>
          </p:nvSpPr>
          <p:spPr bwMode="auto">
            <a:xfrm>
              <a:off x="7617208" y="1207056"/>
              <a:ext cx="91436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ROI</a:t>
              </a:r>
              <a:endParaRPr lang="en-US" altLang="en-US" sz="2400" dirty="0">
                <a:latin typeface="Calibri" panose="020F0502020204030204" pitchFamily="34" charset="0"/>
                <a:cs typeface="Calibri" panose="020F0502020204030204" pitchFamily="34" charset="0"/>
              </a:endParaRPr>
            </a:p>
          </p:txBody>
        </p:sp>
        <p:sp>
          <p:nvSpPr>
            <p:cNvPr id="20507" name="Text Box 17">
              <a:extLst>
                <a:ext uri="{FF2B5EF4-FFF2-40B4-BE49-F238E27FC236}">
                  <a16:creationId xmlns:a16="http://schemas.microsoft.com/office/drawing/2014/main" id="{A1F2F947-5B6C-FD42-B618-8C1FA783A62C}"/>
                </a:ext>
              </a:extLst>
            </p:cNvPr>
            <p:cNvSpPr txBox="1">
              <a:spLocks noChangeArrowheads="1"/>
            </p:cNvSpPr>
            <p:nvPr/>
          </p:nvSpPr>
          <p:spPr bwMode="auto">
            <a:xfrm>
              <a:off x="3655581" y="4603947"/>
              <a:ext cx="1820481"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Reaction Objectives</a:t>
              </a:r>
              <a:endParaRPr lang="en-US" altLang="en-US" sz="2400" dirty="0">
                <a:latin typeface="Calibri" panose="020F0502020204030204" pitchFamily="34" charset="0"/>
                <a:cs typeface="Calibri" panose="020F0502020204030204" pitchFamily="34" charset="0"/>
              </a:endParaRPr>
            </a:p>
          </p:txBody>
        </p:sp>
        <p:sp>
          <p:nvSpPr>
            <p:cNvPr id="20508" name="Text Box 18">
              <a:extLst>
                <a:ext uri="{FF2B5EF4-FFF2-40B4-BE49-F238E27FC236}">
                  <a16:creationId xmlns:a16="http://schemas.microsoft.com/office/drawing/2014/main" id="{56BC1812-5E44-654A-964A-DAD791897CF6}"/>
                </a:ext>
              </a:extLst>
            </p:cNvPr>
            <p:cNvSpPr txBox="1">
              <a:spLocks noChangeArrowheads="1"/>
            </p:cNvSpPr>
            <p:nvPr/>
          </p:nvSpPr>
          <p:spPr bwMode="auto">
            <a:xfrm>
              <a:off x="3570494" y="3625516"/>
              <a:ext cx="1924618" cy="31810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Learning Objectives</a:t>
              </a:r>
              <a:endParaRPr lang="en-US" altLang="en-US" sz="2400" dirty="0">
                <a:latin typeface="Calibri" panose="020F0502020204030204" pitchFamily="34" charset="0"/>
                <a:cs typeface="Calibri" panose="020F0502020204030204" pitchFamily="34" charset="0"/>
              </a:endParaRPr>
            </a:p>
          </p:txBody>
        </p:sp>
        <p:sp>
          <p:nvSpPr>
            <p:cNvPr id="20509" name="Text Box 19">
              <a:extLst>
                <a:ext uri="{FF2B5EF4-FFF2-40B4-BE49-F238E27FC236}">
                  <a16:creationId xmlns:a16="http://schemas.microsoft.com/office/drawing/2014/main" id="{0D92099F-4AC1-A34C-8B02-5FBDCD86BCB1}"/>
                </a:ext>
              </a:extLst>
            </p:cNvPr>
            <p:cNvSpPr txBox="1">
              <a:spLocks noChangeArrowheads="1"/>
            </p:cNvSpPr>
            <p:nvPr/>
          </p:nvSpPr>
          <p:spPr bwMode="auto">
            <a:xfrm>
              <a:off x="3525606" y="2744864"/>
              <a:ext cx="2034274" cy="3028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Application Objectives</a:t>
              </a:r>
              <a:endParaRPr lang="en-US" altLang="en-US" sz="2400" dirty="0">
                <a:latin typeface="Calibri" panose="020F0502020204030204" pitchFamily="34" charset="0"/>
                <a:cs typeface="Calibri" panose="020F0502020204030204" pitchFamily="34" charset="0"/>
              </a:endParaRPr>
            </a:p>
          </p:txBody>
        </p:sp>
        <p:sp>
          <p:nvSpPr>
            <p:cNvPr id="20510" name="Text Box 20">
              <a:extLst>
                <a:ext uri="{FF2B5EF4-FFF2-40B4-BE49-F238E27FC236}">
                  <a16:creationId xmlns:a16="http://schemas.microsoft.com/office/drawing/2014/main" id="{36BB031C-7155-5646-96E2-3A5DB880578F}"/>
                </a:ext>
              </a:extLst>
            </p:cNvPr>
            <p:cNvSpPr txBox="1">
              <a:spLocks noChangeArrowheads="1"/>
            </p:cNvSpPr>
            <p:nvPr/>
          </p:nvSpPr>
          <p:spPr bwMode="auto">
            <a:xfrm>
              <a:off x="279633" y="2769943"/>
              <a:ext cx="1917633"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 Performance Needs</a:t>
              </a:r>
              <a:endParaRPr lang="en-US" altLang="en-US" sz="2400" dirty="0">
                <a:latin typeface="Calibri" panose="020F0502020204030204" pitchFamily="34" charset="0"/>
                <a:cs typeface="Calibri" panose="020F0502020204030204" pitchFamily="34" charset="0"/>
              </a:endParaRPr>
            </a:p>
          </p:txBody>
        </p:sp>
        <p:sp>
          <p:nvSpPr>
            <p:cNvPr id="20511" name="Text Box 21">
              <a:extLst>
                <a:ext uri="{FF2B5EF4-FFF2-40B4-BE49-F238E27FC236}">
                  <a16:creationId xmlns:a16="http://schemas.microsoft.com/office/drawing/2014/main" id="{0B0637AB-9EF4-5E43-9B6E-9E54B2C3CF0D}"/>
                </a:ext>
              </a:extLst>
            </p:cNvPr>
            <p:cNvSpPr txBox="1">
              <a:spLocks noChangeArrowheads="1"/>
            </p:cNvSpPr>
            <p:nvPr/>
          </p:nvSpPr>
          <p:spPr bwMode="auto">
            <a:xfrm>
              <a:off x="3655581" y="1946118"/>
              <a:ext cx="1812227"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Impact Objectives</a:t>
              </a:r>
              <a:endParaRPr lang="en-US" altLang="en-US" sz="2400" dirty="0">
                <a:latin typeface="Calibri" panose="020F0502020204030204" pitchFamily="34" charset="0"/>
                <a:cs typeface="Calibri" panose="020F0502020204030204" pitchFamily="34" charset="0"/>
              </a:endParaRPr>
            </a:p>
          </p:txBody>
        </p:sp>
        <p:sp>
          <p:nvSpPr>
            <p:cNvPr id="20512" name="Text Box 22">
              <a:extLst>
                <a:ext uri="{FF2B5EF4-FFF2-40B4-BE49-F238E27FC236}">
                  <a16:creationId xmlns:a16="http://schemas.microsoft.com/office/drawing/2014/main" id="{6DDB57B0-F0AF-164A-9FC6-E6AD84335E71}"/>
                </a:ext>
              </a:extLst>
            </p:cNvPr>
            <p:cNvSpPr txBox="1">
              <a:spLocks noChangeArrowheads="1"/>
            </p:cNvSpPr>
            <p:nvPr/>
          </p:nvSpPr>
          <p:spPr bwMode="auto">
            <a:xfrm>
              <a:off x="300359" y="1946118"/>
              <a:ext cx="1562680"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Business Needs</a:t>
              </a:r>
              <a:endParaRPr lang="en-US" altLang="en-US" sz="2400" dirty="0">
                <a:latin typeface="Calibri" panose="020F0502020204030204" pitchFamily="34" charset="0"/>
                <a:cs typeface="Calibri" panose="020F0502020204030204" pitchFamily="34" charset="0"/>
              </a:endParaRPr>
            </a:p>
          </p:txBody>
        </p:sp>
        <p:sp>
          <p:nvSpPr>
            <p:cNvPr id="20513" name="Text Box 23">
              <a:extLst>
                <a:ext uri="{FF2B5EF4-FFF2-40B4-BE49-F238E27FC236}">
                  <a16:creationId xmlns:a16="http://schemas.microsoft.com/office/drawing/2014/main" id="{5DAB46D5-6D6A-2D42-B713-8F5543FF26F3}"/>
                </a:ext>
              </a:extLst>
            </p:cNvPr>
            <p:cNvSpPr txBox="1">
              <a:spLocks noChangeArrowheads="1"/>
            </p:cNvSpPr>
            <p:nvPr/>
          </p:nvSpPr>
          <p:spPr bwMode="auto">
            <a:xfrm>
              <a:off x="10175" y="1191183"/>
              <a:ext cx="1438224" cy="31937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Payoff Needs</a:t>
              </a:r>
              <a:endParaRPr lang="en-US" altLang="en-US" sz="2400" dirty="0">
                <a:latin typeface="Calibri" panose="020F0502020204030204" pitchFamily="34" charset="0"/>
                <a:cs typeface="Calibri" panose="020F0502020204030204" pitchFamily="34" charset="0"/>
              </a:endParaRPr>
            </a:p>
          </p:txBody>
        </p:sp>
        <p:sp>
          <p:nvSpPr>
            <p:cNvPr id="20514" name="Text Box 24">
              <a:extLst>
                <a:ext uri="{FF2B5EF4-FFF2-40B4-BE49-F238E27FC236}">
                  <a16:creationId xmlns:a16="http://schemas.microsoft.com/office/drawing/2014/main" id="{08E5C134-8214-6541-8080-48DD4CD8ABE8}"/>
                </a:ext>
              </a:extLst>
            </p:cNvPr>
            <p:cNvSpPr txBox="1">
              <a:spLocks noChangeArrowheads="1"/>
            </p:cNvSpPr>
            <p:nvPr/>
          </p:nvSpPr>
          <p:spPr bwMode="auto">
            <a:xfrm>
              <a:off x="3837235" y="1207056"/>
              <a:ext cx="1492148"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dirty="0">
                  <a:latin typeface="Calibri" panose="020F0502020204030204" pitchFamily="34" charset="0"/>
                  <a:cs typeface="Calibri" panose="020F0502020204030204" pitchFamily="34" charset="0"/>
                </a:rPr>
                <a:t>ROI Objectives</a:t>
              </a:r>
              <a:endParaRPr lang="en-US" altLang="en-US" sz="2400" dirty="0">
                <a:latin typeface="Calibri" panose="020F0502020204030204" pitchFamily="34" charset="0"/>
                <a:cs typeface="Calibri" panose="020F0502020204030204" pitchFamily="34" charset="0"/>
              </a:endParaRPr>
            </a:p>
          </p:txBody>
        </p:sp>
        <p:sp>
          <p:nvSpPr>
            <p:cNvPr id="20515" name="Text Box 25">
              <a:extLst>
                <a:ext uri="{FF2B5EF4-FFF2-40B4-BE49-F238E27FC236}">
                  <a16:creationId xmlns:a16="http://schemas.microsoft.com/office/drawing/2014/main" id="{46FFC744-D423-6442-8458-DB4AADD6BB6C}"/>
                </a:ext>
              </a:extLst>
            </p:cNvPr>
            <p:cNvSpPr txBox="1">
              <a:spLocks noChangeArrowheads="1"/>
            </p:cNvSpPr>
            <p:nvPr/>
          </p:nvSpPr>
          <p:spPr bwMode="auto">
            <a:xfrm>
              <a:off x="7462863" y="874020"/>
              <a:ext cx="1168359"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eaLnBrk="1" hangingPunct="1">
                <a:spcBef>
                  <a:spcPct val="0"/>
                </a:spcBef>
                <a:spcAft>
                  <a:spcPts val="1000"/>
                </a:spcAft>
                <a:buClrTx/>
                <a:buSzTx/>
                <a:buNone/>
              </a:pPr>
              <a:r>
                <a:rPr lang="en-US" altLang="en-US" sz="1600" b="1" dirty="0">
                  <a:latin typeface="Calibri" panose="020F0502020204030204" pitchFamily="34" charset="0"/>
                  <a:cs typeface="Calibri" panose="020F0502020204030204" pitchFamily="34" charset="0"/>
                </a:rPr>
                <a:t>End Here</a:t>
              </a:r>
              <a:endParaRPr lang="en-US" altLang="en-US" sz="2400" b="1" dirty="0">
                <a:latin typeface="Calibri" panose="020F0502020204030204" pitchFamily="34" charset="0"/>
                <a:cs typeface="Calibri" panose="020F0502020204030204" pitchFamily="34" charset="0"/>
              </a:endParaRPr>
            </a:p>
          </p:txBody>
        </p:sp>
        <p:sp>
          <p:nvSpPr>
            <p:cNvPr id="20516" name="Text Box 26">
              <a:extLst>
                <a:ext uri="{FF2B5EF4-FFF2-40B4-BE49-F238E27FC236}">
                  <a16:creationId xmlns:a16="http://schemas.microsoft.com/office/drawing/2014/main" id="{56D39A50-3739-3043-A10F-86750DF85862}"/>
                </a:ext>
              </a:extLst>
            </p:cNvPr>
            <p:cNvSpPr txBox="1">
              <a:spLocks noChangeArrowheads="1"/>
            </p:cNvSpPr>
            <p:nvPr/>
          </p:nvSpPr>
          <p:spPr bwMode="auto">
            <a:xfrm>
              <a:off x="369135" y="839107"/>
              <a:ext cx="1268051" cy="36127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1600" b="1" dirty="0">
                  <a:latin typeface="Calibri" panose="020F0502020204030204" pitchFamily="34" charset="0"/>
                  <a:cs typeface="Calibri" panose="020F0502020204030204" pitchFamily="34" charset="0"/>
                </a:rPr>
                <a:t>Start Here</a:t>
              </a:r>
              <a:endParaRPr lang="en-US" altLang="en-US" sz="2400" b="1" dirty="0">
                <a:latin typeface="Calibri" panose="020F0502020204030204" pitchFamily="34" charset="0"/>
                <a:cs typeface="Calibri" panose="020F0502020204030204" pitchFamily="34" charset="0"/>
              </a:endParaRPr>
            </a:p>
          </p:txBody>
        </p:sp>
        <p:sp>
          <p:nvSpPr>
            <p:cNvPr id="20517" name="Text Box 27">
              <a:extLst>
                <a:ext uri="{FF2B5EF4-FFF2-40B4-BE49-F238E27FC236}">
                  <a16:creationId xmlns:a16="http://schemas.microsoft.com/office/drawing/2014/main" id="{B08901F2-CB51-9848-BD63-4ABBC65E42BF}"/>
                </a:ext>
              </a:extLst>
            </p:cNvPr>
            <p:cNvSpPr txBox="1">
              <a:spLocks noChangeArrowheads="1"/>
            </p:cNvSpPr>
            <p:nvPr/>
          </p:nvSpPr>
          <p:spPr bwMode="auto">
            <a:xfrm>
              <a:off x="6810786" y="1191183"/>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5</a:t>
              </a:r>
              <a:endParaRPr lang="en-US" altLang="en-US" sz="2400" dirty="0">
                <a:latin typeface="Calibri" panose="020F0502020204030204" pitchFamily="34" charset="0"/>
                <a:cs typeface="Calibri" panose="020F0502020204030204" pitchFamily="34" charset="0"/>
              </a:endParaRPr>
            </a:p>
          </p:txBody>
        </p:sp>
        <p:sp>
          <p:nvSpPr>
            <p:cNvPr id="20518" name="Text Box 28">
              <a:extLst>
                <a:ext uri="{FF2B5EF4-FFF2-40B4-BE49-F238E27FC236}">
                  <a16:creationId xmlns:a16="http://schemas.microsoft.com/office/drawing/2014/main" id="{FD204173-2C5B-5D4E-81B5-EEC61CD217BB}"/>
                </a:ext>
              </a:extLst>
            </p:cNvPr>
            <p:cNvSpPr txBox="1">
              <a:spLocks noChangeArrowheads="1"/>
            </p:cNvSpPr>
            <p:nvPr/>
          </p:nvSpPr>
          <p:spPr bwMode="auto">
            <a:xfrm>
              <a:off x="6598704" y="1930245"/>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4</a:t>
              </a:r>
              <a:endParaRPr lang="en-US" altLang="en-US" sz="2400" dirty="0">
                <a:latin typeface="Calibri" panose="020F0502020204030204" pitchFamily="34" charset="0"/>
                <a:cs typeface="Calibri" panose="020F0502020204030204" pitchFamily="34" charset="0"/>
              </a:endParaRPr>
            </a:p>
          </p:txBody>
        </p:sp>
        <p:sp>
          <p:nvSpPr>
            <p:cNvPr id="20519" name="Text Box 29">
              <a:extLst>
                <a:ext uri="{FF2B5EF4-FFF2-40B4-BE49-F238E27FC236}">
                  <a16:creationId xmlns:a16="http://schemas.microsoft.com/office/drawing/2014/main" id="{1B3E4150-CF58-A346-B7D8-E4AFC1B64D33}"/>
                </a:ext>
              </a:extLst>
            </p:cNvPr>
            <p:cNvSpPr txBox="1">
              <a:spLocks noChangeArrowheads="1"/>
            </p:cNvSpPr>
            <p:nvPr/>
          </p:nvSpPr>
          <p:spPr bwMode="auto">
            <a:xfrm>
              <a:off x="6274865" y="2744864"/>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3</a:t>
              </a:r>
              <a:endParaRPr lang="en-US" altLang="en-US" sz="2400" dirty="0">
                <a:latin typeface="Calibri" panose="020F0502020204030204" pitchFamily="34" charset="0"/>
                <a:cs typeface="Calibri" panose="020F0502020204030204" pitchFamily="34" charset="0"/>
              </a:endParaRPr>
            </a:p>
          </p:txBody>
        </p:sp>
        <p:sp>
          <p:nvSpPr>
            <p:cNvPr id="20520" name="Text Box 30">
              <a:extLst>
                <a:ext uri="{FF2B5EF4-FFF2-40B4-BE49-F238E27FC236}">
                  <a16:creationId xmlns:a16="http://schemas.microsoft.com/office/drawing/2014/main" id="{D1EBE336-3A0E-C94C-83FA-AC9DE6BA8588}"/>
                </a:ext>
              </a:extLst>
            </p:cNvPr>
            <p:cNvSpPr txBox="1">
              <a:spLocks noChangeArrowheads="1"/>
            </p:cNvSpPr>
            <p:nvPr/>
          </p:nvSpPr>
          <p:spPr bwMode="auto">
            <a:xfrm>
              <a:off x="5911023" y="3566467"/>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2</a:t>
              </a:r>
              <a:endParaRPr lang="en-US" altLang="en-US" sz="2400" dirty="0">
                <a:latin typeface="Calibri" panose="020F0502020204030204" pitchFamily="34" charset="0"/>
                <a:cs typeface="Calibri" panose="020F0502020204030204" pitchFamily="34" charset="0"/>
              </a:endParaRPr>
            </a:p>
          </p:txBody>
        </p:sp>
        <p:sp>
          <p:nvSpPr>
            <p:cNvPr id="20521" name="Line 31">
              <a:extLst>
                <a:ext uri="{FF2B5EF4-FFF2-40B4-BE49-F238E27FC236}">
                  <a16:creationId xmlns:a16="http://schemas.microsoft.com/office/drawing/2014/main" id="{65CA78DE-52B8-FC42-80C1-FBD6222C67C8}"/>
                </a:ext>
              </a:extLst>
            </p:cNvPr>
            <p:cNvSpPr>
              <a:spLocks noChangeShapeType="1"/>
            </p:cNvSpPr>
            <p:nvPr/>
          </p:nvSpPr>
          <p:spPr bwMode="auto">
            <a:xfrm>
              <a:off x="2485342" y="2094057"/>
              <a:ext cx="1163279"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2" name="Line 32">
              <a:extLst>
                <a:ext uri="{FF2B5EF4-FFF2-40B4-BE49-F238E27FC236}">
                  <a16:creationId xmlns:a16="http://schemas.microsoft.com/office/drawing/2014/main" id="{55AB3418-1F6B-1647-A51E-6D13E61749AD}"/>
                </a:ext>
              </a:extLst>
            </p:cNvPr>
            <p:cNvSpPr>
              <a:spLocks noChangeShapeType="1"/>
            </p:cNvSpPr>
            <p:nvPr/>
          </p:nvSpPr>
          <p:spPr bwMode="auto">
            <a:xfrm>
              <a:off x="5495112" y="2094057"/>
              <a:ext cx="1142960"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3" name="Line 33">
              <a:extLst>
                <a:ext uri="{FF2B5EF4-FFF2-40B4-BE49-F238E27FC236}">
                  <a16:creationId xmlns:a16="http://schemas.microsoft.com/office/drawing/2014/main" id="{E7ED0653-6718-AA44-ACC7-350746E05289}"/>
                </a:ext>
              </a:extLst>
            </p:cNvPr>
            <p:cNvSpPr>
              <a:spLocks noChangeShapeType="1"/>
            </p:cNvSpPr>
            <p:nvPr/>
          </p:nvSpPr>
          <p:spPr bwMode="auto">
            <a:xfrm flipV="1">
              <a:off x="2713942" y="2924545"/>
              <a:ext cx="821218"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4" name="Line 34">
              <a:extLst>
                <a:ext uri="{FF2B5EF4-FFF2-40B4-BE49-F238E27FC236}">
                  <a16:creationId xmlns:a16="http://schemas.microsoft.com/office/drawing/2014/main" id="{A42818B8-BD04-6345-968B-3C5542AAAC8F}"/>
                </a:ext>
              </a:extLst>
            </p:cNvPr>
            <p:cNvSpPr>
              <a:spLocks noChangeShapeType="1"/>
            </p:cNvSpPr>
            <p:nvPr/>
          </p:nvSpPr>
          <p:spPr bwMode="auto">
            <a:xfrm>
              <a:off x="5559880" y="2915026"/>
              <a:ext cx="887064"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5" name="Line 35">
              <a:extLst>
                <a:ext uri="{FF2B5EF4-FFF2-40B4-BE49-F238E27FC236}">
                  <a16:creationId xmlns:a16="http://schemas.microsoft.com/office/drawing/2014/main" id="{F000BDA7-B788-3240-A038-8021DF4D61E3}"/>
                </a:ext>
              </a:extLst>
            </p:cNvPr>
            <p:cNvSpPr>
              <a:spLocks noChangeShapeType="1"/>
            </p:cNvSpPr>
            <p:nvPr/>
          </p:nvSpPr>
          <p:spPr bwMode="auto">
            <a:xfrm flipV="1">
              <a:off x="5454473" y="3778532"/>
              <a:ext cx="562591" cy="11429"/>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26" name="Text Box 36">
              <a:extLst>
                <a:ext uri="{FF2B5EF4-FFF2-40B4-BE49-F238E27FC236}">
                  <a16:creationId xmlns:a16="http://schemas.microsoft.com/office/drawing/2014/main" id="{A9A564E1-8CAB-F143-AA17-24D561093A98}"/>
                </a:ext>
              </a:extLst>
            </p:cNvPr>
            <p:cNvSpPr txBox="1">
              <a:spLocks noChangeArrowheads="1"/>
            </p:cNvSpPr>
            <p:nvPr/>
          </p:nvSpPr>
          <p:spPr bwMode="auto">
            <a:xfrm>
              <a:off x="1722074" y="1191183"/>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5</a:t>
              </a:r>
              <a:endParaRPr lang="en-US" altLang="en-US" sz="2400" dirty="0">
                <a:latin typeface="Calibri" panose="020F0502020204030204" pitchFamily="34" charset="0"/>
                <a:cs typeface="Calibri" panose="020F0502020204030204" pitchFamily="34" charset="0"/>
              </a:endParaRPr>
            </a:p>
          </p:txBody>
        </p:sp>
        <p:sp>
          <p:nvSpPr>
            <p:cNvPr id="20527" name="Text Box 37">
              <a:extLst>
                <a:ext uri="{FF2B5EF4-FFF2-40B4-BE49-F238E27FC236}">
                  <a16:creationId xmlns:a16="http://schemas.microsoft.com/office/drawing/2014/main" id="{EE6A07A4-AE28-8E47-BF03-DDC28347FD7E}"/>
                </a:ext>
              </a:extLst>
            </p:cNvPr>
            <p:cNvSpPr txBox="1">
              <a:spLocks noChangeArrowheads="1"/>
            </p:cNvSpPr>
            <p:nvPr/>
          </p:nvSpPr>
          <p:spPr bwMode="auto">
            <a:xfrm>
              <a:off x="1988130" y="1833735"/>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4</a:t>
              </a:r>
              <a:endParaRPr lang="en-US" altLang="en-US" sz="2400" dirty="0">
                <a:latin typeface="Calibri" panose="020F0502020204030204" pitchFamily="34" charset="0"/>
                <a:cs typeface="Calibri" panose="020F0502020204030204" pitchFamily="34" charset="0"/>
              </a:endParaRPr>
            </a:p>
          </p:txBody>
        </p:sp>
        <p:sp>
          <p:nvSpPr>
            <p:cNvPr id="20528" name="Text Box 38">
              <a:extLst>
                <a:ext uri="{FF2B5EF4-FFF2-40B4-BE49-F238E27FC236}">
                  <a16:creationId xmlns:a16="http://schemas.microsoft.com/office/drawing/2014/main" id="{9ED46D8F-3DFF-4840-8BC3-7DA6AA4BEB54}"/>
                </a:ext>
              </a:extLst>
            </p:cNvPr>
            <p:cNvSpPr txBox="1">
              <a:spLocks noChangeArrowheads="1"/>
            </p:cNvSpPr>
            <p:nvPr/>
          </p:nvSpPr>
          <p:spPr bwMode="auto">
            <a:xfrm>
              <a:off x="2322128" y="2744864"/>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3</a:t>
              </a:r>
              <a:endParaRPr lang="en-US" altLang="en-US" sz="2400" dirty="0">
                <a:latin typeface="Calibri" panose="020F0502020204030204" pitchFamily="34" charset="0"/>
                <a:cs typeface="Calibri" panose="020F0502020204030204" pitchFamily="34" charset="0"/>
              </a:endParaRPr>
            </a:p>
          </p:txBody>
        </p:sp>
        <p:sp>
          <p:nvSpPr>
            <p:cNvPr id="20529" name="Text Box 39">
              <a:extLst>
                <a:ext uri="{FF2B5EF4-FFF2-40B4-BE49-F238E27FC236}">
                  <a16:creationId xmlns:a16="http://schemas.microsoft.com/office/drawing/2014/main" id="{765D3061-6999-774C-A77A-DD61FFE0E751}"/>
                </a:ext>
              </a:extLst>
            </p:cNvPr>
            <p:cNvSpPr txBox="1">
              <a:spLocks noChangeArrowheads="1"/>
            </p:cNvSpPr>
            <p:nvPr/>
          </p:nvSpPr>
          <p:spPr bwMode="auto">
            <a:xfrm>
              <a:off x="2644697" y="3609642"/>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2</a:t>
              </a:r>
              <a:endParaRPr lang="en-US" altLang="en-US" sz="2400" dirty="0">
                <a:latin typeface="Calibri" panose="020F0502020204030204" pitchFamily="34" charset="0"/>
                <a:cs typeface="Calibri" panose="020F0502020204030204" pitchFamily="34" charset="0"/>
              </a:endParaRPr>
            </a:p>
          </p:txBody>
        </p:sp>
        <p:sp>
          <p:nvSpPr>
            <p:cNvPr id="20530" name="Text Box 40">
              <a:extLst>
                <a:ext uri="{FF2B5EF4-FFF2-40B4-BE49-F238E27FC236}">
                  <a16:creationId xmlns:a16="http://schemas.microsoft.com/office/drawing/2014/main" id="{4D637B5B-AEF9-9B41-AD15-C92C7FE8A6DB}"/>
                </a:ext>
              </a:extLst>
            </p:cNvPr>
            <p:cNvSpPr txBox="1">
              <a:spLocks noChangeArrowheads="1"/>
            </p:cNvSpPr>
            <p:nvPr/>
          </p:nvSpPr>
          <p:spPr bwMode="auto">
            <a:xfrm>
              <a:off x="2895600" y="4572000"/>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1</a:t>
              </a:r>
              <a:endParaRPr lang="en-US" altLang="en-US" sz="2400" dirty="0">
                <a:latin typeface="Calibri" panose="020F0502020204030204" pitchFamily="34" charset="0"/>
                <a:cs typeface="Calibri" panose="020F0502020204030204" pitchFamily="34" charset="0"/>
              </a:endParaRPr>
            </a:p>
          </p:txBody>
        </p:sp>
        <p:cxnSp>
          <p:nvCxnSpPr>
            <p:cNvPr id="20531" name="AutoShape 41">
              <a:extLst>
                <a:ext uri="{FF2B5EF4-FFF2-40B4-BE49-F238E27FC236}">
                  <a16:creationId xmlns:a16="http://schemas.microsoft.com/office/drawing/2014/main" id="{71F92259-C376-0640-95F7-D8831B07A888}"/>
                </a:ext>
              </a:extLst>
            </p:cNvPr>
            <p:cNvCxnSpPr>
              <a:cxnSpLocks noChangeShapeType="1"/>
            </p:cNvCxnSpPr>
            <p:nvPr/>
          </p:nvCxnSpPr>
          <p:spPr bwMode="auto">
            <a:xfrm>
              <a:off x="1562488" y="1235297"/>
              <a:ext cx="1782383" cy="4702949"/>
            </a:xfrm>
            <a:prstGeom prst="straightConnector1">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532" name="Line 42">
              <a:extLst>
                <a:ext uri="{FF2B5EF4-FFF2-40B4-BE49-F238E27FC236}">
                  <a16:creationId xmlns:a16="http://schemas.microsoft.com/office/drawing/2014/main" id="{72A70D04-9408-1D46-BAEE-8C5E88186625}"/>
                </a:ext>
              </a:extLst>
            </p:cNvPr>
            <p:cNvSpPr>
              <a:spLocks noChangeShapeType="1"/>
            </p:cNvSpPr>
            <p:nvPr/>
          </p:nvSpPr>
          <p:spPr bwMode="auto">
            <a:xfrm>
              <a:off x="3314660" y="4743633"/>
              <a:ext cx="300282" cy="8452"/>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533" name="Text Box 43">
              <a:extLst>
                <a:ext uri="{FF2B5EF4-FFF2-40B4-BE49-F238E27FC236}">
                  <a16:creationId xmlns:a16="http://schemas.microsoft.com/office/drawing/2014/main" id="{2CCB8635-600A-974F-9E00-3796137395C0}"/>
                </a:ext>
              </a:extLst>
            </p:cNvPr>
            <p:cNvSpPr txBox="1">
              <a:spLocks noChangeArrowheads="1"/>
            </p:cNvSpPr>
            <p:nvPr/>
          </p:nvSpPr>
          <p:spPr bwMode="auto">
            <a:xfrm>
              <a:off x="5715000" y="4572000"/>
              <a:ext cx="535921" cy="377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1</a:t>
              </a:r>
              <a:endParaRPr lang="en-US" altLang="en-US" sz="2400" dirty="0">
                <a:latin typeface="Calibri" panose="020F0502020204030204" pitchFamily="34" charset="0"/>
                <a:cs typeface="Calibri" panose="020F0502020204030204" pitchFamily="34" charset="0"/>
              </a:endParaRPr>
            </a:p>
          </p:txBody>
        </p:sp>
        <p:sp>
          <p:nvSpPr>
            <p:cNvPr id="20534" name="Line 44">
              <a:extLst>
                <a:ext uri="{FF2B5EF4-FFF2-40B4-BE49-F238E27FC236}">
                  <a16:creationId xmlns:a16="http://schemas.microsoft.com/office/drawing/2014/main" id="{6213C319-DA3C-E043-BC52-BC673D6FEEE1}"/>
                </a:ext>
              </a:extLst>
            </p:cNvPr>
            <p:cNvSpPr>
              <a:spLocks noChangeShapeType="1"/>
            </p:cNvSpPr>
            <p:nvPr/>
          </p:nvSpPr>
          <p:spPr bwMode="auto">
            <a:xfrm flipV="1">
              <a:off x="5445668" y="4752085"/>
              <a:ext cx="353786" cy="11429"/>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cxnSp>
          <p:nvCxnSpPr>
            <p:cNvPr id="20535" name="AutoShape 45">
              <a:extLst>
                <a:ext uri="{FF2B5EF4-FFF2-40B4-BE49-F238E27FC236}">
                  <a16:creationId xmlns:a16="http://schemas.microsoft.com/office/drawing/2014/main" id="{7024779D-C197-9040-91D2-8799F5B435E1}"/>
                </a:ext>
              </a:extLst>
            </p:cNvPr>
            <p:cNvCxnSpPr>
              <a:cxnSpLocks noChangeShapeType="1"/>
            </p:cNvCxnSpPr>
            <p:nvPr/>
          </p:nvCxnSpPr>
          <p:spPr bwMode="auto">
            <a:xfrm flipV="1">
              <a:off x="5791200" y="1207057"/>
              <a:ext cx="1785369" cy="4702948"/>
            </a:xfrm>
            <a:prstGeom prst="straightConnector1">
              <a:avLst/>
            </a:prstGeom>
            <a:noFill/>
            <a:ln w="508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536" name="Line 47">
              <a:extLst>
                <a:ext uri="{FF2B5EF4-FFF2-40B4-BE49-F238E27FC236}">
                  <a16:creationId xmlns:a16="http://schemas.microsoft.com/office/drawing/2014/main" id="{C4EC49AB-8E00-E249-8358-FF7884B87C31}"/>
                </a:ext>
              </a:extLst>
            </p:cNvPr>
            <p:cNvSpPr>
              <a:spLocks noChangeShapeType="1"/>
            </p:cNvSpPr>
            <p:nvPr/>
          </p:nvSpPr>
          <p:spPr bwMode="auto">
            <a:xfrm>
              <a:off x="3045368" y="3772928"/>
              <a:ext cx="629263" cy="0"/>
            </a:xfrm>
            <a:prstGeom prst="line">
              <a:avLst/>
            </a:prstGeom>
            <a:noFill/>
            <a:ln w="1905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grpSp>
      <p:sp>
        <p:nvSpPr>
          <p:cNvPr id="20489" name="Text Box 40">
            <a:extLst>
              <a:ext uri="{FF2B5EF4-FFF2-40B4-BE49-F238E27FC236}">
                <a16:creationId xmlns:a16="http://schemas.microsoft.com/office/drawing/2014/main" id="{A89A41FA-32FE-F746-8FF9-3BCB21FB976F}"/>
              </a:ext>
            </a:extLst>
          </p:cNvPr>
          <p:cNvSpPr txBox="1">
            <a:spLocks noChangeArrowheads="1"/>
          </p:cNvSpPr>
          <p:nvPr/>
        </p:nvSpPr>
        <p:spPr bwMode="auto">
          <a:xfrm>
            <a:off x="4572001" y="5181601"/>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0</a:t>
            </a:r>
            <a:endParaRPr lang="en-US" altLang="en-US" sz="2400" dirty="0">
              <a:latin typeface="Calibri" panose="020F0502020204030204" pitchFamily="34" charset="0"/>
              <a:cs typeface="Calibri" panose="020F0502020204030204" pitchFamily="34" charset="0"/>
            </a:endParaRPr>
          </a:p>
        </p:txBody>
      </p:sp>
      <p:sp>
        <p:nvSpPr>
          <p:cNvPr id="20490" name="Text Box 40">
            <a:extLst>
              <a:ext uri="{FF2B5EF4-FFF2-40B4-BE49-F238E27FC236}">
                <a16:creationId xmlns:a16="http://schemas.microsoft.com/office/drawing/2014/main" id="{7E6EB98C-2121-0A42-9998-118F274325D4}"/>
              </a:ext>
            </a:extLst>
          </p:cNvPr>
          <p:cNvSpPr txBox="1">
            <a:spLocks noChangeArrowheads="1"/>
          </p:cNvSpPr>
          <p:nvPr/>
        </p:nvSpPr>
        <p:spPr bwMode="auto">
          <a:xfrm>
            <a:off x="7086601" y="5181601"/>
            <a:ext cx="536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575"/>
              </a:spcBef>
              <a:buClr>
                <a:schemeClr val="accent1"/>
              </a:buClr>
              <a:buSzPct val="85000"/>
              <a:buFont typeface="Wingdings 2" pitchFamily="2" charset="2"/>
              <a:buChar char=""/>
              <a:defRPr sz="2600">
                <a:solidFill>
                  <a:schemeClr val="tx1"/>
                </a:solidFill>
                <a:latin typeface="Franklin Gothic Book" panose="020B0503020102020204" pitchFamily="34" charset="0"/>
                <a:ea typeface="ＭＳ Ｐゴシック" panose="020B0600070205080204" pitchFamily="34" charset="-128"/>
              </a:defRPr>
            </a:lvl1pPr>
            <a:lvl2pPr marL="742950" indent="-285750" eaLnBrk="0" hangingPunct="0">
              <a:spcBef>
                <a:spcPts val="375"/>
              </a:spcBef>
              <a:buClr>
                <a:schemeClr val="accent2"/>
              </a:buClr>
              <a:buSzPct val="85000"/>
              <a:buFont typeface="Wingdings 2" pitchFamily="2" charset="2"/>
              <a:buChar char=""/>
              <a:defRPr sz="2400">
                <a:solidFill>
                  <a:schemeClr val="tx1"/>
                </a:solidFill>
                <a:latin typeface="Franklin Gothic Book" panose="020B0503020102020204" pitchFamily="34" charset="0"/>
                <a:ea typeface="ＭＳ Ｐゴシック" panose="020B0600070205080204" pitchFamily="34" charset="-128"/>
              </a:defRPr>
            </a:lvl2pPr>
            <a:lvl3pPr marL="1143000" indent="-228600" eaLnBrk="0" hangingPunct="0">
              <a:spcBef>
                <a:spcPts val="375"/>
              </a:spcBef>
              <a:buClr>
                <a:srgbClr val="BCABAB"/>
              </a:buClr>
              <a:buSzPct val="85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3pPr>
            <a:lvl4pPr marL="1600200" indent="-228600" eaLnBrk="0" hangingPunct="0">
              <a:spcBef>
                <a:spcPts val="375"/>
              </a:spcBef>
              <a:buClr>
                <a:srgbClr val="524733"/>
              </a:buClr>
              <a:buSzPct val="80000"/>
              <a:buFont typeface="Wingdings 2" pitchFamily="2" charset="2"/>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eaLnBrk="0" hangingPunct="0">
              <a:spcBef>
                <a:spcPts val="375"/>
              </a:spcBef>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ts val="375"/>
              </a:spcBef>
              <a:spcAft>
                <a:spcPct val="0"/>
              </a:spcAft>
              <a:buClr>
                <a:srgbClr val="524733"/>
              </a:buClr>
              <a:buChar char="o"/>
              <a:defRPr sz="2000">
                <a:solidFill>
                  <a:schemeClr val="tx1"/>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spcAft>
                <a:spcPts val="1000"/>
              </a:spcAft>
              <a:buClrTx/>
              <a:buSzTx/>
              <a:buNone/>
            </a:pPr>
            <a:r>
              <a:rPr lang="en-US" altLang="en-US" sz="2000" dirty="0">
                <a:latin typeface="Calibri" panose="020F0502020204030204" pitchFamily="34" charset="0"/>
                <a:cs typeface="Calibri" panose="020F0502020204030204" pitchFamily="34" charset="0"/>
              </a:rPr>
              <a:t>0</a:t>
            </a:r>
            <a:endParaRPr lang="en-US" altLang="en-US" sz="2400" dirty="0">
              <a:latin typeface="Calibri" panose="020F0502020204030204" pitchFamily="34" charset="0"/>
              <a:cs typeface="Calibri" panose="020F0502020204030204" pitchFamily="34" charset="0"/>
            </a:endParaRPr>
          </a:p>
        </p:txBody>
      </p:sp>
      <p:sp>
        <p:nvSpPr>
          <p:cNvPr id="20491" name="Line 42">
            <a:extLst>
              <a:ext uri="{FF2B5EF4-FFF2-40B4-BE49-F238E27FC236}">
                <a16:creationId xmlns:a16="http://schemas.microsoft.com/office/drawing/2014/main" id="{A3159C21-38E6-DF4D-B3A2-1CA51C679508}"/>
              </a:ext>
            </a:extLst>
          </p:cNvPr>
          <p:cNvSpPr>
            <a:spLocks noChangeShapeType="1"/>
          </p:cNvSpPr>
          <p:nvPr/>
        </p:nvSpPr>
        <p:spPr bwMode="auto">
          <a:xfrm>
            <a:off x="4984779" y="5334000"/>
            <a:ext cx="282547" cy="0"/>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sp>
        <p:nvSpPr>
          <p:cNvPr id="20492" name="Line 42">
            <a:extLst>
              <a:ext uri="{FF2B5EF4-FFF2-40B4-BE49-F238E27FC236}">
                <a16:creationId xmlns:a16="http://schemas.microsoft.com/office/drawing/2014/main" id="{4ADD624E-5DD1-2241-B6A0-55EFBF905047}"/>
              </a:ext>
            </a:extLst>
          </p:cNvPr>
          <p:cNvSpPr>
            <a:spLocks noChangeShapeType="1"/>
          </p:cNvSpPr>
          <p:nvPr/>
        </p:nvSpPr>
        <p:spPr bwMode="auto">
          <a:xfrm>
            <a:off x="6882641" y="5334000"/>
            <a:ext cx="289685" cy="0"/>
          </a:xfrm>
          <a:prstGeom prst="line">
            <a:avLst/>
          </a:prstGeom>
          <a:noFill/>
          <a:ln w="12700">
            <a:solidFill>
              <a:srgbClr val="000000"/>
            </a:solidFill>
            <a:round/>
            <a:headEnd/>
            <a:tailEnd type="triangle" w="lg" len="lg"/>
          </a:ln>
          <a:extLst>
            <a:ext uri="{909E8E84-426E-40DD-AFC4-6F175D3DCCD1}">
              <a14:hiddenFill xmlns:a14="http://schemas.microsoft.com/office/drawing/2010/main">
                <a:noFill/>
              </a14:hiddenFill>
            </a:ext>
          </a:extLst>
        </p:spPr>
        <p:txBody>
          <a:bodyPr/>
          <a:lstStyle/>
          <a:p>
            <a:endParaRPr lang="en-US" sz="24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32057FC-45CD-1743-A084-33B7476D93EA}"/>
              </a:ext>
            </a:extLst>
          </p:cNvPr>
          <p:cNvCxnSpPr>
            <a:cxnSpLocks noChangeShapeType="1"/>
          </p:cNvCxnSpPr>
          <p:nvPr/>
        </p:nvCxnSpPr>
        <p:spPr bwMode="auto">
          <a:xfrm>
            <a:off x="1905000" y="5105400"/>
            <a:ext cx="8382000" cy="0"/>
          </a:xfrm>
          <a:prstGeom prst="line">
            <a:avLst/>
          </a:prstGeom>
          <a:noFill/>
          <a:ln w="3175">
            <a:solidFill>
              <a:srgbClr val="7F7F7F"/>
            </a:solidFill>
            <a:prstDash val="dash"/>
            <a:round/>
            <a:headEnd/>
            <a:tailEnd/>
          </a:ln>
          <a:effectLst>
            <a:outerShdw blurRad="38100" dist="25400" dir="5400000" algn="t" rotWithShape="0">
              <a:srgbClr val="808080">
                <a:alpha val="50000"/>
              </a:srgbClr>
            </a:outerShdw>
          </a:effectLst>
          <a:extLst>
            <a:ext uri="{909E8E84-426E-40DD-AFC4-6F175D3DCCD1}">
              <a14:hiddenFill xmlns:a14="http://schemas.microsoft.com/office/drawing/2010/main">
                <a:noFill/>
              </a14:hiddenFill>
            </a:ext>
          </a:extLst>
        </p:spPr>
      </p:cxnSp>
      <p:pic>
        <p:nvPicPr>
          <p:cNvPr id="61" name="Picture 2" descr="INSTITI ">
            <a:extLst>
              <a:ext uri="{FF2B5EF4-FFF2-40B4-BE49-F238E27FC236}">
                <a16:creationId xmlns:a16="http://schemas.microsoft.com/office/drawing/2014/main" id="{DF67234F-84A9-F14C-B958-BC5FAF8EAB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3838" y="158764"/>
            <a:ext cx="2311685" cy="331101"/>
          </a:xfrm>
          <a:prstGeom prst="rect">
            <a:avLst/>
          </a:prstGeom>
          <a:noFill/>
          <a:extLst>
            <a:ext uri="{909E8E84-426E-40DD-AFC4-6F175D3DCCD1}">
              <a14:hiddenFill xmlns:a14="http://schemas.microsoft.com/office/drawing/2010/main">
                <a:solidFill>
                  <a:srgbClr val="FFFFFF"/>
                </a:solidFill>
              </a14:hiddenFill>
            </a:ext>
          </a:extLst>
        </p:spPr>
      </p:pic>
      <p:sp>
        <p:nvSpPr>
          <p:cNvPr id="2" name="Left Brace 1">
            <a:extLst>
              <a:ext uri="{FF2B5EF4-FFF2-40B4-BE49-F238E27FC236}">
                <a16:creationId xmlns:a16="http://schemas.microsoft.com/office/drawing/2014/main" id="{5E33A699-1EBF-C643-9C82-870EB4ABD15B}"/>
              </a:ext>
            </a:extLst>
          </p:cNvPr>
          <p:cNvSpPr/>
          <p:nvPr/>
        </p:nvSpPr>
        <p:spPr>
          <a:xfrm>
            <a:off x="1400088" y="2913892"/>
            <a:ext cx="381000" cy="21336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DC6AA24A-764C-8D4E-A43D-35441E5DFEA9}"/>
              </a:ext>
            </a:extLst>
          </p:cNvPr>
          <p:cNvSpPr txBox="1"/>
          <p:nvPr/>
        </p:nvSpPr>
        <p:spPr>
          <a:xfrm>
            <a:off x="165828" y="3614233"/>
            <a:ext cx="1290145" cy="830997"/>
          </a:xfrm>
          <a:prstGeom prst="rect">
            <a:avLst/>
          </a:prstGeom>
          <a:noFill/>
        </p:spPr>
        <p:txBody>
          <a:bodyPr wrap="square" rtlCol="0" anchor="t">
            <a:spAutoFit/>
          </a:bodyPr>
          <a:lstStyle/>
          <a:p>
            <a:r>
              <a:rPr lang="en-US" sz="2400" b="1" dirty="0">
                <a:latin typeface="Calibri" panose="020F0502020204030204" pitchFamily="34" charset="0"/>
                <a:cs typeface="Calibri" panose="020F0502020204030204" pitchFamily="34" charset="0"/>
              </a:rPr>
              <a:t>Feasible Solution</a:t>
            </a:r>
          </a:p>
        </p:txBody>
      </p:sp>
      <p:sp>
        <p:nvSpPr>
          <p:cNvPr id="60" name="Left Brace 59">
            <a:extLst>
              <a:ext uri="{FF2B5EF4-FFF2-40B4-BE49-F238E27FC236}">
                <a16:creationId xmlns:a16="http://schemas.microsoft.com/office/drawing/2014/main" id="{B7DD8522-62D1-8B49-A7C8-3F82A7B33669}"/>
              </a:ext>
            </a:extLst>
          </p:cNvPr>
          <p:cNvSpPr/>
          <p:nvPr/>
        </p:nvSpPr>
        <p:spPr>
          <a:xfrm>
            <a:off x="1306155" y="1370763"/>
            <a:ext cx="344233" cy="87717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TextBox 61">
            <a:extLst>
              <a:ext uri="{FF2B5EF4-FFF2-40B4-BE49-F238E27FC236}">
                <a16:creationId xmlns:a16="http://schemas.microsoft.com/office/drawing/2014/main" id="{ACDC13EB-7A24-8743-95AB-8260A1B5A49E}"/>
              </a:ext>
            </a:extLst>
          </p:cNvPr>
          <p:cNvSpPr txBox="1"/>
          <p:nvPr/>
        </p:nvSpPr>
        <p:spPr>
          <a:xfrm>
            <a:off x="219279" y="1605372"/>
            <a:ext cx="1095034" cy="461665"/>
          </a:xfrm>
          <a:prstGeom prst="rect">
            <a:avLst/>
          </a:prstGeom>
          <a:noFill/>
        </p:spPr>
        <p:txBody>
          <a:bodyPr wrap="square" rtlCol="0" anchor="t">
            <a:spAutoFit/>
          </a:bodyPr>
          <a:lstStyle/>
          <a:p>
            <a:r>
              <a:rPr lang="en-US" sz="2400" b="1" dirty="0">
                <a:latin typeface="Calibri" panose="020F0502020204030204" pitchFamily="34" charset="0"/>
                <a:cs typeface="Calibri" panose="020F0502020204030204" pitchFamily="34" charset="0"/>
              </a:rPr>
              <a:t>Why?</a:t>
            </a:r>
          </a:p>
        </p:txBody>
      </p:sp>
      <p:pic>
        <p:nvPicPr>
          <p:cNvPr id="5" name="Picture 4">
            <a:extLst>
              <a:ext uri="{FF2B5EF4-FFF2-40B4-BE49-F238E27FC236}">
                <a16:creationId xmlns:a16="http://schemas.microsoft.com/office/drawing/2014/main" id="{A227341E-5AA7-49F6-97A3-C5932E90E8E5}"/>
              </a:ext>
            </a:extLst>
          </p:cNvPr>
          <p:cNvPicPr>
            <a:picLocks noChangeAspect="1"/>
          </p:cNvPicPr>
          <p:nvPr/>
        </p:nvPicPr>
        <p:blipFill>
          <a:blip r:embed="rId4"/>
          <a:stretch>
            <a:fillRect/>
          </a:stretch>
        </p:blipFill>
        <p:spPr>
          <a:xfrm>
            <a:off x="1972456" y="5164796"/>
            <a:ext cx="8212024" cy="432854"/>
          </a:xfrm>
          <a:prstGeom prst="rect">
            <a:avLst/>
          </a:prstGeom>
        </p:spPr>
      </p:pic>
      <p:sp>
        <p:nvSpPr>
          <p:cNvPr id="57" name="Slide Number Placeholder 1">
            <a:extLst>
              <a:ext uri="{FF2B5EF4-FFF2-40B4-BE49-F238E27FC236}">
                <a16:creationId xmlns:a16="http://schemas.microsoft.com/office/drawing/2014/main" id="{57AF82D0-C771-E145-9802-D087BB688AD5}"/>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16</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355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5D80F8-2C9E-664F-B466-F2D71DB894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5128591"/>
            <a:ext cx="5486400" cy="1729409"/>
          </a:xfrm>
          <a:prstGeom prst="rect">
            <a:avLst/>
          </a:prstGeom>
        </p:spPr>
      </p:pic>
      <p:sp>
        <p:nvSpPr>
          <p:cNvPr id="3" name="Slide Number Placeholder 2">
            <a:extLst>
              <a:ext uri="{FF2B5EF4-FFF2-40B4-BE49-F238E27FC236}">
                <a16:creationId xmlns:a16="http://schemas.microsoft.com/office/drawing/2014/main" id="{815D11F3-1B49-5645-925B-2EED3751B02C}"/>
              </a:ext>
            </a:extLst>
          </p:cNvPr>
          <p:cNvSpPr>
            <a:spLocks noGrp="1"/>
          </p:cNvSpPr>
          <p:nvPr>
            <p:ph type="sldNum" sz="quarter" idx="12"/>
          </p:nvPr>
        </p:nvSpPr>
        <p:spPr>
          <a:xfrm>
            <a:off x="7425344" y="6459786"/>
            <a:ext cx="984019"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rgbClr val="FFFFFF"/>
                </a:solidFill>
                <a:latin typeface="Verdana" pitchFamily="34" charset="0"/>
                <a:ea typeface="ＭＳ Ｐゴシック" pitchFamily="-111" charset="-128"/>
                <a:cs typeface="+mn-cs"/>
              </a:defRPr>
            </a:lvl1pPr>
            <a:lvl2pPr marL="4572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2pPr>
            <a:lvl3pPr marL="9144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3pPr>
            <a:lvl4pPr marL="13716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4pPr>
            <a:lvl5pPr marL="1828800" algn="l" rtl="0" eaLnBrk="0" fontAlgn="base" hangingPunct="0">
              <a:spcBef>
                <a:spcPct val="0"/>
              </a:spcBef>
              <a:spcAft>
                <a:spcPct val="0"/>
              </a:spcAft>
              <a:defRPr kern="1200">
                <a:solidFill>
                  <a:schemeClr val="tx1"/>
                </a:solidFill>
                <a:latin typeface="Verdana" pitchFamily="34" charset="0"/>
                <a:ea typeface="ＭＳ Ｐゴシック" pitchFamily="-111" charset="-128"/>
                <a:cs typeface="+mn-cs"/>
              </a:defRPr>
            </a:lvl5pPr>
            <a:lvl6pPr marL="2286000" algn="l" defTabSz="914400" rtl="0" eaLnBrk="1" latinLnBrk="0" hangingPunct="1">
              <a:defRPr kern="1200">
                <a:solidFill>
                  <a:schemeClr val="tx1"/>
                </a:solidFill>
                <a:latin typeface="Verdana" pitchFamily="34" charset="0"/>
                <a:ea typeface="ＭＳ Ｐゴシック" pitchFamily="-111" charset="-128"/>
                <a:cs typeface="+mn-cs"/>
              </a:defRPr>
            </a:lvl6pPr>
            <a:lvl7pPr marL="2743200" algn="l" defTabSz="914400" rtl="0" eaLnBrk="1" latinLnBrk="0" hangingPunct="1">
              <a:defRPr kern="1200">
                <a:solidFill>
                  <a:schemeClr val="tx1"/>
                </a:solidFill>
                <a:latin typeface="Verdana" pitchFamily="34" charset="0"/>
                <a:ea typeface="ＭＳ Ｐゴシック" pitchFamily="-111" charset="-128"/>
                <a:cs typeface="+mn-cs"/>
              </a:defRPr>
            </a:lvl7pPr>
            <a:lvl8pPr marL="3200400" algn="l" defTabSz="914400" rtl="0" eaLnBrk="1" latinLnBrk="0" hangingPunct="1">
              <a:defRPr kern="1200">
                <a:solidFill>
                  <a:schemeClr val="tx1"/>
                </a:solidFill>
                <a:latin typeface="Verdana" pitchFamily="34" charset="0"/>
                <a:ea typeface="ＭＳ Ｐゴシック" pitchFamily="-111" charset="-128"/>
                <a:cs typeface="+mn-cs"/>
              </a:defRPr>
            </a:lvl8pPr>
            <a:lvl9pPr marL="3657600" algn="l" defTabSz="914400" rtl="0" eaLnBrk="1" latinLnBrk="0" hangingPunct="1">
              <a:defRPr kern="1200">
                <a:solidFill>
                  <a:schemeClr val="tx1"/>
                </a:solidFill>
                <a:latin typeface="Verdana" pitchFamily="34" charset="0"/>
                <a:ea typeface="ＭＳ Ｐゴシック" pitchFamily="-111"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007396-4EF8-4446-A4A3-FA7862915E1A}" type="slidenum">
              <a:rPr kumimoji="0" lang="en-US" sz="1050" b="0" i="0" u="none" strike="noStrike" kern="1200" cap="none" spc="0" normalizeH="0" baseline="0" noProof="0" smtClean="0">
                <a:ln>
                  <a:noFill/>
                </a:ln>
                <a:solidFill>
                  <a:srgbClr val="FFFFFF"/>
                </a:solidFill>
                <a:effectLst/>
                <a:uLnTx/>
                <a:uFillTx/>
                <a:latin typeface="Verdana" pitchFamily="34" charset="0"/>
                <a:ea typeface="ＭＳ Ｐゴシック" pitchFamily="-11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050" b="0" i="0" u="none" strike="noStrike" kern="1200" cap="none" spc="0" normalizeH="0" baseline="0" noProof="0" dirty="0">
              <a:ln>
                <a:noFill/>
              </a:ln>
              <a:solidFill>
                <a:srgbClr val="FFFFFF"/>
              </a:solidFill>
              <a:effectLst/>
              <a:uLnTx/>
              <a:uFillTx/>
              <a:latin typeface="Verdana" pitchFamily="34" charset="0"/>
              <a:ea typeface="ＭＳ Ｐゴシック" pitchFamily="-111" charset="-128"/>
              <a:cs typeface="+mn-cs"/>
            </a:endParaRPr>
          </a:p>
        </p:txBody>
      </p:sp>
      <p:graphicFrame>
        <p:nvGraphicFramePr>
          <p:cNvPr id="4" name="Table 3">
            <a:extLst>
              <a:ext uri="{FF2B5EF4-FFF2-40B4-BE49-F238E27FC236}">
                <a16:creationId xmlns:a16="http://schemas.microsoft.com/office/drawing/2014/main" id="{36CE128D-8281-5949-A8E2-C8316DDF1AD1}"/>
              </a:ext>
            </a:extLst>
          </p:cNvPr>
          <p:cNvGraphicFramePr>
            <a:graphicFrameLocks noGrp="1"/>
          </p:cNvGraphicFramePr>
          <p:nvPr>
            <p:extLst>
              <p:ext uri="{D42A27DB-BD31-4B8C-83A1-F6EECF244321}">
                <p14:modId xmlns:p14="http://schemas.microsoft.com/office/powerpoint/2010/main" val="1804776670"/>
              </p:ext>
            </p:extLst>
          </p:nvPr>
        </p:nvGraphicFramePr>
        <p:xfrm>
          <a:off x="1676400" y="2073130"/>
          <a:ext cx="8839200" cy="4635014"/>
        </p:xfrm>
        <a:graphic>
          <a:graphicData uri="http://schemas.openxmlformats.org/drawingml/2006/table">
            <a:tbl>
              <a:tblPr firstRow="1" firstCol="1" bandRow="1">
                <a:tableStyleId>{5C22544A-7EE6-4342-B048-85BDC9FD1C3A}</a:tableStyleId>
              </a:tblPr>
              <a:tblGrid>
                <a:gridCol w="4419600">
                  <a:extLst>
                    <a:ext uri="{9D8B030D-6E8A-4147-A177-3AD203B41FA5}">
                      <a16:colId xmlns:a16="http://schemas.microsoft.com/office/drawing/2014/main" val="448217628"/>
                    </a:ext>
                  </a:extLst>
                </a:gridCol>
                <a:gridCol w="4419600">
                  <a:extLst>
                    <a:ext uri="{9D8B030D-6E8A-4147-A177-3AD203B41FA5}">
                      <a16:colId xmlns:a16="http://schemas.microsoft.com/office/drawing/2014/main" val="3335773997"/>
                    </a:ext>
                  </a:extLst>
                </a:gridCol>
              </a:tblGrid>
              <a:tr h="4635014">
                <a:tc>
                  <a:txBody>
                    <a:bodyPr/>
                    <a:lstStyle/>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Statistical process control</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Brainstorming</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Problem analysis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Cause-and-effect diagram</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Force-field analysis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Mind mapping</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Affinity diagrams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Simulations</a:t>
                      </a:r>
                    </a:p>
                    <a:p>
                      <a:pPr marL="0" marR="0">
                        <a:lnSpc>
                          <a:spcPct val="115000"/>
                        </a:lnSpc>
                        <a:spcBef>
                          <a:spcPts val="0"/>
                        </a:spcBef>
                        <a:spcAft>
                          <a:spcPts val="0"/>
                        </a:spcAft>
                      </a:pPr>
                      <a:r>
                        <a:rPr lang="en-US" sz="2000" b="0" dirty="0">
                          <a:solidFill>
                            <a:schemeClr val="tx1"/>
                          </a:solidFill>
                          <a:effectLst/>
                          <a:latin typeface="+mn-lt"/>
                          <a:cs typeface="Arial" panose="020B0604020202020204" pitchFamily="34" charset="0"/>
                        </a:rPr>
                        <a:t> </a:t>
                      </a:r>
                      <a:endParaRPr lang="en-US" sz="2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oFill/>
                  </a:tcPr>
                </a:tc>
                <a:tc>
                  <a:txBody>
                    <a:bodyPr/>
                    <a:lstStyle/>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Diagnostic instruments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Focus groups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Probing interviews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Job satisfaction surveys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Engagement surveys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Exit interviews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Exit surveys</a:t>
                      </a:r>
                    </a:p>
                    <a:p>
                      <a:pPr marL="342900" marR="0" lvl="0" indent="-342900">
                        <a:lnSpc>
                          <a:spcPct val="115000"/>
                        </a:lnSpc>
                        <a:spcBef>
                          <a:spcPts val="0"/>
                        </a:spcBef>
                        <a:spcAft>
                          <a:spcPts val="0"/>
                        </a:spcAft>
                        <a:buFont typeface="Symbol" pitchFamily="2" charset="2"/>
                        <a:buChar char=""/>
                      </a:pPr>
                      <a:r>
                        <a:rPr lang="en-US" sz="2000" b="0" dirty="0">
                          <a:solidFill>
                            <a:schemeClr val="tx1"/>
                          </a:solidFill>
                          <a:effectLst/>
                          <a:latin typeface="+mn-lt"/>
                          <a:cs typeface="Arial" panose="020B0604020202020204" pitchFamily="34" charset="0"/>
                        </a:rPr>
                        <a:t>Nominal group technique</a:t>
                      </a:r>
                    </a:p>
                    <a:p>
                      <a:pPr marL="0" marR="0">
                        <a:lnSpc>
                          <a:spcPct val="115000"/>
                        </a:lnSpc>
                        <a:spcBef>
                          <a:spcPts val="0"/>
                        </a:spcBef>
                        <a:spcAft>
                          <a:spcPts val="0"/>
                        </a:spcAft>
                      </a:pPr>
                      <a:r>
                        <a:rPr lang="en-US" sz="2000" b="0" dirty="0">
                          <a:solidFill>
                            <a:schemeClr val="tx1"/>
                          </a:solidFill>
                          <a:effectLst/>
                          <a:latin typeface="+mn-lt"/>
                          <a:cs typeface="Arial" panose="020B0604020202020204" pitchFamily="34" charset="0"/>
                        </a:rPr>
                        <a:t> </a:t>
                      </a:r>
                      <a:endParaRPr lang="en-US" sz="200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oFill/>
                  </a:tcPr>
                </a:tc>
                <a:extLst>
                  <a:ext uri="{0D108BD9-81ED-4DB2-BD59-A6C34878D82A}">
                    <a16:rowId xmlns:a16="http://schemas.microsoft.com/office/drawing/2014/main" val="3746144475"/>
                  </a:ext>
                </a:extLst>
              </a:tr>
            </a:tbl>
          </a:graphicData>
        </a:graphic>
      </p:graphicFrame>
      <p:sp>
        <p:nvSpPr>
          <p:cNvPr id="7" name="Subtitle 2">
            <a:extLst>
              <a:ext uri="{FF2B5EF4-FFF2-40B4-BE49-F238E27FC236}">
                <a16:creationId xmlns:a16="http://schemas.microsoft.com/office/drawing/2014/main" id="{0BBCCC60-6A5C-3149-96A7-100FF133B1F1}"/>
              </a:ext>
            </a:extLst>
          </p:cNvPr>
          <p:cNvSpPr txBox="1">
            <a:spLocks/>
          </p:cNvSpPr>
          <p:nvPr/>
        </p:nvSpPr>
        <p:spPr>
          <a:xfrm>
            <a:off x="762000" y="634815"/>
            <a:ext cx="10668000" cy="798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400" b="1" i="0" u="none" strike="noStrike" kern="1200" cap="none" spc="-150" normalizeH="0" baseline="0" noProof="0" dirty="0">
                <a:ln>
                  <a:noFill/>
                </a:ln>
                <a:solidFill>
                  <a:prstClr val="black"/>
                </a:solidFill>
                <a:effectLst/>
                <a:uLnTx/>
                <a:uFillTx/>
                <a:latin typeface="+mj-lt"/>
                <a:ea typeface="Arial Narrow" charset="0"/>
                <a:cs typeface="Calibri" panose="020F0502020204030204" pitchFamily="34" charset="0"/>
              </a:rPr>
              <a:t>Have a Discussion and Use Diagnostic Tools</a:t>
            </a:r>
          </a:p>
        </p:txBody>
      </p:sp>
      <p:sp>
        <p:nvSpPr>
          <p:cNvPr id="8" name="Rectangle 7">
            <a:extLst>
              <a:ext uri="{FF2B5EF4-FFF2-40B4-BE49-F238E27FC236}">
                <a16:creationId xmlns:a16="http://schemas.microsoft.com/office/drawing/2014/main" id="{246634F1-7F09-3D46-AA7D-EBE33185AFF4}"/>
              </a:ext>
            </a:extLst>
          </p:cNvPr>
          <p:cNvSpPr/>
          <p:nvPr/>
        </p:nvSpPr>
        <p:spPr>
          <a:xfrm>
            <a:off x="800100" y="1433143"/>
            <a:ext cx="1066800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Arial Narrow" charset="0"/>
                <a:cs typeface="Calibri" panose="020F0502020204030204" pitchFamily="34" charset="0"/>
              </a:rPr>
              <a:t>Feasible solutions evolve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Arial Narrow" charset="0"/>
                <a:cs typeface="Calibri" panose="020F0502020204030204" pitchFamily="34" charset="0"/>
              </a:rPr>
              <a:t>through the understanding of context, empathizing with the target audience, and identifying performance gaps. The next step is to identify learning needs and how best to deliver relevant information. Forecasting outcomes based on inputs is sometimes helpful. </a:t>
            </a:r>
            <a:endParaRPr kumimoji="0" lang="en-US" sz="1400" b="0" i="0" u="none" strike="noStrike" kern="1200" cap="none" spc="0" normalizeH="0" baseline="0" noProof="0" dirty="0">
              <a:ln>
                <a:noFill/>
              </a:ln>
              <a:solidFill>
                <a:srgbClr val="595A5C"/>
              </a:solidFill>
              <a:effectLst/>
              <a:uLnTx/>
              <a:uFillTx/>
              <a:latin typeface="Calibri" panose="020F0502020204030204" pitchFamily="34" charset="0"/>
              <a:ea typeface="Arial Narrow" charset="0"/>
              <a:cs typeface="Calibri" panose="020F0502020204030204" pitchFamily="34" charset="0"/>
            </a:endParaRPr>
          </a:p>
        </p:txBody>
      </p:sp>
      <p:sp>
        <p:nvSpPr>
          <p:cNvPr id="2" name="Rectangle 1">
            <a:extLst>
              <a:ext uri="{FF2B5EF4-FFF2-40B4-BE49-F238E27FC236}">
                <a16:creationId xmlns:a16="http://schemas.microsoft.com/office/drawing/2014/main" id="{A026D5B5-4075-452B-80F4-547818B7DDD5}"/>
              </a:ext>
            </a:extLst>
          </p:cNvPr>
          <p:cNvSpPr/>
          <p:nvPr/>
        </p:nvSpPr>
        <p:spPr>
          <a:xfrm>
            <a:off x="228600" y="351507"/>
            <a:ext cx="11734800" cy="61549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636659A5-91A9-F040-A860-6D9414AE7A33}"/>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17</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276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143000" y="304800"/>
            <a:ext cx="8610600" cy="2985433"/>
          </a:xfrm>
          <a:prstGeom prst="rect">
            <a:avLst/>
          </a:prstGeom>
        </p:spPr>
        <p:txBody>
          <a:bodyPr wrap="square">
            <a:spAutoFit/>
          </a:bodyPr>
          <a:lstStyle/>
          <a:p>
            <a:pPr algn="ctr">
              <a:defRPr/>
            </a:pPr>
            <a:r>
              <a:rPr lang="en-US" sz="44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Expect Success</a:t>
            </a:r>
          </a:p>
          <a:p>
            <a:pPr algn="ctr">
              <a:defRPr/>
            </a:pPr>
            <a:r>
              <a:rPr lang="en-US" sz="28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Design for Results</a:t>
            </a:r>
          </a:p>
          <a:p>
            <a:pPr algn="ctr">
              <a:defRPr/>
            </a:pPr>
            <a:endParaRPr lang="en-US" sz="32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sz="2800" b="1"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Design Thinking Principle 3</a:t>
            </a:r>
          </a:p>
          <a:p>
            <a:pPr algn="ctr">
              <a:defRPr/>
            </a:pPr>
            <a:r>
              <a:rPr lang="en-US" sz="28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framework to balance </a:t>
            </a:r>
            <a:br>
              <a:rPr lang="en-US" sz="28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sz="2800" dirty="0">
                <a:solidFill>
                  <a:schemeClr val="tx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needs and feasibility</a:t>
            </a:r>
          </a:p>
        </p:txBody>
      </p:sp>
      <p:sp>
        <p:nvSpPr>
          <p:cNvPr id="3" name="Slide Number Placeholder 1">
            <a:extLst>
              <a:ext uri="{FF2B5EF4-FFF2-40B4-BE49-F238E27FC236}">
                <a16:creationId xmlns:a16="http://schemas.microsoft.com/office/drawing/2014/main" id="{DE044FAF-475C-6E4E-A993-7D58D786F67A}"/>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18</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39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B6FFCF2-11D7-E441-BCAD-282EF5ED82CA}"/>
              </a:ext>
            </a:extLst>
          </p:cNvPr>
          <p:cNvGraphicFramePr>
            <a:graphicFrameLocks noGrp="1"/>
          </p:cNvGraphicFramePr>
          <p:nvPr>
            <p:extLst>
              <p:ext uri="{D42A27DB-BD31-4B8C-83A1-F6EECF244321}">
                <p14:modId xmlns:p14="http://schemas.microsoft.com/office/powerpoint/2010/main" val="346854295"/>
              </p:ext>
            </p:extLst>
          </p:nvPr>
        </p:nvGraphicFramePr>
        <p:xfrm>
          <a:off x="878714" y="1330294"/>
          <a:ext cx="10434569" cy="5132732"/>
        </p:xfrm>
        <a:graphic>
          <a:graphicData uri="http://schemas.openxmlformats.org/drawingml/2006/table">
            <a:tbl>
              <a:tblPr firstRow="1" firstCol="1" bandRow="1">
                <a:tableStyleId>{8799B23B-EC83-4686-B30A-512413B5E67A}</a:tableStyleId>
              </a:tblPr>
              <a:tblGrid>
                <a:gridCol w="2344166">
                  <a:extLst>
                    <a:ext uri="{9D8B030D-6E8A-4147-A177-3AD203B41FA5}">
                      <a16:colId xmlns:a16="http://schemas.microsoft.com/office/drawing/2014/main" val="3741499424"/>
                    </a:ext>
                  </a:extLst>
                </a:gridCol>
                <a:gridCol w="8090403">
                  <a:extLst>
                    <a:ext uri="{9D8B030D-6E8A-4147-A177-3AD203B41FA5}">
                      <a16:colId xmlns:a16="http://schemas.microsoft.com/office/drawing/2014/main" val="1159159981"/>
                    </a:ext>
                  </a:extLst>
                </a:gridCol>
              </a:tblGrid>
              <a:tr h="442985">
                <a:tc>
                  <a:txBody>
                    <a:bodyPr/>
                    <a:lstStyle/>
                    <a:p>
                      <a:pPr marL="0" marR="0" algn="ctr">
                        <a:spcBef>
                          <a:spcPts val="600"/>
                        </a:spcBef>
                        <a:spcAft>
                          <a:spcPts val="600"/>
                        </a:spcAft>
                      </a:pPr>
                      <a:r>
                        <a:rPr lang="en-US" sz="2000" dirty="0">
                          <a:solidFill>
                            <a:schemeClr val="bg1"/>
                          </a:solidFill>
                          <a:effectLst/>
                          <a:latin typeface="Calibri" panose="020F0502020204030204" pitchFamily="34" charset="0"/>
                          <a:cs typeface="Calibri" panose="020F0502020204030204" pitchFamily="34" charset="0"/>
                        </a:rPr>
                        <a:t>Levels</a:t>
                      </a:r>
                      <a:endPar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20E2E"/>
                    </a:solidFill>
                  </a:tcPr>
                </a:tc>
                <a:tc>
                  <a:txBody>
                    <a:bodyPr/>
                    <a:lstStyle/>
                    <a:p>
                      <a:pPr marL="0" marR="0" algn="ctr">
                        <a:spcBef>
                          <a:spcPts val="600"/>
                        </a:spcBef>
                        <a:spcAft>
                          <a:spcPts val="600"/>
                        </a:spcAft>
                      </a:pPr>
                      <a:r>
                        <a:rPr lang="en-US" sz="2000" dirty="0">
                          <a:solidFill>
                            <a:schemeClr val="bg1"/>
                          </a:solidFill>
                          <a:effectLst/>
                          <a:latin typeface="Calibri" panose="020F0502020204030204" pitchFamily="34" charset="0"/>
                          <a:cs typeface="Calibri" panose="020F0502020204030204" pitchFamily="34" charset="0"/>
                        </a:rPr>
                        <a:t>Focus</a:t>
                      </a:r>
                      <a:endPar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0E2E"/>
                    </a:solidFill>
                  </a:tcPr>
                </a:tc>
                <a:extLst>
                  <a:ext uri="{0D108BD9-81ED-4DB2-BD59-A6C34878D82A}">
                    <a16:rowId xmlns:a16="http://schemas.microsoft.com/office/drawing/2014/main" val="2133805475"/>
                  </a:ext>
                </a:extLst>
              </a:tr>
              <a:tr h="868425">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Level 1, Reaction</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L w="12700" cap="flat" cmpd="sng" algn="ctr">
                      <a:solidFill>
                        <a:schemeClr val="tx1"/>
                      </a:solidFill>
                      <a:prstDash val="solid"/>
                      <a:round/>
                      <a:headEnd type="none" w="med" len="med"/>
                      <a:tailEnd type="none" w="med" len="med"/>
                    </a:lnL>
                    <a:solidFill>
                      <a:schemeClr val="bg1">
                        <a:lumMod val="75000"/>
                        <a:alpha val="20000"/>
                      </a:schemeClr>
                    </a:solidFill>
                  </a:tcPr>
                </a:tc>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Defines specific measures of expected reaction to the program as it is revealed and communicated to the stakeholders</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R w="12700" cap="flat" cmpd="sng" algn="ctr">
                      <a:solidFill>
                        <a:schemeClr val="tx1"/>
                      </a:solidFill>
                      <a:prstDash val="solid"/>
                      <a:round/>
                      <a:headEnd type="none" w="med" len="med"/>
                      <a:tailEnd type="none" w="med" len="med"/>
                    </a:lnR>
                    <a:solidFill>
                      <a:schemeClr val="bg1">
                        <a:lumMod val="75000"/>
                        <a:alpha val="20000"/>
                      </a:schemeClr>
                    </a:solidFill>
                  </a:tcPr>
                </a:tc>
                <a:extLst>
                  <a:ext uri="{0D108BD9-81ED-4DB2-BD59-A6C34878D82A}">
                    <a16:rowId xmlns:a16="http://schemas.microsoft.com/office/drawing/2014/main" val="4285412057"/>
                  </a:ext>
                </a:extLst>
              </a:tr>
              <a:tr h="1111616">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Level 2, Learning</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L w="12700" cap="flat" cmpd="sng" algn="ctr">
                      <a:solidFill>
                        <a:schemeClr val="tx1"/>
                      </a:solidFill>
                      <a:prstDash val="solid"/>
                      <a:round/>
                      <a:headEnd type="none" w="med" len="med"/>
                      <a:tailEnd type="none" w="med" len="med"/>
                    </a:lnL>
                  </a:tcPr>
                </a:tc>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Defines specific measures of improvement in knowledge, information, contacts, and skills as the participants and other stakeholders learn how to make the program successful</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25798279"/>
                  </a:ext>
                </a:extLst>
              </a:tr>
              <a:tr h="823195">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Level 3, Application</a:t>
                      </a:r>
                    </a:p>
                  </a:txBody>
                  <a:tcPr marL="72552" marR="72552" marT="0" marB="0" anchor="ctr">
                    <a:lnL w="12700" cap="flat" cmpd="sng" algn="ctr">
                      <a:solidFill>
                        <a:schemeClr val="tx1"/>
                      </a:solidFill>
                      <a:prstDash val="solid"/>
                      <a:round/>
                      <a:headEnd type="none" w="med" len="med"/>
                      <a:tailEnd type="none" w="med" len="med"/>
                    </a:lnL>
                    <a:solidFill>
                      <a:schemeClr val="bg1">
                        <a:lumMod val="75000"/>
                        <a:alpha val="20000"/>
                      </a:schemeClr>
                    </a:solidFill>
                  </a:tcPr>
                </a:tc>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Defines specific measures of actions taken that define success with application and implementation of program</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R w="12700" cap="flat" cmpd="sng" algn="ctr">
                      <a:solidFill>
                        <a:schemeClr val="tx1"/>
                      </a:solidFill>
                      <a:prstDash val="solid"/>
                      <a:round/>
                      <a:headEnd type="none" w="med" len="med"/>
                      <a:tailEnd type="none" w="med" len="med"/>
                    </a:lnR>
                    <a:solidFill>
                      <a:schemeClr val="bg1">
                        <a:lumMod val="75000"/>
                        <a:alpha val="20000"/>
                      </a:schemeClr>
                    </a:solidFill>
                  </a:tcPr>
                </a:tc>
                <a:extLst>
                  <a:ext uri="{0D108BD9-81ED-4DB2-BD59-A6C34878D82A}">
                    <a16:rowId xmlns:a16="http://schemas.microsoft.com/office/drawing/2014/main" val="4024034087"/>
                  </a:ext>
                </a:extLst>
              </a:tr>
              <a:tr h="1018086">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Level 4, Impact</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L w="12700" cap="flat" cmpd="sng" algn="ctr">
                      <a:solidFill>
                        <a:schemeClr val="tx1"/>
                      </a:solidFill>
                      <a:prstDash val="solid"/>
                      <a:round/>
                      <a:headEnd type="none" w="med" len="med"/>
                      <a:tailEnd type="none" w="med" len="med"/>
                    </a:lnL>
                  </a:tcPr>
                </a:tc>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Defines the specific impact measures that will change or improve as a consequence of the program’s implementation</a:t>
                      </a:r>
                    </a:p>
                  </a:txBody>
                  <a:tcPr marL="72552" marR="7255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17923729"/>
                  </a:ext>
                </a:extLst>
              </a:tr>
              <a:tr h="868425">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Level 5, ROI</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0" marR="0">
                        <a:spcBef>
                          <a:spcPts val="600"/>
                        </a:spcBef>
                        <a:spcAft>
                          <a:spcPts val="600"/>
                        </a:spcAft>
                      </a:pPr>
                      <a:r>
                        <a:rPr lang="en-US" sz="2000" dirty="0">
                          <a:effectLst/>
                          <a:latin typeface="Calibri" panose="020F0502020204030204" pitchFamily="34" charset="0"/>
                          <a:cs typeface="Calibri" panose="020F0502020204030204" pitchFamily="34" charset="0"/>
                        </a:rPr>
                        <a:t>Defines the minimum return on investment from the program, comparing program costs with monetary benefits from the program</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72552" marR="7255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753958967"/>
                  </a:ext>
                </a:extLst>
              </a:tr>
            </a:tbl>
          </a:graphicData>
        </a:graphic>
      </p:graphicFrame>
      <p:sp>
        <p:nvSpPr>
          <p:cNvPr id="3" name="TextBox 2">
            <a:extLst>
              <a:ext uri="{FF2B5EF4-FFF2-40B4-BE49-F238E27FC236}">
                <a16:creationId xmlns:a16="http://schemas.microsoft.com/office/drawing/2014/main" id="{C4BC8FE7-431A-4620-963D-194BC33F609C}"/>
              </a:ext>
            </a:extLst>
          </p:cNvPr>
          <p:cNvSpPr txBox="1"/>
          <p:nvPr/>
        </p:nvSpPr>
        <p:spPr>
          <a:xfrm>
            <a:off x="1096780" y="346260"/>
            <a:ext cx="999843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mj-lt"/>
              </a:rPr>
              <a:t>Developing Objectives for Each Level</a:t>
            </a:r>
          </a:p>
        </p:txBody>
      </p:sp>
      <p:sp>
        <p:nvSpPr>
          <p:cNvPr id="4" name="Slide Number Placeholder 1">
            <a:extLst>
              <a:ext uri="{FF2B5EF4-FFF2-40B4-BE49-F238E27FC236}">
                <a16:creationId xmlns:a16="http://schemas.microsoft.com/office/drawing/2014/main" id="{BD40A6A7-A3AC-374C-8892-4C57046726F6}"/>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19</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90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ook, indoor, table, text&#10;&#10;Description automatically generated">
            <a:extLst>
              <a:ext uri="{FF2B5EF4-FFF2-40B4-BE49-F238E27FC236}">
                <a16:creationId xmlns:a16="http://schemas.microsoft.com/office/drawing/2014/main" id="{A2241832-7424-AE42-A6A5-4D4F91DEB0A7}"/>
              </a:ext>
            </a:extLst>
          </p:cNvPr>
          <p:cNvPicPr>
            <a:picLocks noChangeAspect="1"/>
          </p:cNvPicPr>
          <p:nvPr/>
        </p:nvPicPr>
        <p:blipFill rotWithShape="1">
          <a:blip r:embed="rId2">
            <a:duotone>
              <a:prstClr val="black"/>
              <a:srgbClr val="EEECE1">
                <a:tint val="45000"/>
                <a:satMod val="400000"/>
              </a:srgbClr>
            </a:duotone>
            <a:alphaModFix amt="35000"/>
            <a:extLst>
              <a:ext uri="{28A0092B-C50C-407E-A947-70E740481C1C}">
                <a14:useLocalDpi xmlns:a14="http://schemas.microsoft.com/office/drawing/2010/main"/>
              </a:ext>
            </a:extLst>
          </a:blip>
          <a:srcRect r="-1"/>
          <a:stretch/>
        </p:blipFill>
        <p:spPr>
          <a:xfrm>
            <a:off x="3048" y="10"/>
            <a:ext cx="12188952" cy="6857990"/>
          </a:xfrm>
          <a:prstGeom prst="rect">
            <a:avLst/>
          </a:prstGeom>
        </p:spPr>
      </p:pic>
      <p:sp>
        <p:nvSpPr>
          <p:cNvPr id="2" name="Title 1">
            <a:extLst>
              <a:ext uri="{FF2B5EF4-FFF2-40B4-BE49-F238E27FC236}">
                <a16:creationId xmlns:a16="http://schemas.microsoft.com/office/drawing/2014/main" id="{C51281E7-C2ED-D542-9CA2-6D7AB16BAE91}"/>
              </a:ext>
            </a:extLst>
          </p:cNvPr>
          <p:cNvSpPr>
            <a:spLocks noGrp="1"/>
          </p:cNvSpPr>
          <p:nvPr>
            <p:ph type="title" idx="4294967295"/>
          </p:nvPr>
        </p:nvSpPr>
        <p:spPr>
          <a:xfrm>
            <a:off x="819390" y="478606"/>
            <a:ext cx="10114953" cy="816794"/>
          </a:xfrm>
          <a:prstGeom prst="rect">
            <a:avLst/>
          </a:prstGeom>
        </p:spPr>
        <p:txBody>
          <a:bodyPr>
            <a:normAutofit/>
          </a:bodyPr>
          <a:lstStyle/>
          <a:p>
            <a:pPr algn="r"/>
            <a:r>
              <a:rPr lang="en-US" b="1" dirty="0">
                <a:cs typeface="Calibri" panose="020F0502020204030204" pitchFamily="34" charset="0"/>
              </a:rPr>
              <a:t>Resources</a:t>
            </a:r>
          </a:p>
        </p:txBody>
      </p:sp>
      <p:pic>
        <p:nvPicPr>
          <p:cNvPr id="4" name="Picture 3">
            <a:extLst>
              <a:ext uri="{FF2B5EF4-FFF2-40B4-BE49-F238E27FC236}">
                <a16:creationId xmlns:a16="http://schemas.microsoft.com/office/drawing/2014/main" id="{639AAD7B-B989-A144-AFE0-2259F9309B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817" y="498136"/>
            <a:ext cx="4406085" cy="2485866"/>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23176DE-B960-974B-88FB-B3C2DCAD75A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96664" y="1199006"/>
            <a:ext cx="2693044" cy="352305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962EBE2-E284-8147-A145-EEF622AE5BC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478838" y="2156791"/>
            <a:ext cx="2714267" cy="354034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5A5A85D-625C-204B-907A-455E853BEB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27324" y="3035482"/>
            <a:ext cx="2556000" cy="352304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502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192965-7B37-4AC2-ACA8-2898C3992278}"/>
              </a:ext>
            </a:extLst>
          </p:cNvPr>
          <p:cNvSpPr>
            <a:spLocks noGrp="1"/>
          </p:cNvSpPr>
          <p:nvPr>
            <p:ph type="title"/>
          </p:nvPr>
        </p:nvSpPr>
        <p:spPr>
          <a:xfrm>
            <a:off x="2891848" y="533400"/>
            <a:ext cx="9050745" cy="1143000"/>
          </a:xfrm>
        </p:spPr>
        <p:txBody>
          <a:bodyPr anchor="ctr">
            <a:normAutofit/>
          </a:bodyPr>
          <a:lstStyle/>
          <a:p>
            <a:pPr algn="ctr"/>
            <a:r>
              <a:rPr lang="en-US" b="1" dirty="0"/>
              <a:t>Rules for Objectives </a:t>
            </a:r>
          </a:p>
        </p:txBody>
      </p:sp>
      <p:pic>
        <p:nvPicPr>
          <p:cNvPr id="3" name="Picture 2" descr="A picture containing text, sitting, laptop, open&#10;&#10;Description automatically generated">
            <a:extLst>
              <a:ext uri="{FF2B5EF4-FFF2-40B4-BE49-F238E27FC236}">
                <a16:creationId xmlns:a16="http://schemas.microsoft.com/office/drawing/2014/main" id="{24A59F1A-1230-2D45-ACAA-860030562391}"/>
              </a:ext>
            </a:extLst>
          </p:cNvPr>
          <p:cNvPicPr>
            <a:picLocks noChangeAspect="1"/>
          </p:cNvPicPr>
          <p:nvPr/>
        </p:nvPicPr>
        <p:blipFill rotWithShape="1">
          <a:blip r:embed="rId2">
            <a:extLst>
              <a:ext uri="{28A0092B-C50C-407E-A947-70E740481C1C}">
                <a14:useLocalDpi xmlns:a14="http://schemas.microsoft.com/office/drawing/2010/main"/>
              </a:ext>
            </a:extLst>
          </a:blip>
          <a:srcRect t="-23"/>
          <a:stretch/>
        </p:blipFill>
        <p:spPr>
          <a:xfrm>
            <a:off x="20" y="-1"/>
            <a:ext cx="2743200"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5" name="Content Placeholder 2">
            <a:extLst>
              <a:ext uri="{FF2B5EF4-FFF2-40B4-BE49-F238E27FC236}">
                <a16:creationId xmlns:a16="http://schemas.microsoft.com/office/drawing/2014/main" id="{B24B2299-E92E-4639-ACA5-4E5B0228E108}"/>
              </a:ext>
            </a:extLst>
          </p:cNvPr>
          <p:cNvSpPr>
            <a:spLocks noGrp="1"/>
          </p:cNvSpPr>
          <p:nvPr>
            <p:ph idx="1"/>
          </p:nvPr>
        </p:nvSpPr>
        <p:spPr>
          <a:xfrm>
            <a:off x="2899954" y="1168399"/>
            <a:ext cx="9198685" cy="5594349"/>
          </a:xfrm>
        </p:spPr>
        <p:txBody>
          <a:bodyPr anchor="ctr">
            <a:noAutofit/>
          </a:bodyPr>
          <a:lstStyle/>
          <a:p>
            <a:pPr marL="514350" lvl="0" indent="-514350">
              <a:lnSpc>
                <a:spcPct val="100000"/>
              </a:lnSpc>
              <a:buFont typeface="+mj-lt"/>
              <a:buAutoNum type="arabicPeriod"/>
            </a:pPr>
            <a:r>
              <a:rPr lang="en-US" sz="2000" dirty="0"/>
              <a:t>Must be measurable and represent minimum acceptable performance.</a:t>
            </a:r>
          </a:p>
          <a:p>
            <a:pPr marL="514350" lvl="0" indent="-514350">
              <a:lnSpc>
                <a:spcPct val="100000"/>
              </a:lnSpc>
              <a:buFont typeface="+mj-lt"/>
              <a:buAutoNum type="arabicPeriod"/>
            </a:pPr>
            <a:r>
              <a:rPr lang="en-US" sz="2000" dirty="0"/>
              <a:t>Fewer objectives are better than many objectives.</a:t>
            </a:r>
          </a:p>
          <a:p>
            <a:pPr marL="514350" lvl="0" indent="-514350">
              <a:lnSpc>
                <a:spcPct val="100000"/>
              </a:lnSpc>
              <a:buFont typeface="+mj-lt"/>
              <a:buAutoNum type="arabicPeriod"/>
            </a:pPr>
            <a:r>
              <a:rPr lang="en-US" sz="2000" dirty="0"/>
              <a:t>Involve subject-matter experts and key stakeholders. </a:t>
            </a:r>
          </a:p>
          <a:p>
            <a:pPr marL="514350" lvl="0" indent="-514350">
              <a:lnSpc>
                <a:spcPct val="100000"/>
              </a:lnSpc>
              <a:buFont typeface="+mj-lt"/>
              <a:buAutoNum type="arabicPeriod"/>
            </a:pPr>
            <a:r>
              <a:rPr lang="en-US" sz="2000" dirty="0"/>
              <a:t>Keep them relevant to the situation, program, and key stakeholders.</a:t>
            </a:r>
          </a:p>
          <a:p>
            <a:pPr marL="514350" lvl="0" indent="-514350">
              <a:lnSpc>
                <a:spcPct val="100000"/>
              </a:lnSpc>
              <a:buFont typeface="+mj-lt"/>
              <a:buAutoNum type="arabicPeriod"/>
            </a:pPr>
            <a:r>
              <a:rPr lang="en-US" sz="2000" dirty="0"/>
              <a:t>Create stretch objectives, but make sure they are achievable.</a:t>
            </a:r>
          </a:p>
          <a:p>
            <a:pPr marL="514350" lvl="0" indent="-514350">
              <a:lnSpc>
                <a:spcPct val="100000"/>
              </a:lnSpc>
              <a:buFont typeface="+mj-lt"/>
              <a:buAutoNum type="arabicPeriod" startAt="6"/>
            </a:pPr>
            <a:r>
              <a:rPr lang="en-US" sz="2000" dirty="0"/>
              <a:t>Allow for the flexibility to change as conditions change.</a:t>
            </a:r>
          </a:p>
          <a:p>
            <a:pPr marL="514350" lvl="0" indent="-514350">
              <a:lnSpc>
                <a:spcPct val="100000"/>
              </a:lnSpc>
              <a:buFont typeface="+mj-lt"/>
              <a:buAutoNum type="arabicPeriod" startAt="6"/>
            </a:pPr>
            <a:r>
              <a:rPr lang="en-US" sz="2000" dirty="0"/>
              <a:t>Failure is OK; process improvement is the key.</a:t>
            </a:r>
          </a:p>
          <a:p>
            <a:pPr marL="514350" lvl="0" indent="-514350">
              <a:lnSpc>
                <a:spcPct val="100000"/>
              </a:lnSpc>
              <a:buFont typeface="+mj-lt"/>
              <a:buAutoNum type="arabicPeriod" startAt="6"/>
            </a:pPr>
            <a:r>
              <a:rPr lang="en-US" sz="2000" dirty="0"/>
              <a:t>Objectives are tools for progress, not weapons for performance review.</a:t>
            </a:r>
          </a:p>
          <a:p>
            <a:pPr marL="514350" lvl="0" indent="-514350">
              <a:lnSpc>
                <a:spcPct val="100000"/>
              </a:lnSpc>
              <a:buFont typeface="+mj-lt"/>
              <a:buAutoNum type="arabicPeriod" startAt="6"/>
            </a:pPr>
            <a:r>
              <a:rPr lang="en-US" sz="2000" dirty="0"/>
              <a:t>Most objectives should be time-bound.</a:t>
            </a:r>
          </a:p>
          <a:p>
            <a:pPr marL="514350" lvl="0" indent="-514350">
              <a:lnSpc>
                <a:spcPct val="100000"/>
              </a:lnSpc>
              <a:buFont typeface="+mj-lt"/>
              <a:buAutoNum type="arabicPeriod" startAt="6"/>
            </a:pPr>
            <a:r>
              <a:rPr lang="en-US" sz="2000" dirty="0"/>
              <a:t>Objectives provide the focus for design, development, implementation, and evaluation.</a:t>
            </a:r>
          </a:p>
        </p:txBody>
      </p:sp>
      <p:sp>
        <p:nvSpPr>
          <p:cNvPr id="7" name="Slide Number Placeholder 1">
            <a:extLst>
              <a:ext uri="{FF2B5EF4-FFF2-40B4-BE49-F238E27FC236}">
                <a16:creationId xmlns:a16="http://schemas.microsoft.com/office/drawing/2014/main" id="{F48B57AE-5B16-D44D-87C5-17A3A3D0AC51}"/>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20</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116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152552-1672-4E76-B057-6C019B1F5269}"/>
              </a:ext>
            </a:extLst>
          </p:cNvPr>
          <p:cNvSpPr>
            <a:spLocks noGrp="1"/>
          </p:cNvSpPr>
          <p:nvPr>
            <p:ph type="ctrTitle"/>
          </p:nvPr>
        </p:nvSpPr>
        <p:spPr>
          <a:xfrm>
            <a:off x="428090" y="762000"/>
            <a:ext cx="11390284" cy="762113"/>
          </a:xfrm>
          <a:solidFill>
            <a:schemeClr val="bg1">
              <a:lumMod val="75000"/>
            </a:schemeClr>
          </a:solidFill>
        </p:spPr>
        <p:txBody>
          <a:bodyPr anchor="ctr" anchorCtr="0">
            <a:noAutofit/>
          </a:bodyPr>
          <a:lstStyle/>
          <a:p>
            <a:r>
              <a:rPr lang="en-US" sz="4400" dirty="0"/>
              <a:t>Evaluation Levels with Objectives</a:t>
            </a:r>
          </a:p>
        </p:txBody>
      </p:sp>
      <p:sp>
        <p:nvSpPr>
          <p:cNvPr id="2" name="Rectangle 1">
            <a:extLst>
              <a:ext uri="{FF2B5EF4-FFF2-40B4-BE49-F238E27FC236}">
                <a16:creationId xmlns:a16="http://schemas.microsoft.com/office/drawing/2014/main" id="{DDF86BC7-C610-2C46-90E1-FAF03ED17C86}"/>
              </a:ext>
            </a:extLst>
          </p:cNvPr>
          <p:cNvSpPr/>
          <p:nvPr/>
        </p:nvSpPr>
        <p:spPr>
          <a:xfrm>
            <a:off x="533400" y="2082943"/>
            <a:ext cx="9325510" cy="400110"/>
          </a:xfrm>
          <a:prstGeom prst="rect">
            <a:avLst/>
          </a:prstGeom>
        </p:spPr>
        <p:txBody>
          <a:bodyPr wrap="square">
            <a:spAutoFit/>
          </a:bodyPr>
          <a:lstStyle/>
          <a:p>
            <a:pPr marL="0" marR="0">
              <a:lnSpc>
                <a:spcPct val="100000"/>
              </a:lnSpc>
              <a:spcBef>
                <a:spcPts val="0"/>
              </a:spcBef>
              <a:spcAft>
                <a:spcPts val="0"/>
              </a:spcAft>
            </a:pPr>
            <a:r>
              <a:rPr lang="en-US" sz="2000" b="1" dirty="0">
                <a:latin typeface="Calibri" panose="020F0502020204030204" pitchFamily="34" charset="0"/>
                <a:cs typeface="Calibri" panose="020F0502020204030204" pitchFamily="34" charset="0"/>
              </a:rPr>
              <a:t>After completing this program or project, participants should be able to:</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86D5DE-3B03-6348-957D-B973F149B2F9}"/>
              </a:ext>
            </a:extLst>
          </p:cNvPr>
          <p:cNvSpPr txBox="1"/>
          <p:nvPr/>
        </p:nvSpPr>
        <p:spPr>
          <a:xfrm>
            <a:off x="609599" y="5726668"/>
            <a:ext cx="10972801" cy="369332"/>
          </a:xfrm>
          <a:prstGeom prst="rect">
            <a:avLst/>
          </a:prstGeom>
          <a:noFill/>
        </p:spPr>
        <p:txBody>
          <a:bodyPr wrap="square" rtlCol="0">
            <a:spAutoFit/>
          </a:bodyPr>
          <a:lstStyle/>
          <a:p>
            <a:pPr algn="ctr"/>
            <a:r>
              <a:rPr lang="en-US" b="1" dirty="0">
                <a:solidFill>
                  <a:srgbClr val="820E2E"/>
                </a:solidFill>
              </a:rPr>
              <a:t>1 = Reaction         2 = Learning         3 = Application         4 = Impact         5 = ROI</a:t>
            </a:r>
          </a:p>
        </p:txBody>
      </p:sp>
      <p:graphicFrame>
        <p:nvGraphicFramePr>
          <p:cNvPr id="8" name="Table 7">
            <a:extLst>
              <a:ext uri="{FF2B5EF4-FFF2-40B4-BE49-F238E27FC236}">
                <a16:creationId xmlns:a16="http://schemas.microsoft.com/office/drawing/2014/main" id="{DDE7B7D2-2B2B-F84F-B9BA-B1856F74BE25}"/>
              </a:ext>
            </a:extLst>
          </p:cNvPr>
          <p:cNvGraphicFramePr>
            <a:graphicFrameLocks noGrp="1"/>
          </p:cNvGraphicFramePr>
          <p:nvPr>
            <p:extLst>
              <p:ext uri="{D42A27DB-BD31-4B8C-83A1-F6EECF244321}">
                <p14:modId xmlns:p14="http://schemas.microsoft.com/office/powerpoint/2010/main" val="4019690817"/>
              </p:ext>
            </p:extLst>
          </p:nvPr>
        </p:nvGraphicFramePr>
        <p:xfrm>
          <a:off x="609600" y="2512870"/>
          <a:ext cx="10972800" cy="2225040"/>
        </p:xfrm>
        <a:graphic>
          <a:graphicData uri="http://schemas.openxmlformats.org/drawingml/2006/table">
            <a:tbl>
              <a:tblPr bandRow="1">
                <a:effectLst>
                  <a:outerShdw blurRad="50800" dist="38100" dir="8100000" algn="tr" rotWithShape="0">
                    <a:prstClr val="black">
                      <a:alpha val="40000"/>
                    </a:prstClr>
                  </a:outerShdw>
                </a:effectLst>
                <a:tableStyleId>{5C22544A-7EE6-4342-B048-85BDC9FD1C3A}</a:tableStyleId>
              </a:tblPr>
              <a:tblGrid>
                <a:gridCol w="625642">
                  <a:extLst>
                    <a:ext uri="{9D8B030D-6E8A-4147-A177-3AD203B41FA5}">
                      <a16:colId xmlns:a16="http://schemas.microsoft.com/office/drawing/2014/main" val="2347065706"/>
                    </a:ext>
                  </a:extLst>
                </a:gridCol>
                <a:gridCol w="9633285">
                  <a:extLst>
                    <a:ext uri="{9D8B030D-6E8A-4147-A177-3AD203B41FA5}">
                      <a16:colId xmlns:a16="http://schemas.microsoft.com/office/drawing/2014/main" val="475469835"/>
                    </a:ext>
                  </a:extLst>
                </a:gridCol>
                <a:gridCol w="713873">
                  <a:extLst>
                    <a:ext uri="{9D8B030D-6E8A-4147-A177-3AD203B41FA5}">
                      <a16:colId xmlns:a16="http://schemas.microsoft.com/office/drawing/2014/main" val="3915000920"/>
                    </a:ext>
                  </a:extLst>
                </a:gridCol>
              </a:tblGrid>
              <a:tr h="370840">
                <a:tc>
                  <a:txBody>
                    <a:bodyPr/>
                    <a:lstStyle/>
                    <a:p>
                      <a:r>
                        <a:rPr lang="en-US" sz="1800" dirty="0"/>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Decrease citizen complaints by 20% in one year. </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endParaRPr lang="en-US" sz="1800" b="1" dirty="0">
                        <a:solidFill>
                          <a:srgbClr val="820E2E"/>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217052065"/>
                  </a:ext>
                </a:extLst>
              </a:tr>
              <a:tr h="370840">
                <a:tc>
                  <a:txBody>
                    <a:bodyPr/>
                    <a:lstStyle/>
                    <a:p>
                      <a:r>
                        <a:rPr lang="en-US" sz="1800" dirty="0"/>
                        <a:t>2.</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Use problem-solving skills to uncover product defect causes.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762596547"/>
                  </a:ext>
                </a:extLst>
              </a:tr>
              <a:tr h="370840">
                <a:tc>
                  <a:txBody>
                    <a:bodyPr/>
                    <a:lstStyle/>
                    <a:p>
                      <a:r>
                        <a:rPr lang="en-US" sz="1800" dirty="0"/>
                        <a:t>3.</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 able to demonstrate the five steps to calm an upset customer. </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834633750"/>
                  </a:ext>
                </a:extLst>
              </a:tr>
              <a:tr h="370840">
                <a:tc>
                  <a:txBody>
                    <a:bodyPr/>
                    <a:lstStyle/>
                    <a:p>
                      <a:r>
                        <a:rPr lang="en-US" sz="1800" dirty="0"/>
                        <a:t>4.</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Perceive the content to be relevant their situation (4.5 out of 5).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3718154931"/>
                  </a:ext>
                </a:extLst>
              </a:tr>
              <a:tr h="370840">
                <a:tc>
                  <a:txBody>
                    <a:bodyPr/>
                    <a:lstStyle/>
                    <a:p>
                      <a:r>
                        <a:rPr lang="en-US" sz="1800" dirty="0"/>
                        <a:t>5.</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Decrease security breaches by 25% in six months. </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2105993937"/>
                  </a:ext>
                </a:extLst>
              </a:tr>
              <a:tr h="370840">
                <a:tc>
                  <a:txBody>
                    <a:bodyPr/>
                    <a:lstStyle/>
                    <a:p>
                      <a:r>
                        <a:rPr lang="en-US" sz="1800" dirty="0"/>
                        <a:t>6.</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Achieve a 20% ROI one year after implementation of sales incentive system.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3218128447"/>
                  </a:ext>
                </a:extLst>
              </a:tr>
            </a:tbl>
          </a:graphicData>
        </a:graphic>
      </p:graphicFrame>
      <p:sp>
        <p:nvSpPr>
          <p:cNvPr id="9" name="Slide Number Placeholder 1">
            <a:extLst>
              <a:ext uri="{FF2B5EF4-FFF2-40B4-BE49-F238E27FC236}">
                <a16:creationId xmlns:a16="http://schemas.microsoft.com/office/drawing/2014/main" id="{B39AB58E-0F69-5742-8CE7-66C83BEEEC89}"/>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21</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4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152552-1672-4E76-B057-6C019B1F5269}"/>
              </a:ext>
            </a:extLst>
          </p:cNvPr>
          <p:cNvSpPr>
            <a:spLocks noGrp="1"/>
          </p:cNvSpPr>
          <p:nvPr>
            <p:ph type="ctrTitle"/>
          </p:nvPr>
        </p:nvSpPr>
        <p:spPr>
          <a:xfrm>
            <a:off x="428090" y="762000"/>
            <a:ext cx="11390284" cy="762113"/>
          </a:xfrm>
          <a:solidFill>
            <a:schemeClr val="bg1">
              <a:lumMod val="75000"/>
            </a:schemeClr>
          </a:solidFill>
        </p:spPr>
        <p:txBody>
          <a:bodyPr anchor="ctr" anchorCtr="0">
            <a:noAutofit/>
          </a:bodyPr>
          <a:lstStyle/>
          <a:p>
            <a:r>
              <a:rPr lang="en-US" sz="4400" dirty="0"/>
              <a:t>Evaluation Levels with Objectives</a:t>
            </a:r>
          </a:p>
        </p:txBody>
      </p:sp>
      <p:sp>
        <p:nvSpPr>
          <p:cNvPr id="2" name="Rectangle 1">
            <a:extLst>
              <a:ext uri="{FF2B5EF4-FFF2-40B4-BE49-F238E27FC236}">
                <a16:creationId xmlns:a16="http://schemas.microsoft.com/office/drawing/2014/main" id="{DDF86BC7-C610-2C46-90E1-FAF03ED17C86}"/>
              </a:ext>
            </a:extLst>
          </p:cNvPr>
          <p:cNvSpPr/>
          <p:nvPr/>
        </p:nvSpPr>
        <p:spPr>
          <a:xfrm>
            <a:off x="533400" y="2082943"/>
            <a:ext cx="9325510" cy="400110"/>
          </a:xfrm>
          <a:prstGeom prst="rect">
            <a:avLst/>
          </a:prstGeom>
        </p:spPr>
        <p:txBody>
          <a:bodyPr wrap="square">
            <a:spAutoFit/>
          </a:bodyPr>
          <a:lstStyle/>
          <a:p>
            <a:pPr marL="0" marR="0">
              <a:lnSpc>
                <a:spcPct val="100000"/>
              </a:lnSpc>
              <a:spcBef>
                <a:spcPts val="0"/>
              </a:spcBef>
              <a:spcAft>
                <a:spcPts val="0"/>
              </a:spcAft>
            </a:pPr>
            <a:r>
              <a:rPr lang="en-US" sz="2000" b="1" dirty="0">
                <a:latin typeface="Calibri" panose="020F0502020204030204" pitchFamily="34" charset="0"/>
                <a:cs typeface="Calibri" panose="020F0502020204030204" pitchFamily="34" charset="0"/>
              </a:rPr>
              <a:t>After completing this program or project, participants should be able to:</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86D5DE-3B03-6348-957D-B973F149B2F9}"/>
              </a:ext>
            </a:extLst>
          </p:cNvPr>
          <p:cNvSpPr txBox="1"/>
          <p:nvPr/>
        </p:nvSpPr>
        <p:spPr>
          <a:xfrm>
            <a:off x="609599" y="5726668"/>
            <a:ext cx="10972801" cy="369332"/>
          </a:xfrm>
          <a:prstGeom prst="rect">
            <a:avLst/>
          </a:prstGeom>
          <a:noFill/>
        </p:spPr>
        <p:txBody>
          <a:bodyPr wrap="square" rtlCol="0">
            <a:spAutoFit/>
          </a:bodyPr>
          <a:lstStyle/>
          <a:p>
            <a:pPr algn="ctr"/>
            <a:r>
              <a:rPr lang="en-US" b="1" dirty="0">
                <a:solidFill>
                  <a:srgbClr val="820E2E"/>
                </a:solidFill>
              </a:rPr>
              <a:t>1 = Reaction         2 = Learning         3 = Application         4 = Impact         5 = ROI</a:t>
            </a:r>
          </a:p>
        </p:txBody>
      </p:sp>
      <p:graphicFrame>
        <p:nvGraphicFramePr>
          <p:cNvPr id="8" name="Table 7">
            <a:extLst>
              <a:ext uri="{FF2B5EF4-FFF2-40B4-BE49-F238E27FC236}">
                <a16:creationId xmlns:a16="http://schemas.microsoft.com/office/drawing/2014/main" id="{DDE7B7D2-2B2B-F84F-B9BA-B1856F74BE25}"/>
              </a:ext>
            </a:extLst>
          </p:cNvPr>
          <p:cNvGraphicFramePr>
            <a:graphicFrameLocks noGrp="1"/>
          </p:cNvGraphicFramePr>
          <p:nvPr>
            <p:extLst>
              <p:ext uri="{D42A27DB-BD31-4B8C-83A1-F6EECF244321}">
                <p14:modId xmlns:p14="http://schemas.microsoft.com/office/powerpoint/2010/main" val="2792040829"/>
              </p:ext>
            </p:extLst>
          </p:nvPr>
        </p:nvGraphicFramePr>
        <p:xfrm>
          <a:off x="609600" y="2512870"/>
          <a:ext cx="10972800" cy="2225040"/>
        </p:xfrm>
        <a:graphic>
          <a:graphicData uri="http://schemas.openxmlformats.org/drawingml/2006/table">
            <a:tbl>
              <a:tblPr bandRow="1">
                <a:effectLst>
                  <a:outerShdw blurRad="50800" dist="38100" dir="8100000" algn="tr" rotWithShape="0">
                    <a:prstClr val="black">
                      <a:alpha val="40000"/>
                    </a:prstClr>
                  </a:outerShdw>
                </a:effectLst>
                <a:tableStyleId>{5C22544A-7EE6-4342-B048-85BDC9FD1C3A}</a:tableStyleId>
              </a:tblPr>
              <a:tblGrid>
                <a:gridCol w="625642">
                  <a:extLst>
                    <a:ext uri="{9D8B030D-6E8A-4147-A177-3AD203B41FA5}">
                      <a16:colId xmlns:a16="http://schemas.microsoft.com/office/drawing/2014/main" val="2347065706"/>
                    </a:ext>
                  </a:extLst>
                </a:gridCol>
                <a:gridCol w="9633285">
                  <a:extLst>
                    <a:ext uri="{9D8B030D-6E8A-4147-A177-3AD203B41FA5}">
                      <a16:colId xmlns:a16="http://schemas.microsoft.com/office/drawing/2014/main" val="475469835"/>
                    </a:ext>
                  </a:extLst>
                </a:gridCol>
                <a:gridCol w="713873">
                  <a:extLst>
                    <a:ext uri="{9D8B030D-6E8A-4147-A177-3AD203B41FA5}">
                      <a16:colId xmlns:a16="http://schemas.microsoft.com/office/drawing/2014/main" val="3915000920"/>
                    </a:ext>
                  </a:extLst>
                </a:gridCol>
              </a:tblGrid>
              <a:tr h="370840">
                <a:tc>
                  <a:txBody>
                    <a:bodyPr/>
                    <a:lstStyle/>
                    <a:p>
                      <a:r>
                        <a:rPr lang="en-US" sz="1800" dirty="0"/>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Decrease citizen complaints by 20% in one year. </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endParaRPr lang="en-US" sz="1800" b="1" dirty="0">
                        <a:solidFill>
                          <a:srgbClr val="820E2E"/>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217052065"/>
                  </a:ext>
                </a:extLst>
              </a:tr>
              <a:tr h="370840">
                <a:tc>
                  <a:txBody>
                    <a:bodyPr/>
                    <a:lstStyle/>
                    <a:p>
                      <a:r>
                        <a:rPr lang="en-US" sz="1800" dirty="0"/>
                        <a:t>2.</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Use problem-solving skills to uncover product defect causes.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762596547"/>
                  </a:ext>
                </a:extLst>
              </a:tr>
              <a:tr h="370840">
                <a:tc>
                  <a:txBody>
                    <a:bodyPr/>
                    <a:lstStyle/>
                    <a:p>
                      <a:r>
                        <a:rPr lang="en-US" sz="1800" dirty="0"/>
                        <a:t>3.</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Be able to demonstrate the five steps to calm an upset customer. </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3834633750"/>
                  </a:ext>
                </a:extLst>
              </a:tr>
              <a:tr h="370840">
                <a:tc>
                  <a:txBody>
                    <a:bodyPr/>
                    <a:lstStyle/>
                    <a:p>
                      <a:r>
                        <a:rPr lang="en-US" sz="1800" dirty="0"/>
                        <a:t>4.</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Perceive the content to be relevant their situation (4.5 out of 5).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3718154931"/>
                  </a:ext>
                </a:extLst>
              </a:tr>
              <a:tr h="370840">
                <a:tc>
                  <a:txBody>
                    <a:bodyPr/>
                    <a:lstStyle/>
                    <a:p>
                      <a:r>
                        <a:rPr lang="en-US" sz="1800" dirty="0"/>
                        <a:t>5.</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Decrease security breaches by 25% in six months. </a:t>
                      </a: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2105993937"/>
                  </a:ext>
                </a:extLst>
              </a:tr>
              <a:tr h="370840">
                <a:tc>
                  <a:txBody>
                    <a:bodyPr/>
                    <a:lstStyle/>
                    <a:p>
                      <a:r>
                        <a:rPr lang="en-US" sz="1800" dirty="0"/>
                        <a:t>6.</a:t>
                      </a:r>
                    </a:p>
                  </a:txBody>
                  <a:tcP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Achieve a 20% ROI one year after implementation of sales incentive system. </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20E2E"/>
                        </a:solidFill>
                        <a:effectLst/>
                        <a:uLnTx/>
                        <a:uFillTx/>
                        <a:latin typeface="Calibri" panose="020F0502020204030204"/>
                        <a:ea typeface="+mn-ea"/>
                        <a:cs typeface="+mn-cs"/>
                      </a:endParaRPr>
                    </a:p>
                  </a:txBody>
                  <a:tcPr>
                    <a:lnR w="1270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3218128447"/>
                  </a:ext>
                </a:extLst>
              </a:tr>
            </a:tbl>
          </a:graphicData>
        </a:graphic>
      </p:graphicFrame>
      <p:sp>
        <p:nvSpPr>
          <p:cNvPr id="3" name="TextBox 2">
            <a:extLst>
              <a:ext uri="{FF2B5EF4-FFF2-40B4-BE49-F238E27FC236}">
                <a16:creationId xmlns:a16="http://schemas.microsoft.com/office/drawing/2014/main" id="{0E32567C-B3FE-4140-8BD4-59225FF82B70}"/>
              </a:ext>
            </a:extLst>
          </p:cNvPr>
          <p:cNvSpPr txBox="1"/>
          <p:nvPr/>
        </p:nvSpPr>
        <p:spPr>
          <a:xfrm>
            <a:off x="11049000" y="2519496"/>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4</a:t>
            </a:r>
          </a:p>
        </p:txBody>
      </p:sp>
      <p:sp>
        <p:nvSpPr>
          <p:cNvPr id="9" name="TextBox 8">
            <a:extLst>
              <a:ext uri="{FF2B5EF4-FFF2-40B4-BE49-F238E27FC236}">
                <a16:creationId xmlns:a16="http://schemas.microsoft.com/office/drawing/2014/main" id="{FEA81C3E-8DF9-7240-9D8B-C0B210A6C4F9}"/>
              </a:ext>
            </a:extLst>
          </p:cNvPr>
          <p:cNvSpPr txBox="1"/>
          <p:nvPr/>
        </p:nvSpPr>
        <p:spPr>
          <a:xfrm>
            <a:off x="11055212" y="2868755"/>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3</a:t>
            </a:r>
          </a:p>
        </p:txBody>
      </p:sp>
      <p:sp>
        <p:nvSpPr>
          <p:cNvPr id="10" name="TextBox 9">
            <a:extLst>
              <a:ext uri="{FF2B5EF4-FFF2-40B4-BE49-F238E27FC236}">
                <a16:creationId xmlns:a16="http://schemas.microsoft.com/office/drawing/2014/main" id="{B9FE6C21-A98B-EA4E-8CD1-F19D0EDB5802}"/>
              </a:ext>
            </a:extLst>
          </p:cNvPr>
          <p:cNvSpPr txBox="1"/>
          <p:nvPr/>
        </p:nvSpPr>
        <p:spPr>
          <a:xfrm>
            <a:off x="11052313" y="3206620"/>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2</a:t>
            </a:r>
          </a:p>
        </p:txBody>
      </p:sp>
      <p:sp>
        <p:nvSpPr>
          <p:cNvPr id="11" name="TextBox 10">
            <a:extLst>
              <a:ext uri="{FF2B5EF4-FFF2-40B4-BE49-F238E27FC236}">
                <a16:creationId xmlns:a16="http://schemas.microsoft.com/office/drawing/2014/main" id="{6AC24D3D-CFB9-9147-9857-1C646D0539E6}"/>
              </a:ext>
            </a:extLst>
          </p:cNvPr>
          <p:cNvSpPr txBox="1"/>
          <p:nvPr/>
        </p:nvSpPr>
        <p:spPr>
          <a:xfrm>
            <a:off x="11049000" y="3582563"/>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1</a:t>
            </a:r>
          </a:p>
        </p:txBody>
      </p:sp>
      <p:sp>
        <p:nvSpPr>
          <p:cNvPr id="12" name="TextBox 11">
            <a:extLst>
              <a:ext uri="{FF2B5EF4-FFF2-40B4-BE49-F238E27FC236}">
                <a16:creationId xmlns:a16="http://schemas.microsoft.com/office/drawing/2014/main" id="{08A799D9-2525-CC4D-A769-3911082319FB}"/>
              </a:ext>
            </a:extLst>
          </p:cNvPr>
          <p:cNvSpPr txBox="1"/>
          <p:nvPr/>
        </p:nvSpPr>
        <p:spPr>
          <a:xfrm>
            <a:off x="11052313" y="3975233"/>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4</a:t>
            </a:r>
          </a:p>
        </p:txBody>
      </p:sp>
      <p:sp>
        <p:nvSpPr>
          <p:cNvPr id="13" name="TextBox 12">
            <a:extLst>
              <a:ext uri="{FF2B5EF4-FFF2-40B4-BE49-F238E27FC236}">
                <a16:creationId xmlns:a16="http://schemas.microsoft.com/office/drawing/2014/main" id="{A8921B71-D574-4E43-8650-18EEA0D26DEF}"/>
              </a:ext>
            </a:extLst>
          </p:cNvPr>
          <p:cNvSpPr txBox="1"/>
          <p:nvPr/>
        </p:nvSpPr>
        <p:spPr>
          <a:xfrm>
            <a:off x="11052313" y="4351578"/>
            <a:ext cx="381000" cy="400110"/>
          </a:xfrm>
          <a:prstGeom prst="rect">
            <a:avLst/>
          </a:prstGeom>
          <a:no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5</a:t>
            </a:r>
          </a:p>
        </p:txBody>
      </p:sp>
      <p:sp>
        <p:nvSpPr>
          <p:cNvPr id="14" name="Slide Number Placeholder 1">
            <a:extLst>
              <a:ext uri="{FF2B5EF4-FFF2-40B4-BE49-F238E27FC236}">
                <a16:creationId xmlns:a16="http://schemas.microsoft.com/office/drawing/2014/main" id="{7A5081A8-8BC5-C443-9853-7F87D321A117}"/>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6C43-92C0-D04E-9612-D348647C84C3}"/>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983CE07C-D7CF-1C40-AED2-D37BD95F7D51}"/>
              </a:ext>
            </a:extLst>
          </p:cNvPr>
          <p:cNvSpPr>
            <a:spLocks noGrp="1"/>
          </p:cNvSpPr>
          <p:nvPr>
            <p:ph type="sldNum" sz="quarter" idx="10"/>
          </p:nvPr>
        </p:nvSpPr>
        <p:spPr/>
        <p:txBody>
          <a:bodyPr/>
          <a:lstStyle/>
          <a:p>
            <a:pPr>
              <a:defRPr/>
            </a:pPr>
            <a:fld id="{F95804EA-1818-479F-A180-8D42F27C5E68}" type="slidenum">
              <a:rPr lang="en-US" smtClean="0"/>
              <a:pPr>
                <a:defRPr/>
              </a:pPr>
              <a:t>23</a:t>
            </a:fld>
            <a:endParaRPr lang="en-US" dirty="0"/>
          </a:p>
        </p:txBody>
      </p:sp>
      <p:pic>
        <p:nvPicPr>
          <p:cNvPr id="5" name="Picture 4">
            <a:extLst>
              <a:ext uri="{FF2B5EF4-FFF2-40B4-BE49-F238E27FC236}">
                <a16:creationId xmlns:a16="http://schemas.microsoft.com/office/drawing/2014/main" id="{B1965550-0EE7-0249-82DA-8D858FEE27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1">
            <a:extLst>
              <a:ext uri="{FF2B5EF4-FFF2-40B4-BE49-F238E27FC236}">
                <a16:creationId xmlns:a16="http://schemas.microsoft.com/office/drawing/2014/main" id="{11EE7E60-AC8C-9846-A377-13793F22BCA3}"/>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23</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86445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9600" y="2895600"/>
            <a:ext cx="5943600" cy="3293209"/>
          </a:xfrm>
          <a:prstGeom prst="rect">
            <a:avLst/>
          </a:prstGeom>
        </p:spPr>
        <p:txBody>
          <a:bodyPr wrap="square">
            <a:spAutoFit/>
          </a:bodyPr>
          <a:lstStyle/>
          <a:p>
            <a:pPr algn="ctr">
              <a:defRPr/>
            </a:pPr>
            <a:r>
              <a:rPr lang="en-US" sz="4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Make it Stick</a:t>
            </a:r>
          </a:p>
          <a:p>
            <a:pPr algn="ctr">
              <a:defRPr/>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Design for Application and Impact</a:t>
            </a:r>
          </a:p>
          <a:p>
            <a:pPr algn="ctr">
              <a:defRPr/>
            </a:pPr>
            <a:endParaRPr lang="en-US" sz="32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sz="32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Design Thinking Principle 5</a:t>
            </a:r>
          </a:p>
          <a:p>
            <a:pPr algn="ctr">
              <a:defRPr/>
            </a:pP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culture that fosters exploration </a:t>
            </a:r>
            <a:b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sz="3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and experimentation</a:t>
            </a:r>
            <a:endParaRPr lang="en-US" sz="4000" b="1" dirty="0">
              <a:solidFill>
                <a:schemeClr val="bg1"/>
              </a:solidFill>
              <a:effectLst>
                <a:outerShdw blurRad="38100" dist="38100" dir="2700000" algn="tl">
                  <a:srgbClr val="FFFFFF"/>
                </a:outerShdw>
              </a:effectLst>
              <a:latin typeface="Calibri" panose="020F0502020204030204" pitchFamily="34" charset="0"/>
              <a:ea typeface="ＭＳ Ｐゴシック" pitchFamily="34" charset="-128"/>
              <a:cs typeface="Calibri" panose="020F0502020204030204" pitchFamily="34" charset="0"/>
            </a:endParaRPr>
          </a:p>
        </p:txBody>
      </p:sp>
      <p:sp>
        <p:nvSpPr>
          <p:cNvPr id="3" name="Slide Number Placeholder 1">
            <a:extLst>
              <a:ext uri="{FF2B5EF4-FFF2-40B4-BE49-F238E27FC236}">
                <a16:creationId xmlns:a16="http://schemas.microsoft.com/office/drawing/2014/main" id="{7D85A25A-F96E-B04F-BD11-CA70645B4721}"/>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24</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181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B3EE57-3E1C-D044-B3F3-3BCA207D83C4}"/>
              </a:ext>
            </a:extLst>
          </p:cNvPr>
          <p:cNvSpPr txBox="1"/>
          <p:nvPr/>
        </p:nvSpPr>
        <p:spPr>
          <a:xfrm>
            <a:off x="5486400" y="2050796"/>
            <a:ext cx="5867400" cy="2756407"/>
          </a:xfrm>
          <a:prstGeom prst="rect">
            <a:avLst/>
          </a:prstGeom>
        </p:spPr>
        <p:txBody>
          <a:bodyPr vert="horz" lIns="91440" tIns="45720" rIns="91440" bIns="45720" rtlCol="0" anchor="ctr">
            <a:normAutofit/>
          </a:bodyPr>
          <a:lstStyle/>
          <a:p>
            <a:pPr lvl="0" algn="ctr" eaLnBrk="1" hangingPunct="1">
              <a:lnSpc>
                <a:spcPct val="90000"/>
              </a:lnSpc>
              <a:spcAft>
                <a:spcPts val="600"/>
              </a:spcAft>
              <a:defRPr/>
            </a:pPr>
            <a:r>
              <a:rPr lang="en-US" sz="4400" b="1" dirty="0">
                <a:solidFill>
                  <a:schemeClr val="bg1"/>
                </a:solidFill>
                <a:latin typeface="Calibri Light" panose="020F0302020204030204" pitchFamily="34" charset="0"/>
                <a:cs typeface="Calibri Light" panose="020F0302020204030204" pitchFamily="34" charset="0"/>
              </a:rPr>
              <a:t>Thirty Techniques to Design Virtual Learning to Deliver Impact and a Positive ROI</a:t>
            </a:r>
            <a:endParaRPr lang="en-US" sz="4400" b="1" dirty="0">
              <a:solidFill>
                <a:schemeClr val="bg1"/>
              </a:solidFill>
              <a:latin typeface="+mj-lt"/>
              <a:ea typeface="+mj-ea"/>
              <a:cs typeface="+mj-cs"/>
            </a:endParaRPr>
          </a:p>
        </p:txBody>
      </p:sp>
      <p:sp>
        <p:nvSpPr>
          <p:cNvPr id="7" name="Slide Number Placeholder 1">
            <a:extLst>
              <a:ext uri="{FF2B5EF4-FFF2-40B4-BE49-F238E27FC236}">
                <a16:creationId xmlns:a16="http://schemas.microsoft.com/office/drawing/2014/main" id="{BBB94556-B09E-2D49-B442-D46D9607FD08}"/>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tx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25</a:t>
            </a:fld>
            <a:endParaRPr kumimoji="0" lang="en-US"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F02EEA8-423F-AF48-8BE8-812CF5FE291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38200" y="609600"/>
            <a:ext cx="4114800" cy="53671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53247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03505531"/>
              </p:ext>
            </p:extLst>
          </p:nvPr>
        </p:nvGraphicFramePr>
        <p:xfrm>
          <a:off x="1143000" y="1371600"/>
          <a:ext cx="9753599" cy="5026138"/>
        </p:xfrm>
        <a:graphic>
          <a:graphicData uri="http://schemas.openxmlformats.org/drawingml/2006/table">
            <a:tbl>
              <a:tblPr firstRow="1" bandRow="1"/>
              <a:tblGrid>
                <a:gridCol w="6721392">
                  <a:extLst>
                    <a:ext uri="{9D8B030D-6E8A-4147-A177-3AD203B41FA5}">
                      <a16:colId xmlns:a16="http://schemas.microsoft.com/office/drawing/2014/main" val="20000"/>
                    </a:ext>
                  </a:extLst>
                </a:gridCol>
                <a:gridCol w="758051">
                  <a:extLst>
                    <a:ext uri="{9D8B030D-6E8A-4147-A177-3AD203B41FA5}">
                      <a16:colId xmlns:a16="http://schemas.microsoft.com/office/drawing/2014/main" val="20001"/>
                    </a:ext>
                  </a:extLst>
                </a:gridCol>
                <a:gridCol w="758051">
                  <a:extLst>
                    <a:ext uri="{9D8B030D-6E8A-4147-A177-3AD203B41FA5}">
                      <a16:colId xmlns:a16="http://schemas.microsoft.com/office/drawing/2014/main" val="20002"/>
                    </a:ext>
                  </a:extLst>
                </a:gridCol>
                <a:gridCol w="808589">
                  <a:extLst>
                    <a:ext uri="{9D8B030D-6E8A-4147-A177-3AD203B41FA5}">
                      <a16:colId xmlns:a16="http://schemas.microsoft.com/office/drawing/2014/main" val="20003"/>
                    </a:ext>
                  </a:extLst>
                </a:gridCol>
                <a:gridCol w="707516">
                  <a:extLst>
                    <a:ext uri="{9D8B030D-6E8A-4147-A177-3AD203B41FA5}">
                      <a16:colId xmlns:a16="http://schemas.microsoft.com/office/drawing/2014/main" val="20004"/>
                    </a:ext>
                  </a:extLst>
                </a:gridCol>
              </a:tblGrid>
              <a:tr h="386626">
                <a:tc>
                  <a:txBody>
                    <a:bodyPr/>
                    <a:lstStyle/>
                    <a:p>
                      <a:pPr marL="0" marR="0">
                        <a:lnSpc>
                          <a:spcPct val="115000"/>
                        </a:lnSpc>
                        <a:spcBef>
                          <a:spcPts val="0"/>
                        </a:spcBef>
                        <a:spcAft>
                          <a:spcPts val="0"/>
                        </a:spcAft>
                      </a:pPr>
                      <a:r>
                        <a:rPr lang="en-US" sz="2000" b="0" i="0" dirty="0">
                          <a:solidFill>
                            <a:srgbClr val="FFFFFF"/>
                          </a:solidFill>
                          <a:effectLst/>
                          <a:latin typeface="Calibri" panose="020F0502020204030204" pitchFamily="34" charset="0"/>
                          <a:ea typeface="Arial Narrow" charset="0"/>
                          <a:cs typeface="Calibri" panose="020F0502020204030204" pitchFamily="34" charset="0"/>
                        </a:rPr>
                        <a:t> Method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gridSpan="4">
                  <a:txBody>
                    <a:bodyPr/>
                    <a:lstStyle/>
                    <a:p>
                      <a:pPr marL="0" marR="0" algn="ctr">
                        <a:lnSpc>
                          <a:spcPct val="115000"/>
                        </a:lnSpc>
                        <a:spcBef>
                          <a:spcPts val="0"/>
                        </a:spcBef>
                        <a:spcAft>
                          <a:spcPts val="0"/>
                        </a:spcAft>
                      </a:pPr>
                      <a:r>
                        <a:rPr lang="en-US" sz="2000" b="0" i="0" dirty="0">
                          <a:solidFill>
                            <a:srgbClr val="FFFFFF"/>
                          </a:solidFill>
                          <a:effectLst/>
                          <a:latin typeface="Calibri" panose="020F0502020204030204" pitchFamily="34" charset="0"/>
                          <a:ea typeface="Arial Narrow" charset="0"/>
                          <a:cs typeface="Calibri" panose="020F0502020204030204" pitchFamily="34" charset="0"/>
                        </a:rPr>
                        <a:t>Level</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a:noFill/>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626">
                <a:tc>
                  <a:txBody>
                    <a:bodyPr/>
                    <a:lstStyle/>
                    <a:p>
                      <a:pPr marL="0" marR="0">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1</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2</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3</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4</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8D8D8"/>
                    </a:solidFill>
                  </a:tcPr>
                </a:tc>
                <a:extLst>
                  <a:ext uri="{0D108BD9-81ED-4DB2-BD59-A6C34878D82A}">
                    <a16:rowId xmlns:a16="http://schemas.microsoft.com/office/drawing/2014/main" val="10001"/>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Surveys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Questionnaires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extLst>
                  <a:ext uri="{0D108BD9-81ED-4DB2-BD59-A6C34878D82A}">
                    <a16:rowId xmlns:a16="http://schemas.microsoft.com/office/drawing/2014/main" val="10003"/>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Observation</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Interviews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extLst>
                  <a:ext uri="{0D108BD9-81ED-4DB2-BD59-A6C34878D82A}">
                    <a16:rowId xmlns:a16="http://schemas.microsoft.com/office/drawing/2014/main" val="10005"/>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Focus Groups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Tests/Quizzes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extLst>
                  <a:ext uri="{0D108BD9-81ED-4DB2-BD59-A6C34878D82A}">
                    <a16:rowId xmlns:a16="http://schemas.microsoft.com/office/drawing/2014/main" val="10007"/>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Demonstrations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Simulations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extLst>
                  <a:ext uri="{0D108BD9-81ED-4DB2-BD59-A6C34878D82A}">
                    <a16:rowId xmlns:a16="http://schemas.microsoft.com/office/drawing/2014/main" val="10009"/>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Action planning/improvement plans</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Performance contracting</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8D8D8"/>
                    </a:solidFill>
                  </a:tcPr>
                </a:tc>
                <a:extLst>
                  <a:ext uri="{0D108BD9-81ED-4DB2-BD59-A6C34878D82A}">
                    <a16:rowId xmlns:a16="http://schemas.microsoft.com/office/drawing/2014/main" val="10011"/>
                  </a:ext>
                </a:extLst>
              </a:tr>
              <a:tr h="386626">
                <a:tc>
                  <a:txBody>
                    <a:bodyPr/>
                    <a:lstStyle/>
                    <a:p>
                      <a:pPr marL="342900" marR="0" lvl="0" indent="-342900">
                        <a:lnSpc>
                          <a:spcPct val="115000"/>
                        </a:lnSpc>
                        <a:spcBef>
                          <a:spcPts val="0"/>
                        </a:spcBef>
                        <a:spcAft>
                          <a:spcPts val="0"/>
                        </a:spcAft>
                        <a:buFont typeface="Arial"/>
                        <a:buChar char="•"/>
                      </a:pPr>
                      <a:r>
                        <a:rPr lang="en-US" sz="2000" b="0" i="0" dirty="0">
                          <a:effectLst/>
                          <a:latin typeface="Calibri" panose="020F0502020204030204" pitchFamily="34" charset="0"/>
                          <a:ea typeface="Arial Narrow" charset="0"/>
                          <a:cs typeface="Calibri" panose="020F0502020204030204" pitchFamily="34" charset="0"/>
                        </a:rPr>
                        <a:t>Performance monitoring</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rPr>
                        <a:t> </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0" i="0" dirty="0">
                          <a:effectLst/>
                          <a:latin typeface="Calibri" panose="020F0502020204030204" pitchFamily="34" charset="0"/>
                          <a:ea typeface="Arial Narrow" charset="0"/>
                          <a:cs typeface="Calibri" panose="020F0502020204030204" pitchFamily="34" charset="0"/>
                          <a:sym typeface="Wingdings"/>
                        </a:rPr>
                        <a:t></a:t>
                      </a:r>
                      <a:endParaRPr lang="en-US" sz="1800" b="0" i="0" dirty="0">
                        <a:effectLst/>
                        <a:latin typeface="Calibri" panose="020F0502020204030204" pitchFamily="34" charset="0"/>
                        <a:ea typeface="Arial Narrow"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 name="Subtitle 2"/>
          <p:cNvSpPr txBox="1">
            <a:spLocks/>
          </p:cNvSpPr>
          <p:nvPr/>
        </p:nvSpPr>
        <p:spPr>
          <a:xfrm>
            <a:off x="1219200" y="306256"/>
            <a:ext cx="9753598" cy="949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spc="-150" dirty="0">
                <a:solidFill>
                  <a:prstClr val="black">
                    <a:lumMod val="75000"/>
                    <a:lumOff val="25000"/>
                  </a:prstClr>
                </a:solidFill>
                <a:latin typeface="+mj-lt"/>
                <a:ea typeface="Arial Narrow" charset="0"/>
                <a:cs typeface="Calibri" panose="020F0502020204030204" pitchFamily="34" charset="0"/>
              </a:rPr>
              <a:t>Data Collection Methods</a:t>
            </a:r>
          </a:p>
        </p:txBody>
      </p:sp>
      <p:sp>
        <p:nvSpPr>
          <p:cNvPr id="6" name="Slide Number Placeholder 1">
            <a:extLst>
              <a:ext uri="{FF2B5EF4-FFF2-40B4-BE49-F238E27FC236}">
                <a16:creationId xmlns:a16="http://schemas.microsoft.com/office/drawing/2014/main" id="{EE74FB5B-7BFF-5142-BFF1-C77E55D76387}"/>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26</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4380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38400" y="629576"/>
            <a:ext cx="7315200" cy="1743922"/>
          </a:xfrm>
        </p:spPr>
        <p:txBody>
          <a:bodyPr vert="horz" lIns="91440" tIns="45720" rIns="91440" bIns="45720" rtlCol="0" anchor="ctr">
            <a:normAutofit/>
          </a:bodyPr>
          <a:lstStyle/>
          <a:p>
            <a:pPr algn="ctr"/>
            <a:r>
              <a:rPr lang="en-US" sz="5400" b="1" dirty="0">
                <a:effectLst>
                  <a:outerShdw blurRad="38100" dist="38100" dir="2700000" algn="tl">
                    <a:srgbClr val="000000">
                      <a:alpha val="43137"/>
                    </a:srgbClr>
                  </a:outerShdw>
                </a:effectLst>
                <a:latin typeface="Calibri" panose="020F0502020204030204" pitchFamily="34" charset="0"/>
                <a:ea typeface="Arial Narrow" charset="0"/>
                <a:cs typeface="Calibri" panose="020F0502020204030204" pitchFamily="34" charset="0"/>
              </a:rPr>
              <a:t>Make it Credible</a:t>
            </a:r>
            <a:br>
              <a:rPr lang="en-US" sz="5400" b="1" dirty="0">
                <a:effectLst>
                  <a:outerShdw blurRad="38100" dist="38100" dir="2700000" algn="tl">
                    <a:srgbClr val="000000">
                      <a:alpha val="43137"/>
                    </a:srgbClr>
                  </a:outerShdw>
                </a:effectLst>
                <a:latin typeface="Calibri" panose="020F0502020204030204" pitchFamily="34" charset="0"/>
                <a:ea typeface="Arial Narrow" charset="0"/>
                <a:cs typeface="Calibri" panose="020F0502020204030204" pitchFamily="34" charset="0"/>
              </a:rPr>
            </a:br>
            <a:r>
              <a:rPr lang="en-US" sz="3200" dirty="0">
                <a:effectLst>
                  <a:outerShdw blurRad="38100" dist="38100" dir="2700000" algn="tl">
                    <a:srgbClr val="000000">
                      <a:alpha val="43137"/>
                    </a:srgbClr>
                  </a:outerShdw>
                </a:effectLst>
                <a:latin typeface="Calibri" panose="020F0502020204030204" pitchFamily="34" charset="0"/>
                <a:ea typeface="Arial Narrow" charset="0"/>
                <a:cs typeface="Calibri" panose="020F0502020204030204" pitchFamily="34" charset="0"/>
              </a:rPr>
              <a:t>Measure Results and Calculate ROI</a:t>
            </a:r>
            <a:endParaRPr lang="en-US" sz="3200" dirty="0">
              <a:latin typeface="Calibri" panose="020F0502020204030204" pitchFamily="34" charset="0"/>
              <a:ea typeface="Arial Narrow" charset="0"/>
              <a:cs typeface="Calibri" panose="020F0502020204030204" pitchFamily="34" charset="0"/>
            </a:endParaRPr>
          </a:p>
        </p:txBody>
      </p:sp>
      <p:sp>
        <p:nvSpPr>
          <p:cNvPr id="3" name="Slide Number Placeholder 1">
            <a:extLst>
              <a:ext uri="{FF2B5EF4-FFF2-40B4-BE49-F238E27FC236}">
                <a16:creationId xmlns:a16="http://schemas.microsoft.com/office/drawing/2014/main" id="{710F3210-6AC0-4C4D-938B-A8CCF9F29FAE}"/>
              </a:ext>
            </a:extLst>
          </p:cNvPr>
          <p:cNvSpPr txBox="1">
            <a:spLocks/>
          </p:cNvSpPr>
          <p:nvPr/>
        </p:nvSpPr>
        <p:spPr>
          <a:xfrm>
            <a:off x="9448800" y="6477462"/>
            <a:ext cx="2743200"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8FAE547-70CE-0F40-8A9C-862AFD0C3D1D}" type="slidenum">
              <a:rPr lang="en-US" sz="1200" smtClean="0">
                <a:solidFill>
                  <a:schemeClr val="bg1"/>
                </a:solidFill>
              </a:rPr>
              <a:pPr algn="r"/>
              <a:t>27</a:t>
            </a:fld>
            <a:endParaRPr lang="en-US" sz="1200" dirty="0">
              <a:solidFill>
                <a:schemeClr val="bg1"/>
              </a:solidFill>
            </a:endParaRPr>
          </a:p>
        </p:txBody>
      </p:sp>
      <p:sp>
        <p:nvSpPr>
          <p:cNvPr id="6" name="Rectangle 5">
            <a:extLst>
              <a:ext uri="{FF2B5EF4-FFF2-40B4-BE49-F238E27FC236}">
                <a16:creationId xmlns:a16="http://schemas.microsoft.com/office/drawing/2014/main" id="{64DF03C0-ED70-254C-9734-05CD255BFC58}"/>
              </a:ext>
            </a:extLst>
          </p:cNvPr>
          <p:cNvSpPr/>
          <p:nvPr/>
        </p:nvSpPr>
        <p:spPr>
          <a:xfrm>
            <a:off x="685800" y="2545511"/>
            <a:ext cx="5715000" cy="1938992"/>
          </a:xfrm>
          <a:prstGeom prst="rect">
            <a:avLst/>
          </a:prstGeom>
          <a:solidFill>
            <a:schemeClr val="bg1">
              <a:alpha val="64000"/>
            </a:schemeClr>
          </a:solidFill>
          <a:effectLst>
            <a:softEdge rad="63500"/>
          </a:effectLst>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ea typeface="Arial Narrow" charset="0"/>
                <a:cs typeface="Calibri" panose="020F0502020204030204" pitchFamily="34" charset="0"/>
              </a:rPr>
              <a:t>Isolating the effects of the program</a:t>
            </a:r>
          </a:p>
          <a:p>
            <a:pPr marL="285750" indent="-285750">
              <a:buFont typeface="Arial" panose="020B0604020202020204" pitchFamily="34" charset="0"/>
              <a:buChar char="•"/>
            </a:pPr>
            <a:r>
              <a:rPr lang="en-US" sz="2400" dirty="0">
                <a:latin typeface="Calibri" panose="020F0502020204030204" pitchFamily="34" charset="0"/>
                <a:ea typeface="Arial Narrow" charset="0"/>
                <a:cs typeface="Calibri" panose="020F0502020204030204" pitchFamily="34" charset="0"/>
              </a:rPr>
              <a:t>Converting Impact data to money</a:t>
            </a:r>
          </a:p>
          <a:p>
            <a:pPr marL="285750" indent="-285750">
              <a:buFont typeface="Arial" panose="020B0604020202020204" pitchFamily="34" charset="0"/>
              <a:buChar char="•"/>
            </a:pPr>
            <a:r>
              <a:rPr lang="en-US" sz="2400" dirty="0">
                <a:latin typeface="Calibri" panose="020F0502020204030204" pitchFamily="34" charset="0"/>
                <a:ea typeface="Arial Narrow" charset="0"/>
                <a:cs typeface="Calibri" panose="020F0502020204030204" pitchFamily="34" charset="0"/>
              </a:rPr>
              <a:t>Identifying intangible benefits</a:t>
            </a:r>
          </a:p>
          <a:p>
            <a:pPr marL="285750" indent="-285750">
              <a:buFont typeface="Arial" panose="020B0604020202020204" pitchFamily="34" charset="0"/>
              <a:buChar char="•"/>
            </a:pPr>
            <a:r>
              <a:rPr lang="en-US" sz="2400" dirty="0">
                <a:latin typeface="Calibri" panose="020F0502020204030204" pitchFamily="34" charset="0"/>
                <a:ea typeface="Arial Narrow" charset="0"/>
                <a:cs typeface="Calibri" panose="020F0502020204030204" pitchFamily="34" charset="0"/>
              </a:rPr>
              <a:t>Tabulating cost of the program</a:t>
            </a:r>
          </a:p>
          <a:p>
            <a:pPr marL="285750" indent="-285750">
              <a:buFont typeface="Arial" panose="020B0604020202020204" pitchFamily="34" charset="0"/>
              <a:buChar char="•"/>
            </a:pPr>
            <a:r>
              <a:rPr lang="en-US" sz="2400" dirty="0">
                <a:latin typeface="Calibri" panose="020F0502020204030204" pitchFamily="34" charset="0"/>
                <a:ea typeface="Arial Narrow" charset="0"/>
                <a:cs typeface="Calibri" panose="020F0502020204030204" pitchFamily="34" charset="0"/>
              </a:rPr>
              <a:t>Calculating ROI</a:t>
            </a:r>
            <a:endParaRPr lang="en-US" sz="2400" dirty="0"/>
          </a:p>
        </p:txBody>
      </p:sp>
      <p:sp>
        <p:nvSpPr>
          <p:cNvPr id="4" name="Rectangle 3">
            <a:extLst>
              <a:ext uri="{FF2B5EF4-FFF2-40B4-BE49-F238E27FC236}">
                <a16:creationId xmlns:a16="http://schemas.microsoft.com/office/drawing/2014/main" id="{8BE5B7B3-EB85-144F-8440-72649A653200}"/>
              </a:ext>
            </a:extLst>
          </p:cNvPr>
          <p:cNvSpPr/>
          <p:nvPr/>
        </p:nvSpPr>
        <p:spPr>
          <a:xfrm>
            <a:off x="3771900" y="5274317"/>
            <a:ext cx="4648200" cy="954107"/>
          </a:xfrm>
          <a:prstGeom prst="rect">
            <a:avLst/>
          </a:prstGeom>
          <a:solidFill>
            <a:schemeClr val="bg1">
              <a:alpha val="67000"/>
            </a:schemeClr>
          </a:solidFill>
        </p:spPr>
        <p:txBody>
          <a:bodyPr wrap="square">
            <a:spAutoFit/>
          </a:bodyPr>
          <a:lstStyle/>
          <a:p>
            <a:pPr algn="ctr"/>
            <a:r>
              <a:rPr lang="en-US" sz="2800" b="1" dirty="0">
                <a:latin typeface="Calibri" panose="020F0502020204030204" pitchFamily="34" charset="0"/>
                <a:ea typeface="Arial Narrow" charset="0"/>
                <a:cs typeface="Calibri" panose="020F0502020204030204" pitchFamily="34" charset="0"/>
              </a:rPr>
              <a:t>Design Thinking Principle 6</a:t>
            </a:r>
            <a:br>
              <a:rPr lang="en-US" sz="2800" b="1" dirty="0">
                <a:latin typeface="Calibri" panose="020F0502020204030204" pitchFamily="34" charset="0"/>
                <a:ea typeface="Arial Narrow" charset="0"/>
                <a:cs typeface="Calibri" panose="020F0502020204030204" pitchFamily="34" charset="0"/>
              </a:rPr>
            </a:br>
            <a:r>
              <a:rPr lang="en-US" sz="2800" dirty="0">
                <a:latin typeface="Calibri" panose="020F0502020204030204" pitchFamily="34" charset="0"/>
                <a:ea typeface="Arial Narrow" charset="0"/>
                <a:cs typeface="Calibri" panose="020F0502020204030204" pitchFamily="34" charset="0"/>
              </a:rPr>
              <a:t>A fixed process and a tool kit</a:t>
            </a:r>
            <a:endParaRPr lang="en-US" sz="2800" dirty="0"/>
          </a:p>
        </p:txBody>
      </p:sp>
    </p:spTree>
    <p:extLst>
      <p:ext uri="{BB962C8B-B14F-4D97-AF65-F5344CB8AC3E}">
        <p14:creationId xmlns:p14="http://schemas.microsoft.com/office/powerpoint/2010/main" val="417379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4" name="Picture 3">
            <a:extLst>
              <a:ext uri="{FF2B5EF4-FFF2-40B4-BE49-F238E27FC236}">
                <a16:creationId xmlns:a16="http://schemas.microsoft.com/office/drawing/2014/main" id="{A13014D4-DA5A-FF4E-A0F6-DDD97A080C7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26424" y="-12730"/>
            <a:ext cx="4965576" cy="6870730"/>
          </a:xfrm>
          <a:prstGeom prst="rect">
            <a:avLst/>
          </a:prstGeom>
        </p:spPr>
      </p:pic>
      <p:sp>
        <p:nvSpPr>
          <p:cNvPr id="399" name="Google Shape;399;p34"/>
          <p:cNvSpPr txBox="1">
            <a:spLocks noGrp="1"/>
          </p:cNvSpPr>
          <p:nvPr>
            <p:ph type="sldNum" sz="quarter" idx="12"/>
          </p:nvPr>
        </p:nvSpPr>
        <p:spPr>
          <a:prstGeom prst="rect">
            <a:avLst/>
          </a:prstGeom>
        </p:spPr>
        <p:txBody>
          <a:bodyPr spcFirstLastPara="1" vert="horz" lIns="121900" tIns="121900" rIns="121900" bIns="121900" rtlCol="0" anchorCtr="0">
            <a:normAutofit/>
          </a:bodyPr>
          <a:lstStyle/>
          <a:p>
            <a:pPr>
              <a:lnSpc>
                <a:spcPct val="90000"/>
              </a:lnSpc>
              <a:spcBef>
                <a:spcPts val="0"/>
              </a:spcBef>
              <a:spcAft>
                <a:spcPts val="600"/>
              </a:spcAft>
            </a:pPr>
            <a:fld id="{00000000-1234-1234-1234-123412341234}" type="slidenum">
              <a:rPr lang="en" sz="300" smtClean="0"/>
              <a:pPr>
                <a:lnSpc>
                  <a:spcPct val="90000"/>
                </a:lnSpc>
                <a:spcBef>
                  <a:spcPts val="0"/>
                </a:spcBef>
                <a:spcAft>
                  <a:spcPts val="600"/>
                </a:spcAft>
              </a:pPr>
              <a:t>28</a:t>
            </a:fld>
            <a:endParaRPr lang="en" sz="300" dirty="0"/>
          </a:p>
        </p:txBody>
      </p:sp>
      <p:sp>
        <p:nvSpPr>
          <p:cNvPr id="405" name="Google Shape;405;p34"/>
          <p:cNvSpPr txBox="1">
            <a:spLocks noGrp="1"/>
          </p:cNvSpPr>
          <p:nvPr>
            <p:ph type="body" idx="4294967295"/>
          </p:nvPr>
        </p:nvSpPr>
        <p:spPr>
          <a:xfrm>
            <a:off x="609600" y="685800"/>
            <a:ext cx="6248400" cy="1981200"/>
          </a:xfrm>
          <a:prstGeom prst="rect">
            <a:avLst/>
          </a:prstGeom>
        </p:spPr>
        <p:txBody>
          <a:bodyPr spcFirstLastPara="1" vert="horz" wrap="square" lIns="121900" tIns="121900" rIns="121900" bIns="121900" rtlCol="0" anchor="ctr" anchorCtr="0">
            <a:noAutofit/>
          </a:bodyPr>
          <a:lstStyle/>
          <a:p>
            <a:pPr marL="0" indent="0" algn="ctr">
              <a:buNone/>
            </a:pPr>
            <a:r>
              <a:rPr lang="en-US" sz="4400" b="1" dirty="0">
                <a:solidFill>
                  <a:srgbClr val="000000"/>
                </a:solidFill>
                <a:latin typeface="+mj-lt"/>
                <a:cs typeface="Calibri" panose="020F0502020204030204" pitchFamily="34" charset="0"/>
              </a:rPr>
              <a:t>What percent of your programs are evaluated at the impact level per year?</a:t>
            </a:r>
          </a:p>
        </p:txBody>
      </p:sp>
      <p:sp>
        <p:nvSpPr>
          <p:cNvPr id="7" name="Google Shape;405;p34">
            <a:extLst>
              <a:ext uri="{FF2B5EF4-FFF2-40B4-BE49-F238E27FC236}">
                <a16:creationId xmlns:a16="http://schemas.microsoft.com/office/drawing/2014/main" id="{0C0FE3AB-0047-A548-9C15-3E5CD4C79079}"/>
              </a:ext>
            </a:extLst>
          </p:cNvPr>
          <p:cNvSpPr txBox="1">
            <a:spLocks/>
          </p:cNvSpPr>
          <p:nvPr/>
        </p:nvSpPr>
        <p:spPr>
          <a:xfrm>
            <a:off x="691662" y="2667000"/>
            <a:ext cx="6172200" cy="2590799"/>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lphaUcPeriod"/>
            </a:pPr>
            <a:r>
              <a:rPr lang="en-US" sz="2400" b="1" dirty="0">
                <a:solidFill>
                  <a:srgbClr val="000000"/>
                </a:solidFill>
                <a:latin typeface="+mj-lt"/>
                <a:cs typeface="Calibri" panose="020F0502020204030204" pitchFamily="34" charset="0"/>
              </a:rPr>
              <a:t>None</a:t>
            </a:r>
          </a:p>
          <a:p>
            <a:pPr marL="457200" indent="-457200" fontAlgn="auto">
              <a:spcAft>
                <a:spcPts val="0"/>
              </a:spcAft>
              <a:buFont typeface="+mj-lt"/>
              <a:buAutoNum type="alphaUcPeriod"/>
            </a:pPr>
            <a:r>
              <a:rPr lang="en-US" sz="2400" b="1" dirty="0">
                <a:solidFill>
                  <a:srgbClr val="000000"/>
                </a:solidFill>
                <a:latin typeface="+mj-lt"/>
                <a:cs typeface="Calibri" panose="020F0502020204030204" pitchFamily="34" charset="0"/>
              </a:rPr>
              <a:t>About 5%</a:t>
            </a:r>
          </a:p>
          <a:p>
            <a:pPr marL="457200" indent="-457200" fontAlgn="auto">
              <a:spcAft>
                <a:spcPts val="0"/>
              </a:spcAft>
              <a:buFont typeface="+mj-lt"/>
              <a:buAutoNum type="alphaUcPeriod"/>
            </a:pPr>
            <a:r>
              <a:rPr lang="en-US" sz="2400" b="1" dirty="0">
                <a:solidFill>
                  <a:srgbClr val="000000"/>
                </a:solidFill>
                <a:latin typeface="+mj-lt"/>
                <a:cs typeface="Calibri" panose="020F0502020204030204" pitchFamily="34" charset="0"/>
              </a:rPr>
              <a:t>About 10%</a:t>
            </a:r>
          </a:p>
          <a:p>
            <a:pPr marL="457200" indent="-457200" fontAlgn="auto">
              <a:spcAft>
                <a:spcPts val="0"/>
              </a:spcAft>
              <a:buFont typeface="+mj-lt"/>
              <a:buAutoNum type="alphaUcPeriod"/>
            </a:pPr>
            <a:r>
              <a:rPr lang="en-US" sz="2400" b="1" dirty="0">
                <a:solidFill>
                  <a:srgbClr val="000000"/>
                </a:solidFill>
                <a:latin typeface="+mj-lt"/>
                <a:cs typeface="Calibri" panose="020F0502020204030204" pitchFamily="34" charset="0"/>
              </a:rPr>
              <a:t>About 15%</a:t>
            </a:r>
          </a:p>
          <a:p>
            <a:pPr marL="457200" indent="-457200" fontAlgn="auto">
              <a:spcAft>
                <a:spcPts val="0"/>
              </a:spcAft>
              <a:buFont typeface="+mj-lt"/>
              <a:buAutoNum type="alphaUcPeriod"/>
            </a:pPr>
            <a:r>
              <a:rPr lang="en-US" sz="2400" b="1" dirty="0">
                <a:solidFill>
                  <a:srgbClr val="000000"/>
                </a:solidFill>
                <a:latin typeface="+mj-lt"/>
                <a:cs typeface="Calibri" panose="020F0502020204030204" pitchFamily="34" charset="0"/>
              </a:rPr>
              <a:t>More than 20%</a:t>
            </a:r>
          </a:p>
        </p:txBody>
      </p:sp>
      <p:sp>
        <p:nvSpPr>
          <p:cNvPr id="8" name="Slide Number Placeholder 1">
            <a:extLst>
              <a:ext uri="{FF2B5EF4-FFF2-40B4-BE49-F238E27FC236}">
                <a16:creationId xmlns:a16="http://schemas.microsoft.com/office/drawing/2014/main" id="{12393D3E-8486-0C4A-BD1A-4580490A8A04}"/>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28</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297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6489A07-C5DD-4F4F-B6B2-C33B525A429A}"/>
              </a:ext>
            </a:extLst>
          </p:cNvPr>
          <p:cNvSpPr>
            <a:spLocks noGrp="1"/>
          </p:cNvSpPr>
          <p:nvPr>
            <p:ph type="title"/>
          </p:nvPr>
        </p:nvSpPr>
        <p:spPr>
          <a:xfrm>
            <a:off x="556532" y="643467"/>
            <a:ext cx="11210925" cy="744836"/>
          </a:xfrm>
        </p:spPr>
        <p:txBody>
          <a:bodyPr>
            <a:normAutofit/>
          </a:bodyPr>
          <a:lstStyle/>
          <a:p>
            <a:pPr algn="ctr"/>
            <a:r>
              <a:rPr lang="en-US" b="1" dirty="0">
                <a:solidFill>
                  <a:schemeClr val="bg1"/>
                </a:solidFill>
              </a:rPr>
              <a:t>Measurement Targets</a:t>
            </a:r>
          </a:p>
        </p:txBody>
      </p:sp>
      <p:graphicFrame>
        <p:nvGraphicFramePr>
          <p:cNvPr id="6" name="Table 5">
            <a:extLst>
              <a:ext uri="{FF2B5EF4-FFF2-40B4-BE49-F238E27FC236}">
                <a16:creationId xmlns:a16="http://schemas.microsoft.com/office/drawing/2014/main" id="{C7716277-FFBA-4186-AB3B-7528D3B02C9E}"/>
              </a:ext>
            </a:extLst>
          </p:cNvPr>
          <p:cNvGraphicFramePr>
            <a:graphicFrameLocks noGrp="1"/>
          </p:cNvGraphicFramePr>
          <p:nvPr>
            <p:extLst>
              <p:ext uri="{D42A27DB-BD31-4B8C-83A1-F6EECF244321}">
                <p14:modId xmlns:p14="http://schemas.microsoft.com/office/powerpoint/2010/main" val="1388774071"/>
              </p:ext>
            </p:extLst>
          </p:nvPr>
        </p:nvGraphicFramePr>
        <p:xfrm>
          <a:off x="1295400" y="1676400"/>
          <a:ext cx="9601200" cy="400471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706619">
                  <a:extLst>
                    <a:ext uri="{9D8B030D-6E8A-4147-A177-3AD203B41FA5}">
                      <a16:colId xmlns:a16="http://schemas.microsoft.com/office/drawing/2014/main" val="2260410814"/>
                    </a:ext>
                  </a:extLst>
                </a:gridCol>
                <a:gridCol w="2358064">
                  <a:extLst>
                    <a:ext uri="{9D8B030D-6E8A-4147-A177-3AD203B41FA5}">
                      <a16:colId xmlns:a16="http://schemas.microsoft.com/office/drawing/2014/main" val="20000"/>
                    </a:ext>
                  </a:extLst>
                </a:gridCol>
                <a:gridCol w="3202792">
                  <a:extLst>
                    <a:ext uri="{9D8B030D-6E8A-4147-A177-3AD203B41FA5}">
                      <a16:colId xmlns:a16="http://schemas.microsoft.com/office/drawing/2014/main" val="20001"/>
                    </a:ext>
                  </a:extLst>
                </a:gridCol>
                <a:gridCol w="3333725">
                  <a:extLst>
                    <a:ext uri="{9D8B030D-6E8A-4147-A177-3AD203B41FA5}">
                      <a16:colId xmlns:a16="http://schemas.microsoft.com/office/drawing/2014/main" val="227827428"/>
                    </a:ext>
                  </a:extLst>
                </a:gridCol>
              </a:tblGrid>
              <a:tr h="835386">
                <a:tc gridSpan="2">
                  <a:txBody>
                    <a:bodyPr/>
                    <a:lstStyle/>
                    <a:p>
                      <a:pPr algn="ctr"/>
                      <a:r>
                        <a:rPr lang="en-US" sz="2400" b="0" dirty="0">
                          <a:solidFill>
                            <a:schemeClr val="bg1"/>
                          </a:solidFill>
                          <a:latin typeface="+mn-lt"/>
                        </a:rPr>
                        <a:t>Level</a:t>
                      </a:r>
                    </a:p>
                  </a:txBody>
                  <a:tcPr marL="154088" marR="154088" marT="77045" marB="77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0E2E"/>
                    </a:solidFill>
                  </a:tcPr>
                </a:tc>
                <a:tc hMerge="1">
                  <a:txBody>
                    <a:bodyPr/>
                    <a:lstStyle/>
                    <a:p>
                      <a:pPr algn="ctr"/>
                      <a:endParaRPr lang="en-US" sz="24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5000"/>
                      </a:schemeClr>
                    </a:solidFill>
                  </a:tcPr>
                </a:tc>
                <a:tc>
                  <a:txBody>
                    <a:bodyPr/>
                    <a:lstStyle/>
                    <a:p>
                      <a:pPr algn="ctr"/>
                      <a:r>
                        <a:rPr lang="en-US" sz="2400" b="0" dirty="0">
                          <a:solidFill>
                            <a:schemeClr val="bg1"/>
                          </a:solidFill>
                          <a:latin typeface="+mn-lt"/>
                        </a:rPr>
                        <a:t>Recommended % </a:t>
                      </a:r>
                    </a:p>
                    <a:p>
                      <a:pPr algn="ctr"/>
                      <a:r>
                        <a:rPr lang="en-US" sz="2400" b="0" dirty="0">
                          <a:solidFill>
                            <a:schemeClr val="bg1"/>
                          </a:solidFill>
                          <a:latin typeface="+mn-lt"/>
                        </a:rPr>
                        <a:t>of Programs</a:t>
                      </a:r>
                    </a:p>
                  </a:txBody>
                  <a:tcPr marL="154088" marR="154088" marT="77045" marB="77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0E2E"/>
                    </a:solidFill>
                  </a:tcPr>
                </a:tc>
                <a:tc>
                  <a:txBody>
                    <a:bodyPr/>
                    <a:lstStyle/>
                    <a:p>
                      <a:pPr algn="ctr"/>
                      <a:r>
                        <a:rPr lang="en-US" sz="2400" b="0" dirty="0">
                          <a:solidFill>
                            <a:schemeClr val="bg1"/>
                          </a:solidFill>
                          <a:latin typeface="+mn-lt"/>
                        </a:rPr>
                        <a:t>**Benchmarking %</a:t>
                      </a:r>
                    </a:p>
                  </a:txBody>
                  <a:tcPr marL="154088" marR="154088" marT="77045" marB="77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0E2E"/>
                    </a:solidFill>
                  </a:tcPr>
                </a:tc>
                <a:extLst>
                  <a:ext uri="{0D108BD9-81ED-4DB2-BD59-A6C34878D82A}">
                    <a16:rowId xmlns:a16="http://schemas.microsoft.com/office/drawing/2014/main" val="1206602152"/>
                  </a:ext>
                </a:extLst>
              </a:tr>
              <a:tr h="494497">
                <a:tc>
                  <a:txBody>
                    <a:bodyPr/>
                    <a:lstStyle/>
                    <a:p>
                      <a:pPr algn="l"/>
                      <a:r>
                        <a:rPr lang="en-US" sz="2400" b="0" dirty="0">
                          <a:solidFill>
                            <a:schemeClr val="bg2">
                              <a:lumMod val="25000"/>
                            </a:schemeClr>
                          </a:solidFill>
                          <a:latin typeface="+mn-lt"/>
                        </a:rPr>
                        <a:t>0</a:t>
                      </a:r>
                    </a:p>
                  </a:txBody>
                  <a:tcPr marL="154088" marR="154088" marT="77045" marB="77045"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pPr algn="l"/>
                      <a:r>
                        <a:rPr lang="en-US" sz="2400" b="0" dirty="0">
                          <a:solidFill>
                            <a:schemeClr val="bg2">
                              <a:lumMod val="25000"/>
                            </a:schemeClr>
                          </a:solidFill>
                          <a:latin typeface="+mn-lt"/>
                        </a:rPr>
                        <a:t>Input</a:t>
                      </a:r>
                    </a:p>
                  </a:txBody>
                  <a:tcPr marL="154088" marR="154088" marT="77045" marB="77045" anchor="ctr">
                    <a:lnL w="12700" cmpd="sng">
                      <a:noFill/>
                    </a:lnL>
                    <a:lnR w="12700" cap="flat" cmpd="sng" algn="ctr">
                      <a:noFill/>
                      <a:prstDash val="solid"/>
                      <a:round/>
                      <a:headEnd type="none" w="med" len="med"/>
                      <a:tailEnd type="none" w="med" len="med"/>
                    </a:lnR>
                    <a:solidFill>
                      <a:schemeClr val="bg1">
                        <a:lumMod val="95000"/>
                      </a:schemeClr>
                    </a:solidFill>
                  </a:tcPr>
                </a:tc>
                <a:tc>
                  <a:txBody>
                    <a:bodyPr/>
                    <a:lstStyle/>
                    <a:p>
                      <a:pPr algn="ctr"/>
                      <a:r>
                        <a:rPr lang="en-US" sz="2400" b="0" dirty="0">
                          <a:solidFill>
                            <a:schemeClr val="bg2">
                              <a:lumMod val="25000"/>
                            </a:schemeClr>
                          </a:solidFill>
                          <a:latin typeface="+mn-lt"/>
                        </a:rPr>
                        <a:t>100%</a:t>
                      </a:r>
                    </a:p>
                  </a:txBody>
                  <a:tcPr marL="154088" marR="154088" marT="77045" marB="770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lumMod val="95000"/>
                      </a:schemeClr>
                    </a:solidFill>
                  </a:tcPr>
                </a:tc>
                <a:tc>
                  <a:txBody>
                    <a:bodyPr/>
                    <a:lstStyle/>
                    <a:p>
                      <a:pPr algn="ctr"/>
                      <a:r>
                        <a:rPr lang="en-US" sz="2400" b="0" dirty="0">
                          <a:solidFill>
                            <a:schemeClr val="bg2">
                              <a:lumMod val="25000"/>
                            </a:schemeClr>
                          </a:solidFill>
                          <a:latin typeface="+mn-lt"/>
                        </a:rPr>
                        <a:t>100%</a:t>
                      </a:r>
                    </a:p>
                  </a:txBody>
                  <a:tcPr marL="154088" marR="154088" marT="77045" marB="7704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1"/>
                  </a:ext>
                </a:extLst>
              </a:tr>
              <a:tr h="494497">
                <a:tc>
                  <a:txBody>
                    <a:bodyPr/>
                    <a:lstStyle/>
                    <a:p>
                      <a:pPr marL="0" indent="0" algn="l">
                        <a:buNone/>
                      </a:pPr>
                      <a:r>
                        <a:rPr lang="en-US" sz="2400" b="0" dirty="0">
                          <a:solidFill>
                            <a:schemeClr val="bg2">
                              <a:lumMod val="25000"/>
                            </a:schemeClr>
                          </a:solidFill>
                          <a:latin typeface="+mn-lt"/>
                        </a:rPr>
                        <a:t>1</a:t>
                      </a:r>
                    </a:p>
                  </a:txBody>
                  <a:tcPr marL="154088" marR="154088" marT="77045" marB="77045" anchor="ctr">
                    <a:lnL w="12700" cap="flat" cmpd="sng" algn="ctr">
                      <a:solidFill>
                        <a:schemeClr val="tx1"/>
                      </a:solidFill>
                      <a:prstDash val="solid"/>
                      <a:round/>
                      <a:headEnd type="none" w="med" len="med"/>
                      <a:tailEnd type="none" w="med" len="med"/>
                    </a:lnL>
                    <a:lnR w="12700" cmpd="sng">
                      <a:noFill/>
                    </a:lnR>
                    <a:solidFill>
                      <a:schemeClr val="bg1"/>
                    </a:solidFill>
                  </a:tcPr>
                </a:tc>
                <a:tc>
                  <a:txBody>
                    <a:bodyPr/>
                    <a:lstStyle/>
                    <a:p>
                      <a:pPr marL="0" indent="0" algn="l">
                        <a:buNone/>
                      </a:pPr>
                      <a:r>
                        <a:rPr lang="en-US" sz="2400" b="0" dirty="0">
                          <a:solidFill>
                            <a:schemeClr val="bg2">
                              <a:lumMod val="25000"/>
                            </a:schemeClr>
                          </a:solidFill>
                          <a:latin typeface="+mn-lt"/>
                        </a:rPr>
                        <a:t>Reaction</a:t>
                      </a:r>
                    </a:p>
                  </a:txBody>
                  <a:tcPr marL="154088" marR="154088" marT="77045" marB="77045" anchor="ctr">
                    <a:lnL w="12700" cmpd="sng">
                      <a:noFill/>
                    </a:lnL>
                    <a:solidFill>
                      <a:schemeClr val="bg1"/>
                    </a:solidFill>
                  </a:tcPr>
                </a:tc>
                <a:tc>
                  <a:txBody>
                    <a:bodyPr/>
                    <a:lstStyle/>
                    <a:p>
                      <a:pPr algn="ctr"/>
                      <a:r>
                        <a:rPr lang="en-US" sz="2400" b="0" dirty="0">
                          <a:solidFill>
                            <a:schemeClr val="bg2">
                              <a:lumMod val="25000"/>
                            </a:schemeClr>
                          </a:solidFill>
                          <a:latin typeface="+mn-lt"/>
                        </a:rPr>
                        <a:t>100%</a:t>
                      </a:r>
                    </a:p>
                  </a:txBody>
                  <a:tcPr marL="154088" marR="154088" marT="77045" marB="77045" anchor="ctr">
                    <a:solidFill>
                      <a:schemeClr val="bg1"/>
                    </a:solidFill>
                  </a:tcPr>
                </a:tc>
                <a:tc>
                  <a:txBody>
                    <a:bodyPr/>
                    <a:lstStyle/>
                    <a:p>
                      <a:pPr algn="ctr"/>
                      <a:r>
                        <a:rPr lang="en-US" sz="2400" b="0" dirty="0">
                          <a:solidFill>
                            <a:schemeClr val="bg2">
                              <a:lumMod val="25000"/>
                            </a:schemeClr>
                          </a:solidFill>
                          <a:latin typeface="+mn-lt"/>
                        </a:rPr>
                        <a:t>80%</a:t>
                      </a:r>
                    </a:p>
                  </a:txBody>
                  <a:tcPr marL="154088" marR="154088" marT="77045" marB="77045"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494497">
                <a:tc>
                  <a:txBody>
                    <a:bodyPr/>
                    <a:lstStyle/>
                    <a:p>
                      <a:pPr marL="0" indent="0" algn="l">
                        <a:buNone/>
                      </a:pPr>
                      <a:r>
                        <a:rPr lang="en-US" sz="2400" b="0" dirty="0">
                          <a:solidFill>
                            <a:schemeClr val="bg2">
                              <a:lumMod val="25000"/>
                            </a:schemeClr>
                          </a:solidFill>
                          <a:latin typeface="+mn-lt"/>
                        </a:rPr>
                        <a:t>2</a:t>
                      </a:r>
                    </a:p>
                  </a:txBody>
                  <a:tcPr marL="154088" marR="154088" marT="77045" marB="77045" anchor="ctr">
                    <a:lnL w="12700" cap="flat" cmpd="sng" algn="ctr">
                      <a:solidFill>
                        <a:schemeClr val="tx1"/>
                      </a:solidFill>
                      <a:prstDash val="solid"/>
                      <a:round/>
                      <a:headEnd type="none" w="med" len="med"/>
                      <a:tailEnd type="none" w="med" len="med"/>
                    </a:lnL>
                    <a:lnR w="12700" cmpd="sng">
                      <a:noFill/>
                    </a:lnR>
                    <a:solidFill>
                      <a:schemeClr val="bg1">
                        <a:lumMod val="95000"/>
                      </a:schemeClr>
                    </a:solidFill>
                  </a:tcPr>
                </a:tc>
                <a:tc>
                  <a:txBody>
                    <a:bodyPr/>
                    <a:lstStyle/>
                    <a:p>
                      <a:pPr marL="0" indent="0" algn="l">
                        <a:buNone/>
                      </a:pPr>
                      <a:r>
                        <a:rPr lang="en-US" sz="2400" b="0" dirty="0">
                          <a:solidFill>
                            <a:schemeClr val="bg2">
                              <a:lumMod val="25000"/>
                            </a:schemeClr>
                          </a:solidFill>
                          <a:latin typeface="+mn-lt"/>
                        </a:rPr>
                        <a:t>Learning</a:t>
                      </a:r>
                    </a:p>
                  </a:txBody>
                  <a:tcPr marL="154088" marR="154088" marT="77045" marB="77045" anchor="ctr">
                    <a:lnL w="12700" cmpd="sng">
                      <a:noFill/>
                    </a:lnL>
                    <a:solidFill>
                      <a:schemeClr val="bg1">
                        <a:lumMod val="95000"/>
                      </a:schemeClr>
                    </a:solidFill>
                  </a:tcPr>
                </a:tc>
                <a:tc>
                  <a:txBody>
                    <a:bodyPr/>
                    <a:lstStyle/>
                    <a:p>
                      <a:pPr algn="ctr"/>
                      <a:r>
                        <a:rPr lang="en-US" sz="2400" b="0" dirty="0">
                          <a:solidFill>
                            <a:schemeClr val="bg2">
                              <a:lumMod val="25000"/>
                            </a:schemeClr>
                          </a:solidFill>
                          <a:latin typeface="+mn-lt"/>
                        </a:rPr>
                        <a:t>80-90%</a:t>
                      </a:r>
                    </a:p>
                  </a:txBody>
                  <a:tcPr marL="154088" marR="154088" marT="77045" marB="77045" anchor="ctr">
                    <a:solidFill>
                      <a:schemeClr val="bg1">
                        <a:lumMod val="95000"/>
                      </a:schemeClr>
                    </a:solidFill>
                  </a:tcPr>
                </a:tc>
                <a:tc>
                  <a:txBody>
                    <a:bodyPr/>
                    <a:lstStyle/>
                    <a:p>
                      <a:pPr algn="ctr"/>
                      <a:r>
                        <a:rPr lang="en-US" sz="2400" b="0" dirty="0">
                          <a:solidFill>
                            <a:schemeClr val="bg2">
                              <a:lumMod val="25000"/>
                            </a:schemeClr>
                          </a:solidFill>
                          <a:latin typeface="+mn-lt"/>
                        </a:rPr>
                        <a:t>70%</a:t>
                      </a:r>
                    </a:p>
                  </a:txBody>
                  <a:tcPr marL="154088" marR="154088" marT="77045" marB="77045"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3"/>
                  </a:ext>
                </a:extLst>
              </a:tr>
              <a:tr h="494497">
                <a:tc>
                  <a:txBody>
                    <a:bodyPr/>
                    <a:lstStyle/>
                    <a:p>
                      <a:pPr marL="0" indent="0" algn="l">
                        <a:buNone/>
                      </a:pPr>
                      <a:r>
                        <a:rPr lang="en-US" sz="2400" b="0" dirty="0">
                          <a:solidFill>
                            <a:schemeClr val="bg2">
                              <a:lumMod val="25000"/>
                            </a:schemeClr>
                          </a:solidFill>
                          <a:latin typeface="+mn-lt"/>
                        </a:rPr>
                        <a:t>3</a:t>
                      </a:r>
                    </a:p>
                  </a:txBody>
                  <a:tcPr marL="154088" marR="154088" marT="77045" marB="77045" anchor="ctr">
                    <a:lnL w="12700" cap="flat" cmpd="sng" algn="ctr">
                      <a:solidFill>
                        <a:schemeClr val="tx1"/>
                      </a:solidFill>
                      <a:prstDash val="solid"/>
                      <a:round/>
                      <a:headEnd type="none" w="med" len="med"/>
                      <a:tailEnd type="none" w="med" len="med"/>
                    </a:lnL>
                    <a:lnR w="12700" cmpd="sng">
                      <a:noFill/>
                    </a:lnR>
                    <a:solidFill>
                      <a:schemeClr val="bg1"/>
                    </a:solidFill>
                  </a:tcPr>
                </a:tc>
                <a:tc>
                  <a:txBody>
                    <a:bodyPr/>
                    <a:lstStyle/>
                    <a:p>
                      <a:pPr marL="0" indent="0" algn="l">
                        <a:buNone/>
                      </a:pPr>
                      <a:r>
                        <a:rPr lang="en-US" sz="2400" b="0" dirty="0">
                          <a:solidFill>
                            <a:schemeClr val="bg2">
                              <a:lumMod val="25000"/>
                            </a:schemeClr>
                          </a:solidFill>
                          <a:latin typeface="+mn-lt"/>
                        </a:rPr>
                        <a:t>Application</a:t>
                      </a:r>
                    </a:p>
                  </a:txBody>
                  <a:tcPr marL="154088" marR="154088" marT="77045" marB="77045" anchor="ctr">
                    <a:lnL w="12700" cmpd="sng">
                      <a:noFill/>
                    </a:lnL>
                    <a:solidFill>
                      <a:schemeClr val="bg1"/>
                    </a:solidFill>
                  </a:tcPr>
                </a:tc>
                <a:tc>
                  <a:txBody>
                    <a:bodyPr/>
                    <a:lstStyle/>
                    <a:p>
                      <a:pPr algn="ctr"/>
                      <a:r>
                        <a:rPr lang="en-US" sz="2400" b="0" dirty="0">
                          <a:solidFill>
                            <a:schemeClr val="bg2">
                              <a:lumMod val="25000"/>
                            </a:schemeClr>
                          </a:solidFill>
                          <a:latin typeface="+mn-lt"/>
                        </a:rPr>
                        <a:t>30%</a:t>
                      </a:r>
                    </a:p>
                  </a:txBody>
                  <a:tcPr marL="154088" marR="154088" marT="77045" marB="77045" anchor="ctr">
                    <a:solidFill>
                      <a:schemeClr val="bg1"/>
                    </a:solidFill>
                  </a:tcPr>
                </a:tc>
                <a:tc>
                  <a:txBody>
                    <a:bodyPr/>
                    <a:lstStyle/>
                    <a:p>
                      <a:pPr algn="ctr"/>
                      <a:r>
                        <a:rPr lang="en-US" sz="2400" b="0" dirty="0">
                          <a:solidFill>
                            <a:schemeClr val="bg2">
                              <a:lumMod val="25000"/>
                            </a:schemeClr>
                          </a:solidFill>
                          <a:latin typeface="+mn-lt"/>
                        </a:rPr>
                        <a:t>49%</a:t>
                      </a:r>
                    </a:p>
                  </a:txBody>
                  <a:tcPr marL="154088" marR="154088" marT="77045" marB="77045"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494497">
                <a:tc>
                  <a:txBody>
                    <a:bodyPr/>
                    <a:lstStyle/>
                    <a:p>
                      <a:pPr marL="0" indent="0" algn="l">
                        <a:buNone/>
                      </a:pPr>
                      <a:r>
                        <a:rPr lang="en-US" sz="2400" b="0" dirty="0">
                          <a:solidFill>
                            <a:schemeClr val="bg2">
                              <a:lumMod val="25000"/>
                            </a:schemeClr>
                          </a:solidFill>
                          <a:latin typeface="+mn-lt"/>
                        </a:rPr>
                        <a:t>4</a:t>
                      </a:r>
                    </a:p>
                  </a:txBody>
                  <a:tcPr marL="154088" marR="154088" marT="77045" marB="77045" anchor="ctr">
                    <a:lnL w="12700" cap="flat" cmpd="sng" algn="ctr">
                      <a:solidFill>
                        <a:schemeClr val="tx1"/>
                      </a:solidFill>
                      <a:prstDash val="solid"/>
                      <a:round/>
                      <a:headEnd type="none" w="med" len="med"/>
                      <a:tailEnd type="none" w="med" len="med"/>
                    </a:lnL>
                    <a:lnR w="12700" cmpd="sng">
                      <a:noFill/>
                    </a:lnR>
                    <a:solidFill>
                      <a:schemeClr val="bg1">
                        <a:lumMod val="95000"/>
                      </a:schemeClr>
                    </a:solidFill>
                  </a:tcPr>
                </a:tc>
                <a:tc>
                  <a:txBody>
                    <a:bodyPr/>
                    <a:lstStyle/>
                    <a:p>
                      <a:pPr marL="0" indent="0" algn="l">
                        <a:buNone/>
                      </a:pPr>
                      <a:r>
                        <a:rPr lang="en-US" sz="2400" b="0" dirty="0">
                          <a:solidFill>
                            <a:schemeClr val="bg2">
                              <a:lumMod val="25000"/>
                            </a:schemeClr>
                          </a:solidFill>
                          <a:latin typeface="+mn-lt"/>
                        </a:rPr>
                        <a:t>Impact</a:t>
                      </a:r>
                    </a:p>
                  </a:txBody>
                  <a:tcPr marL="154088" marR="154088" marT="77045" marB="77045" anchor="ctr">
                    <a:lnL w="12700" cmpd="sng">
                      <a:noFill/>
                    </a:lnL>
                    <a:solidFill>
                      <a:schemeClr val="bg1">
                        <a:lumMod val="95000"/>
                      </a:schemeClr>
                    </a:solidFill>
                  </a:tcPr>
                </a:tc>
                <a:tc>
                  <a:txBody>
                    <a:bodyPr/>
                    <a:lstStyle/>
                    <a:p>
                      <a:pPr algn="ctr"/>
                      <a:r>
                        <a:rPr lang="en-US" sz="2400" b="0" dirty="0">
                          <a:solidFill>
                            <a:schemeClr val="bg2">
                              <a:lumMod val="25000"/>
                            </a:schemeClr>
                          </a:solidFill>
                          <a:latin typeface="+mn-lt"/>
                        </a:rPr>
                        <a:t>10%</a:t>
                      </a:r>
                    </a:p>
                  </a:txBody>
                  <a:tcPr marL="154088" marR="154088" marT="77045" marB="77045" anchor="ctr">
                    <a:solidFill>
                      <a:schemeClr val="bg1">
                        <a:lumMod val="95000"/>
                      </a:schemeClr>
                    </a:solidFill>
                  </a:tcPr>
                </a:tc>
                <a:tc>
                  <a:txBody>
                    <a:bodyPr/>
                    <a:lstStyle/>
                    <a:p>
                      <a:pPr algn="ctr"/>
                      <a:r>
                        <a:rPr lang="en-US" sz="2400" b="0" dirty="0">
                          <a:solidFill>
                            <a:schemeClr val="bg2">
                              <a:lumMod val="25000"/>
                            </a:schemeClr>
                          </a:solidFill>
                          <a:latin typeface="+mn-lt"/>
                        </a:rPr>
                        <a:t>37%</a:t>
                      </a:r>
                    </a:p>
                  </a:txBody>
                  <a:tcPr marL="154088" marR="154088" marT="77045" marB="77045" anchor="ctr">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5"/>
                  </a:ext>
                </a:extLst>
              </a:tr>
              <a:tr h="494497">
                <a:tc>
                  <a:txBody>
                    <a:bodyPr/>
                    <a:lstStyle/>
                    <a:p>
                      <a:pPr algn="l"/>
                      <a:r>
                        <a:rPr lang="en-US" sz="2400" b="0" dirty="0">
                          <a:solidFill>
                            <a:schemeClr val="bg2">
                              <a:lumMod val="25000"/>
                            </a:schemeClr>
                          </a:solidFill>
                          <a:latin typeface="+mn-lt"/>
                        </a:rPr>
                        <a:t>5</a:t>
                      </a:r>
                    </a:p>
                  </a:txBody>
                  <a:tcPr marL="154088" marR="154088" marT="77045" marB="77045" anchor="ctr">
                    <a:lnL w="12700" cap="flat" cmpd="sng" algn="ctr">
                      <a:solidFill>
                        <a:schemeClr val="tx1"/>
                      </a:solidFill>
                      <a:prstDash val="solid"/>
                      <a:round/>
                      <a:headEnd type="none" w="med" len="med"/>
                      <a:tailEnd type="none" w="med" len="med"/>
                    </a:lnL>
                    <a:lnR w="12700" cmpd="sng">
                      <a:noFill/>
                    </a:lnR>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b="0" dirty="0">
                          <a:solidFill>
                            <a:schemeClr val="bg2">
                              <a:lumMod val="25000"/>
                            </a:schemeClr>
                          </a:solidFill>
                          <a:latin typeface="+mn-lt"/>
                        </a:rPr>
                        <a:t>ROI </a:t>
                      </a:r>
                    </a:p>
                  </a:txBody>
                  <a:tcPr marL="154088" marR="154088" marT="77045" marB="77045" anchor="ctr">
                    <a:lnL w="12700" cmpd="sng">
                      <a:noFill/>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bg2">
                              <a:lumMod val="25000"/>
                            </a:schemeClr>
                          </a:solidFill>
                          <a:latin typeface="+mn-lt"/>
                        </a:rPr>
                        <a:t>5%</a:t>
                      </a:r>
                    </a:p>
                  </a:txBody>
                  <a:tcPr marL="154088" marR="154088" marT="77045" marB="77045"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bg2">
                              <a:lumMod val="25000"/>
                            </a:schemeClr>
                          </a:solidFill>
                          <a:latin typeface="+mn-lt"/>
                        </a:rPr>
                        <a:t>18%</a:t>
                      </a:r>
                    </a:p>
                  </a:txBody>
                  <a:tcPr marL="154088" marR="154088" marT="77045" marB="7704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6" name="TextBox 15">
            <a:extLst>
              <a:ext uri="{FF2B5EF4-FFF2-40B4-BE49-F238E27FC236}">
                <a16:creationId xmlns:a16="http://schemas.microsoft.com/office/drawing/2014/main" id="{9D7FA605-0007-E44E-A54F-87C08A8C78CA}"/>
              </a:ext>
            </a:extLst>
          </p:cNvPr>
          <p:cNvSpPr txBox="1"/>
          <p:nvPr/>
        </p:nvSpPr>
        <p:spPr>
          <a:xfrm>
            <a:off x="1219200" y="6153873"/>
            <a:ext cx="7013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**Benchmarking 2020</a:t>
            </a:r>
          </a:p>
        </p:txBody>
      </p:sp>
      <p:sp>
        <p:nvSpPr>
          <p:cNvPr id="17" name="TextBox 16">
            <a:extLst>
              <a:ext uri="{FF2B5EF4-FFF2-40B4-BE49-F238E27FC236}">
                <a16:creationId xmlns:a16="http://schemas.microsoft.com/office/drawing/2014/main" id="{0799AFF7-BD45-0541-AE6A-FDCF63198EE2}"/>
              </a:ext>
            </a:extLst>
          </p:cNvPr>
          <p:cNvSpPr txBox="1"/>
          <p:nvPr/>
        </p:nvSpPr>
        <p:spPr>
          <a:xfrm>
            <a:off x="1219200" y="5784541"/>
            <a:ext cx="7013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*Percentage of programs evaluated at each level each year</a:t>
            </a:r>
          </a:p>
        </p:txBody>
      </p:sp>
      <p:sp>
        <p:nvSpPr>
          <p:cNvPr id="7" name="Slide Number Placeholder 1">
            <a:extLst>
              <a:ext uri="{FF2B5EF4-FFF2-40B4-BE49-F238E27FC236}">
                <a16:creationId xmlns:a16="http://schemas.microsoft.com/office/drawing/2014/main" id="{A9F01D38-9279-374E-8419-1F130D1A8B8F}"/>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29</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43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8507AB-E5AE-8045-B21C-E5F3DE5D5D8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844" y="25400"/>
            <a:ext cx="12213824" cy="6870277"/>
          </a:xfrm>
          <a:prstGeom prst="rect">
            <a:avLst/>
          </a:prstGeom>
        </p:spPr>
      </p:pic>
      <p:sp>
        <p:nvSpPr>
          <p:cNvPr id="21" name="Rectangle 2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1BBF93-58FD-244E-92E2-B4007043A4E9}"/>
              </a:ext>
            </a:extLst>
          </p:cNvPr>
          <p:cNvSpPr>
            <a:spLocks noGrp="1"/>
          </p:cNvSpPr>
          <p:nvPr>
            <p:ph type="title"/>
          </p:nvPr>
        </p:nvSpPr>
        <p:spPr>
          <a:xfrm>
            <a:off x="642162" y="672166"/>
            <a:ext cx="6689336" cy="1134926"/>
          </a:xfrm>
        </p:spPr>
        <p:txBody>
          <a:bodyPr>
            <a:noAutofit/>
          </a:bodyPr>
          <a:lstStyle/>
          <a:p>
            <a:pPr algn="ctr"/>
            <a:r>
              <a:rPr lang="en-US" sz="4400" b="1" dirty="0">
                <a:cs typeface="Calibri" panose="020F0502020204030204" pitchFamily="34" charset="0"/>
              </a:rPr>
              <a:t>Session Objectives</a:t>
            </a:r>
          </a:p>
        </p:txBody>
      </p:sp>
      <p:sp>
        <p:nvSpPr>
          <p:cNvPr id="3" name="Content Placeholder 2">
            <a:extLst>
              <a:ext uri="{FF2B5EF4-FFF2-40B4-BE49-F238E27FC236}">
                <a16:creationId xmlns:a16="http://schemas.microsoft.com/office/drawing/2014/main" id="{9F47DD76-EB5C-C941-AF0A-183500B9ADEC}"/>
              </a:ext>
            </a:extLst>
          </p:cNvPr>
          <p:cNvSpPr>
            <a:spLocks noGrp="1"/>
          </p:cNvSpPr>
          <p:nvPr>
            <p:ph idx="1"/>
          </p:nvPr>
        </p:nvSpPr>
        <p:spPr>
          <a:xfrm>
            <a:off x="752750" y="1807092"/>
            <a:ext cx="6578747" cy="3488395"/>
          </a:xfrm>
        </p:spPr>
        <p:txBody>
          <a:bodyPr>
            <a:normAutofit/>
          </a:bodyPr>
          <a:lstStyle/>
          <a:p>
            <a:pPr marL="0" indent="0">
              <a:lnSpc>
                <a:spcPct val="100000"/>
              </a:lnSpc>
              <a:buNone/>
            </a:pPr>
            <a:r>
              <a:rPr lang="en-US" sz="2000" dirty="0">
                <a:latin typeface="Calibri" panose="020F0502020204030204" pitchFamily="34" charset="0"/>
                <a:cs typeface="Calibri" panose="020F0502020204030204" pitchFamily="34" charset="0"/>
              </a:rPr>
              <a:t>After attending this session, participants should be able to:</a:t>
            </a:r>
          </a:p>
          <a:p>
            <a:pPr marL="457200" lvl="0" indent="-457200">
              <a:lnSpc>
                <a:spcPct val="100000"/>
              </a:lnSpc>
              <a:buFont typeface="+mj-lt"/>
              <a:buAutoNum type="arabicPeriod"/>
            </a:pPr>
            <a:r>
              <a:rPr lang="en-US" sz="2000" dirty="0">
                <a:latin typeface="Calibri" panose="020F0502020204030204" pitchFamily="34" charset="0"/>
                <a:cs typeface="Calibri" panose="020F0502020204030204" pitchFamily="34" charset="0"/>
              </a:rPr>
              <a:t>Explain the data sets possible from learning and development, by categories, including ROI.</a:t>
            </a:r>
          </a:p>
          <a:p>
            <a:pPr marL="457200" lvl="0" indent="-457200">
              <a:lnSpc>
                <a:spcPct val="100000"/>
              </a:lnSpc>
              <a:buFont typeface="+mj-lt"/>
              <a:buAutoNum type="arabicPeriod"/>
            </a:pPr>
            <a:r>
              <a:rPr lang="en-US" sz="2000" dirty="0">
                <a:latin typeface="Calibri" panose="020F0502020204030204" pitchFamily="34" charset="0"/>
                <a:cs typeface="Calibri" panose="020F0502020204030204" pitchFamily="34" charset="0"/>
              </a:rPr>
              <a:t>Identify the categories that are desired by top executives and other key stakeholders.</a:t>
            </a:r>
          </a:p>
          <a:p>
            <a:pPr marL="457200" lvl="0" indent="-457200">
              <a:lnSpc>
                <a:spcPct val="100000"/>
              </a:lnSpc>
              <a:buFont typeface="+mj-lt"/>
              <a:buAutoNum type="arabicPeriod"/>
            </a:pPr>
            <a:r>
              <a:rPr lang="en-US" sz="2000" dirty="0">
                <a:latin typeface="Calibri" panose="020F0502020204030204" pitchFamily="34" charset="0"/>
                <a:cs typeface="Calibri" panose="020F0502020204030204" pitchFamily="34" charset="0"/>
              </a:rPr>
              <a:t>Design learning programs to deliver application, impact, and a positive ROI.</a:t>
            </a:r>
          </a:p>
          <a:p>
            <a:pPr marL="457200" lvl="0" indent="-457200">
              <a:lnSpc>
                <a:spcPct val="100000"/>
              </a:lnSpc>
              <a:buFont typeface="+mj-lt"/>
              <a:buAutoNum type="arabicPeriod"/>
            </a:pPr>
            <a:r>
              <a:rPr lang="en-US" sz="2000" dirty="0">
                <a:latin typeface="Calibri" panose="020F0502020204030204" pitchFamily="34" charset="0"/>
                <a:cs typeface="Calibri" panose="020F0502020204030204" pitchFamily="34" charset="0"/>
              </a:rPr>
              <a:t>Pursue a plan to measure results and communicate results to different audiences.</a:t>
            </a:r>
          </a:p>
        </p:txBody>
      </p:sp>
    </p:spTree>
    <p:extLst>
      <p:ext uri="{BB962C8B-B14F-4D97-AF65-F5344CB8AC3E}">
        <p14:creationId xmlns:p14="http://schemas.microsoft.com/office/powerpoint/2010/main" val="239800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culator, Calculation, Keypad, Finance, Mathematics">
            <a:extLst>
              <a:ext uri="{FF2B5EF4-FFF2-40B4-BE49-F238E27FC236}">
                <a16:creationId xmlns:a16="http://schemas.microsoft.com/office/drawing/2014/main" id="{4A2C3006-6592-4DF0-B33D-0594E31A90AD}"/>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16130" y="0"/>
            <a:ext cx="122068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32BFA129-D8FB-46D3-A920-CC14536D9CB0}"/>
              </a:ext>
            </a:extLst>
          </p:cNvPr>
          <p:cNvSpPr txBox="1">
            <a:spLocks/>
          </p:cNvSpPr>
          <p:nvPr/>
        </p:nvSpPr>
        <p:spPr>
          <a:xfrm>
            <a:off x="0" y="882835"/>
            <a:ext cx="12192000"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spc="-150" dirty="0">
                <a:latin typeface="+mj-lt"/>
                <a:ea typeface="Franchise" pitchFamily="49" charset="0"/>
                <a:cs typeface="Calibri" panose="020F0502020204030204" pitchFamily="34" charset="0"/>
              </a:rPr>
              <a:t>What is ROI?</a:t>
            </a:r>
          </a:p>
        </p:txBody>
      </p:sp>
      <p:sp>
        <p:nvSpPr>
          <p:cNvPr id="4" name="Text Box 12">
            <a:extLst>
              <a:ext uri="{FF2B5EF4-FFF2-40B4-BE49-F238E27FC236}">
                <a16:creationId xmlns:a16="http://schemas.microsoft.com/office/drawing/2014/main" id="{5865345E-8165-49CD-87D4-E5F09E422CA9}"/>
              </a:ext>
            </a:extLst>
          </p:cNvPr>
          <p:cNvSpPr txBox="1">
            <a:spLocks noChangeArrowheads="1"/>
          </p:cNvSpPr>
          <p:nvPr/>
        </p:nvSpPr>
        <p:spPr bwMode="auto">
          <a:xfrm>
            <a:off x="1778482" y="2843325"/>
            <a:ext cx="2133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sz="3200" dirty="0">
                <a:latin typeface="Calibri" panose="020F0502020204030204" pitchFamily="34" charset="0"/>
                <a:cs typeface="Calibri" panose="020F0502020204030204" pitchFamily="34" charset="0"/>
              </a:rPr>
              <a:t>BCR =</a:t>
            </a:r>
          </a:p>
        </p:txBody>
      </p:sp>
      <p:grpSp>
        <p:nvGrpSpPr>
          <p:cNvPr id="5" name="Group 9">
            <a:extLst>
              <a:ext uri="{FF2B5EF4-FFF2-40B4-BE49-F238E27FC236}">
                <a16:creationId xmlns:a16="http://schemas.microsoft.com/office/drawing/2014/main" id="{1E9F1EAB-4C79-472E-A58B-A02AD995DD71}"/>
              </a:ext>
            </a:extLst>
          </p:cNvPr>
          <p:cNvGrpSpPr>
            <a:grpSpLocks/>
          </p:cNvGrpSpPr>
          <p:nvPr/>
        </p:nvGrpSpPr>
        <p:grpSpPr bwMode="auto">
          <a:xfrm>
            <a:off x="4088920" y="2557561"/>
            <a:ext cx="4191000" cy="1189038"/>
            <a:chOff x="2667000" y="2133600"/>
            <a:chExt cx="4191000" cy="1189038"/>
          </a:xfrm>
        </p:grpSpPr>
        <p:sp>
          <p:nvSpPr>
            <p:cNvPr id="6" name="Text Box 10">
              <a:extLst>
                <a:ext uri="{FF2B5EF4-FFF2-40B4-BE49-F238E27FC236}">
                  <a16:creationId xmlns:a16="http://schemas.microsoft.com/office/drawing/2014/main" id="{04CE8F5E-0009-4536-8C66-3C4883B4C5AA}"/>
                </a:ext>
              </a:extLst>
            </p:cNvPr>
            <p:cNvSpPr txBox="1">
              <a:spLocks noChangeArrowheads="1"/>
            </p:cNvSpPr>
            <p:nvPr/>
          </p:nvSpPr>
          <p:spPr bwMode="auto">
            <a:xfrm>
              <a:off x="2971800" y="2133600"/>
              <a:ext cx="38100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25000"/>
                </a:spcBef>
              </a:pPr>
              <a:r>
                <a:rPr lang="en-US" sz="3200" dirty="0">
                  <a:latin typeface="Calibri" panose="020F0502020204030204" pitchFamily="34" charset="0"/>
                  <a:cs typeface="Calibri" panose="020F0502020204030204" pitchFamily="34" charset="0"/>
                </a:rPr>
                <a:t>Program Benefits</a:t>
              </a:r>
            </a:p>
            <a:p>
              <a:pPr algn="ctr">
                <a:spcBef>
                  <a:spcPct val="25000"/>
                </a:spcBef>
              </a:pPr>
              <a:r>
                <a:rPr lang="en-US" sz="3200" dirty="0">
                  <a:latin typeface="Calibri" panose="020F0502020204030204" pitchFamily="34" charset="0"/>
                  <a:cs typeface="Calibri" panose="020F0502020204030204" pitchFamily="34" charset="0"/>
                </a:rPr>
                <a:t>Program Costs</a:t>
              </a:r>
            </a:p>
          </p:txBody>
        </p:sp>
        <p:sp>
          <p:nvSpPr>
            <p:cNvPr id="7" name="Line 15">
              <a:extLst>
                <a:ext uri="{FF2B5EF4-FFF2-40B4-BE49-F238E27FC236}">
                  <a16:creationId xmlns:a16="http://schemas.microsoft.com/office/drawing/2014/main" id="{E02CB0EA-DEFD-424C-B7C4-0DA60FD98944}"/>
                </a:ext>
              </a:extLst>
            </p:cNvPr>
            <p:cNvSpPr>
              <a:spLocks noChangeShapeType="1"/>
            </p:cNvSpPr>
            <p:nvPr/>
          </p:nvSpPr>
          <p:spPr bwMode="auto">
            <a:xfrm>
              <a:off x="2667000" y="2743200"/>
              <a:ext cx="4191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grpSp>
      <p:sp>
        <p:nvSpPr>
          <p:cNvPr id="8" name="Text Box 13">
            <a:extLst>
              <a:ext uri="{FF2B5EF4-FFF2-40B4-BE49-F238E27FC236}">
                <a16:creationId xmlns:a16="http://schemas.microsoft.com/office/drawing/2014/main" id="{5379D0E3-45FA-4B24-B4CB-0B6FB730C86A}"/>
              </a:ext>
            </a:extLst>
          </p:cNvPr>
          <p:cNvSpPr txBox="1">
            <a:spLocks noChangeArrowheads="1"/>
          </p:cNvSpPr>
          <p:nvPr/>
        </p:nvSpPr>
        <p:spPr bwMode="auto">
          <a:xfrm>
            <a:off x="1371118" y="4779805"/>
            <a:ext cx="26492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sz="3200" dirty="0">
                <a:solidFill>
                  <a:srgbClr val="000000"/>
                </a:solidFill>
                <a:latin typeface="Calibri" panose="020F0502020204030204" pitchFamily="34" charset="0"/>
                <a:cs typeface="Calibri" panose="020F0502020204030204" pitchFamily="34" charset="0"/>
              </a:rPr>
              <a:t>ROI =</a:t>
            </a:r>
          </a:p>
        </p:txBody>
      </p:sp>
      <p:grpSp>
        <p:nvGrpSpPr>
          <p:cNvPr id="9" name="Group 10">
            <a:extLst>
              <a:ext uri="{FF2B5EF4-FFF2-40B4-BE49-F238E27FC236}">
                <a16:creationId xmlns:a16="http://schemas.microsoft.com/office/drawing/2014/main" id="{471DA8BE-3016-467B-BC54-10DA005509F7}"/>
              </a:ext>
            </a:extLst>
          </p:cNvPr>
          <p:cNvGrpSpPr>
            <a:grpSpLocks/>
          </p:cNvGrpSpPr>
          <p:nvPr/>
        </p:nvGrpSpPr>
        <p:grpSpPr bwMode="auto">
          <a:xfrm>
            <a:off x="3479318" y="4492793"/>
            <a:ext cx="7341564" cy="1200329"/>
            <a:chOff x="2209800" y="3680561"/>
            <a:chExt cx="7341564" cy="1200329"/>
          </a:xfrm>
        </p:grpSpPr>
        <p:sp>
          <p:nvSpPr>
            <p:cNvPr id="10" name="Text Box 11">
              <a:extLst>
                <a:ext uri="{FF2B5EF4-FFF2-40B4-BE49-F238E27FC236}">
                  <a16:creationId xmlns:a16="http://schemas.microsoft.com/office/drawing/2014/main" id="{E7D1BD30-F8FE-4D9B-B93C-81681765423D}"/>
                </a:ext>
              </a:extLst>
            </p:cNvPr>
            <p:cNvSpPr txBox="1">
              <a:spLocks noChangeArrowheads="1"/>
            </p:cNvSpPr>
            <p:nvPr/>
          </p:nvSpPr>
          <p:spPr bwMode="auto">
            <a:xfrm>
              <a:off x="2209800" y="3680561"/>
              <a:ext cx="535988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25000"/>
                </a:spcBef>
              </a:pPr>
              <a:r>
                <a:rPr lang="en-US" sz="3200" dirty="0">
                  <a:latin typeface="Calibri" panose="020F0502020204030204" pitchFamily="34" charset="0"/>
                  <a:cs typeface="Calibri" panose="020F0502020204030204" pitchFamily="34" charset="0"/>
                </a:rPr>
                <a:t>Benefits - Costs</a:t>
              </a:r>
            </a:p>
            <a:p>
              <a:pPr algn="ctr">
                <a:spcBef>
                  <a:spcPct val="25000"/>
                </a:spcBef>
              </a:pPr>
              <a:r>
                <a:rPr lang="en-US" sz="3200" dirty="0">
                  <a:latin typeface="Calibri" panose="020F0502020204030204" pitchFamily="34" charset="0"/>
                  <a:cs typeface="Calibri" panose="020F0502020204030204" pitchFamily="34" charset="0"/>
                </a:rPr>
                <a:t>Program Costs</a:t>
              </a:r>
            </a:p>
          </p:txBody>
        </p:sp>
        <p:sp>
          <p:nvSpPr>
            <p:cNvPr id="11" name="Line 14">
              <a:extLst>
                <a:ext uri="{FF2B5EF4-FFF2-40B4-BE49-F238E27FC236}">
                  <a16:creationId xmlns:a16="http://schemas.microsoft.com/office/drawing/2014/main" id="{F1283CC0-69E3-45F4-92DE-B19FE80D38B4}"/>
                </a:ext>
              </a:extLst>
            </p:cNvPr>
            <p:cNvSpPr>
              <a:spLocks noChangeShapeType="1"/>
            </p:cNvSpPr>
            <p:nvPr/>
          </p:nvSpPr>
          <p:spPr bwMode="auto">
            <a:xfrm flipV="1">
              <a:off x="2667000" y="4259998"/>
              <a:ext cx="4674082" cy="720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2" name="Text Box 16">
              <a:extLst>
                <a:ext uri="{FF2B5EF4-FFF2-40B4-BE49-F238E27FC236}">
                  <a16:creationId xmlns:a16="http://schemas.microsoft.com/office/drawing/2014/main" id="{29515875-F408-4E29-A02A-5FEE6CABB40A}"/>
                </a:ext>
              </a:extLst>
            </p:cNvPr>
            <p:cNvSpPr txBox="1">
              <a:spLocks noChangeArrowheads="1"/>
            </p:cNvSpPr>
            <p:nvPr/>
          </p:nvSpPr>
          <p:spPr bwMode="auto">
            <a:xfrm>
              <a:off x="7417764" y="3926918"/>
              <a:ext cx="2133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r>
                <a:rPr lang="en-US" sz="3200" dirty="0">
                  <a:latin typeface="Calibri" panose="020F0502020204030204" pitchFamily="34" charset="0"/>
                  <a:cs typeface="Calibri" panose="020F0502020204030204" pitchFamily="34" charset="0"/>
                </a:rPr>
                <a:t>X 100</a:t>
              </a:r>
            </a:p>
          </p:txBody>
        </p:sp>
      </p:grpSp>
      <p:sp>
        <p:nvSpPr>
          <p:cNvPr id="13" name="Slide Number Placeholder 1">
            <a:extLst>
              <a:ext uri="{FF2B5EF4-FFF2-40B4-BE49-F238E27FC236}">
                <a16:creationId xmlns:a16="http://schemas.microsoft.com/office/drawing/2014/main" id="{03175012-EA8C-7D49-A6A0-D773C8034A68}"/>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170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BFA129-D8FB-46D3-A920-CC14536D9CB0}"/>
              </a:ext>
            </a:extLst>
          </p:cNvPr>
          <p:cNvSpPr txBox="1">
            <a:spLocks/>
          </p:cNvSpPr>
          <p:nvPr/>
        </p:nvSpPr>
        <p:spPr>
          <a:xfrm>
            <a:off x="500891" y="3802053"/>
            <a:ext cx="3481387" cy="1844695"/>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0"/>
              </a:spcBef>
              <a:spcAft>
                <a:spcPts val="600"/>
              </a:spcAft>
              <a:buNone/>
            </a:pPr>
            <a:r>
              <a:rPr lang="en-US" sz="4400" b="1" spc="-150" dirty="0">
                <a:latin typeface="+mj-lt"/>
                <a:ea typeface="+mj-ea"/>
                <a:cs typeface="+mj-cs"/>
              </a:rPr>
              <a:t>ROI Calculation Example</a:t>
            </a:r>
          </a:p>
        </p:txBody>
      </p:sp>
      <p:pic>
        <p:nvPicPr>
          <p:cNvPr id="6" name="Picture 5" descr="Close-up of a calculator keypad">
            <a:extLst>
              <a:ext uri="{FF2B5EF4-FFF2-40B4-BE49-F238E27FC236}">
                <a16:creationId xmlns:a16="http://schemas.microsoft.com/office/drawing/2014/main" id="{C39DF503-E2AF-444E-B500-45D31E51C40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1"/>
            <a:ext cx="12191980" cy="32765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 Box 12">
            <a:extLst>
              <a:ext uri="{FF2B5EF4-FFF2-40B4-BE49-F238E27FC236}">
                <a16:creationId xmlns:a16="http://schemas.microsoft.com/office/drawing/2014/main" id="{5865345E-8165-49CD-87D4-E5F09E422CA9}"/>
              </a:ext>
            </a:extLst>
          </p:cNvPr>
          <p:cNvSpPr txBox="1">
            <a:spLocks noChangeArrowheads="1"/>
          </p:cNvSpPr>
          <p:nvPr/>
        </p:nvSpPr>
        <p:spPr bwMode="auto">
          <a:xfrm>
            <a:off x="4668078" y="3802053"/>
            <a:ext cx="7062787" cy="184469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lnSpc>
                <a:spcPct val="90000"/>
              </a:lnSpc>
              <a:spcBef>
                <a:spcPct val="50000"/>
              </a:spcBef>
            </a:pPr>
            <a:r>
              <a:rPr lang="en-US" sz="2800" dirty="0">
                <a:latin typeface="+mn-lt"/>
                <a:ea typeface="+mn-ea"/>
              </a:rPr>
              <a:t>Program: Inclusive Leadership</a:t>
            </a:r>
          </a:p>
          <a:p>
            <a:pPr eaLnBrk="1" hangingPunct="1">
              <a:lnSpc>
                <a:spcPct val="90000"/>
              </a:lnSpc>
              <a:spcBef>
                <a:spcPct val="50000"/>
              </a:spcBef>
            </a:pPr>
            <a:r>
              <a:rPr lang="en-US" sz="2800" dirty="0">
                <a:latin typeface="+mn-lt"/>
                <a:ea typeface="+mn-ea"/>
              </a:rPr>
              <a:t>Program Benefits = $762,393</a:t>
            </a:r>
          </a:p>
          <a:p>
            <a:pPr eaLnBrk="1" hangingPunct="1">
              <a:lnSpc>
                <a:spcPct val="90000"/>
              </a:lnSpc>
              <a:spcBef>
                <a:spcPct val="50000"/>
              </a:spcBef>
            </a:pPr>
            <a:r>
              <a:rPr lang="en-US" sz="2800" dirty="0">
                <a:latin typeface="+mn-lt"/>
                <a:ea typeface="+mn-ea"/>
              </a:rPr>
              <a:t>Program Costs = $387,708</a:t>
            </a:r>
          </a:p>
        </p:txBody>
      </p:sp>
      <p:sp>
        <p:nvSpPr>
          <p:cNvPr id="12" name="TextBox 11">
            <a:extLst>
              <a:ext uri="{FF2B5EF4-FFF2-40B4-BE49-F238E27FC236}">
                <a16:creationId xmlns:a16="http://schemas.microsoft.com/office/drawing/2014/main" id="{05E3FA9B-26CF-B643-BC17-A7A4D78C20DD}"/>
              </a:ext>
            </a:extLst>
          </p:cNvPr>
          <p:cNvSpPr txBox="1"/>
          <p:nvPr/>
        </p:nvSpPr>
        <p:spPr>
          <a:xfrm>
            <a:off x="481013" y="6172200"/>
            <a:ext cx="116586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*Data taken from an inclusive leadership case study. </a:t>
            </a:r>
          </a:p>
        </p:txBody>
      </p:sp>
      <p:sp>
        <p:nvSpPr>
          <p:cNvPr id="7" name="Slide Number Placeholder 1">
            <a:extLst>
              <a:ext uri="{FF2B5EF4-FFF2-40B4-BE49-F238E27FC236}">
                <a16:creationId xmlns:a16="http://schemas.microsoft.com/office/drawing/2014/main" id="{D2007514-E89E-0B4F-9248-56A093462526}"/>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4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culator, Calculation, Keypad, Finance, Mathematics">
            <a:extLst>
              <a:ext uri="{FF2B5EF4-FFF2-40B4-BE49-F238E27FC236}">
                <a16:creationId xmlns:a16="http://schemas.microsoft.com/office/drawing/2014/main" id="{4A2C3006-6592-4DF0-B33D-0594E31A90AD}"/>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32BFA129-D8FB-46D3-A920-CC14536D9CB0}"/>
              </a:ext>
            </a:extLst>
          </p:cNvPr>
          <p:cNvSpPr txBox="1">
            <a:spLocks/>
          </p:cNvSpPr>
          <p:nvPr/>
        </p:nvSpPr>
        <p:spPr>
          <a:xfrm>
            <a:off x="23446" y="625881"/>
            <a:ext cx="12192000" cy="603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spc="-150" dirty="0">
                <a:latin typeface="+mj-lt"/>
                <a:ea typeface="Franchise" pitchFamily="49" charset="0"/>
                <a:cs typeface="Calibri" panose="020F0502020204030204" pitchFamily="34" charset="0"/>
              </a:rPr>
              <a:t>What is ROI?</a:t>
            </a:r>
          </a:p>
        </p:txBody>
      </p:sp>
      <p:sp>
        <p:nvSpPr>
          <p:cNvPr id="4" name="Text Box 12">
            <a:extLst>
              <a:ext uri="{FF2B5EF4-FFF2-40B4-BE49-F238E27FC236}">
                <a16:creationId xmlns:a16="http://schemas.microsoft.com/office/drawing/2014/main" id="{5865345E-8165-49CD-87D4-E5F09E422CA9}"/>
              </a:ext>
            </a:extLst>
          </p:cNvPr>
          <p:cNvSpPr txBox="1">
            <a:spLocks noChangeArrowheads="1"/>
          </p:cNvSpPr>
          <p:nvPr/>
        </p:nvSpPr>
        <p:spPr bwMode="auto">
          <a:xfrm>
            <a:off x="1801928" y="2407239"/>
            <a:ext cx="2133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sz="3200" dirty="0">
                <a:latin typeface="Calibri" panose="020F0502020204030204" pitchFamily="34" charset="0"/>
                <a:cs typeface="Calibri" panose="020F0502020204030204" pitchFamily="34" charset="0"/>
              </a:rPr>
              <a:t>BCR =</a:t>
            </a:r>
          </a:p>
        </p:txBody>
      </p:sp>
      <p:sp>
        <p:nvSpPr>
          <p:cNvPr id="7" name="Line 15">
            <a:extLst>
              <a:ext uri="{FF2B5EF4-FFF2-40B4-BE49-F238E27FC236}">
                <a16:creationId xmlns:a16="http://schemas.microsoft.com/office/drawing/2014/main" id="{E02CB0EA-DEFD-424C-B7C4-0DA60FD98944}"/>
              </a:ext>
            </a:extLst>
          </p:cNvPr>
          <p:cNvSpPr>
            <a:spLocks noChangeShapeType="1"/>
          </p:cNvSpPr>
          <p:nvPr/>
        </p:nvSpPr>
        <p:spPr bwMode="auto">
          <a:xfrm>
            <a:off x="4112366" y="2731075"/>
            <a:ext cx="4191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8" name="Text Box 13">
            <a:extLst>
              <a:ext uri="{FF2B5EF4-FFF2-40B4-BE49-F238E27FC236}">
                <a16:creationId xmlns:a16="http://schemas.microsoft.com/office/drawing/2014/main" id="{5379D0E3-45FA-4B24-B4CB-0B6FB730C86A}"/>
              </a:ext>
            </a:extLst>
          </p:cNvPr>
          <p:cNvSpPr txBox="1">
            <a:spLocks noChangeArrowheads="1"/>
          </p:cNvSpPr>
          <p:nvPr/>
        </p:nvSpPr>
        <p:spPr bwMode="auto">
          <a:xfrm>
            <a:off x="1394564" y="4343719"/>
            <a:ext cx="26492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sz="3200" dirty="0">
                <a:solidFill>
                  <a:srgbClr val="000000"/>
                </a:solidFill>
                <a:latin typeface="Calibri" panose="020F0502020204030204" pitchFamily="34" charset="0"/>
                <a:cs typeface="Calibri" panose="020F0502020204030204" pitchFamily="34" charset="0"/>
              </a:rPr>
              <a:t>ROI =</a:t>
            </a:r>
          </a:p>
        </p:txBody>
      </p:sp>
      <p:sp>
        <p:nvSpPr>
          <p:cNvPr id="14" name="Text Box 10">
            <a:extLst>
              <a:ext uri="{FF2B5EF4-FFF2-40B4-BE49-F238E27FC236}">
                <a16:creationId xmlns:a16="http://schemas.microsoft.com/office/drawing/2014/main" id="{BE816099-004F-416E-81DE-489C70BC18D0}"/>
              </a:ext>
            </a:extLst>
          </p:cNvPr>
          <p:cNvSpPr txBox="1">
            <a:spLocks noChangeArrowheads="1"/>
          </p:cNvSpPr>
          <p:nvPr/>
        </p:nvSpPr>
        <p:spPr bwMode="auto">
          <a:xfrm>
            <a:off x="4265487" y="2133600"/>
            <a:ext cx="38100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25000"/>
              </a:spcBef>
            </a:pPr>
            <a:r>
              <a:rPr lang="en-US" sz="3200" dirty="0">
                <a:latin typeface="Calibri" panose="020F0502020204030204" pitchFamily="34" charset="0"/>
                <a:cs typeface="Calibri" panose="020F0502020204030204" pitchFamily="34" charset="0"/>
              </a:rPr>
              <a:t>$762,393</a:t>
            </a:r>
          </a:p>
          <a:p>
            <a:pPr algn="ctr">
              <a:spcBef>
                <a:spcPct val="25000"/>
              </a:spcBef>
            </a:pPr>
            <a:r>
              <a:rPr lang="en-US" sz="3200" dirty="0">
                <a:latin typeface="Calibri" panose="020F0502020204030204" pitchFamily="34" charset="0"/>
                <a:cs typeface="Calibri" panose="020F0502020204030204" pitchFamily="34" charset="0"/>
              </a:rPr>
              <a:t>$387,708</a:t>
            </a:r>
          </a:p>
        </p:txBody>
      </p:sp>
      <p:sp>
        <p:nvSpPr>
          <p:cNvPr id="15" name="Text Box 11">
            <a:extLst>
              <a:ext uri="{FF2B5EF4-FFF2-40B4-BE49-F238E27FC236}">
                <a16:creationId xmlns:a16="http://schemas.microsoft.com/office/drawing/2014/main" id="{5132063A-A29A-4355-8A84-E5BB1A9E908D}"/>
              </a:ext>
            </a:extLst>
          </p:cNvPr>
          <p:cNvSpPr txBox="1">
            <a:spLocks noChangeArrowheads="1"/>
          </p:cNvSpPr>
          <p:nvPr/>
        </p:nvSpPr>
        <p:spPr bwMode="auto">
          <a:xfrm>
            <a:off x="3566746" y="4163913"/>
            <a:ext cx="5105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spcBef>
                <a:spcPct val="25000"/>
              </a:spcBef>
            </a:pPr>
            <a:r>
              <a:rPr lang="en-US" sz="3200" dirty="0">
                <a:latin typeface="Calibri" panose="020F0502020204030204" pitchFamily="34" charset="0"/>
                <a:cs typeface="Calibri" panose="020F0502020204030204" pitchFamily="34" charset="0"/>
              </a:rPr>
              <a:t>$762,393 - $387,708</a:t>
            </a:r>
          </a:p>
          <a:p>
            <a:pPr algn="ctr">
              <a:spcBef>
                <a:spcPct val="25000"/>
              </a:spcBef>
            </a:pPr>
            <a:r>
              <a:rPr lang="en-US" sz="3200" dirty="0">
                <a:latin typeface="Calibri" panose="020F0502020204030204" pitchFamily="34" charset="0"/>
                <a:cs typeface="Calibri" panose="020F0502020204030204" pitchFamily="34" charset="0"/>
              </a:rPr>
              <a:t>$387,708</a:t>
            </a:r>
          </a:p>
        </p:txBody>
      </p:sp>
      <p:sp>
        <p:nvSpPr>
          <p:cNvPr id="16" name="Line 15">
            <a:extLst>
              <a:ext uri="{FF2B5EF4-FFF2-40B4-BE49-F238E27FC236}">
                <a16:creationId xmlns:a16="http://schemas.microsoft.com/office/drawing/2014/main" id="{40382679-5029-4605-A17B-5BD98457254B}"/>
              </a:ext>
            </a:extLst>
          </p:cNvPr>
          <p:cNvSpPr>
            <a:spLocks noChangeShapeType="1"/>
          </p:cNvSpPr>
          <p:nvPr/>
        </p:nvSpPr>
        <p:spPr bwMode="auto">
          <a:xfrm>
            <a:off x="4112366" y="4763293"/>
            <a:ext cx="4191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17" name="Text Box 16">
            <a:extLst>
              <a:ext uri="{FF2B5EF4-FFF2-40B4-BE49-F238E27FC236}">
                <a16:creationId xmlns:a16="http://schemas.microsoft.com/office/drawing/2014/main" id="{7F7FCB4D-6DAB-442D-9321-C9F1B23AF9D1}"/>
              </a:ext>
            </a:extLst>
          </p:cNvPr>
          <p:cNvSpPr txBox="1">
            <a:spLocks noChangeArrowheads="1"/>
          </p:cNvSpPr>
          <p:nvPr/>
        </p:nvSpPr>
        <p:spPr bwMode="auto">
          <a:xfrm>
            <a:off x="8382715" y="4453343"/>
            <a:ext cx="2133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r>
              <a:rPr lang="en-US" sz="3200" dirty="0">
                <a:latin typeface="Calibri" panose="020F0502020204030204" pitchFamily="34" charset="0"/>
                <a:cs typeface="Calibri" panose="020F0502020204030204" pitchFamily="34" charset="0"/>
              </a:rPr>
              <a:t>X 100 = </a:t>
            </a:r>
          </a:p>
        </p:txBody>
      </p:sp>
      <p:sp>
        <p:nvSpPr>
          <p:cNvPr id="2" name="Rectangle 1">
            <a:extLst>
              <a:ext uri="{FF2B5EF4-FFF2-40B4-BE49-F238E27FC236}">
                <a16:creationId xmlns:a16="http://schemas.microsoft.com/office/drawing/2014/main" id="{0F6EA038-7BC0-B54C-85C2-0AB8EFE67992}"/>
              </a:ext>
            </a:extLst>
          </p:cNvPr>
          <p:cNvSpPr/>
          <p:nvPr/>
        </p:nvSpPr>
        <p:spPr>
          <a:xfrm>
            <a:off x="8557846" y="2435731"/>
            <a:ext cx="389850" cy="584775"/>
          </a:xfrm>
          <a:prstGeom prst="rect">
            <a:avLst/>
          </a:prstGeom>
        </p:spPr>
        <p:txBody>
          <a:bodyPr wrap="none">
            <a:spAutoFit/>
          </a:bodyPr>
          <a:lstStyle/>
          <a:p>
            <a:r>
              <a:rPr lang="en-US" sz="3200" dirty="0">
                <a:latin typeface="Calibri" panose="020F0502020204030204" pitchFamily="34" charset="0"/>
                <a:cs typeface="Calibri" panose="020F0502020204030204" pitchFamily="34" charset="0"/>
              </a:rPr>
              <a:t>=</a:t>
            </a:r>
            <a:endParaRPr lang="en-US" sz="3200" dirty="0"/>
          </a:p>
        </p:txBody>
      </p:sp>
      <p:sp>
        <p:nvSpPr>
          <p:cNvPr id="12" name="Text Box 16">
            <a:extLst>
              <a:ext uri="{FF2B5EF4-FFF2-40B4-BE49-F238E27FC236}">
                <a16:creationId xmlns:a16="http://schemas.microsoft.com/office/drawing/2014/main" id="{AF4CCC08-D999-7A4D-8BFA-FE1E2EA8461C}"/>
              </a:ext>
            </a:extLst>
          </p:cNvPr>
          <p:cNvSpPr txBox="1">
            <a:spLocks noChangeArrowheads="1"/>
          </p:cNvSpPr>
          <p:nvPr/>
        </p:nvSpPr>
        <p:spPr bwMode="auto">
          <a:xfrm>
            <a:off x="8980826" y="2441068"/>
            <a:ext cx="925174" cy="579438"/>
          </a:xfrm>
          <a:prstGeom prst="rect">
            <a:avLst/>
          </a:prstGeom>
          <a:noFill/>
          <a:ln w="25400">
            <a:solidFill>
              <a:schemeClr val="accent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r>
              <a:rPr lang="en-US" sz="3200" dirty="0">
                <a:latin typeface="Calibri" panose="020F0502020204030204" pitchFamily="34" charset="0"/>
                <a:cs typeface="Calibri" panose="020F0502020204030204" pitchFamily="34" charset="0"/>
              </a:rPr>
              <a:t>1.97</a:t>
            </a:r>
          </a:p>
        </p:txBody>
      </p:sp>
      <p:sp>
        <p:nvSpPr>
          <p:cNvPr id="13" name="Text Box 16">
            <a:extLst>
              <a:ext uri="{FF2B5EF4-FFF2-40B4-BE49-F238E27FC236}">
                <a16:creationId xmlns:a16="http://schemas.microsoft.com/office/drawing/2014/main" id="{1EF8F3D5-16C5-8341-8351-B83C2CB5CC98}"/>
              </a:ext>
            </a:extLst>
          </p:cNvPr>
          <p:cNvSpPr txBox="1">
            <a:spLocks noChangeArrowheads="1"/>
          </p:cNvSpPr>
          <p:nvPr/>
        </p:nvSpPr>
        <p:spPr bwMode="auto">
          <a:xfrm>
            <a:off x="9855697" y="4453343"/>
            <a:ext cx="925174" cy="579438"/>
          </a:xfrm>
          <a:prstGeom prst="rect">
            <a:avLst/>
          </a:prstGeom>
          <a:noFill/>
          <a:ln w="25400">
            <a:solidFill>
              <a:schemeClr val="accent6"/>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r>
              <a:rPr lang="en-US" sz="3200" dirty="0">
                <a:latin typeface="Calibri" panose="020F0502020204030204" pitchFamily="34" charset="0"/>
                <a:cs typeface="Calibri" panose="020F0502020204030204" pitchFamily="34" charset="0"/>
              </a:rPr>
              <a:t>97%</a:t>
            </a:r>
          </a:p>
        </p:txBody>
      </p:sp>
      <p:sp>
        <p:nvSpPr>
          <p:cNvPr id="18" name="Slide Number Placeholder 1">
            <a:extLst>
              <a:ext uri="{FF2B5EF4-FFF2-40B4-BE49-F238E27FC236}">
                <a16:creationId xmlns:a16="http://schemas.microsoft.com/office/drawing/2014/main" id="{95E7FE98-C36A-A849-A5C9-8E42888F6636}"/>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32</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8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356E52-54F4-405A-B28D-48ACF6EC24C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 y="10"/>
            <a:ext cx="12191980" cy="6857991"/>
          </a:xfrm>
          <a:prstGeom prst="rect">
            <a:avLst/>
          </a:prstGeom>
        </p:spPr>
      </p:pic>
      <p:sp>
        <p:nvSpPr>
          <p:cNvPr id="6" name="Google Shape;421;p36">
            <a:extLst>
              <a:ext uri="{FF2B5EF4-FFF2-40B4-BE49-F238E27FC236}">
                <a16:creationId xmlns:a16="http://schemas.microsoft.com/office/drawing/2014/main" id="{384FB26F-2168-3444-A7BE-D09B172532DD}"/>
              </a:ext>
            </a:extLst>
          </p:cNvPr>
          <p:cNvSpPr txBox="1">
            <a:spLocks/>
          </p:cNvSpPr>
          <p:nvPr/>
        </p:nvSpPr>
        <p:spPr>
          <a:xfrm>
            <a:off x="1234279" y="4038600"/>
            <a:ext cx="9723441" cy="1546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r>
              <a:rPr lang="en-US" sz="4400" dirty="0">
                <a:solidFill>
                  <a:schemeClr val="bg1"/>
                </a:solidFill>
                <a:latin typeface="+mj-lt"/>
              </a:rPr>
              <a:t>Executives and chief financial officers need ROI data for major programs.</a:t>
            </a:r>
          </a:p>
        </p:txBody>
      </p:sp>
      <p:sp>
        <p:nvSpPr>
          <p:cNvPr id="7" name="Slide Number Placeholder 1">
            <a:extLst>
              <a:ext uri="{FF2B5EF4-FFF2-40B4-BE49-F238E27FC236}">
                <a16:creationId xmlns:a16="http://schemas.microsoft.com/office/drawing/2014/main" id="{63160313-AAFE-AA45-91CA-16BE7EC69E52}"/>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33</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491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1EFF58-721E-4647-A407-4176877876AC}"/>
              </a:ext>
            </a:extLst>
          </p:cNvPr>
          <p:cNvSpPr>
            <a:spLocks noGrp="1"/>
          </p:cNvSpPr>
          <p:nvPr>
            <p:ph type="sldNum" sz="quarter" idx="12"/>
          </p:nvPr>
        </p:nvSpPr>
        <p:spPr/>
        <p:txBody>
          <a:bodyPr/>
          <a:lstStyle/>
          <a:p>
            <a:fld id="{5A007396-4EF8-4446-A4A3-FA7862915E1A}" type="slidenum">
              <a:rPr lang="en-US" smtClean="0"/>
              <a:t>34</a:t>
            </a:fld>
            <a:endParaRPr lang="en-US" dirty="0"/>
          </a:p>
        </p:txBody>
      </p:sp>
      <p:pic>
        <p:nvPicPr>
          <p:cNvPr id="4" name="Picture 3">
            <a:extLst>
              <a:ext uri="{FF2B5EF4-FFF2-40B4-BE49-F238E27FC236}">
                <a16:creationId xmlns:a16="http://schemas.microsoft.com/office/drawing/2014/main" id="{F0FF498B-C59E-4C46-8F6A-6C200C08EF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1">
            <a:extLst>
              <a:ext uri="{FF2B5EF4-FFF2-40B4-BE49-F238E27FC236}">
                <a16:creationId xmlns:a16="http://schemas.microsoft.com/office/drawing/2014/main" id="{4EE8ED1B-2B49-F946-B09B-E20810CECF4D}"/>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34</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25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62500" y="762000"/>
            <a:ext cx="6629400" cy="2339102"/>
          </a:xfrm>
          <a:prstGeom prst="rect">
            <a:avLst/>
          </a:prstGeom>
          <a:noFill/>
        </p:spPr>
        <p:txBody>
          <a:bodyPr wrap="square">
            <a:spAutoFit/>
          </a:bodyPr>
          <a:lstStyle/>
          <a:p>
            <a:pPr algn="ctr">
              <a:defRPr/>
            </a:pPr>
            <a:r>
              <a:rPr 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Optimize Results</a:t>
            </a:r>
          </a:p>
          <a:p>
            <a:pPr algn="ctr">
              <a:defRP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Use Black Box Thinking to Increase Funding</a:t>
            </a:r>
          </a:p>
          <a:p>
            <a:pPr algn="ctr">
              <a:defRPr/>
            </a:pPr>
            <a:endParaRPr lang="en-US"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Design Thinking Principle 8 </a:t>
            </a:r>
            <a:b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new competitive logic of business strategy</a:t>
            </a:r>
          </a:p>
        </p:txBody>
      </p:sp>
      <p:sp>
        <p:nvSpPr>
          <p:cNvPr id="3" name="Slide Number Placeholder 1">
            <a:extLst>
              <a:ext uri="{FF2B5EF4-FFF2-40B4-BE49-F238E27FC236}">
                <a16:creationId xmlns:a16="http://schemas.microsoft.com/office/drawing/2014/main" id="{3A4317F3-A5FF-E647-8491-12F24ECD05A1}"/>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35</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453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صورة ذات صلة">
            <a:extLst>
              <a:ext uri="{FF2B5EF4-FFF2-40B4-BE49-F238E27FC236}">
                <a16:creationId xmlns:a16="http://schemas.microsoft.com/office/drawing/2014/main" id="{2340855D-4A1C-3A41-A13C-2067022E7BF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flipH="1">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A8778CA-AAD0-4141-87B0-B5C5665C7A2E}"/>
              </a:ext>
            </a:extLst>
          </p:cNvPr>
          <p:cNvSpPr txBox="1">
            <a:spLocks/>
          </p:cNvSpPr>
          <p:nvPr/>
        </p:nvSpPr>
        <p:spPr>
          <a:xfrm>
            <a:off x="625862" y="554332"/>
            <a:ext cx="6619811"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b="1" dirty="0"/>
              <a:t>The Payoff</a:t>
            </a:r>
          </a:p>
        </p:txBody>
      </p:sp>
      <p:sp>
        <p:nvSpPr>
          <p:cNvPr id="6" name="Content Placeholder 2">
            <a:extLst>
              <a:ext uri="{FF2B5EF4-FFF2-40B4-BE49-F238E27FC236}">
                <a16:creationId xmlns:a16="http://schemas.microsoft.com/office/drawing/2014/main" id="{2B9626A5-FB79-4CFA-AD49-7E26B79C4AE5}"/>
              </a:ext>
            </a:extLst>
          </p:cNvPr>
          <p:cNvSpPr txBox="1">
            <a:spLocks/>
          </p:cNvSpPr>
          <p:nvPr/>
        </p:nvSpPr>
        <p:spPr>
          <a:xfrm>
            <a:off x="465495" y="1303020"/>
            <a:ext cx="6940547" cy="48386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Justify/defend budgets.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Align projects to business needs.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Show contributions of selected projects.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Earn respect of senior management/administrators.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Build staff morale.</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Improve support for projects.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Enhance design and implementation processes.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 inefficient projects that need to be redesigned or eliminated.</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 successful projects that can be implemented in other areas.</a:t>
            </a:r>
          </a:p>
          <a:p>
            <a:pPr marL="228600" marR="0" lvl="0" indent="-228600" algn="l" defTabSz="914400" rtl="0" eaLnBrk="1" fontAlgn="auto" latinLnBrk="0" hangingPunct="1">
              <a:lnSpc>
                <a:spcPct val="90000"/>
              </a:lnSpc>
              <a:spcBef>
                <a:spcPts val="600"/>
              </a:spcBef>
              <a:spcAft>
                <a:spcPts val="0"/>
              </a:spcAft>
              <a:buClr>
                <a:prstClr val="black"/>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Earn a “seat at the table”.</a:t>
            </a:r>
          </a:p>
        </p:txBody>
      </p:sp>
      <p:sp>
        <p:nvSpPr>
          <p:cNvPr id="9" name="Slide Number Placeholder 1">
            <a:extLst>
              <a:ext uri="{FF2B5EF4-FFF2-40B4-BE49-F238E27FC236}">
                <a16:creationId xmlns:a16="http://schemas.microsoft.com/office/drawing/2014/main" id="{3FCA67AE-A633-514A-A129-0D12EDF61DD2}"/>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36</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95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165599" y="412929"/>
            <a:ext cx="7414968"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dirty="0">
                <a:latin typeface="+mj-lt"/>
              </a:rPr>
              <a:t>Be Proactive</a:t>
            </a:r>
          </a:p>
        </p:txBody>
      </p:sp>
      <p:sp>
        <p:nvSpPr>
          <p:cNvPr id="6" name="Rectangle 3"/>
          <p:cNvSpPr>
            <a:spLocks noChangeArrowheads="1"/>
          </p:cNvSpPr>
          <p:nvPr/>
        </p:nvSpPr>
        <p:spPr bwMode="auto">
          <a:xfrm>
            <a:off x="4165599" y="1710252"/>
            <a:ext cx="7414968" cy="3657601"/>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35000"/>
              </a:spcBef>
              <a:spcAft>
                <a:spcPct val="0"/>
              </a:spcAft>
              <a:buClrTx/>
              <a:buSzTx/>
              <a:buFontTx/>
              <a:buNone/>
              <a:tabLst/>
              <a:defRPr/>
            </a:pPr>
            <a:r>
              <a:rPr kumimoji="0" lang="en-US" sz="2400" b="0" i="0" u="none" strike="noStrike" kern="1200" cap="none" spc="0" normalizeH="0" baseline="0" noProof="0" dirty="0">
                <a:ln>
                  <a:noFill/>
                </a:ln>
                <a:solidFill>
                  <a:srgbClr val="A5A5A5">
                    <a:lumMod val="25000"/>
                  </a:srgbClr>
                </a:solidFill>
                <a:effectLst/>
                <a:uLnTx/>
                <a:uFillTx/>
                <a:latin typeface="Calibri" panose="020F0502020204030204" pitchFamily="34" charset="0"/>
                <a:ea typeface="ＭＳ Ｐゴシック" pitchFamily="-111" charset="-128"/>
                <a:cs typeface="Calibri" panose="020F0502020204030204" pitchFamily="34" charset="0"/>
              </a:rPr>
              <a:t>Remember, when it comes to delivering results:</a:t>
            </a:r>
          </a:p>
          <a:p>
            <a:pPr marL="914400" marR="0" lvl="1" indent="-457200" algn="l" defTabSz="914400" rtl="0" eaLnBrk="0" fontAlgn="base" latinLnBrk="0" hangingPunct="0">
              <a:lnSpc>
                <a:spcPct val="100000"/>
              </a:lnSpc>
              <a:spcBef>
                <a:spcPct val="35000"/>
              </a:spcBef>
              <a:spcAft>
                <a:spcPct val="0"/>
              </a:spcAft>
              <a:buClr>
                <a:srgbClr val="820E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A5A5A5">
                    <a:lumMod val="25000"/>
                  </a:srgbClr>
                </a:solidFill>
                <a:effectLst/>
                <a:uLnTx/>
                <a:uFillTx/>
                <a:latin typeface="Calibri" panose="020F0502020204030204" pitchFamily="34" charset="0"/>
                <a:ea typeface="ＭＳ Ｐゴシック" pitchFamily="-111" charset="-128"/>
                <a:cs typeface="Calibri" panose="020F0502020204030204" pitchFamily="34" charset="0"/>
              </a:rPr>
              <a:t>Hope is not a strategy.</a:t>
            </a:r>
          </a:p>
          <a:p>
            <a:pPr marL="914400" marR="0" lvl="1" indent="-457200" algn="l" defTabSz="914400" rtl="0" eaLnBrk="0" fontAlgn="base" latinLnBrk="0" hangingPunct="0">
              <a:lnSpc>
                <a:spcPct val="100000"/>
              </a:lnSpc>
              <a:spcBef>
                <a:spcPct val="35000"/>
              </a:spcBef>
              <a:spcAft>
                <a:spcPct val="0"/>
              </a:spcAft>
              <a:buClr>
                <a:srgbClr val="820E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A5A5A5">
                    <a:lumMod val="25000"/>
                  </a:srgbClr>
                </a:solidFill>
                <a:effectLst/>
                <a:uLnTx/>
                <a:uFillTx/>
                <a:latin typeface="Calibri" panose="020F0502020204030204" pitchFamily="34" charset="0"/>
                <a:ea typeface="ＭＳ Ｐゴシック" pitchFamily="-111" charset="-128"/>
                <a:cs typeface="Calibri" panose="020F0502020204030204" pitchFamily="34" charset="0"/>
              </a:rPr>
              <a:t>Luck is not a factor.</a:t>
            </a:r>
          </a:p>
          <a:p>
            <a:pPr marL="914400" marR="0" lvl="1" indent="-457200" algn="l" defTabSz="914400" rtl="0" eaLnBrk="0" fontAlgn="base" latinLnBrk="0" hangingPunct="0">
              <a:lnSpc>
                <a:spcPct val="100000"/>
              </a:lnSpc>
              <a:spcBef>
                <a:spcPct val="35000"/>
              </a:spcBef>
              <a:spcAft>
                <a:spcPct val="0"/>
              </a:spcAft>
              <a:buClr>
                <a:srgbClr val="820E2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A5A5A5">
                    <a:lumMod val="25000"/>
                  </a:srgbClr>
                </a:solidFill>
                <a:effectLst/>
                <a:uLnTx/>
                <a:uFillTx/>
                <a:latin typeface="Calibri" panose="020F0502020204030204" pitchFamily="34" charset="0"/>
                <a:ea typeface="ＭＳ Ｐゴシック" pitchFamily="-111" charset="-128"/>
                <a:cs typeface="Calibri" panose="020F0502020204030204" pitchFamily="34" charset="0"/>
              </a:rPr>
              <a:t>Doing nothing is not an option.</a:t>
            </a:r>
          </a:p>
        </p:txBody>
      </p:sp>
      <p:sp>
        <p:nvSpPr>
          <p:cNvPr id="2" name="Rectangle 1">
            <a:extLst>
              <a:ext uri="{FF2B5EF4-FFF2-40B4-BE49-F238E27FC236}">
                <a16:creationId xmlns:a16="http://schemas.microsoft.com/office/drawing/2014/main" id="{708A9A68-69DC-45A6-8FF9-7BAEDB0A9EA8}"/>
              </a:ext>
            </a:extLst>
          </p:cNvPr>
          <p:cNvSpPr/>
          <p:nvPr/>
        </p:nvSpPr>
        <p:spPr>
          <a:xfrm>
            <a:off x="5715000" y="4829244"/>
            <a:ext cx="5482140" cy="1077218"/>
          </a:xfrm>
          <a:prstGeom prst="rect">
            <a:avLst/>
          </a:prstGeom>
        </p:spPr>
        <p:txBody>
          <a:bodyPr wrap="square">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820E2E"/>
                </a:solidFill>
                <a:effectLst/>
                <a:uLnTx/>
                <a:uFillTx/>
                <a:latin typeface="Calibri" panose="020F0502020204030204" pitchFamily="34" charset="0"/>
                <a:ea typeface="ＭＳ Ｐゴシック" pitchFamily="-111" charset="-128"/>
                <a:cs typeface="Calibri" panose="020F0502020204030204" pitchFamily="34" charset="0"/>
              </a:rPr>
              <a:t>Change is inevitable.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820E2E"/>
                </a:solidFill>
                <a:effectLst/>
                <a:uLnTx/>
                <a:uFillTx/>
                <a:latin typeface="Calibri" panose="020F0502020204030204" pitchFamily="34" charset="0"/>
                <a:ea typeface="ＭＳ Ｐゴシック" pitchFamily="-111" charset="-128"/>
                <a:cs typeface="Calibri" panose="020F0502020204030204" pitchFamily="34" charset="0"/>
              </a:rPr>
              <a:t>             Progress is optional.</a:t>
            </a:r>
          </a:p>
        </p:txBody>
      </p:sp>
      <p:pic>
        <p:nvPicPr>
          <p:cNvPr id="11" name="Picture 10" descr="A picture containing outdoor, black, standing, white&#10;&#10;Description automatically generated">
            <a:extLst>
              <a:ext uri="{FF2B5EF4-FFF2-40B4-BE49-F238E27FC236}">
                <a16:creationId xmlns:a16="http://schemas.microsoft.com/office/drawing/2014/main" id="{2AE2950D-A38A-4C49-A62F-A943752316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3949699" cy="6858000"/>
          </a:xfrm>
          <a:prstGeom prst="rect">
            <a:avLst/>
          </a:prstGeom>
        </p:spPr>
      </p:pic>
      <p:sp>
        <p:nvSpPr>
          <p:cNvPr id="7" name="Slide Number Placeholder 1">
            <a:extLst>
              <a:ext uri="{FF2B5EF4-FFF2-40B4-BE49-F238E27FC236}">
                <a16:creationId xmlns:a16="http://schemas.microsoft.com/office/drawing/2014/main" id="{76AA1C92-891A-2743-8D82-C2D45F0311F6}"/>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37</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71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3BFD3D7-1FF3-924F-A66B-F0CA7BE1F3A5}"/>
              </a:ext>
            </a:extLst>
          </p:cNvPr>
          <p:cNvPicPr>
            <a:picLocks noChangeAspect="1"/>
          </p:cNvPicPr>
          <p:nvPr/>
        </p:nvPicPr>
        <p:blipFill rotWithShape="1">
          <a:blip r:embed="rId2">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15" name="Title 1">
            <a:extLst>
              <a:ext uri="{FF2B5EF4-FFF2-40B4-BE49-F238E27FC236}">
                <a16:creationId xmlns:a16="http://schemas.microsoft.com/office/drawing/2014/main" id="{821B653D-5F1B-0040-AAC9-6A8C5CDA43E4}"/>
              </a:ext>
            </a:extLst>
          </p:cNvPr>
          <p:cNvSpPr txBox="1">
            <a:spLocks/>
          </p:cNvSpPr>
          <p:nvPr/>
        </p:nvSpPr>
        <p:spPr>
          <a:xfrm>
            <a:off x="468196" y="241144"/>
            <a:ext cx="11255607" cy="3202801"/>
          </a:xfrm>
          <a:prstGeom prst="rect">
            <a:avLst/>
          </a:prstGeom>
          <a:solidFill>
            <a:schemeClr val="bg1">
              <a:alpha val="6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t>Congratulations! </a:t>
            </a:r>
          </a:p>
          <a:p>
            <a:pPr algn="ctr">
              <a:lnSpc>
                <a:spcPct val="100000"/>
              </a:lnSpc>
            </a:pPr>
            <a:r>
              <a:rPr lang="en-US" sz="3600" b="1" dirty="0"/>
              <a:t>Winners can choose a digital copy of one of these books.</a:t>
            </a:r>
          </a:p>
          <a:p>
            <a:pPr algn="ctr">
              <a:lnSpc>
                <a:spcPct val="100000"/>
              </a:lnSpc>
            </a:pPr>
            <a:endParaRPr lang="en-US" sz="2400" dirty="0"/>
          </a:p>
          <a:p>
            <a:pPr marL="342900" indent="-342900">
              <a:lnSpc>
                <a:spcPct val="100000"/>
              </a:lnSpc>
              <a:buFont typeface="Arial" panose="020B0604020202020204" pitchFamily="34" charset="0"/>
              <a:buChar char="•"/>
            </a:pPr>
            <a:r>
              <a:rPr lang="en-US" sz="2000" i="1" dirty="0">
                <a:latin typeface="Calibri" panose="020F0502020204030204" pitchFamily="34" charset="0"/>
                <a:cs typeface="Calibri" panose="020F0502020204030204" pitchFamily="34" charset="0"/>
              </a:rPr>
              <a:t>Proving the Value of Soft Skills: Measuring Impact and Calculating ROI</a:t>
            </a:r>
            <a:endParaRPr lang="en-US" sz="2000"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000" i="1" dirty="0">
                <a:latin typeface="Calibri" panose="020F0502020204030204" pitchFamily="34" charset="0"/>
                <a:cs typeface="Calibri" panose="020F0502020204030204" pitchFamily="34" charset="0"/>
              </a:rPr>
              <a:t>ROI Basics, 2nd Edition</a:t>
            </a:r>
            <a:endParaRPr lang="en-US" sz="2000"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en-US" sz="2000" i="1" dirty="0">
                <a:latin typeface="Calibri" panose="020F0502020204030204" pitchFamily="34" charset="0"/>
                <a:cs typeface="Calibri" panose="020F0502020204030204" pitchFamily="34" charset="0"/>
              </a:rPr>
              <a:t>The Business Case for Learning</a:t>
            </a:r>
            <a:r>
              <a:rPr lang="en-US" sz="2000" dirty="0">
                <a:latin typeface="Calibri" panose="020F0502020204030204" pitchFamily="34" charset="0"/>
                <a:cs typeface="Calibri" panose="020F0502020204030204" pitchFamily="34" charset="0"/>
              </a:rPr>
              <a:t> </a:t>
            </a:r>
          </a:p>
          <a:p>
            <a:pPr marL="342900" indent="-342900">
              <a:lnSpc>
                <a:spcPct val="100000"/>
              </a:lnSpc>
              <a:buFont typeface="Arial" panose="020B0604020202020204" pitchFamily="34" charset="0"/>
              <a:buChar char="•"/>
            </a:pPr>
            <a:r>
              <a:rPr lang="en-US" sz="2000" i="1" dirty="0">
                <a:latin typeface="Calibri" panose="020F0502020204030204" pitchFamily="34" charset="0"/>
                <a:cs typeface="Calibri" panose="020F0502020204030204" pitchFamily="34" charset="0"/>
              </a:rPr>
              <a:t>The Bottomline on ROI, Third Edition</a:t>
            </a:r>
            <a:endParaRPr lang="en-US" sz="2000" dirty="0">
              <a:latin typeface="Calibri" panose="020F0502020204030204" pitchFamily="34" charset="0"/>
              <a:cs typeface="Calibri" panose="020F0502020204030204" pitchFamily="34" charset="0"/>
            </a:endParaRPr>
          </a:p>
        </p:txBody>
      </p:sp>
      <p:pic>
        <p:nvPicPr>
          <p:cNvPr id="31" name="Picture 30" descr="A picture containing drawing&#10;&#10;Description automatically generated">
            <a:extLst>
              <a:ext uri="{FF2B5EF4-FFF2-40B4-BE49-F238E27FC236}">
                <a16:creationId xmlns:a16="http://schemas.microsoft.com/office/drawing/2014/main" id="{7810B261-39BB-2F49-A0F2-E083E73EE9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6172955"/>
            <a:ext cx="2895600" cy="415413"/>
          </a:xfrm>
          <a:prstGeom prst="rect">
            <a:avLst/>
          </a:prstGeom>
        </p:spPr>
      </p:pic>
      <p:pic>
        <p:nvPicPr>
          <p:cNvPr id="7" name="Picture 6">
            <a:extLst>
              <a:ext uri="{FF2B5EF4-FFF2-40B4-BE49-F238E27FC236}">
                <a16:creationId xmlns:a16="http://schemas.microsoft.com/office/drawing/2014/main" id="{05AAD834-43EA-3F4B-88BB-3FEE7DF2A69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411386" y="3739679"/>
            <a:ext cx="1411816" cy="2202395"/>
          </a:xfrm>
          <a:prstGeom prst="rect">
            <a:avLst/>
          </a:prstGeom>
          <a:effectLst>
            <a:outerShdw blurRad="50800" dist="38100" dir="2700000" sx="102000" sy="102000" algn="tl" rotWithShape="0">
              <a:prstClr val="black">
                <a:alpha val="40000"/>
              </a:prstClr>
            </a:outerShdw>
          </a:effectLst>
        </p:spPr>
      </p:pic>
      <p:pic>
        <p:nvPicPr>
          <p:cNvPr id="8" name="Picture 7">
            <a:extLst>
              <a:ext uri="{FF2B5EF4-FFF2-40B4-BE49-F238E27FC236}">
                <a16:creationId xmlns:a16="http://schemas.microsoft.com/office/drawing/2014/main" id="{92C63994-D5BC-5E42-AD76-DE4E4E2656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42701" y="3764884"/>
            <a:ext cx="1418059" cy="2145270"/>
          </a:xfrm>
          <a:prstGeom prst="rect">
            <a:avLst/>
          </a:prstGeom>
          <a:effectLst>
            <a:outerShdw blurRad="50800" dist="38100" dir="2700000" sx="102000" sy="102000" algn="tl" rotWithShape="0">
              <a:prstClr val="black">
                <a:alpha val="40000"/>
              </a:prstClr>
            </a:outerShdw>
          </a:effectLst>
        </p:spPr>
      </p:pic>
      <p:pic>
        <p:nvPicPr>
          <p:cNvPr id="28" name="Picture 27">
            <a:extLst>
              <a:ext uri="{FF2B5EF4-FFF2-40B4-BE49-F238E27FC236}">
                <a16:creationId xmlns:a16="http://schemas.microsoft.com/office/drawing/2014/main" id="{4B686580-D44A-964F-ABAE-5619BFD0FC0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324099" y="3736322"/>
            <a:ext cx="1411816" cy="2202395"/>
          </a:xfrm>
          <a:prstGeom prst="rect">
            <a:avLst/>
          </a:prstGeom>
          <a:effectLst>
            <a:outerShdw blurRad="50800" dist="38100" dir="2700000" sx="102000" sy="102000" algn="tl" rotWithShape="0">
              <a:prstClr val="black">
                <a:alpha val="40000"/>
              </a:prstClr>
            </a:outerShdw>
          </a:effectLst>
        </p:spPr>
      </p:pic>
      <p:pic>
        <p:nvPicPr>
          <p:cNvPr id="6" name="Picture 5">
            <a:extLst>
              <a:ext uri="{FF2B5EF4-FFF2-40B4-BE49-F238E27FC236}">
                <a16:creationId xmlns:a16="http://schemas.microsoft.com/office/drawing/2014/main" id="{FF2C4BA9-2456-8241-8C24-12A5DF61E92B}"/>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368799" y="3736322"/>
            <a:ext cx="1411816" cy="2202395"/>
          </a:xfrm>
          <a:prstGeom prst="rect">
            <a:avLst/>
          </a:prstGeom>
          <a:effectLst>
            <a:outerShdw blurRad="50800" dist="38100" dir="2700000" sx="102000" sy="102000" algn="tl" rotWithShape="0">
              <a:prstClr val="black">
                <a:alpha val="40000"/>
              </a:prstClr>
            </a:outerShdw>
          </a:effectLst>
        </p:spPr>
      </p:pic>
      <p:sp>
        <p:nvSpPr>
          <p:cNvPr id="9" name="Slide Number Placeholder 1">
            <a:extLst>
              <a:ext uri="{FF2B5EF4-FFF2-40B4-BE49-F238E27FC236}">
                <a16:creationId xmlns:a16="http://schemas.microsoft.com/office/drawing/2014/main" id="{21E8D265-2139-C645-8DCC-663DDEAF2108}"/>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38</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75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suit and tie&#10;&#10;Description automatically generated">
            <a:extLst>
              <a:ext uri="{FF2B5EF4-FFF2-40B4-BE49-F238E27FC236}">
                <a16:creationId xmlns:a16="http://schemas.microsoft.com/office/drawing/2014/main" id="{0BC7CA76-7359-4A40-98F4-8B3E7F90D487}"/>
              </a:ext>
            </a:extLst>
          </p:cNvPr>
          <p:cNvPicPr>
            <a:picLocks noChangeAspect="1"/>
          </p:cNvPicPr>
          <p:nvPr/>
        </p:nvPicPr>
        <p:blipFill rotWithShape="1">
          <a:blip r:embed="rId3">
            <a:extLst>
              <a:ext uri="{28A0092B-C50C-407E-A947-70E740481C1C}">
                <a14:useLocalDpi xmlns:a14="http://schemas.microsoft.com/office/drawing/2010/main"/>
              </a:ext>
            </a:extLst>
          </a:blip>
          <a:srcRect r="-171"/>
          <a:stretch/>
        </p:blipFill>
        <p:spPr>
          <a:xfrm>
            <a:off x="20" y="11"/>
            <a:ext cx="12191980" cy="31241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2" name="Title 1">
            <a:extLst>
              <a:ext uri="{FF2B5EF4-FFF2-40B4-BE49-F238E27FC236}">
                <a16:creationId xmlns:a16="http://schemas.microsoft.com/office/drawing/2014/main" id="{E1B28D91-DF30-074E-9250-5B23B039B3EA}"/>
              </a:ext>
            </a:extLst>
          </p:cNvPr>
          <p:cNvSpPr txBox="1">
            <a:spLocks/>
          </p:cNvSpPr>
          <p:nvPr/>
        </p:nvSpPr>
        <p:spPr>
          <a:xfrm>
            <a:off x="3276600" y="3410259"/>
            <a:ext cx="8305800" cy="6678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solidFill>
                  <a:srgbClr val="000000"/>
                </a:solidFill>
                <a:latin typeface="Calibri" panose="020F0502020204030204" pitchFamily="34" charset="0"/>
                <a:cs typeface="Calibri" panose="020F0502020204030204" pitchFamily="34" charset="0"/>
              </a:rPr>
              <a:t>Click the link below to access resources from today’s session</a:t>
            </a:r>
            <a:r>
              <a:rPr lang="en-US" sz="2400" b="1" i="1" dirty="0">
                <a:solidFill>
                  <a:prstClr val="black"/>
                </a:solidFill>
                <a:latin typeface="Calibri" panose="020F0502020204030204" pitchFamily="34" charset="0"/>
                <a:cs typeface="Calibri" panose="020F0502020204030204" pitchFamily="34" charset="0"/>
              </a:rPr>
              <a:t>.</a:t>
            </a:r>
            <a:endParaRPr lang="en-US" sz="2400" b="1" i="1" dirty="0">
              <a:solidFill>
                <a:srgbClr val="00000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C498652-BAF4-FF4D-AB0D-B0850D461FA9}"/>
              </a:ext>
            </a:extLst>
          </p:cNvPr>
          <p:cNvSpPr/>
          <p:nvPr/>
        </p:nvSpPr>
        <p:spPr>
          <a:xfrm>
            <a:off x="4876800" y="4228980"/>
            <a:ext cx="6477000" cy="461665"/>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hlinkClick r:id="rId4"/>
              </a:rPr>
              <a:t>https://</a:t>
            </a:r>
            <a:r>
              <a:rPr lang="en-US" sz="2400" dirty="0" err="1">
                <a:latin typeface="Calibri" panose="020F0502020204030204" pitchFamily="34" charset="0"/>
                <a:cs typeface="Calibri" panose="020F0502020204030204" pitchFamily="34" charset="0"/>
                <a:hlinkClick r:id="rId4"/>
              </a:rPr>
              <a:t>roiinstitute.net</a:t>
            </a:r>
            <a:r>
              <a:rPr lang="en-US" sz="2400" dirty="0">
                <a:latin typeface="Calibri" panose="020F0502020204030204" pitchFamily="34" charset="0"/>
                <a:cs typeface="Calibri" panose="020F0502020204030204" pitchFamily="34" charset="0"/>
                <a:hlinkClick r:id="rId4"/>
              </a:rPr>
              <a:t>/</a:t>
            </a:r>
            <a:r>
              <a:rPr lang="en-US" sz="2400" dirty="0" err="1">
                <a:latin typeface="Calibri" panose="020F0502020204030204" pitchFamily="34" charset="0"/>
                <a:cs typeface="Calibri" panose="020F0502020204030204" pitchFamily="34" charset="0"/>
                <a:hlinkClick r:id="rId4"/>
              </a:rPr>
              <a:t>talsuccess</a:t>
            </a:r>
            <a:r>
              <a:rPr lang="en-US" sz="2400" dirty="0">
                <a:latin typeface="Calibri" panose="020F0502020204030204" pitchFamily="34" charset="0"/>
                <a:cs typeface="Calibri" panose="020F0502020204030204" pitchFamily="34" charset="0"/>
                <a:hlinkClick r:id="rId4"/>
              </a:rPr>
              <a:t>-</a:t>
            </a:r>
            <a:r>
              <a:rPr lang="en-US" sz="2400" dirty="0" err="1">
                <a:latin typeface="Calibri" panose="020F0502020204030204" pitchFamily="34" charset="0"/>
                <a:cs typeface="Calibri" panose="020F0502020204030204" pitchFamily="34" charset="0"/>
                <a:hlinkClick r:id="rId4"/>
              </a:rPr>
              <a:t>roi</a:t>
            </a:r>
            <a:r>
              <a:rPr lang="en-US" sz="2400" dirty="0">
                <a:latin typeface="Calibri" panose="020F0502020204030204" pitchFamily="34" charset="0"/>
                <a:cs typeface="Calibri" panose="020F0502020204030204" pitchFamily="34" charset="0"/>
                <a:hlinkClick r:id="rId4"/>
              </a:rPr>
              <a:t>-training/</a:t>
            </a:r>
            <a:endParaRPr lang="en-US" sz="2400" dirty="0">
              <a:highlight>
                <a:srgbClr val="FFFF00"/>
              </a:highlight>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90878704-0A85-A747-BDC3-2C3EE736D9B6}"/>
              </a:ext>
            </a:extLst>
          </p:cNvPr>
          <p:cNvGrpSpPr/>
          <p:nvPr/>
        </p:nvGrpSpPr>
        <p:grpSpPr>
          <a:xfrm>
            <a:off x="609600" y="3254725"/>
            <a:ext cx="4960573" cy="3397057"/>
            <a:chOff x="393078" y="3036152"/>
            <a:chExt cx="4960573" cy="3397057"/>
          </a:xfrm>
        </p:grpSpPr>
        <p:pic>
          <p:nvPicPr>
            <p:cNvPr id="11" name="Picture 10">
              <a:extLst>
                <a:ext uri="{FF2B5EF4-FFF2-40B4-BE49-F238E27FC236}">
                  <a16:creationId xmlns:a16="http://schemas.microsoft.com/office/drawing/2014/main" id="{EA98E0DF-8F77-8A49-8DFA-8EFCFE3C1A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078" y="3036152"/>
              <a:ext cx="1512337" cy="208452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3AE8822A-C8F6-9B47-B083-916B6C63FA2E}"/>
                </a:ext>
              </a:extLst>
            </p:cNvPr>
            <p:cNvGrpSpPr/>
            <p:nvPr/>
          </p:nvGrpSpPr>
          <p:grpSpPr>
            <a:xfrm>
              <a:off x="914400" y="3352800"/>
              <a:ext cx="4439251" cy="3080409"/>
              <a:chOff x="654522" y="3262106"/>
              <a:chExt cx="5191531" cy="3389309"/>
            </a:xfrm>
          </p:grpSpPr>
          <p:pic>
            <p:nvPicPr>
              <p:cNvPr id="14" name="Picture 13">
                <a:extLst>
                  <a:ext uri="{FF2B5EF4-FFF2-40B4-BE49-F238E27FC236}">
                    <a16:creationId xmlns:a16="http://schemas.microsoft.com/office/drawing/2014/main" id="{F620B614-BA2F-6B4B-AA22-D12C6D7CAA9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54522" y="3262106"/>
                <a:ext cx="1849292" cy="241925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AC1E7D35-35D4-624B-8F68-34CD9A1A16F6}"/>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740793" y="3894816"/>
                <a:ext cx="1863866" cy="243113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E3BBEF3-9238-4449-8193-CDA41F5942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805803" y="4944390"/>
                <a:ext cx="3040250" cy="1707025"/>
              </a:xfrm>
              <a:prstGeom prst="rect">
                <a:avLst/>
              </a:prstGeom>
              <a:ln>
                <a:solidFill>
                  <a:schemeClr val="bg1">
                    <a:lumMod val="95000"/>
                  </a:schemeClr>
                </a:solidFill>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25328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B3EE57-3E1C-D044-B3F3-3BCA207D83C4}"/>
              </a:ext>
            </a:extLst>
          </p:cNvPr>
          <p:cNvSpPr txBox="1"/>
          <p:nvPr/>
        </p:nvSpPr>
        <p:spPr>
          <a:xfrm>
            <a:off x="5000120" y="85452"/>
            <a:ext cx="6470987" cy="2038912"/>
          </a:xfrm>
          <a:prstGeom prst="rect">
            <a:avLst/>
          </a:prstGeom>
        </p:spPr>
        <p:txBody>
          <a:bodyPr vert="horz" lIns="91440" tIns="45720" rIns="91440" bIns="45720" rtlCol="0" anchor="ctr">
            <a:noAutofit/>
          </a:bodyPr>
          <a:lstStyle/>
          <a:p>
            <a:pPr marL="0" marR="0" lvl="0" indent="0" algn="ctr" eaLnBrk="1" fontAlgn="base" hangingPunct="1">
              <a:lnSpc>
                <a:spcPct val="120000"/>
              </a:lnSpc>
              <a:spcAft>
                <a:spcPts val="600"/>
              </a:spcAft>
              <a:buClrTx/>
              <a:buSzTx/>
              <a:tabLst/>
              <a:defRPr/>
            </a:pPr>
            <a:r>
              <a:rPr lang="en-US" sz="4400" b="1" dirty="0">
                <a:latin typeface="+mj-lt"/>
                <a:cs typeface="Calibri" panose="020F0502020204030204" pitchFamily="34" charset="0"/>
              </a:rPr>
              <a:t>Why Are You Interested in Measuring ROI Now?</a:t>
            </a:r>
          </a:p>
        </p:txBody>
      </p:sp>
      <p:sp>
        <p:nvSpPr>
          <p:cNvPr id="2" name="Rectangle 1">
            <a:extLst>
              <a:ext uri="{FF2B5EF4-FFF2-40B4-BE49-F238E27FC236}">
                <a16:creationId xmlns:a16="http://schemas.microsoft.com/office/drawing/2014/main" id="{2A1AFBCB-AC07-E442-84EF-5EA668872885}"/>
              </a:ext>
            </a:extLst>
          </p:cNvPr>
          <p:cNvSpPr/>
          <p:nvPr/>
        </p:nvSpPr>
        <p:spPr>
          <a:xfrm>
            <a:off x="4419601" y="2209806"/>
            <a:ext cx="7132320" cy="3047989"/>
          </a:xfrm>
          <a:prstGeom prst="rect">
            <a:avLst/>
          </a:prstGeom>
        </p:spPr>
        <p:txBody>
          <a:bodyPr vert="horz" lIns="91440" tIns="45720" rIns="91440" bIns="45720" rtlCol="0" anchor="ctr">
            <a:normAutofit/>
          </a:bodyPr>
          <a:lstStyle/>
          <a:p>
            <a:pPr marL="800100" marR="0" lvl="0" indent="-342900" eaLnBrk="1" hangingPunct="1">
              <a:spcBef>
                <a:spcPts val="0"/>
              </a:spcBef>
              <a:spcAft>
                <a:spcPts val="600"/>
              </a:spcAft>
              <a:buFont typeface="Wingdings" pitchFamily="2" charset="2"/>
              <a:buChar char="q"/>
            </a:pPr>
            <a:r>
              <a:rPr lang="en-US" sz="2000" dirty="0">
                <a:latin typeface="+mn-lt"/>
                <a:ea typeface="+mn-ea"/>
              </a:rPr>
              <a:t>Top executives are requiring this. I must pursue it. </a:t>
            </a:r>
          </a:p>
          <a:p>
            <a:pPr marL="800100" marR="0" lvl="0" indent="-342900" eaLnBrk="1" hangingPunct="1">
              <a:spcBef>
                <a:spcPts val="0"/>
              </a:spcBef>
              <a:spcAft>
                <a:spcPts val="600"/>
              </a:spcAft>
              <a:buFont typeface="Wingdings" pitchFamily="2" charset="2"/>
              <a:buChar char="q"/>
            </a:pPr>
            <a:r>
              <a:rPr lang="en-US" sz="2000" dirty="0">
                <a:latin typeface="+mn-lt"/>
                <a:ea typeface="+mn-ea"/>
              </a:rPr>
              <a:t>I have pressure to justify my budget. I need to pursue this. </a:t>
            </a:r>
          </a:p>
          <a:p>
            <a:pPr marL="800100" marR="0" lvl="0" indent="-342900" eaLnBrk="1" hangingPunct="1">
              <a:spcBef>
                <a:spcPts val="0"/>
              </a:spcBef>
              <a:spcAft>
                <a:spcPts val="600"/>
              </a:spcAft>
              <a:buFont typeface="Wingdings" pitchFamily="2" charset="2"/>
              <a:buChar char="q"/>
            </a:pPr>
            <a:r>
              <a:rPr lang="en-US" sz="2000" dirty="0">
                <a:latin typeface="+mn-lt"/>
                <a:ea typeface="+mn-ea"/>
              </a:rPr>
              <a:t>I know I will need to demonstrate more value in the future. </a:t>
            </a:r>
          </a:p>
          <a:p>
            <a:pPr marL="800100" marR="0" lvl="0" indent="-342900" eaLnBrk="1" hangingPunct="1">
              <a:spcBef>
                <a:spcPts val="0"/>
              </a:spcBef>
              <a:spcAft>
                <a:spcPts val="600"/>
              </a:spcAft>
              <a:buFont typeface="Wingdings" pitchFamily="2" charset="2"/>
              <a:buChar char="q"/>
            </a:pPr>
            <a:r>
              <a:rPr lang="en-US" sz="2000" dirty="0">
                <a:latin typeface="+mn-lt"/>
                <a:ea typeface="+mn-ea"/>
              </a:rPr>
              <a:t>I want to show increased accountability for our expenditures. </a:t>
            </a:r>
          </a:p>
          <a:p>
            <a:pPr marL="800100" marR="0" lvl="0" indent="-342900" eaLnBrk="1" hangingPunct="1">
              <a:spcBef>
                <a:spcPts val="0"/>
              </a:spcBef>
              <a:spcAft>
                <a:spcPts val="600"/>
              </a:spcAft>
              <a:buFont typeface="Wingdings" pitchFamily="2" charset="2"/>
              <a:buChar char="q"/>
            </a:pPr>
            <a:r>
              <a:rPr lang="en-US" sz="2000" dirty="0">
                <a:latin typeface="+mn-lt"/>
                <a:ea typeface="+mn-ea"/>
              </a:rPr>
              <a:t>I want to experiment with and explore new techniques to measure program success. </a:t>
            </a:r>
          </a:p>
        </p:txBody>
      </p:sp>
      <p:pic>
        <p:nvPicPr>
          <p:cNvPr id="17" name="Picture 16">
            <a:extLst>
              <a:ext uri="{FF2B5EF4-FFF2-40B4-BE49-F238E27FC236}">
                <a16:creationId xmlns:a16="http://schemas.microsoft.com/office/drawing/2014/main" id="{816F2256-3893-2543-A4A7-E9517A964AB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A56A"/>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BBB94556-B09E-2D49-B442-D46D9607FD08}"/>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4</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64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D653FE-A12C-4790-BD5E-9F2FD26D1035}"/>
              </a:ext>
            </a:extLst>
          </p:cNvPr>
          <p:cNvSpPr txBox="1"/>
          <p:nvPr/>
        </p:nvSpPr>
        <p:spPr>
          <a:xfrm>
            <a:off x="715617" y="463826"/>
            <a:ext cx="10638183" cy="182880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itchFamily="34" charset="0"/>
              <a:ea typeface="ＭＳ Ｐゴシック" pitchFamily="-111" charset="-128"/>
              <a:cs typeface="+mn-cs"/>
            </a:endParaRPr>
          </a:p>
        </p:txBody>
      </p:sp>
      <p:pic>
        <p:nvPicPr>
          <p:cNvPr id="4" name="Picture 3">
            <a:extLst>
              <a:ext uri="{FF2B5EF4-FFF2-40B4-BE49-F238E27FC236}">
                <a16:creationId xmlns:a16="http://schemas.microsoft.com/office/drawing/2014/main" id="{8A85B120-C3A1-444B-8D32-42C007117E4B}"/>
              </a:ext>
            </a:extLst>
          </p:cNvPr>
          <p:cNvPicPr>
            <a:picLocks noChangeAspect="1"/>
          </p:cNvPicPr>
          <p:nvPr/>
        </p:nvPicPr>
        <p:blipFill>
          <a:blip r:embed="rId2"/>
          <a:stretch>
            <a:fillRect/>
          </a:stretch>
        </p:blipFill>
        <p:spPr>
          <a:xfrm>
            <a:off x="0" y="0"/>
            <a:ext cx="12192000" cy="4412974"/>
          </a:xfrm>
          <a:prstGeom prst="rect">
            <a:avLst/>
          </a:prstGeom>
        </p:spPr>
      </p:pic>
      <p:sp>
        <p:nvSpPr>
          <p:cNvPr id="7" name="TextBox 6">
            <a:extLst>
              <a:ext uri="{FF2B5EF4-FFF2-40B4-BE49-F238E27FC236}">
                <a16:creationId xmlns:a16="http://schemas.microsoft.com/office/drawing/2014/main" id="{06E90987-73FA-46BE-BD14-114295FB6102}"/>
              </a:ext>
            </a:extLst>
          </p:cNvPr>
          <p:cNvSpPr txBox="1"/>
          <p:nvPr/>
        </p:nvSpPr>
        <p:spPr>
          <a:xfrm>
            <a:off x="5219992" y="4867250"/>
            <a:ext cx="6573079" cy="149271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ＭＳ Ｐゴシック" pitchFamily="-111" charset="-128"/>
                <a:cs typeface="Calibri" panose="020F0502020204030204" pitchFamily="34" charset="0"/>
              </a:rPr>
              <a:t>www.roiinstituteacademy.com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ＭＳ Ｐゴシック" pitchFamily="-111" charset="-128"/>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ＭＳ Ｐゴシック" pitchFamily="-111" charset="-128"/>
                <a:cs typeface="Calibri" panose="020F0502020204030204" pitchFamily="34" charset="0"/>
              </a:rPr>
              <a:t>Join </a:t>
            </a:r>
            <a:r>
              <a:rPr kumimoji="0" lang="en-US" sz="24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ＭＳ Ｐゴシック" pitchFamily="-111" charset="-128"/>
                <a:cs typeface="Calibri" panose="020F0502020204030204" pitchFamily="34" charset="0"/>
              </a:rPr>
              <a:t>Level 0 Membership </a:t>
            </a:r>
            <a:r>
              <a:rPr kumimoji="0" lang="en-US" sz="2400" b="0" i="0" u="none" strike="noStrike" kern="1200" cap="none" spc="0" normalizeH="0" baseline="0" noProof="0" dirty="0">
                <a:ln>
                  <a:noFill/>
                </a:ln>
                <a:solidFill>
                  <a:prstClr val="black">
                    <a:lumMod val="50000"/>
                  </a:prstClr>
                </a:solidFill>
                <a:effectLst/>
                <a:uLnTx/>
                <a:uFillTx/>
                <a:latin typeface="Calibri" panose="020F0502020204030204" pitchFamily="34" charset="0"/>
                <a:ea typeface="ＭＳ Ｐゴシック" pitchFamily="-111" charset="-128"/>
                <a:cs typeface="Calibri" panose="020F0502020204030204" pitchFamily="34" charset="0"/>
              </a:rPr>
              <a:t>at no cost to gain access to resource materials, tools, and case studies.</a:t>
            </a:r>
          </a:p>
        </p:txBody>
      </p:sp>
      <p:pic>
        <p:nvPicPr>
          <p:cNvPr id="12" name="Picture 11">
            <a:extLst>
              <a:ext uri="{FF2B5EF4-FFF2-40B4-BE49-F238E27FC236}">
                <a16:creationId xmlns:a16="http://schemas.microsoft.com/office/drawing/2014/main" id="{03EC59BA-4271-42E6-96D7-5DEE94C299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09368"/>
            <a:ext cx="4897264" cy="2448632"/>
          </a:xfrm>
          <a:prstGeom prst="rect">
            <a:avLst/>
          </a:prstGeom>
        </p:spPr>
      </p:pic>
    </p:spTree>
    <p:extLst>
      <p:ext uri="{BB962C8B-B14F-4D97-AF65-F5344CB8AC3E}">
        <p14:creationId xmlns:p14="http://schemas.microsoft.com/office/powerpoint/2010/main" val="48848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715846" y="2540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pitchFamily="34" charset="0"/>
              <a:ea typeface="ＭＳ Ｐゴシック" pitchFamily="-111" charset="-128"/>
              <a:cs typeface="+mn-cs"/>
            </a:endParaRPr>
          </a:p>
        </p:txBody>
      </p:sp>
      <p:pic>
        <p:nvPicPr>
          <p:cNvPr id="5" name="Picture 4">
            <a:extLst>
              <a:ext uri="{FF2B5EF4-FFF2-40B4-BE49-F238E27FC236}">
                <a16:creationId xmlns:a16="http://schemas.microsoft.com/office/drawing/2014/main" id="{4C1E58C0-B9A6-8F48-98DA-0CC70304120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6841751" cy="6858000"/>
          </a:xfrm>
          <a:prstGeom prst="rect">
            <a:avLst/>
          </a:prstGeom>
        </p:spPr>
      </p:pic>
      <p:grpSp>
        <p:nvGrpSpPr>
          <p:cNvPr id="15" name="Group 14">
            <a:extLst>
              <a:ext uri="{FF2B5EF4-FFF2-40B4-BE49-F238E27FC236}">
                <a16:creationId xmlns:a16="http://schemas.microsoft.com/office/drawing/2014/main" id="{86BA16D1-7203-FA43-BAB0-9A0FD4939F20}"/>
              </a:ext>
            </a:extLst>
          </p:cNvPr>
          <p:cNvGrpSpPr/>
          <p:nvPr/>
        </p:nvGrpSpPr>
        <p:grpSpPr>
          <a:xfrm>
            <a:off x="7075854" y="623332"/>
            <a:ext cx="4800600" cy="5021615"/>
            <a:chOff x="3885791" y="1219200"/>
            <a:chExt cx="4785769" cy="4536831"/>
          </a:xfrm>
        </p:grpSpPr>
        <p:sp>
          <p:nvSpPr>
            <p:cNvPr id="16" name="Text Placeholder 2">
              <a:extLst>
                <a:ext uri="{FF2B5EF4-FFF2-40B4-BE49-F238E27FC236}">
                  <a16:creationId xmlns:a16="http://schemas.microsoft.com/office/drawing/2014/main" id="{4F45877A-EE2E-7341-862F-42A7D6AA2D52}"/>
                </a:ext>
              </a:extLst>
            </p:cNvPr>
            <p:cNvSpPr txBox="1">
              <a:spLocks/>
            </p:cNvSpPr>
            <p:nvPr/>
          </p:nvSpPr>
          <p:spPr>
            <a:xfrm>
              <a:off x="3885791" y="1219200"/>
              <a:ext cx="4785769" cy="453683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5800" b="1" i="0" u="none" strike="noStrike" kern="1200" cap="none" spc="0" normalizeH="0" baseline="0" noProof="0" dirty="0">
                  <a:ln>
                    <a:noFill/>
                  </a:ln>
                  <a:solidFill>
                    <a:prstClr val="black">
                      <a:lumMod val="75000"/>
                    </a:prst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Questions?</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alt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rPr>
                <a:t>Visit us online:</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rPr>
                <a:t>www.roiinstitute.net</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endParaRPr kumimoji="0" 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rPr>
                <a:t>Email: </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rPr>
                <a:t>Jack@roiinstitute.net</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endParaRPr kumimoji="0" lang="en-US" alt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altLang="en-US" sz="3000" b="0" i="0" u="none" strike="noStrike" kern="1200" cap="none" spc="0" normalizeH="0" baseline="0" noProof="0" dirty="0">
                  <a:ln>
                    <a:noFill/>
                  </a:ln>
                  <a:solidFill>
                    <a:prstClr val="black">
                      <a:lumMod val="75000"/>
                    </a:prstClr>
                  </a:solidFill>
                  <a:effectLst/>
                  <a:uLnTx/>
                  <a:uFillTx/>
                  <a:latin typeface="Calibri" panose="020F0502020204030204" pitchFamily="34" charset="0"/>
                  <a:ea typeface="+mn-ea"/>
                  <a:cs typeface="Calibri" panose="020F0502020204030204" pitchFamily="34" charset="0"/>
                </a:rPr>
                <a:t>Connect with us on:</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base" latinLnBrk="0" hangingPunct="1">
                <a:lnSpc>
                  <a:spcPct val="100000"/>
                </a:lnSpc>
                <a:spcBef>
                  <a:spcPct val="20000"/>
                </a:spcBef>
                <a:spcAft>
                  <a:spcPct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base" latinLnBrk="0" hangingPunct="1">
                <a:lnSpc>
                  <a:spcPct val="100000"/>
                </a:lnSpc>
                <a:spcBef>
                  <a:spcPct val="20000"/>
                </a:spcBef>
                <a:spcAft>
                  <a:spcPct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418318D0-8BD3-F849-89E4-00B400C4B066}"/>
                </a:ext>
              </a:extLst>
            </p:cNvPr>
            <p:cNvGrpSpPr/>
            <p:nvPr/>
          </p:nvGrpSpPr>
          <p:grpSpPr>
            <a:xfrm>
              <a:off x="5428492" y="5199728"/>
              <a:ext cx="1695467" cy="465136"/>
              <a:chOff x="3029668" y="4608824"/>
              <a:chExt cx="1695467" cy="465136"/>
            </a:xfrm>
          </p:grpSpPr>
          <p:pic>
            <p:nvPicPr>
              <p:cNvPr id="18" name="Picture 3" descr="Linkedin.png">
                <a:hlinkClick r:id="rId4"/>
                <a:extLst>
                  <a:ext uri="{FF2B5EF4-FFF2-40B4-BE49-F238E27FC236}">
                    <a16:creationId xmlns:a16="http://schemas.microsoft.com/office/drawing/2014/main" id="{F611585C-C854-0742-AFAB-95497AC13C43}"/>
                  </a:ext>
                </a:extLst>
              </p:cNvPr>
              <p:cNvPicPr>
                <a:picLocks noChangeAspect="1"/>
              </p:cNvPicPr>
              <p:nvPr/>
            </p:nvPicPr>
            <p:blipFill>
              <a:blip r:embed="rId5" cstate="print">
                <a:extLst>
                  <a:ext uri="{28A0092B-C50C-407E-A947-70E740481C1C}">
                    <a14:useLocalDpi xmlns:a14="http://schemas.microsoft.com/office/drawing/2010/main"/>
                  </a:ext>
                </a:extLst>
              </a:blip>
              <a:srcRect r="11238"/>
              <a:stretch>
                <a:fillRect/>
              </a:stretch>
            </p:blipFill>
            <p:spPr bwMode="auto">
              <a:xfrm>
                <a:off x="3029668" y="4615173"/>
                <a:ext cx="4603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acebook_logo_detail.gif">
                <a:hlinkClick r:id="rId6"/>
                <a:extLst>
                  <a:ext uri="{FF2B5EF4-FFF2-40B4-BE49-F238E27FC236}">
                    <a16:creationId xmlns:a16="http://schemas.microsoft.com/office/drawing/2014/main" id="{2874CEC3-0B5A-5145-9BAC-891E642A1C62}"/>
                  </a:ext>
                </a:extLst>
              </p:cNvPr>
              <p:cNvPicPr>
                <a:picLocks noChangeAspect="1"/>
              </p:cNvPicPr>
              <p:nvPr/>
            </p:nvPicPr>
            <p:blipFill>
              <a:blip r:embed="rId7">
                <a:extLst>
                  <a:ext uri="{28A0092B-C50C-407E-A947-70E740481C1C}">
                    <a14:useLocalDpi xmlns:a14="http://schemas.microsoft.com/office/drawing/2010/main"/>
                  </a:ext>
                </a:extLst>
              </a:blip>
              <a:srcRect t="3307" b="3101"/>
              <a:stretch>
                <a:fillRect/>
              </a:stretch>
            </p:blipFill>
            <p:spPr bwMode="auto">
              <a:xfrm>
                <a:off x="3644901" y="4615177"/>
                <a:ext cx="469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twitter.png">
                <a:hlinkClick r:id="rId8"/>
                <a:extLst>
                  <a:ext uri="{FF2B5EF4-FFF2-40B4-BE49-F238E27FC236}">
                    <a16:creationId xmlns:a16="http://schemas.microsoft.com/office/drawing/2014/main" id="{516768AB-D9FB-AA44-876B-094BA8E123F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66347" y="4608824"/>
                <a:ext cx="458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686804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0" y="2788407"/>
            <a:ext cx="12192000" cy="682741"/>
          </a:xfrm>
          <a:prstGeom prst="rect">
            <a:avLst/>
          </a:prstGeom>
        </p:spPr>
        <p:txBody>
          <a:bodyPr vert="horz" lIns="91440" tIns="45720" rIns="91440" bIns="45720" rtlCol="0" anchor="ctr">
            <a:noAutofit/>
          </a:bodyPr>
          <a:lstStyle/>
          <a:p>
            <a:pPr lvl="0" algn="ctr">
              <a:lnSpc>
                <a:spcPct val="100000"/>
              </a:lnSpc>
              <a:spcBef>
                <a:spcPts val="0"/>
              </a:spcBef>
              <a:defRPr/>
            </a:pPr>
            <a:r>
              <a:rPr lang="en-US" b="1" dirty="0"/>
              <a:t>Serious Performance Challenges</a:t>
            </a:r>
          </a:p>
        </p:txBody>
      </p:sp>
      <p:sp>
        <p:nvSpPr>
          <p:cNvPr id="88067" name="Content Placeholder 2"/>
          <p:cNvSpPr>
            <a:spLocks noGrp="1"/>
          </p:cNvSpPr>
          <p:nvPr>
            <p:ph idx="4294967295"/>
          </p:nvPr>
        </p:nvSpPr>
        <p:spPr>
          <a:xfrm>
            <a:off x="2133600" y="3516355"/>
            <a:ext cx="9448800" cy="3159082"/>
          </a:xfrm>
          <a:prstGeom prst="rect">
            <a:avLst/>
          </a:prstGeom>
        </p:spPr>
        <p:txBody>
          <a:bodyPr vert="horz" lIns="91440" tIns="45720" rIns="91440" bIns="45720" rtlCol="0" anchor="ctr">
            <a:normAutofit/>
          </a:bodyPr>
          <a:lstStyle/>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Most learning and development is wasted (not used).</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The learning outcome desired by executives in client organizations is rarely measured.</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Most learning providers do not have data showing that they make a difference in the organization.</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sym typeface="Work Sans"/>
              </a:rPr>
              <a:t>Most executives see learning as a cost and not an investment.</a:t>
            </a:r>
            <a:endParaRPr lang="en-US" sz="2000" dirty="0">
              <a:latin typeface="Calibri" panose="020F0502020204030204" pitchFamily="34" charset="0"/>
              <a:cs typeface="Calibri" panose="020F0502020204030204" pitchFamily="34" charset="0"/>
            </a:endParaRP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sym typeface="Work Sans"/>
              </a:rPr>
              <a:t>Most executives view hard skills more valuable than soft skills.</a:t>
            </a:r>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A4B4A62-1F57-C14F-B198-85CCF3F44A5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1"/>
            <a:ext cx="12191980" cy="274318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a:extLst>
              <a:ext uri="{FF2B5EF4-FFF2-40B4-BE49-F238E27FC236}">
                <a16:creationId xmlns:a16="http://schemas.microsoft.com/office/drawing/2014/main" id="{30EAEC91-509E-F44B-AFB2-43B9188FBFD9}"/>
              </a:ext>
            </a:extLst>
          </p:cNvPr>
          <p:cNvSpPr/>
          <p:nvPr/>
        </p:nvSpPr>
        <p:spPr>
          <a:xfrm>
            <a:off x="609600" y="4069593"/>
            <a:ext cx="1226618" cy="1569660"/>
          </a:xfrm>
          <a:prstGeom prst="rect">
            <a:avLst/>
          </a:prstGeom>
        </p:spPr>
        <p:txBody>
          <a:bodyPr wrap="none">
            <a:spAutoFit/>
          </a:bodyPr>
          <a:lstStyle/>
          <a:p>
            <a:pPr algn="ct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True </a:t>
            </a:r>
            <a:b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 </a:t>
            </a:r>
            <a:b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False?</a:t>
            </a:r>
            <a:endParaRPr lang="en-US" sz="3200" dirty="0"/>
          </a:p>
        </p:txBody>
      </p:sp>
      <p:sp>
        <p:nvSpPr>
          <p:cNvPr id="9" name="Slide Number Placeholder 1">
            <a:extLst>
              <a:ext uri="{FF2B5EF4-FFF2-40B4-BE49-F238E27FC236}">
                <a16:creationId xmlns:a16="http://schemas.microsoft.com/office/drawing/2014/main" id="{40862E4A-2904-7040-AF2F-FB5E45472FE2}"/>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4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idx="4294967295"/>
          </p:nvPr>
        </p:nvSpPr>
        <p:spPr>
          <a:xfrm>
            <a:off x="0" y="2788407"/>
            <a:ext cx="12192000" cy="682741"/>
          </a:xfrm>
          <a:prstGeom prst="rect">
            <a:avLst/>
          </a:prstGeom>
        </p:spPr>
        <p:txBody>
          <a:bodyPr vert="horz" lIns="91440" tIns="45720" rIns="91440" bIns="45720" rtlCol="0" anchor="ctr">
            <a:noAutofit/>
          </a:bodyPr>
          <a:lstStyle/>
          <a:p>
            <a:pPr lvl="0" algn="ctr">
              <a:lnSpc>
                <a:spcPct val="100000"/>
              </a:lnSpc>
              <a:spcBef>
                <a:spcPts val="0"/>
              </a:spcBef>
              <a:defRPr/>
            </a:pPr>
            <a:r>
              <a:rPr lang="en-US" b="1" dirty="0"/>
              <a:t>Serious Performance Challenges</a:t>
            </a:r>
          </a:p>
        </p:txBody>
      </p:sp>
      <p:sp>
        <p:nvSpPr>
          <p:cNvPr id="88067" name="Content Placeholder 2"/>
          <p:cNvSpPr>
            <a:spLocks noGrp="1"/>
          </p:cNvSpPr>
          <p:nvPr>
            <p:ph idx="4294967295"/>
          </p:nvPr>
        </p:nvSpPr>
        <p:spPr>
          <a:xfrm>
            <a:off x="2133600" y="3516355"/>
            <a:ext cx="9448800" cy="3159082"/>
          </a:xfrm>
          <a:prstGeom prst="rect">
            <a:avLst/>
          </a:prstGeom>
        </p:spPr>
        <p:txBody>
          <a:bodyPr vert="horz" lIns="91440" tIns="45720" rIns="91440" bIns="45720" rtlCol="0" anchor="ctr">
            <a:normAutofit/>
          </a:bodyPr>
          <a:lstStyle/>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Most learning and development is wasted (not used).</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The learning outcome desired by executives in client organizations is rarely measured.</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rPr>
              <a:t>Most learning providers do not have data showing that they make a difference in the organization.</a:t>
            </a: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sym typeface="Work Sans"/>
              </a:rPr>
              <a:t>Most executives see learning as a cost and not an investment.</a:t>
            </a:r>
            <a:endParaRPr lang="en-US" sz="2000" dirty="0">
              <a:latin typeface="Calibri" panose="020F0502020204030204" pitchFamily="34" charset="0"/>
              <a:cs typeface="Calibri" panose="020F0502020204030204" pitchFamily="34" charset="0"/>
            </a:endParaRPr>
          </a:p>
          <a:p>
            <a:pPr marL="514350" indent="-514350" fontAlgn="base">
              <a:spcAft>
                <a:spcPts val="600"/>
              </a:spcAft>
              <a:buClr>
                <a:schemeClr val="tx1"/>
              </a:buClr>
              <a:buSzPct val="100000"/>
              <a:buFont typeface="+mj-lt"/>
              <a:buAutoNum type="arabicPeriod"/>
            </a:pPr>
            <a:r>
              <a:rPr lang="en-US" sz="2000" dirty="0">
                <a:latin typeface="Calibri" panose="020F0502020204030204" pitchFamily="34" charset="0"/>
                <a:cs typeface="Calibri" panose="020F0502020204030204" pitchFamily="34" charset="0"/>
                <a:sym typeface="Work Sans"/>
              </a:rPr>
              <a:t>Most executives view hard skills more valuable than soft skills.</a:t>
            </a:r>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A4B4A62-1F57-C14F-B198-85CCF3F44A5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1"/>
            <a:ext cx="12191980" cy="274318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a:extLst>
              <a:ext uri="{FF2B5EF4-FFF2-40B4-BE49-F238E27FC236}">
                <a16:creationId xmlns:a16="http://schemas.microsoft.com/office/drawing/2014/main" id="{30EAEC91-509E-F44B-AFB2-43B9188FBFD9}"/>
              </a:ext>
            </a:extLst>
          </p:cNvPr>
          <p:cNvSpPr/>
          <p:nvPr/>
        </p:nvSpPr>
        <p:spPr>
          <a:xfrm>
            <a:off x="609600" y="4069593"/>
            <a:ext cx="1226618" cy="1569660"/>
          </a:xfrm>
          <a:prstGeom prst="rect">
            <a:avLst/>
          </a:prstGeom>
        </p:spPr>
        <p:txBody>
          <a:bodyPr wrap="none">
            <a:spAutoFit/>
          </a:bodyPr>
          <a:lstStyle/>
          <a:p>
            <a:pPr algn="ct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True </a:t>
            </a:r>
            <a:b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 </a:t>
            </a:r>
            <a:b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False?</a:t>
            </a:r>
            <a:endParaRPr lang="en-US" sz="3200" dirty="0"/>
          </a:p>
        </p:txBody>
      </p:sp>
      <p:sp>
        <p:nvSpPr>
          <p:cNvPr id="9" name="Rectangle 8">
            <a:extLst>
              <a:ext uri="{FF2B5EF4-FFF2-40B4-BE49-F238E27FC236}">
                <a16:creationId xmlns:a16="http://schemas.microsoft.com/office/drawing/2014/main" id="{36C93DAA-7822-D341-BA05-B0DF999E87E8}"/>
              </a:ext>
            </a:extLst>
          </p:cNvPr>
          <p:cNvSpPr/>
          <p:nvPr/>
        </p:nvSpPr>
        <p:spPr>
          <a:xfrm rot="20128180">
            <a:off x="3092607" y="4572161"/>
            <a:ext cx="6006787" cy="646331"/>
          </a:xfrm>
          <a:prstGeom prst="rect">
            <a:avLst/>
          </a:prstGeom>
          <a:solidFill>
            <a:schemeClr val="bg1">
              <a:lumMod val="95000"/>
            </a:schemeClr>
          </a:solidFill>
        </p:spPr>
        <p:txBody>
          <a:bodyPr wrap="square">
            <a:spAutoFit/>
          </a:bodyPr>
          <a:lstStyle/>
          <a:p>
            <a:pPr algn="ct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It’s much worse for virtual.</a:t>
            </a:r>
            <a:endParaRPr lang="en-US" sz="3600" dirty="0"/>
          </a:p>
        </p:txBody>
      </p:sp>
      <p:sp>
        <p:nvSpPr>
          <p:cNvPr id="10" name="Slide Number Placeholder 1">
            <a:extLst>
              <a:ext uri="{FF2B5EF4-FFF2-40B4-BE49-F238E27FC236}">
                <a16:creationId xmlns:a16="http://schemas.microsoft.com/office/drawing/2014/main" id="{8A5B306E-1156-464B-AD49-2F1BCA463C89}"/>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6</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10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1652E4E-D062-4BD3-BB25-5B0686D92209}"/>
              </a:ext>
            </a:extLst>
          </p:cNvPr>
          <p:cNvGraphicFramePr>
            <a:graphicFrameLocks noGrp="1"/>
          </p:cNvGraphicFramePr>
          <p:nvPr>
            <p:extLst>
              <p:ext uri="{D42A27DB-BD31-4B8C-83A1-F6EECF244321}">
                <p14:modId xmlns:p14="http://schemas.microsoft.com/office/powerpoint/2010/main" val="2679602099"/>
              </p:ext>
            </p:extLst>
          </p:nvPr>
        </p:nvGraphicFramePr>
        <p:xfrm>
          <a:off x="1862103" y="732221"/>
          <a:ext cx="8478801" cy="5450394"/>
        </p:xfrm>
        <a:graphic>
          <a:graphicData uri="http://schemas.openxmlformats.org/drawingml/2006/table">
            <a:tbl>
              <a:tblPr firstRow="1" bandRow="1"/>
              <a:tblGrid>
                <a:gridCol w="2064689">
                  <a:extLst>
                    <a:ext uri="{9D8B030D-6E8A-4147-A177-3AD203B41FA5}">
                      <a16:colId xmlns:a16="http://schemas.microsoft.com/office/drawing/2014/main" val="4008302579"/>
                    </a:ext>
                  </a:extLst>
                </a:gridCol>
                <a:gridCol w="826798">
                  <a:extLst>
                    <a:ext uri="{9D8B030D-6E8A-4147-A177-3AD203B41FA5}">
                      <a16:colId xmlns:a16="http://schemas.microsoft.com/office/drawing/2014/main" val="1524283254"/>
                    </a:ext>
                  </a:extLst>
                </a:gridCol>
                <a:gridCol w="1182553">
                  <a:extLst>
                    <a:ext uri="{9D8B030D-6E8A-4147-A177-3AD203B41FA5}">
                      <a16:colId xmlns:a16="http://schemas.microsoft.com/office/drawing/2014/main" val="2985456340"/>
                    </a:ext>
                  </a:extLst>
                </a:gridCol>
                <a:gridCol w="3244607">
                  <a:extLst>
                    <a:ext uri="{9D8B030D-6E8A-4147-A177-3AD203B41FA5}">
                      <a16:colId xmlns:a16="http://schemas.microsoft.com/office/drawing/2014/main" val="2280493022"/>
                    </a:ext>
                  </a:extLst>
                </a:gridCol>
                <a:gridCol w="1160154">
                  <a:extLst>
                    <a:ext uri="{9D8B030D-6E8A-4147-A177-3AD203B41FA5}">
                      <a16:colId xmlns:a16="http://schemas.microsoft.com/office/drawing/2014/main" val="732123313"/>
                    </a:ext>
                  </a:extLst>
                </a:gridCol>
              </a:tblGrid>
              <a:tr h="310793">
                <a:tc>
                  <a:txBody>
                    <a:bodyPr/>
                    <a:lstStyle/>
                    <a:p>
                      <a:pPr>
                        <a:lnSpc>
                          <a:spcPct val="107000"/>
                        </a:lnSpc>
                      </a:pPr>
                      <a:endParaRPr lang="en-US" sz="1000" dirty="0">
                        <a:effectLst/>
                        <a:latin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200" b="1" u="sng"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LEVEL</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200" b="1" u="sng"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ISSUE</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200" b="1" u="sng"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MEASURES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200" b="1" u="sng"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TARGETS</a:t>
                      </a:r>
                      <a:r>
                        <a:rPr lang="en-US" sz="1200" b="1" i="1" u="none"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000" i="1" u="none"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444252742"/>
                  </a:ext>
                </a:extLst>
              </a:tr>
              <a:tr h="771247">
                <a:tc>
                  <a:txBody>
                    <a:bodyPr/>
                    <a:lstStyle/>
                    <a:p>
                      <a:pPr marL="0" marR="0" algn="ctr">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This is easy</a:t>
                      </a:r>
                    </a:p>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Always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Inputs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l" defTabSz="914400" rtl="0" eaLnBrk="1" latinLnBrk="0" hangingPunct="1">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Volume, Hours, Convenience, Cost</a:t>
                      </a: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2746449807"/>
                  </a:ext>
                </a:extLst>
              </a:tr>
              <a:tr h="877454">
                <a:tc>
                  <a:txBody>
                    <a:bodyPr/>
                    <a:lstStyle/>
                    <a:p>
                      <a:pPr marL="0" marR="0" algn="ctr" defTabSz="914400" rtl="0" eaLnBrk="1" latinLnBrk="0" hangingPunct="1">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This is easy</a:t>
                      </a:r>
                    </a:p>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Almost always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Reaction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nSpc>
                          <a:spcPct val="107000"/>
                        </a:lnSpc>
                        <a:spcBef>
                          <a:spcPts val="0"/>
                        </a:spcBef>
                        <a:spcAft>
                          <a:spcPts val="0"/>
                        </a:spcAft>
                      </a:pPr>
                      <a:r>
                        <a:rPr lang="en-US" sz="1400" kern="1200" dirty="0">
                          <a:solidFill>
                            <a:srgbClr val="B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Relevance, Engaging, </a:t>
                      </a:r>
                      <a:r>
                        <a:rPr lang="en-US" sz="1400" kern="1200" dirty="0">
                          <a:solidFill>
                            <a:srgbClr val="B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Important, Useful, </a:t>
                      </a:r>
                      <a:r>
                        <a:rPr lang="en-US" sz="1400" kern="1200" dirty="0">
                          <a:solidFill>
                            <a:srgbClr val="B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Content, </a:t>
                      </a:r>
                      <a:r>
                        <a:rPr lang="en-US" sz="1400" kern="1200" dirty="0">
                          <a:solidFill>
                            <a:srgbClr val="B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 to Use, </a:t>
                      </a:r>
                      <a:r>
                        <a:rPr lang="en-US" sz="1400" kern="1200" dirty="0">
                          <a:solidFill>
                            <a:srgbClr val="B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Recommend to Others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2471144213"/>
                  </a:ext>
                </a:extLst>
              </a:tr>
              <a:tr h="743175">
                <a:tc>
                  <a:txBody>
                    <a:bodyPr/>
                    <a:lstStyle/>
                    <a:p>
                      <a:pPr marL="0" marR="0" algn="ctr" defTabSz="914400" rtl="0" eaLnBrk="1" latinLnBrk="0" hangingPunct="1">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Not difficult</a:t>
                      </a:r>
                    </a:p>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Usually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Learning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Concepts, Trends, Facts, Contacts, Skills, Competencies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559052919"/>
                  </a:ext>
                </a:extLst>
              </a:tr>
              <a:tr h="1015728">
                <a:tc>
                  <a:txBody>
                    <a:bodyPr/>
                    <a:lstStyle/>
                    <a:p>
                      <a:pPr marL="0" marR="0" algn="ctr" defTabSz="914400" rtl="0" eaLnBrk="1" latinLnBrk="0" hangingPunct="1">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Possible</a:t>
                      </a:r>
                    </a:p>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Often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Application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indent="0" algn="l">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Use of content, Frequency of Use, Success with Use, Barriers, Enablers</a:t>
                      </a:r>
                      <a:endParaRPr lang="en-US" sz="1400" dirty="0">
                        <a:effectLst/>
                        <a:latin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261977128"/>
                  </a:ext>
                </a:extLst>
              </a:tr>
              <a:tr h="976513">
                <a:tc>
                  <a:txBody>
                    <a:bodyPr/>
                    <a:lstStyle/>
                    <a:p>
                      <a:pPr marL="0" marR="0" algn="ctr" defTabSz="914400" rtl="0" eaLnBrk="1" latinLnBrk="0" hangingPunct="1">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Not so difficult to connect</a:t>
                      </a:r>
                    </a:p>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Sometimes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Impact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Productivity, Time, Quality, Costs, Image, Reputation, Engagement, Compliance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4188113110"/>
                  </a:ext>
                </a:extLst>
              </a:tr>
              <a:tr h="754607">
                <a:tc>
                  <a:txBody>
                    <a:bodyPr/>
                    <a:lstStyle/>
                    <a:p>
                      <a:pPr marL="0" marR="0" algn="ctr" defTabSz="914400" rtl="0" eaLnBrk="1" latinLnBrk="0" hangingPunct="1">
                        <a:lnSpc>
                          <a:spcPct val="107000"/>
                        </a:lnSpc>
                        <a:spcBef>
                          <a:spcPts val="0"/>
                        </a:spcBef>
                        <a:spcAft>
                          <a:spcPts val="0"/>
                        </a:spcAft>
                      </a:pPr>
                      <a:r>
                        <a:rPr kumimoji="0" lang="en-US" sz="1400" b="0" i="0" u="sng" strike="noStrike" kern="1200" cap="none" normalizeH="0" baseline="0" dirty="0">
                          <a:ln>
                            <a:noFill/>
                          </a:ln>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Possible for many programs</a:t>
                      </a:r>
                    </a:p>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Rarely measured</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ROI</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Benefit Cost Ratio or Return on Investment, Expressed as a Percent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tc>
                  <a:txBody>
                    <a:bodyPr/>
                    <a:lstStyle/>
                    <a:p>
                      <a:pPr marL="0" marR="0" algn="ctr">
                        <a:lnSpc>
                          <a:spcPct val="107000"/>
                        </a:lnSpc>
                        <a:spcBef>
                          <a:spcPts val="0"/>
                        </a:spcBef>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80796" marR="80796" marT="40398" marB="40398">
                    <a:lnL>
                      <a:noFill/>
                    </a:lnL>
                    <a:lnR>
                      <a:noFill/>
                    </a:lnR>
                    <a:lnT>
                      <a:noFill/>
                    </a:lnT>
                    <a:lnB>
                      <a:noFill/>
                    </a:lnB>
                  </a:tcPr>
                </a:tc>
                <a:extLst>
                  <a:ext uri="{0D108BD9-81ED-4DB2-BD59-A6C34878D82A}">
                    <a16:rowId xmlns:a16="http://schemas.microsoft.com/office/drawing/2014/main" val="1808446062"/>
                  </a:ext>
                </a:extLst>
              </a:tr>
            </a:tbl>
          </a:graphicData>
        </a:graphic>
      </p:graphicFrame>
      <p:grpSp>
        <p:nvGrpSpPr>
          <p:cNvPr id="24" name="Group 23">
            <a:extLst>
              <a:ext uri="{FF2B5EF4-FFF2-40B4-BE49-F238E27FC236}">
                <a16:creationId xmlns:a16="http://schemas.microsoft.com/office/drawing/2014/main" id="{3C0F8E31-B51B-4E3D-82D7-9063F22EE550}"/>
              </a:ext>
            </a:extLst>
          </p:cNvPr>
          <p:cNvGrpSpPr/>
          <p:nvPr/>
        </p:nvGrpSpPr>
        <p:grpSpPr>
          <a:xfrm>
            <a:off x="5162395" y="1408800"/>
            <a:ext cx="381000" cy="4015934"/>
            <a:chOff x="4764736" y="2016079"/>
            <a:chExt cx="381000" cy="4015934"/>
          </a:xfrm>
        </p:grpSpPr>
        <p:sp>
          <p:nvSpPr>
            <p:cNvPr id="8" name="Down Arrow 19">
              <a:extLst>
                <a:ext uri="{FF2B5EF4-FFF2-40B4-BE49-F238E27FC236}">
                  <a16:creationId xmlns:a16="http://schemas.microsoft.com/office/drawing/2014/main" id="{1D85B47D-2086-4536-96B6-A365840B378F}"/>
                </a:ext>
              </a:extLst>
            </p:cNvPr>
            <p:cNvSpPr/>
            <p:nvPr/>
          </p:nvSpPr>
          <p:spPr>
            <a:xfrm>
              <a:off x="4764736" y="5594155"/>
              <a:ext cx="381000" cy="437858"/>
            </a:xfrm>
            <a:prstGeom prst="downArrow">
              <a:avLst/>
            </a:prstGeom>
            <a:gradFill rotWithShape="1">
              <a:gsLst>
                <a:gs pos="0">
                  <a:srgbClr val="740000">
                    <a:tint val="100000"/>
                    <a:shade val="100000"/>
                    <a:satMod val="130000"/>
                  </a:srgbClr>
                </a:gs>
                <a:gs pos="100000">
                  <a:srgbClr val="740000">
                    <a:tint val="50000"/>
                    <a:shade val="100000"/>
                    <a:satMod val="350000"/>
                  </a:srgbClr>
                </a:gs>
              </a:gsLst>
              <a:lin ang="16200000" scaled="0"/>
            </a:gradFill>
            <a:ln w="9525" cap="flat" cmpd="sng" algn="ctr">
              <a:solidFill>
                <a:srgbClr val="740000">
                  <a:shade val="95000"/>
                  <a:satMod val="105000"/>
                </a:srgbClr>
              </a:solidFill>
              <a:prstDash val="solid"/>
            </a:ln>
            <a:effectLst>
              <a:outerShdw blurRad="40000" dist="23000" dir="5400000" rotWithShape="0">
                <a:srgbClr val="000000">
                  <a:alpha val="35000"/>
                </a:srgbClr>
              </a:outerShdw>
            </a:effectLst>
          </p:spPr>
          <p:txBody>
            <a:bodyPr rtlCol="0" anchor="ctr"/>
            <a:lstStyle/>
            <a:p>
              <a:endParaRPr lang="en-US" dirty="0"/>
            </a:p>
          </p:txBody>
        </p:sp>
        <p:sp>
          <p:nvSpPr>
            <p:cNvPr id="9" name="Down Arrow 20">
              <a:extLst>
                <a:ext uri="{FF2B5EF4-FFF2-40B4-BE49-F238E27FC236}">
                  <a16:creationId xmlns:a16="http://schemas.microsoft.com/office/drawing/2014/main" id="{01898BEE-5E7D-4902-AF20-7E163BFDABE2}"/>
                </a:ext>
              </a:extLst>
            </p:cNvPr>
            <p:cNvSpPr/>
            <p:nvPr/>
          </p:nvSpPr>
          <p:spPr>
            <a:xfrm>
              <a:off x="4764736" y="2833688"/>
              <a:ext cx="381000" cy="438619"/>
            </a:xfrm>
            <a:prstGeom prst="downArrow">
              <a:avLst/>
            </a:prstGeom>
            <a:gradFill rotWithShape="1">
              <a:gsLst>
                <a:gs pos="0">
                  <a:srgbClr val="740000">
                    <a:tint val="100000"/>
                    <a:shade val="100000"/>
                    <a:satMod val="130000"/>
                  </a:srgbClr>
                </a:gs>
                <a:gs pos="100000">
                  <a:srgbClr val="740000">
                    <a:tint val="50000"/>
                    <a:shade val="100000"/>
                    <a:satMod val="350000"/>
                  </a:srgbClr>
                </a:gs>
              </a:gsLst>
              <a:lin ang="16200000" scaled="0"/>
            </a:gradFill>
            <a:ln w="9525" cap="flat" cmpd="sng" algn="ctr">
              <a:solidFill>
                <a:srgbClr val="740000">
                  <a:shade val="95000"/>
                  <a:satMod val="105000"/>
                </a:srgbClr>
              </a:solidFill>
              <a:prstDash val="solid"/>
            </a:ln>
            <a:effectLst>
              <a:outerShdw blurRad="40000" dist="23000" dir="5400000" rotWithShape="0">
                <a:srgbClr val="000000">
                  <a:alpha val="35000"/>
                </a:srgbClr>
              </a:outerShdw>
            </a:effectLst>
          </p:spPr>
          <p:txBody>
            <a:bodyPr rtlCol="0" anchor="ctr"/>
            <a:lstStyle/>
            <a:p>
              <a:endParaRPr lang="en-US" dirty="0"/>
            </a:p>
          </p:txBody>
        </p:sp>
        <p:sp>
          <p:nvSpPr>
            <p:cNvPr id="10" name="Down Arrow 21">
              <a:extLst>
                <a:ext uri="{FF2B5EF4-FFF2-40B4-BE49-F238E27FC236}">
                  <a16:creationId xmlns:a16="http://schemas.microsoft.com/office/drawing/2014/main" id="{508A6AE5-452A-41F9-87C9-3561872AB258}"/>
                </a:ext>
              </a:extLst>
            </p:cNvPr>
            <p:cNvSpPr/>
            <p:nvPr/>
          </p:nvSpPr>
          <p:spPr>
            <a:xfrm>
              <a:off x="4764736" y="3717107"/>
              <a:ext cx="381000" cy="438619"/>
            </a:xfrm>
            <a:prstGeom prst="downArrow">
              <a:avLst/>
            </a:prstGeom>
            <a:gradFill rotWithShape="1">
              <a:gsLst>
                <a:gs pos="0">
                  <a:srgbClr val="740000">
                    <a:tint val="100000"/>
                    <a:shade val="100000"/>
                    <a:satMod val="130000"/>
                  </a:srgbClr>
                </a:gs>
                <a:gs pos="100000">
                  <a:srgbClr val="740000">
                    <a:tint val="50000"/>
                    <a:shade val="100000"/>
                    <a:satMod val="350000"/>
                  </a:srgbClr>
                </a:gs>
              </a:gsLst>
              <a:lin ang="16200000" scaled="0"/>
            </a:gradFill>
            <a:ln w="9525" cap="flat" cmpd="sng" algn="ctr">
              <a:solidFill>
                <a:srgbClr val="740000">
                  <a:shade val="95000"/>
                  <a:satMod val="105000"/>
                </a:srgbClr>
              </a:solidFill>
              <a:prstDash val="solid"/>
            </a:ln>
            <a:effectLst>
              <a:outerShdw blurRad="40000" dist="23000" dir="5400000" rotWithShape="0">
                <a:srgbClr val="000000">
                  <a:alpha val="35000"/>
                </a:srgbClr>
              </a:outerShdw>
            </a:effectLst>
          </p:spPr>
          <p:txBody>
            <a:bodyPr rtlCol="0" anchor="ctr"/>
            <a:lstStyle/>
            <a:p>
              <a:endParaRPr lang="en-US" dirty="0"/>
            </a:p>
          </p:txBody>
        </p:sp>
        <p:sp>
          <p:nvSpPr>
            <p:cNvPr id="11" name="Down Arrow 22">
              <a:extLst>
                <a:ext uri="{FF2B5EF4-FFF2-40B4-BE49-F238E27FC236}">
                  <a16:creationId xmlns:a16="http://schemas.microsoft.com/office/drawing/2014/main" id="{61405A25-D01E-4400-BF3C-9E67F8B6AAF3}"/>
                </a:ext>
              </a:extLst>
            </p:cNvPr>
            <p:cNvSpPr/>
            <p:nvPr/>
          </p:nvSpPr>
          <p:spPr>
            <a:xfrm>
              <a:off x="4764736" y="4644843"/>
              <a:ext cx="381000" cy="438619"/>
            </a:xfrm>
            <a:prstGeom prst="downArrow">
              <a:avLst/>
            </a:prstGeom>
            <a:gradFill rotWithShape="1">
              <a:gsLst>
                <a:gs pos="0">
                  <a:srgbClr val="740000">
                    <a:tint val="100000"/>
                    <a:shade val="100000"/>
                    <a:satMod val="130000"/>
                  </a:srgbClr>
                </a:gs>
                <a:gs pos="100000">
                  <a:srgbClr val="740000">
                    <a:tint val="50000"/>
                    <a:shade val="100000"/>
                    <a:satMod val="350000"/>
                  </a:srgbClr>
                </a:gs>
              </a:gsLst>
              <a:lin ang="16200000" scaled="0"/>
            </a:gradFill>
            <a:ln w="9525" cap="flat" cmpd="sng" algn="ctr">
              <a:solidFill>
                <a:srgbClr val="740000">
                  <a:shade val="95000"/>
                  <a:satMod val="105000"/>
                </a:srgbClr>
              </a:solidFill>
              <a:prstDash val="solid"/>
            </a:ln>
            <a:effectLst>
              <a:outerShdw blurRad="40000" dist="23000" dir="5400000" rotWithShape="0">
                <a:srgbClr val="000000">
                  <a:alpha val="35000"/>
                </a:srgbClr>
              </a:outerShdw>
            </a:effectLst>
          </p:spPr>
          <p:txBody>
            <a:bodyPr rtlCol="0" anchor="ctr"/>
            <a:lstStyle/>
            <a:p>
              <a:endParaRPr lang="en-US" dirty="0"/>
            </a:p>
          </p:txBody>
        </p:sp>
        <p:sp>
          <p:nvSpPr>
            <p:cNvPr id="12" name="Down Arrow 23">
              <a:extLst>
                <a:ext uri="{FF2B5EF4-FFF2-40B4-BE49-F238E27FC236}">
                  <a16:creationId xmlns:a16="http://schemas.microsoft.com/office/drawing/2014/main" id="{3070396D-92B9-440E-BEBD-25D33032B47E}"/>
                </a:ext>
              </a:extLst>
            </p:cNvPr>
            <p:cNvSpPr/>
            <p:nvPr/>
          </p:nvSpPr>
          <p:spPr>
            <a:xfrm>
              <a:off x="4764736" y="2016079"/>
              <a:ext cx="381000" cy="438619"/>
            </a:xfrm>
            <a:prstGeom prst="downArrow">
              <a:avLst/>
            </a:prstGeom>
            <a:gradFill rotWithShape="1">
              <a:gsLst>
                <a:gs pos="0">
                  <a:srgbClr val="740000">
                    <a:tint val="100000"/>
                    <a:shade val="100000"/>
                    <a:satMod val="130000"/>
                  </a:srgbClr>
                </a:gs>
                <a:gs pos="100000">
                  <a:srgbClr val="740000">
                    <a:tint val="50000"/>
                    <a:shade val="100000"/>
                    <a:satMod val="350000"/>
                  </a:srgbClr>
                </a:gs>
              </a:gsLst>
              <a:lin ang="16200000" scaled="0"/>
            </a:gradFill>
            <a:ln w="9525" cap="flat" cmpd="sng" algn="ctr">
              <a:solidFill>
                <a:srgbClr val="740000">
                  <a:shade val="95000"/>
                  <a:satMod val="105000"/>
                </a:srgbClr>
              </a:solidFill>
              <a:prstDash val="solid"/>
            </a:ln>
            <a:effectLst>
              <a:outerShdw blurRad="40000" dist="23000" dir="5400000" rotWithShape="0">
                <a:srgbClr val="000000">
                  <a:alpha val="35000"/>
                </a:srgbClr>
              </a:outerShdw>
            </a:effectLst>
          </p:spPr>
          <p:txBody>
            <a:bodyPr rtlCol="0" anchor="ctr"/>
            <a:lstStyle/>
            <a:p>
              <a:endParaRPr lang="en-US" dirty="0"/>
            </a:p>
          </p:txBody>
        </p:sp>
      </p:grpSp>
      <p:grpSp>
        <p:nvGrpSpPr>
          <p:cNvPr id="23" name="Group 22">
            <a:extLst>
              <a:ext uri="{FF2B5EF4-FFF2-40B4-BE49-F238E27FC236}">
                <a16:creationId xmlns:a16="http://schemas.microsoft.com/office/drawing/2014/main" id="{D823AEE7-05FB-4802-9053-D451C6A235F5}"/>
              </a:ext>
            </a:extLst>
          </p:cNvPr>
          <p:cNvGrpSpPr/>
          <p:nvPr/>
        </p:nvGrpSpPr>
        <p:grpSpPr>
          <a:xfrm>
            <a:off x="1354286" y="2038707"/>
            <a:ext cx="524770" cy="1724025"/>
            <a:chOff x="1140705" y="2618283"/>
            <a:chExt cx="524770" cy="1724025"/>
          </a:xfrm>
        </p:grpSpPr>
        <p:sp>
          <p:nvSpPr>
            <p:cNvPr id="14" name="Right Bracket 13">
              <a:extLst>
                <a:ext uri="{FF2B5EF4-FFF2-40B4-BE49-F238E27FC236}">
                  <a16:creationId xmlns:a16="http://schemas.microsoft.com/office/drawing/2014/main" id="{B56F1C83-6851-49BF-91EA-919E12D05D98}"/>
                </a:ext>
              </a:extLst>
            </p:cNvPr>
            <p:cNvSpPr/>
            <p:nvPr/>
          </p:nvSpPr>
          <p:spPr>
            <a:xfrm flipH="1">
              <a:off x="1270187" y="2618283"/>
              <a:ext cx="395288" cy="1724025"/>
            </a:xfrm>
            <a:prstGeom prst="rightBracket">
              <a:avLst/>
            </a:prstGeom>
            <a:ln w="57150">
              <a:solidFill>
                <a:srgbClr val="820E2E"/>
              </a:solidFill>
            </a:ln>
          </p:spPr>
          <p:style>
            <a:lnRef idx="2">
              <a:schemeClr val="accent6"/>
            </a:lnRef>
            <a:fillRef idx="0">
              <a:schemeClr val="accent6"/>
            </a:fillRef>
            <a:effectRef idx="1">
              <a:schemeClr val="accent6"/>
            </a:effectRef>
            <a:fontRef idx="minor">
              <a:schemeClr val="tx1"/>
            </a:fontRef>
          </p:style>
          <p:txBody>
            <a:bodyPr rtlCol="0" anchor="ctr"/>
            <a:lstStyle/>
            <a:p>
              <a:endParaRPr lang="en-US" dirty="0">
                <a:latin typeface="Calibri" panose="020F0502020204030204" pitchFamily="34" charset="0"/>
                <a:cs typeface="Calibri" panose="020F0502020204030204" pitchFamily="34" charset="0"/>
              </a:endParaRPr>
            </a:p>
          </p:txBody>
        </p:sp>
        <p:sp>
          <p:nvSpPr>
            <p:cNvPr id="15" name="TextBox 2057">
              <a:extLst>
                <a:ext uri="{FF2B5EF4-FFF2-40B4-BE49-F238E27FC236}">
                  <a16:creationId xmlns:a16="http://schemas.microsoft.com/office/drawing/2014/main" id="{11D95C23-4CA0-4777-9093-B11E881C42E4}"/>
                </a:ext>
              </a:extLst>
            </p:cNvPr>
            <p:cNvSpPr txBox="1">
              <a:spLocks noChangeArrowheads="1"/>
            </p:cNvSpPr>
            <p:nvPr/>
          </p:nvSpPr>
          <p:spPr bwMode="auto">
            <a:xfrm rot="16200000">
              <a:off x="673980" y="3282298"/>
              <a:ext cx="1201738" cy="268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defTabSz="457200"/>
              <a:r>
                <a:rPr lang="en-US" alt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n-US" alt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Can predict</a:t>
              </a:r>
              <a:endParaRPr lang="en-US" altLang="en-US" sz="140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2CCFA413-4C32-48A6-843B-95968BBEC751}"/>
              </a:ext>
            </a:extLst>
          </p:cNvPr>
          <p:cNvGrpSpPr/>
          <p:nvPr/>
        </p:nvGrpSpPr>
        <p:grpSpPr>
          <a:xfrm>
            <a:off x="1237671" y="4621181"/>
            <a:ext cx="641385" cy="1514475"/>
            <a:chOff x="1035015" y="5270687"/>
            <a:chExt cx="641385" cy="1514475"/>
          </a:xfrm>
        </p:grpSpPr>
        <p:sp>
          <p:nvSpPr>
            <p:cNvPr id="17" name="Right Bracket 16">
              <a:extLst>
                <a:ext uri="{FF2B5EF4-FFF2-40B4-BE49-F238E27FC236}">
                  <a16:creationId xmlns:a16="http://schemas.microsoft.com/office/drawing/2014/main" id="{48AA6C2D-5061-4788-818A-4E6D5C1752D1}"/>
                </a:ext>
              </a:extLst>
            </p:cNvPr>
            <p:cNvSpPr/>
            <p:nvPr/>
          </p:nvSpPr>
          <p:spPr>
            <a:xfrm flipH="1">
              <a:off x="1281113" y="5270687"/>
              <a:ext cx="395287" cy="1514475"/>
            </a:xfrm>
            <a:prstGeom prst="rightBracket">
              <a:avLst/>
            </a:prstGeom>
            <a:noFill/>
            <a:ln w="57150" cap="flat" cmpd="sng" algn="ctr">
              <a:solidFill>
                <a:srgbClr val="820E2E"/>
              </a:solidFill>
              <a:prstDash val="solid"/>
              <a:miter lim="800000"/>
            </a:ln>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TextBox 2058">
              <a:extLst>
                <a:ext uri="{FF2B5EF4-FFF2-40B4-BE49-F238E27FC236}">
                  <a16:creationId xmlns:a16="http://schemas.microsoft.com/office/drawing/2014/main" id="{31288D54-E1CF-42EB-B84C-916EA972D879}"/>
                </a:ext>
              </a:extLst>
            </p:cNvPr>
            <p:cNvSpPr txBox="1">
              <a:spLocks noChangeArrowheads="1"/>
            </p:cNvSpPr>
            <p:nvPr/>
          </p:nvSpPr>
          <p:spPr bwMode="auto">
            <a:xfrm rot="16200000">
              <a:off x="727401" y="5782337"/>
              <a:ext cx="1137515" cy="522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en-US" alt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Executives prefer </a:t>
              </a:r>
              <a:endParaRPr lang="en-US" altLang="en-US"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B80FDE18-7EDF-4815-86AC-64E3CD3CB4B9}"/>
              </a:ext>
            </a:extLst>
          </p:cNvPr>
          <p:cNvGrpSpPr/>
          <p:nvPr/>
        </p:nvGrpSpPr>
        <p:grpSpPr>
          <a:xfrm>
            <a:off x="5691704" y="4084181"/>
            <a:ext cx="2990169" cy="396866"/>
            <a:chOff x="5283332" y="4873820"/>
            <a:chExt cx="2990169" cy="396866"/>
          </a:xfrm>
        </p:grpSpPr>
        <p:cxnSp>
          <p:nvCxnSpPr>
            <p:cNvPr id="20" name="Straight Arrow Connector 19">
              <a:extLst>
                <a:ext uri="{FF2B5EF4-FFF2-40B4-BE49-F238E27FC236}">
                  <a16:creationId xmlns:a16="http://schemas.microsoft.com/office/drawing/2014/main" id="{9E3A7859-5989-445F-A536-62B357012C5F}"/>
                </a:ext>
              </a:extLst>
            </p:cNvPr>
            <p:cNvCxnSpPr/>
            <p:nvPr/>
          </p:nvCxnSpPr>
          <p:spPr>
            <a:xfrm flipH="1">
              <a:off x="5283332" y="5153000"/>
              <a:ext cx="231647" cy="117686"/>
            </a:xfrm>
            <a:prstGeom prst="straightConnector1">
              <a:avLst/>
            </a:prstGeom>
            <a:ln w="38100">
              <a:solidFill>
                <a:srgbClr val="99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 Box 2">
              <a:extLst>
                <a:ext uri="{FF2B5EF4-FFF2-40B4-BE49-F238E27FC236}">
                  <a16:creationId xmlns:a16="http://schemas.microsoft.com/office/drawing/2014/main" id="{532E2F8F-C20B-44A7-8CAB-D641E02C53B9}"/>
                </a:ext>
              </a:extLst>
            </p:cNvPr>
            <p:cNvSpPr txBox="1">
              <a:spLocks noChangeArrowheads="1"/>
            </p:cNvSpPr>
            <p:nvPr/>
          </p:nvSpPr>
          <p:spPr bwMode="auto">
            <a:xfrm>
              <a:off x="5564780" y="4873820"/>
              <a:ext cx="2708721" cy="304800"/>
            </a:xfrm>
            <a:prstGeom prst="roundRect">
              <a:avLst/>
            </a:prstGeom>
            <a:solidFill>
              <a:srgbClr val="820E2E"/>
            </a:solidFill>
            <a:ln w="19050">
              <a:solidFill>
                <a:schemeClr val="bg2"/>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algn="ctr">
                <a:spcBef>
                  <a:spcPts val="0"/>
                </a:spcBef>
                <a:spcAft>
                  <a:spcPts val="0"/>
                </a:spcAft>
              </a:pPr>
              <a:r>
                <a:rPr lang="en-US" sz="1200" b="1" dirty="0">
                  <a:solidFill>
                    <a:srgbClr val="FFFFFF"/>
                  </a:solidFill>
                  <a:latin typeface="Calibri" panose="020F0502020204030204" pitchFamily="34" charset="0"/>
                  <a:ea typeface="Times New Roman" panose="02020603050405020304" pitchFamily="18" charset="0"/>
                  <a:cs typeface="Calibri" panose="020F0502020204030204" pitchFamily="34" charset="0"/>
                </a:rPr>
                <a:t>Must take a step to isolate the effects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pSp>
      <p:sp>
        <p:nvSpPr>
          <p:cNvPr id="22" name="Rectangle 35">
            <a:extLst>
              <a:ext uri="{FF2B5EF4-FFF2-40B4-BE49-F238E27FC236}">
                <a16:creationId xmlns:a16="http://schemas.microsoft.com/office/drawing/2014/main" id="{790EAB78-81F3-452A-B8D5-9B2E6E9665E5}"/>
              </a:ext>
            </a:extLst>
          </p:cNvPr>
          <p:cNvSpPr>
            <a:spLocks noChangeArrowheads="1"/>
          </p:cNvSpPr>
          <p:nvPr/>
        </p:nvSpPr>
        <p:spPr bwMode="auto">
          <a:xfrm>
            <a:off x="2066468" y="864270"/>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7" name="Text Box 2">
            <a:extLst>
              <a:ext uri="{FF2B5EF4-FFF2-40B4-BE49-F238E27FC236}">
                <a16:creationId xmlns:a16="http://schemas.microsoft.com/office/drawing/2014/main" id="{39118308-DE45-4D8C-BFF0-1C43F5805261}"/>
              </a:ext>
            </a:extLst>
          </p:cNvPr>
          <p:cNvSpPr txBox="1">
            <a:spLocks noChangeArrowheads="1"/>
          </p:cNvSpPr>
          <p:nvPr/>
        </p:nvSpPr>
        <p:spPr bwMode="auto">
          <a:xfrm>
            <a:off x="1316001" y="6267474"/>
            <a:ext cx="5181600" cy="24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457200"/>
            <a:r>
              <a:rPr lang="en-US" altLang="en-US" sz="1050" dirty="0">
                <a:latin typeface="Calibri" panose="020F0502020204030204" pitchFamily="34" charset="0"/>
                <a:ea typeface="Times New Roman" panose="02020603050405020304" pitchFamily="18" charset="0"/>
                <a:cs typeface="Calibri" panose="020F0502020204030204" pitchFamily="34" charset="0"/>
              </a:rPr>
              <a:t>**Best Practice: Percent of programs evaluated at this level each year.</a:t>
            </a:r>
            <a:endParaRPr lang="en-US" altLang="en-US" sz="1400" dirty="0">
              <a:latin typeface="Calibri" panose="020F0502020204030204" pitchFamily="34" charset="0"/>
              <a:cs typeface="Calibri" panose="020F0502020204030204" pitchFamily="34" charset="0"/>
            </a:endParaRPr>
          </a:p>
        </p:txBody>
      </p:sp>
      <p:sp>
        <p:nvSpPr>
          <p:cNvPr id="28" name="Rectangle 32">
            <a:extLst>
              <a:ext uri="{FF2B5EF4-FFF2-40B4-BE49-F238E27FC236}">
                <a16:creationId xmlns:a16="http://schemas.microsoft.com/office/drawing/2014/main" id="{70A87065-1188-4CC6-8F9C-0373BC5A5F78}"/>
              </a:ext>
            </a:extLst>
          </p:cNvPr>
          <p:cNvSpPr>
            <a:spLocks noChangeArrowheads="1"/>
          </p:cNvSpPr>
          <p:nvPr/>
        </p:nvSpPr>
        <p:spPr bwMode="auto">
          <a:xfrm>
            <a:off x="1316001" y="9939"/>
            <a:ext cx="9144000" cy="76944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defTabSz="457200"/>
            <a:r>
              <a:rPr lang="en-US" altLang="en-US" sz="4400" b="1" dirty="0">
                <a:latin typeface="+mj-lt"/>
              </a:rPr>
              <a:t>The Value Chain</a:t>
            </a:r>
          </a:p>
        </p:txBody>
      </p:sp>
      <p:sp>
        <p:nvSpPr>
          <p:cNvPr id="25" name="Slide Number Placeholder 1">
            <a:extLst>
              <a:ext uri="{FF2B5EF4-FFF2-40B4-BE49-F238E27FC236}">
                <a16:creationId xmlns:a16="http://schemas.microsoft.com/office/drawing/2014/main" id="{252469A5-92B0-2747-8936-DC869B92E10E}"/>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7</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5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alyzing People, Brainstorming, Business">
            <a:extLst>
              <a:ext uri="{FF2B5EF4-FFF2-40B4-BE49-F238E27FC236}">
                <a16:creationId xmlns:a16="http://schemas.microsoft.com/office/drawing/2014/main" id="{5386EC56-9D30-4CC5-8A15-C1FABBB271E7}"/>
              </a:ext>
            </a:extLst>
          </p:cNvPr>
          <p:cNvPicPr>
            <a:picLocks noChangeAspect="1" noChangeArrowheads="1"/>
          </p:cNvPicPr>
          <p:nvPr/>
        </p:nvPicPr>
        <p:blipFill rotWithShape="1">
          <a:blip r:embed="rId2">
            <a:alphaModFix/>
            <a:extLst>
              <a:ext uri="{28A0092B-C50C-407E-A947-70E740481C1C}">
                <a14:useLocalDpi xmlns:a14="http://schemas.microsoft.com/office/drawing/2010/main"/>
              </a:ext>
            </a:extLst>
          </a:blip>
          <a:srcRect/>
          <a:stretch/>
        </p:blipFill>
        <p:spPr bwMode="auto">
          <a:xfrm>
            <a:off x="-76200" y="0"/>
            <a:ext cx="2984938" cy="3124200"/>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83B32EFE-70E4-40A9-8278-97745DEF1E84}"/>
              </a:ext>
            </a:extLst>
          </p:cNvPr>
          <p:cNvSpPr txBox="1">
            <a:spLocks/>
          </p:cNvSpPr>
          <p:nvPr/>
        </p:nvSpPr>
        <p:spPr>
          <a:xfrm>
            <a:off x="3503602" y="501884"/>
            <a:ext cx="7436656" cy="679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a:latin typeface="+mj-lt"/>
              </a:rPr>
              <a:t>What CEOs Want</a:t>
            </a:r>
          </a:p>
        </p:txBody>
      </p:sp>
      <p:sp>
        <p:nvSpPr>
          <p:cNvPr id="5" name="TextBox 4">
            <a:extLst>
              <a:ext uri="{FF2B5EF4-FFF2-40B4-BE49-F238E27FC236}">
                <a16:creationId xmlns:a16="http://schemas.microsoft.com/office/drawing/2014/main" id="{86ACC8F7-2F91-4685-8FD1-0EFB2E4A027E}"/>
              </a:ext>
            </a:extLst>
          </p:cNvPr>
          <p:cNvSpPr txBox="1"/>
          <p:nvPr/>
        </p:nvSpPr>
        <p:spPr>
          <a:xfrm>
            <a:off x="609600" y="6014580"/>
            <a:ext cx="11460943" cy="307777"/>
          </a:xfrm>
          <a:prstGeom prst="rect">
            <a:avLst/>
          </a:prstGeom>
          <a:noFill/>
        </p:spPr>
        <p:txBody>
          <a:bodyPr wrap="square" rtlCol="0">
            <a:spAutoFit/>
          </a:bodyPr>
          <a:lstStyle/>
          <a:p>
            <a:r>
              <a:rPr lang="en-US" sz="1400" b="1" dirty="0">
                <a:solidFill>
                  <a:srgbClr val="000000"/>
                </a:solidFill>
                <a:latin typeface="Calibri" panose="020F0502020204030204" pitchFamily="34" charset="0"/>
                <a:cs typeface="Calibri" panose="020F0502020204030204" pitchFamily="34" charset="0"/>
              </a:rPr>
              <a:t>ROI Institute and ATD research </a:t>
            </a:r>
            <a:r>
              <a:rPr lang="en-US" sz="1400" dirty="0">
                <a:solidFill>
                  <a:srgbClr val="000000"/>
                </a:solidFill>
                <a:latin typeface="Calibri" panose="020F0502020204030204" pitchFamily="34" charset="0"/>
                <a:cs typeface="Calibri" panose="020F0502020204030204" pitchFamily="34" charset="0"/>
              </a:rPr>
              <a:t>show that the data CEOs receive are not demonstrating what they want out of their talent investment. (N=96)</a:t>
            </a:r>
            <a:endParaRPr lang="en-US" sz="1200" b="1" dirty="0">
              <a:solidFill>
                <a:srgbClr val="000000"/>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21D544AA-B6FC-49FD-AAD1-524EDDCBDBFA}"/>
              </a:ext>
            </a:extLst>
          </p:cNvPr>
          <p:cNvGraphicFramePr>
            <a:graphicFrameLocks noGrp="1"/>
          </p:cNvGraphicFramePr>
          <p:nvPr>
            <p:extLst>
              <p:ext uri="{D42A27DB-BD31-4B8C-83A1-F6EECF244321}">
                <p14:modId xmlns:p14="http://schemas.microsoft.com/office/powerpoint/2010/main" val="3233602423"/>
              </p:ext>
            </p:extLst>
          </p:nvPr>
        </p:nvGraphicFramePr>
        <p:xfrm>
          <a:off x="3503602" y="1371600"/>
          <a:ext cx="7436657" cy="4548308"/>
        </p:xfrm>
        <a:graphic>
          <a:graphicData uri="http://schemas.openxmlformats.org/drawingml/2006/table">
            <a:tbl>
              <a:tblPr firstRow="1" bandRow="1">
                <a:tableStyleId>{2D5ABB26-0587-4C30-8999-92F81FD0307C}</a:tableStyleId>
              </a:tblPr>
              <a:tblGrid>
                <a:gridCol w="2712257">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764852">
                <a:tc>
                  <a:txBody>
                    <a:bodyPr/>
                    <a:lstStyle/>
                    <a:p>
                      <a:pPr algn="ctr">
                        <a:lnSpc>
                          <a:spcPct val="100000"/>
                        </a:lnSpc>
                      </a:pPr>
                      <a:r>
                        <a:rPr lang="en-US" sz="2000" dirty="0">
                          <a:solidFill>
                            <a:schemeClr val="bg1"/>
                          </a:solidFill>
                          <a:latin typeface="Calibri" panose="020F0502020204030204" pitchFamily="34" charset="0"/>
                          <a:cs typeface="Calibri" panose="020F0502020204030204" pitchFamily="34" charset="0"/>
                        </a:rPr>
                        <a:t>Measures</a:t>
                      </a:r>
                    </a:p>
                  </a:txBody>
                  <a:tcPr anchor="ctr">
                    <a:lnL w="12700" cap="flat" cmpd="sng" algn="ctr">
                      <a:solidFill>
                        <a:schemeClr val="tx1"/>
                      </a:solidFill>
                      <a:prstDash val="solid"/>
                      <a:round/>
                      <a:headEnd type="none" w="med" len="med"/>
                      <a:tailEnd type="none" w="med" len="med"/>
                    </a:lnL>
                    <a:lnR w="12700" cap="flat" cmpd="sng" algn="ctr">
                      <a:solidFill>
                        <a:prstClr val="white">
                          <a:lumMod val="65000"/>
                        </a:prstClr>
                      </a:solidFill>
                      <a:prstDash val="dot"/>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20E2E"/>
                    </a:solidFill>
                  </a:tcPr>
                </a:tc>
                <a:tc>
                  <a:txBody>
                    <a:bodyPr/>
                    <a:lstStyle/>
                    <a:p>
                      <a:pPr algn="ctr">
                        <a:lnSpc>
                          <a:spcPct val="100000"/>
                        </a:lnSpc>
                      </a:pPr>
                      <a:r>
                        <a:rPr lang="en-US" sz="2000" dirty="0">
                          <a:solidFill>
                            <a:schemeClr val="bg1"/>
                          </a:solidFill>
                          <a:latin typeface="Calibri" panose="020F0502020204030204" pitchFamily="34" charset="0"/>
                          <a:cs typeface="Calibri" panose="020F0502020204030204" pitchFamily="34" charset="0"/>
                        </a:rPr>
                        <a:t>Currently Measure</a:t>
                      </a:r>
                    </a:p>
                  </a:txBody>
                  <a:tcPr anchor="ctr">
                    <a:lnL w="12700" cap="flat" cmpd="sng" algn="ctr">
                      <a:solidFill>
                        <a:prstClr val="white">
                          <a:lumMod val="65000"/>
                        </a:prstClr>
                      </a:solidFill>
                      <a:prstDash val="dot"/>
                      <a:round/>
                      <a:headEnd type="none" w="med" len="med"/>
                      <a:tailEnd type="none" w="med" len="med"/>
                    </a:lnL>
                    <a:lnR w="12700" cap="flat" cmpd="sng" algn="ctr">
                      <a:solidFill>
                        <a:srgbClr val="A6A6A6"/>
                      </a:solidFill>
                      <a:prstDash val="dot"/>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20E2E"/>
                    </a:solidFill>
                  </a:tcPr>
                </a:tc>
                <a:tc>
                  <a:txBody>
                    <a:bodyPr/>
                    <a:lstStyle/>
                    <a:p>
                      <a:pPr algn="ctr">
                        <a:lnSpc>
                          <a:spcPct val="100000"/>
                        </a:lnSpc>
                      </a:pPr>
                      <a:r>
                        <a:rPr lang="en-US" sz="2000" dirty="0">
                          <a:solidFill>
                            <a:schemeClr val="bg1"/>
                          </a:solidFill>
                          <a:latin typeface="Calibri" panose="020F0502020204030204" pitchFamily="34" charset="0"/>
                          <a:cs typeface="Calibri" panose="020F0502020204030204" pitchFamily="34" charset="0"/>
                        </a:rPr>
                        <a:t>Should Measure</a:t>
                      </a:r>
                    </a:p>
                  </a:txBody>
                  <a:tcPr anchor="ctr">
                    <a:lnL w="12700" cap="flat" cmpd="sng" algn="ctr">
                      <a:solidFill>
                        <a:srgbClr val="A6A6A6"/>
                      </a:solidFill>
                      <a:prstDash val="dot"/>
                      <a:round/>
                      <a:headEnd type="none" w="med" len="med"/>
                      <a:tailEnd type="none" w="med" len="med"/>
                    </a:lnL>
                    <a:lnR w="12700" cap="flat" cmpd="sng" algn="ctr">
                      <a:solidFill>
                        <a:srgbClr val="A6A6A6"/>
                      </a:solidFill>
                      <a:prstDash val="dot"/>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20E2E"/>
                    </a:solidFill>
                  </a:tcPr>
                </a:tc>
                <a:tc>
                  <a:txBody>
                    <a:bodyPr/>
                    <a:lstStyle/>
                    <a:p>
                      <a:pPr algn="ctr">
                        <a:lnSpc>
                          <a:spcPct val="100000"/>
                        </a:lnSpc>
                      </a:pPr>
                      <a:r>
                        <a:rPr lang="en-US" sz="2000" dirty="0">
                          <a:solidFill>
                            <a:schemeClr val="bg1"/>
                          </a:solidFill>
                          <a:latin typeface="Calibri" panose="020F0502020204030204" pitchFamily="34" charset="0"/>
                          <a:cs typeface="Calibri" panose="020F0502020204030204" pitchFamily="34" charset="0"/>
                        </a:rPr>
                        <a:t>Importance</a:t>
                      </a:r>
                    </a:p>
                  </a:txBody>
                  <a:tcPr anchor="ctr">
                    <a:lnL w="12700" cap="flat" cmpd="sng" algn="ctr">
                      <a:solidFill>
                        <a:srgbClr val="A6A6A6"/>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20E2E"/>
                    </a:solidFill>
                  </a:tcPr>
                </a:tc>
                <a:extLst>
                  <a:ext uri="{0D108BD9-81ED-4DB2-BD59-A6C34878D82A}">
                    <a16:rowId xmlns:a16="http://schemas.microsoft.com/office/drawing/2014/main" val="10000"/>
                  </a:ext>
                </a:extLst>
              </a:tr>
              <a:tr h="491069">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Inputs and Indicators</a:t>
                      </a:r>
                    </a:p>
                  </a:txBody>
                  <a:tcPr anchor="ctr">
                    <a:lnL w="12700" cap="flat" cmpd="sng" algn="ctr">
                      <a:solidFill>
                        <a:schemeClr val="tx1"/>
                      </a:solidFill>
                      <a:prstDash val="solid"/>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94%</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86%</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6</a:t>
                      </a:r>
                    </a:p>
                  </a:txBody>
                  <a:tcPr anchor="ctr">
                    <a:lnL w="12700" cap="flat" cmpd="sng" algn="ctr">
                      <a:no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Efficiency</a:t>
                      </a:r>
                    </a:p>
                  </a:txBody>
                  <a:tcPr anchor="ctr">
                    <a:lnL w="12700" cap="flat" cmpd="sng" algn="ctr">
                      <a:solidFill>
                        <a:schemeClr val="tx1"/>
                      </a:solidFill>
                      <a:prstDash val="solid"/>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78%</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82%</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7</a:t>
                      </a:r>
                    </a:p>
                  </a:txBody>
                  <a:tcPr anchor="ctr">
                    <a:lnL w="12700" cap="flat" cmpd="sng" algn="ctr">
                      <a:solidFill>
                        <a:srgbClr val="BFBFBF"/>
                      </a:solid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Reaction</a:t>
                      </a:r>
                    </a:p>
                  </a:txBody>
                  <a:tcPr anchor="ctr">
                    <a:lnL w="12700" cap="flat" cmpd="sng" algn="ctr">
                      <a:solidFill>
                        <a:schemeClr val="tx1"/>
                      </a:solidFill>
                      <a:prstDash val="solid"/>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53%</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22%</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8</a:t>
                      </a:r>
                    </a:p>
                  </a:txBody>
                  <a:tcPr anchor="ctr">
                    <a:lnL w="12700" cap="flat" cmpd="sng" algn="ctr">
                      <a:no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Learning</a:t>
                      </a:r>
                    </a:p>
                  </a:txBody>
                  <a:tcPr anchor="ctr">
                    <a:lnL w="12700" cap="flat" cmpd="sng" algn="ctr">
                      <a:solidFill>
                        <a:schemeClr val="tx1"/>
                      </a:solidFill>
                      <a:prstDash val="solid"/>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32%</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28%</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5</a:t>
                      </a:r>
                    </a:p>
                  </a:txBody>
                  <a:tcPr anchor="ctr">
                    <a:lnL w="12700" cap="flat" cmpd="sng" algn="ctr">
                      <a:solidFill>
                        <a:srgbClr val="BFBFBF"/>
                      </a:solid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Application</a:t>
                      </a:r>
                    </a:p>
                  </a:txBody>
                  <a:tcPr anchor="ctr">
                    <a:lnL w="12700" cap="flat" cmpd="sng" algn="ctr">
                      <a:solidFill>
                        <a:schemeClr val="tx1"/>
                      </a:solidFill>
                      <a:prstDash val="solid"/>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11%</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61%</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4</a:t>
                      </a:r>
                    </a:p>
                  </a:txBody>
                  <a:tcPr anchor="ctr">
                    <a:lnL w="12700" cap="flat" cmpd="sng" algn="ctr">
                      <a:no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Impact</a:t>
                      </a:r>
                    </a:p>
                  </a:txBody>
                  <a:tcPr anchor="ctr">
                    <a:lnL w="12700" cap="flat" cmpd="sng" algn="ctr">
                      <a:solidFill>
                        <a:schemeClr val="tx1"/>
                      </a:solidFill>
                      <a:prstDash val="solid"/>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8%</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96%</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1</a:t>
                      </a:r>
                    </a:p>
                  </a:txBody>
                  <a:tcPr anchor="ctr">
                    <a:lnL w="12700" cap="flat" cmpd="sng" algn="ctr">
                      <a:solidFill>
                        <a:srgbClr val="BFBFBF"/>
                      </a:solid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70341">
                <a:tc>
                  <a:txBody>
                    <a:bodyPr/>
                    <a:lstStyle/>
                    <a:p>
                      <a:pPr>
                        <a:lnSpc>
                          <a:spcPct val="80000"/>
                        </a:lnSpc>
                      </a:pPr>
                      <a:r>
                        <a:rPr lang="en-US" sz="2000" baseline="0" dirty="0">
                          <a:solidFill>
                            <a:srgbClr val="000000"/>
                          </a:solidFill>
                          <a:latin typeface="Calibri" panose="020F0502020204030204" pitchFamily="34" charset="0"/>
                          <a:cs typeface="Calibri" panose="020F0502020204030204" pitchFamily="34" charset="0"/>
                        </a:rPr>
                        <a:t>ROI</a:t>
                      </a:r>
                      <a:endParaRPr lang="en-US" sz="2000" dirty="0">
                        <a:solidFill>
                          <a:srgbClr val="000000"/>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4%</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74%</a:t>
                      </a:r>
                    </a:p>
                  </a:txBody>
                  <a:tcPr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2</a:t>
                      </a:r>
                    </a:p>
                  </a:txBody>
                  <a:tcPr anchor="ctr">
                    <a:lnL w="12700" cap="flat" cmpd="sng" algn="ctr">
                      <a:no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r h="470341">
                <a:tc>
                  <a:txBody>
                    <a:bodyPr/>
                    <a:lstStyle/>
                    <a:p>
                      <a:pPr>
                        <a:lnSpc>
                          <a:spcPct val="80000"/>
                        </a:lnSpc>
                      </a:pPr>
                      <a:r>
                        <a:rPr lang="en-US" sz="2000" dirty="0">
                          <a:solidFill>
                            <a:srgbClr val="000000"/>
                          </a:solidFill>
                          <a:latin typeface="Calibri" panose="020F0502020204030204" pitchFamily="34" charset="0"/>
                          <a:cs typeface="Calibri" panose="020F0502020204030204" pitchFamily="34" charset="0"/>
                        </a:rPr>
                        <a:t>Awards</a:t>
                      </a:r>
                    </a:p>
                  </a:txBody>
                  <a:tcPr anchor="ctr">
                    <a:lnL w="12700" cap="flat" cmpd="sng" algn="ctr">
                      <a:solidFill>
                        <a:schemeClr val="tx1"/>
                      </a:solidFill>
                      <a:prstDash val="solid"/>
                      <a:round/>
                      <a:headEnd type="none" w="med" len="med"/>
                      <a:tailEnd type="none" w="med" len="med"/>
                    </a:lnL>
                    <a:lnR w="12700" cap="flat" cmpd="sng" algn="ctr">
                      <a:solidFill>
                        <a:srgbClr val="BFBFBF"/>
                      </a:solidFill>
                      <a:prstDash val="dot"/>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40%</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44%</a:t>
                      </a:r>
                    </a:p>
                  </a:txBody>
                  <a:tcPr anchor="ctr">
                    <a:lnL w="12700" cap="flat" cmpd="sng" algn="ctr">
                      <a:solidFill>
                        <a:srgbClr val="BFBFBF"/>
                      </a:solidFill>
                      <a:prstDash val="dot"/>
                      <a:round/>
                      <a:headEnd type="none" w="med" len="med"/>
                      <a:tailEnd type="none" w="med" len="med"/>
                    </a:lnL>
                    <a:lnR w="12700" cap="flat" cmpd="sng" algn="ctr">
                      <a:solidFill>
                        <a:srgbClr val="BFBFBF"/>
                      </a:solidFill>
                      <a:prstDash val="dot"/>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0000"/>
                        </a:lnSpc>
                      </a:pPr>
                      <a:r>
                        <a:rPr lang="en-US" sz="2000" dirty="0">
                          <a:solidFill>
                            <a:srgbClr val="000000"/>
                          </a:solidFill>
                          <a:latin typeface="Calibri" panose="020F0502020204030204" pitchFamily="34" charset="0"/>
                          <a:cs typeface="Calibri" panose="020F0502020204030204" pitchFamily="34" charset="0"/>
                        </a:rPr>
                        <a:t>3</a:t>
                      </a:r>
                    </a:p>
                  </a:txBody>
                  <a:tcPr anchor="ctr">
                    <a:lnL w="12700" cap="flat" cmpd="sng" algn="ctr">
                      <a:solidFill>
                        <a:srgbClr val="BFBFBF"/>
                      </a:solidFill>
                      <a:prstDash val="dot"/>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7" name="Slide Number Placeholder 1">
            <a:extLst>
              <a:ext uri="{FF2B5EF4-FFF2-40B4-BE49-F238E27FC236}">
                <a16:creationId xmlns:a16="http://schemas.microsoft.com/office/drawing/2014/main" id="{37E44ACF-6307-7A4D-B5DC-3D6AE39CE563}"/>
              </a:ext>
            </a:extLst>
          </p:cNvPr>
          <p:cNvSpPr txBox="1">
            <a:spLocks/>
          </p:cNvSpPr>
          <p:nvPr/>
        </p:nvSpPr>
        <p:spPr>
          <a:xfrm>
            <a:off x="9441598" y="6492875"/>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rgbClr val="ED542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798BDFA3-3F45-4374-B800-2FC8FD908A4F}" type="slidenum">
              <a:rPr kumimoji="0" lang="en-US" b="0" i="0" u="none" strike="noStrike" kern="1200" cap="none" spc="0" normalizeH="0" baseline="0" noProof="0" smtClean="0">
                <a:ln>
                  <a:noFill/>
                </a:ln>
                <a:solidFill>
                  <a:schemeClr val="bg1">
                    <a:lumMod val="50000"/>
                  </a:schemeClr>
                </a:solidFill>
                <a:effectLst/>
                <a:uLnTx/>
                <a:uFillTx/>
                <a:latin typeface="Calibri" panose="020F0502020204030204"/>
                <a:ea typeface="+mn-ea"/>
                <a:cs typeface="+mn-cs"/>
              </a:rPr>
              <a:pPr marL="0" marR="0" lvl="0" indent="0" algn="r" defTabSz="914400" rtl="0" eaLnBrk="1" fontAlgn="auto" latinLnBrk="0" hangingPunct="1">
                <a:spcBef>
                  <a:spcPts val="0"/>
                </a:spcBef>
                <a:spcAft>
                  <a:spcPts val="600"/>
                </a:spcAft>
                <a:buClrTx/>
                <a:buSzTx/>
                <a:buFontTx/>
                <a:buNone/>
                <a:tabLst/>
                <a:defRPr/>
              </a:pPr>
              <a:t>8</a:t>
            </a:fld>
            <a:endParaRPr kumimoji="0" lang="en-US" b="0" i="0" u="none" strike="noStrike" kern="1200" cap="none" spc="0" normalizeH="0" baseline="0" noProof="0" dirty="0">
              <a:ln>
                <a:noFill/>
              </a:ln>
              <a:solidFill>
                <a:schemeClr val="bg1">
                  <a:lumMod val="5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48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5A2D9-29F7-8D4E-B525-EDE604FFDA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7325610"/>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mbria"/>
        <a:ea typeface="MS PGothic"/>
        <a:cs typeface=""/>
      </a:majorFont>
      <a:minorFont>
        <a:latin typeface="Cambria"/>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mbria"/>
        <a:ea typeface="MS PGothic"/>
        <a:cs typeface=""/>
      </a:majorFont>
      <a:minorFont>
        <a:latin typeface="Cambria"/>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mbria"/>
        <a:ea typeface="MS PGothic"/>
        <a:cs typeface=""/>
      </a:majorFont>
      <a:minorFont>
        <a:latin typeface="Cambria"/>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TD ICE 201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D ICE 2019" id="{907AC252-2F30-AE40-893D-C58ABD418D9E}" vid="{1052FA33-4B7A-7746-9AF0-4DA2FA23CC4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mbria"/>
        <a:ea typeface="MS PGothic"/>
        <a:cs typeface=""/>
      </a:majorFont>
      <a:minorFont>
        <a:latin typeface="Cambria"/>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BD680A8-DF33-2946-8BB4-2DEE903A9D46}">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4197C4DC89E541B33E55E2A1D79CB5" ma:contentTypeVersion="12" ma:contentTypeDescription="Create a new document." ma:contentTypeScope="" ma:versionID="2dc3cd5439561f3055c2b4bfe38f2332">
  <xsd:schema xmlns:xsd="http://www.w3.org/2001/XMLSchema" xmlns:xs="http://www.w3.org/2001/XMLSchema" xmlns:p="http://schemas.microsoft.com/office/2006/metadata/properties" xmlns:ns2="924acec9-03c6-4a9e-a89f-23a82878cf20" xmlns:ns3="cd931185-211e-4b3d-bc3f-b5ada3777bcb" targetNamespace="http://schemas.microsoft.com/office/2006/metadata/properties" ma:root="true" ma:fieldsID="c9e51108e6e9688217834002381512ce" ns2:_="" ns3:_="">
    <xsd:import namespace="924acec9-03c6-4a9e-a89f-23a82878cf20"/>
    <xsd:import namespace="cd931185-211e-4b3d-bc3f-b5ada3777b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4acec9-03c6-4a9e-a89f-23a82878c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931185-211e-4b3d-bc3f-b5ada3777b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6E5E9C-F70B-420D-BD12-F4456560FB96}">
  <ds:schemaRefs>
    <ds:schemaRef ds:uri="http://purl.org/dc/elements/1.1/"/>
    <ds:schemaRef ds:uri="924acec9-03c6-4a9e-a89f-23a82878cf20"/>
    <ds:schemaRef ds:uri="http://www.w3.org/XML/1998/namespace"/>
    <ds:schemaRef ds:uri="http://purl.org/dc/dcmitype/"/>
    <ds:schemaRef ds:uri="cd931185-211e-4b3d-bc3f-b5ada3777bcb"/>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48F0104-52E1-4B0F-86A3-6C1424084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4acec9-03c6-4a9e-a89f-23a82878cf20"/>
    <ds:schemaRef ds:uri="cd931185-211e-4b3d-bc3f-b5ada3777b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F6B55B-5A94-4913-84CA-C47CD5F5F0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3359</TotalTime>
  <Words>2125</Words>
  <Application>Microsoft Macintosh PowerPoint</Application>
  <PresentationFormat>Widescreen</PresentationFormat>
  <Paragraphs>580</Paragraphs>
  <Slides>41</Slides>
  <Notes>20</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41</vt:i4>
      </vt:variant>
    </vt:vector>
  </HeadingPairs>
  <TitlesOfParts>
    <vt:vector size="63" baseType="lpstr">
      <vt:lpstr>Arial</vt:lpstr>
      <vt:lpstr>Arial Rounded MT Bold</vt:lpstr>
      <vt:lpstr>Calibri</vt:lpstr>
      <vt:lpstr>Calibri Light</vt:lpstr>
      <vt:lpstr>Cambria</vt:lpstr>
      <vt:lpstr>Poppins</vt:lpstr>
      <vt:lpstr>Symbol</vt:lpstr>
      <vt:lpstr>Verdana</vt:lpstr>
      <vt:lpstr>Whitney HTF Book</vt:lpstr>
      <vt:lpstr>Wingdings</vt:lpstr>
      <vt:lpstr>Wingdings 2</vt:lpstr>
      <vt:lpstr>2_Custom Design</vt:lpstr>
      <vt:lpstr>1_Custom Design</vt:lpstr>
      <vt:lpstr>Custom Design</vt:lpstr>
      <vt:lpstr>ATD ICE 2019</vt:lpstr>
      <vt:lpstr>3_Custom Design</vt:lpstr>
      <vt:lpstr>Retrospect</vt:lpstr>
      <vt:lpstr>4_Custom Design</vt:lpstr>
      <vt:lpstr>5_Custom Design</vt:lpstr>
      <vt:lpstr>1_Retrospect</vt:lpstr>
      <vt:lpstr>6_Custom Design</vt:lpstr>
      <vt:lpstr>7_Custom Design</vt:lpstr>
      <vt:lpstr>How to Ensure  that Your Programs Deliver Impact and ROI</vt:lpstr>
      <vt:lpstr>Resources</vt:lpstr>
      <vt:lpstr>Session Objectives</vt:lpstr>
      <vt:lpstr>PowerPoint Presentation</vt:lpstr>
      <vt:lpstr>Serious Performance Challenges</vt:lpstr>
      <vt:lpstr>Serious Performance Challenges</vt:lpstr>
      <vt:lpstr>PowerPoint Presentation</vt:lpstr>
      <vt:lpstr>PowerPoint Presentation</vt:lpstr>
      <vt:lpstr>PowerPoint Presentation</vt:lpstr>
      <vt:lpstr>Scotland Yard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Rules for Objectives </vt:lpstr>
      <vt:lpstr>Evaluation Levels with Objectives</vt:lpstr>
      <vt:lpstr>Evaluation Levels with Objectives</vt:lpstr>
      <vt:lpstr>PowerPoint Presentation</vt:lpstr>
      <vt:lpstr>PowerPoint Presentation</vt:lpstr>
      <vt:lpstr>PowerPoint Presentation</vt:lpstr>
      <vt:lpstr>PowerPoint Presentation</vt:lpstr>
      <vt:lpstr>Make it Credible Measure Results and Calculate ROI</vt:lpstr>
      <vt:lpstr>PowerPoint Presentation</vt:lpstr>
      <vt:lpstr>Measurement Targets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Brown</dc:creator>
  <cp:lastModifiedBy>Melissa Brown</cp:lastModifiedBy>
  <cp:revision>69</cp:revision>
  <cp:lastPrinted>2021-05-03T19:53:16Z</cp:lastPrinted>
  <dcterms:created xsi:type="dcterms:W3CDTF">2020-05-12T17:55:36Z</dcterms:created>
  <dcterms:modified xsi:type="dcterms:W3CDTF">2021-05-26T18:36:05Z</dcterms:modified>
</cp:coreProperties>
</file>