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handoutMasterIdLst>
    <p:handoutMasterId r:id="rId19"/>
  </p:handoutMasterIdLst>
  <p:sldIdLst>
    <p:sldId id="256" r:id="rId5"/>
    <p:sldId id="258" r:id="rId6"/>
    <p:sldId id="332" r:id="rId7"/>
    <p:sldId id="333" r:id="rId8"/>
    <p:sldId id="350" r:id="rId9"/>
    <p:sldId id="351" r:id="rId10"/>
    <p:sldId id="352" r:id="rId11"/>
    <p:sldId id="334" r:id="rId12"/>
    <p:sldId id="308" r:id="rId13"/>
    <p:sldId id="353" r:id="rId14"/>
    <p:sldId id="301" r:id="rId15"/>
    <p:sldId id="335" r:id="rId16"/>
    <p:sldId id="312" r:id="rId17"/>
  </p:sldIdLst>
  <p:sldSz cx="12192000" cy="6858000"/>
  <p:notesSz cx="7010400" cy="9296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entury Gothic"/>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entury Gothic"/>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entury Gothic"/>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entury Gothic"/>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entury Gothic"/>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entury Gothic"/>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entury Gothic"/>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entury Gothic"/>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entury Gothic"/>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7EECD"/>
          </a:solidFill>
        </a:fill>
      </a:tcStyle>
    </a:wholeTbl>
    <a:band2H>
      <a:tcTxStyle/>
      <a:tcStyle>
        <a:tcBdr/>
        <a:fill>
          <a:solidFill>
            <a:srgbClr val="ECF7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6CA"/>
          </a:solidFill>
        </a:fill>
      </a:tcStyle>
    </a:wholeTbl>
    <a:band2H>
      <a:tcTxStyle/>
      <a:tcStyle>
        <a:tcBdr/>
        <a:fill>
          <a:solidFill>
            <a:srgbClr val="FFF3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4DF"/>
          </a:solidFill>
        </a:fill>
      </a:tcStyle>
    </a:wholeTbl>
    <a:band2H>
      <a:tcTxStyle/>
      <a:tcStyle>
        <a:tcBdr/>
        <a:fill>
          <a:solidFill>
            <a:srgbClr val="E7F2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90" autoAdjust="0"/>
    <p:restoredTop sz="76492" autoAdjust="0"/>
  </p:normalViewPr>
  <p:slideViewPr>
    <p:cSldViewPr snapToGrid="0" snapToObjects="1">
      <p:cViewPr varScale="1">
        <p:scale>
          <a:sx n="84" d="100"/>
          <a:sy n="84" d="100"/>
        </p:scale>
        <p:origin x="1476" y="84"/>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9EA2F3B-672E-4129-924F-09B18864CFDF}" type="datetimeFigureOut">
              <a:rPr lang="en-US" smtClean="0"/>
              <a:t>3/2/2019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1692EEE-E835-4E00-8F10-050B21CDECDE}" type="slidenum">
              <a:rPr lang="en-US" smtClean="0"/>
              <a:t>‹#›</a:t>
            </a:fld>
            <a:endParaRPr lang="en-US"/>
          </a:p>
        </p:txBody>
      </p:sp>
    </p:spTree>
    <p:extLst>
      <p:ext uri="{BB962C8B-B14F-4D97-AF65-F5344CB8AC3E}">
        <p14:creationId xmlns:p14="http://schemas.microsoft.com/office/powerpoint/2010/main" val="9593511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56" name="Shape 456"/>
          <p:cNvSpPr>
            <a:spLocks noGrp="1" noRot="1" noChangeAspect="1"/>
          </p:cNvSpPr>
          <p:nvPr>
            <p:ph type="sldImg"/>
          </p:nvPr>
        </p:nvSpPr>
        <p:spPr>
          <a:xfrm>
            <a:off x="406400" y="696913"/>
            <a:ext cx="6197600" cy="3486150"/>
          </a:xfrm>
          <a:prstGeom prst="rect">
            <a:avLst/>
          </a:prstGeom>
        </p:spPr>
        <p:txBody>
          <a:bodyPr lIns="93177" tIns="46589" rIns="93177" bIns="46589"/>
          <a:lstStyle/>
          <a:p>
            <a:endParaRPr/>
          </a:p>
        </p:txBody>
      </p:sp>
      <p:sp>
        <p:nvSpPr>
          <p:cNvPr id="457" name="Shape 457"/>
          <p:cNvSpPr>
            <a:spLocks noGrp="1"/>
          </p:cNvSpPr>
          <p:nvPr>
            <p:ph type="body" sz="quarter" idx="1"/>
          </p:nvPr>
        </p:nvSpPr>
        <p:spPr>
          <a:xfrm>
            <a:off x="934720" y="4415790"/>
            <a:ext cx="5140960" cy="4183380"/>
          </a:xfrm>
          <a:prstGeom prst="rect">
            <a:avLst/>
          </a:prstGeom>
        </p:spPr>
        <p:txBody>
          <a:bodyPr lIns="93177" tIns="46589" rIns="93177" bIns="46589"/>
          <a:lstStyle/>
          <a:p>
            <a:endParaRPr/>
          </a:p>
        </p:txBody>
      </p:sp>
    </p:spTree>
    <p:extLst>
      <p:ext uri="{BB962C8B-B14F-4D97-AF65-F5344CB8AC3E}">
        <p14:creationId xmlns:p14="http://schemas.microsoft.com/office/powerpoint/2010/main" val="1474486917"/>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entury Gothic"/>
      </a:defRPr>
    </a:lvl1pPr>
    <a:lvl2pPr indent="228600" latinLnBrk="0">
      <a:defRPr sz="1200">
        <a:latin typeface="+mn-lt"/>
        <a:ea typeface="+mn-ea"/>
        <a:cs typeface="+mn-cs"/>
        <a:sym typeface="Century Gothic"/>
      </a:defRPr>
    </a:lvl2pPr>
    <a:lvl3pPr indent="457200" latinLnBrk="0">
      <a:defRPr sz="1200">
        <a:latin typeface="+mn-lt"/>
        <a:ea typeface="+mn-ea"/>
        <a:cs typeface="+mn-cs"/>
        <a:sym typeface="Century Gothic"/>
      </a:defRPr>
    </a:lvl3pPr>
    <a:lvl4pPr indent="685800" latinLnBrk="0">
      <a:defRPr sz="1200">
        <a:latin typeface="+mn-lt"/>
        <a:ea typeface="+mn-ea"/>
        <a:cs typeface="+mn-cs"/>
        <a:sym typeface="Century Gothic"/>
      </a:defRPr>
    </a:lvl4pPr>
    <a:lvl5pPr indent="914400" latinLnBrk="0">
      <a:defRPr sz="1200">
        <a:latin typeface="+mn-lt"/>
        <a:ea typeface="+mn-ea"/>
        <a:cs typeface="+mn-cs"/>
        <a:sym typeface="Century Gothic"/>
      </a:defRPr>
    </a:lvl5pPr>
    <a:lvl6pPr indent="1143000" latinLnBrk="0">
      <a:defRPr sz="1200">
        <a:latin typeface="+mn-lt"/>
        <a:ea typeface="+mn-ea"/>
        <a:cs typeface="+mn-cs"/>
        <a:sym typeface="Century Gothic"/>
      </a:defRPr>
    </a:lvl6pPr>
    <a:lvl7pPr indent="1371600" latinLnBrk="0">
      <a:defRPr sz="1200">
        <a:latin typeface="+mn-lt"/>
        <a:ea typeface="+mn-ea"/>
        <a:cs typeface="+mn-cs"/>
        <a:sym typeface="Century Gothic"/>
      </a:defRPr>
    </a:lvl7pPr>
    <a:lvl8pPr indent="1600200" latinLnBrk="0">
      <a:defRPr sz="1200">
        <a:latin typeface="+mn-lt"/>
        <a:ea typeface="+mn-ea"/>
        <a:cs typeface="+mn-cs"/>
        <a:sym typeface="Century Gothic"/>
      </a:defRPr>
    </a:lvl8pPr>
    <a:lvl9pPr indent="1828800" latinLnBrk="0">
      <a:defRPr sz="1200">
        <a:latin typeface="+mn-lt"/>
        <a:ea typeface="+mn-ea"/>
        <a:cs typeface="+mn-cs"/>
        <a:sym typeface="Century Gothic"/>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Shape 461"/>
          <p:cNvSpPr>
            <a:spLocks noGrp="1" noRot="1" noChangeAspect="1"/>
          </p:cNvSpPr>
          <p:nvPr>
            <p:ph type="sldImg"/>
          </p:nvPr>
        </p:nvSpPr>
        <p:spPr>
          <a:xfrm>
            <a:off x="406400" y="696913"/>
            <a:ext cx="6197600" cy="3486150"/>
          </a:xfrm>
          <a:prstGeom prst="rect">
            <a:avLst/>
          </a:prstGeom>
        </p:spPr>
        <p:txBody>
          <a:bodyPr/>
          <a:lstStyle/>
          <a:p>
            <a:endParaRPr/>
          </a:p>
        </p:txBody>
      </p:sp>
      <p:sp>
        <p:nvSpPr>
          <p:cNvPr id="462" name="Shape 462"/>
          <p:cNvSpPr>
            <a:spLocks noGrp="1"/>
          </p:cNvSpPr>
          <p:nvPr>
            <p:ph type="body" sz="quarter" idx="1"/>
          </p:nvPr>
        </p:nvSpPr>
        <p:spPr>
          <a:prstGeom prst="rect">
            <a:avLst/>
          </a:prstGeom>
        </p:spPr>
        <p:txBody>
          <a:bodyPr/>
          <a:lstStyle/>
          <a:p>
            <a:endParaRPr/>
          </a:p>
          <a:p>
            <a:endParaRPr/>
          </a:p>
          <a:p>
            <a:r>
              <a:rPr dirty="0"/>
              <a:t> </a:t>
            </a:r>
          </a:p>
        </p:txBody>
      </p:sp>
    </p:spTree>
    <p:extLst>
      <p:ext uri="{BB962C8B-B14F-4D97-AF65-F5344CB8AC3E}">
        <p14:creationId xmlns:p14="http://schemas.microsoft.com/office/powerpoint/2010/main" val="454579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Shape 517"/>
          <p:cNvSpPr>
            <a:spLocks noGrp="1" noRot="1" noChangeAspect="1"/>
          </p:cNvSpPr>
          <p:nvPr>
            <p:ph type="sldImg"/>
          </p:nvPr>
        </p:nvSpPr>
        <p:spPr>
          <a:xfrm>
            <a:off x="431800" y="708025"/>
            <a:ext cx="6302375" cy="3544888"/>
          </a:xfrm>
          <a:prstGeom prst="rect">
            <a:avLst/>
          </a:prstGeom>
        </p:spPr>
        <p:txBody>
          <a:bodyPr/>
          <a:lstStyle/>
          <a:p>
            <a:endParaRPr/>
          </a:p>
        </p:txBody>
      </p:sp>
      <p:sp>
        <p:nvSpPr>
          <p:cNvPr id="518" name="Shape 518"/>
          <p:cNvSpPr>
            <a:spLocks noGrp="1"/>
          </p:cNvSpPr>
          <p:nvPr>
            <p:ph type="body" sz="quarter" idx="1"/>
          </p:nvPr>
        </p:nvSpPr>
        <p:spPr>
          <a:prstGeom prst="rect">
            <a:avLst/>
          </a:prstGeom>
        </p:spPr>
        <p:txBody>
          <a:bodyPr/>
          <a:lstStyle/>
          <a:p>
            <a:r>
              <a:rPr dirty="0"/>
              <a:t>Agile</a:t>
            </a:r>
          </a:p>
          <a:p>
            <a:endParaRPr dirty="0"/>
          </a:p>
          <a:p>
            <a:r>
              <a:rPr dirty="0"/>
              <a:t>Do not fall trap to the escalation of commitment (sunk costs)</a:t>
            </a:r>
          </a:p>
          <a:p>
            <a:r>
              <a:rPr dirty="0"/>
              <a:t>the idea with the BMC is to be in SEARCH OF a good business model</a:t>
            </a:r>
          </a:p>
          <a:p>
            <a:endParaRPr dirty="0"/>
          </a:p>
          <a:p>
            <a:r>
              <a:rPr dirty="0"/>
              <a:t>GETTING NEGATIVE FEEDBACK and using it is harder said than done?</a:t>
            </a:r>
          </a:p>
          <a:p>
            <a:r>
              <a:rPr dirty="0"/>
              <a:t>This group may know better than anyone else… improving is the only option</a:t>
            </a:r>
          </a:p>
          <a:p>
            <a:r>
              <a:rPr dirty="0"/>
              <a:t>facing the reality that we’re not always right is a PART OF THE LIFE</a:t>
            </a:r>
          </a:p>
          <a:p>
            <a:endParaRPr dirty="0"/>
          </a:p>
          <a:p>
            <a:r>
              <a:rPr dirty="0"/>
              <a:t>Comprehensive</a:t>
            </a:r>
          </a:p>
          <a:p>
            <a:r>
              <a:rPr dirty="0"/>
              <a:t>Don’t forget to assess what you have around you by way of resources</a:t>
            </a:r>
          </a:p>
          <a:p>
            <a:r>
              <a:rPr dirty="0"/>
              <a:t>in what ways can these resources help you achieve your objectives?</a:t>
            </a:r>
          </a:p>
          <a:p>
            <a:r>
              <a:rPr dirty="0"/>
              <a:t>MAP THEM OUT on the BMC… this is a comprehensive tool, that forces you to think about each element of the business</a:t>
            </a:r>
          </a:p>
          <a:p>
            <a:endParaRPr dirty="0"/>
          </a:p>
          <a:p>
            <a:endParaRPr dirty="0"/>
          </a:p>
        </p:txBody>
      </p:sp>
    </p:spTree>
    <p:extLst>
      <p:ext uri="{BB962C8B-B14F-4D97-AF65-F5344CB8AC3E}">
        <p14:creationId xmlns:p14="http://schemas.microsoft.com/office/powerpoint/2010/main" val="245917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Shape 469"/>
          <p:cNvSpPr>
            <a:spLocks noGrp="1" noRot="1" noChangeAspect="1"/>
          </p:cNvSpPr>
          <p:nvPr>
            <p:ph type="sldImg"/>
          </p:nvPr>
        </p:nvSpPr>
        <p:spPr>
          <a:xfrm>
            <a:off x="406400" y="696913"/>
            <a:ext cx="6197600" cy="3486150"/>
          </a:xfrm>
          <a:prstGeom prst="rect">
            <a:avLst/>
          </a:prstGeom>
        </p:spPr>
        <p:txBody>
          <a:bodyPr/>
          <a:lstStyle/>
          <a:p>
            <a:endParaRPr/>
          </a:p>
        </p:txBody>
      </p:sp>
      <p:sp>
        <p:nvSpPr>
          <p:cNvPr id="470" name="Shape 470"/>
          <p:cNvSpPr>
            <a:spLocks noGrp="1"/>
          </p:cNvSpPr>
          <p:nvPr>
            <p:ph type="body" sz="quarter" idx="1"/>
          </p:nvPr>
        </p:nvSpPr>
        <p:spPr>
          <a:prstGeom prst="rect">
            <a:avLst/>
          </a:prstGeom>
        </p:spPr>
        <p:txBody>
          <a:bodyPr/>
          <a:lstStyle/>
          <a:p>
            <a:r>
              <a:rPr dirty="0"/>
              <a:t>Introductory comments on business modeling</a:t>
            </a:r>
          </a:p>
          <a:p>
            <a:r>
              <a:rPr dirty="0"/>
              <a:t>Much more realistic view of how businesses actually get started</a:t>
            </a:r>
          </a:p>
          <a:p>
            <a:r>
              <a:rPr dirty="0"/>
              <a:t>“Everyone has a plan… until they get punched in the mouth”</a:t>
            </a:r>
          </a:p>
          <a:p>
            <a:endParaRPr dirty="0"/>
          </a:p>
          <a:p>
            <a:r>
              <a:rPr dirty="0"/>
              <a:t>We needed better tools to work with than a business plan</a:t>
            </a:r>
          </a:p>
          <a:p>
            <a:r>
              <a:rPr dirty="0"/>
              <a:t>research clearly indicated that plans were not being written, or if they were, not being used</a:t>
            </a:r>
          </a:p>
          <a:p>
            <a:r>
              <a:rPr dirty="0"/>
              <a:t>perhaps they’re too rigid for a process that is generally chaotic</a:t>
            </a:r>
          </a:p>
        </p:txBody>
      </p:sp>
    </p:spTree>
    <p:extLst>
      <p:ext uri="{BB962C8B-B14F-4D97-AF65-F5344CB8AC3E}">
        <p14:creationId xmlns:p14="http://schemas.microsoft.com/office/powerpoint/2010/main" val="1302656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Shape 474"/>
          <p:cNvSpPr>
            <a:spLocks noGrp="1" noRot="1" noChangeAspect="1"/>
          </p:cNvSpPr>
          <p:nvPr>
            <p:ph type="sldImg"/>
          </p:nvPr>
        </p:nvSpPr>
        <p:spPr>
          <a:xfrm>
            <a:off x="406400" y="696913"/>
            <a:ext cx="6197600" cy="3486150"/>
          </a:xfrm>
          <a:prstGeom prst="rect">
            <a:avLst/>
          </a:prstGeom>
        </p:spPr>
        <p:txBody>
          <a:bodyPr/>
          <a:lstStyle/>
          <a:p>
            <a:endParaRPr/>
          </a:p>
        </p:txBody>
      </p:sp>
      <p:sp>
        <p:nvSpPr>
          <p:cNvPr id="475" name="Shape 475"/>
          <p:cNvSpPr>
            <a:spLocks noGrp="1"/>
          </p:cNvSpPr>
          <p:nvPr>
            <p:ph type="body" sz="quarter" idx="1"/>
          </p:nvPr>
        </p:nvSpPr>
        <p:spPr>
          <a:prstGeom prst="rect">
            <a:avLst/>
          </a:prstGeom>
        </p:spPr>
        <p:txBody>
          <a:bodyPr/>
          <a:lstStyle/>
          <a:p>
            <a:r>
              <a:t>The idea behind the BMC is to:</a:t>
            </a:r>
          </a:p>
          <a:p>
            <a:pPr marL="204336" indent="-204336">
              <a:buSzPct val="100000"/>
              <a:buAutoNum type="arabicParenR"/>
            </a:pPr>
            <a:r>
              <a:t>make logical connections between ideas</a:t>
            </a:r>
          </a:p>
          <a:p>
            <a:pPr marL="204336" indent="-204336">
              <a:buSzPct val="100000"/>
              <a:buAutoNum type="arabicParenR"/>
            </a:pPr>
            <a:r>
              <a:t>quickly, but also comprehensively sketch out how the business will work</a:t>
            </a:r>
          </a:p>
          <a:p>
            <a:pPr marL="204336" indent="-204336">
              <a:buSzPct val="100000"/>
              <a:buAutoNum type="arabicParenR"/>
            </a:pPr>
            <a:r>
              <a:t>state assumptions that can be tested - this is where most people get uncomfortable…</a:t>
            </a:r>
          </a:p>
          <a:p>
            <a:r>
              <a:t>	we’ll talk more about this in a minute</a:t>
            </a:r>
          </a:p>
        </p:txBody>
      </p:sp>
    </p:spTree>
    <p:extLst>
      <p:ext uri="{BB962C8B-B14F-4D97-AF65-F5344CB8AC3E}">
        <p14:creationId xmlns:p14="http://schemas.microsoft.com/office/powerpoint/2010/main" val="2563243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ＭＳ Ｐゴシック" charset="0"/>
              </a:rPr>
              <a:t>Value Proposition: </a:t>
            </a:r>
            <a:r>
              <a:rPr lang="en-US" dirty="0">
                <a:ea typeface="ＭＳ Ｐゴシック" charset="0"/>
              </a:rPr>
              <a:t>It is not about an idea or product, it is about solving a migraine problem or need.</a:t>
            </a:r>
          </a:p>
          <a:p>
            <a:r>
              <a:rPr lang="en-US" b="1" dirty="0">
                <a:ea typeface="ＭＳ Ｐゴシック" charset="0"/>
              </a:rPr>
              <a:t>Customer Segment:</a:t>
            </a:r>
            <a:r>
              <a:rPr lang="en-US" dirty="0">
                <a:ea typeface="ＭＳ Ｐゴシック" charset="0"/>
              </a:rPr>
              <a:t> Customers do not exist to buy, you exist to help them solve a problem or need.</a:t>
            </a:r>
          </a:p>
          <a:p>
            <a:r>
              <a:rPr lang="en-US" b="1" dirty="0">
                <a:ea typeface="ＭＳ Ｐゴシック" charset="0"/>
              </a:rPr>
              <a:t>Channels:</a:t>
            </a:r>
            <a:r>
              <a:rPr lang="en-US" dirty="0">
                <a:ea typeface="ＭＳ Ｐゴシック" charset="0"/>
              </a:rPr>
              <a:t> How does your Value Proposition get to your Customer Segment?</a:t>
            </a:r>
          </a:p>
          <a:p>
            <a:r>
              <a:rPr lang="en-US" b="1" dirty="0">
                <a:ea typeface="ＭＳ Ｐゴシック" charset="0"/>
              </a:rPr>
              <a:t>Customer Relationships:</a:t>
            </a:r>
            <a:r>
              <a:rPr lang="en-US" dirty="0">
                <a:ea typeface="ＭＳ Ｐゴシック" charset="0"/>
              </a:rPr>
              <a:t> How do you get, keep, and grow customers?</a:t>
            </a:r>
          </a:p>
          <a:p>
            <a:r>
              <a:rPr lang="en-US" b="1" dirty="0">
                <a:ea typeface="ＭＳ Ｐゴシック" charset="0"/>
              </a:rPr>
              <a:t>Revenue Streams:</a:t>
            </a:r>
            <a:r>
              <a:rPr lang="en-US" dirty="0">
                <a:ea typeface="ＭＳ Ｐゴシック" charset="0"/>
              </a:rPr>
              <a:t> How do you get money from the combination of your Value Proposition and Customer Segment?</a:t>
            </a:r>
          </a:p>
          <a:p>
            <a:r>
              <a:rPr lang="en-US" b="1" dirty="0">
                <a:ea typeface="ＭＳ Ｐゴシック" charset="0"/>
              </a:rPr>
              <a:t>Key Resources:</a:t>
            </a:r>
            <a:r>
              <a:rPr lang="en-US" dirty="0">
                <a:ea typeface="ＭＳ Ｐゴシック" charset="0"/>
              </a:rPr>
              <a:t> What are the </a:t>
            </a:r>
            <a:r>
              <a:rPr lang="en-US" i="1" dirty="0">
                <a:ea typeface="ＭＳ Ｐゴシック" charset="0"/>
              </a:rPr>
              <a:t>most important assets</a:t>
            </a:r>
            <a:r>
              <a:rPr lang="en-US" dirty="0">
                <a:ea typeface="ＭＳ Ｐゴシック" charset="0"/>
              </a:rPr>
              <a:t> required to make the Business Model work?</a:t>
            </a:r>
          </a:p>
          <a:p>
            <a:r>
              <a:rPr lang="en-US" b="1" dirty="0">
                <a:ea typeface="ＭＳ Ｐゴシック" charset="0"/>
              </a:rPr>
              <a:t>Key Partnerships:</a:t>
            </a:r>
            <a:r>
              <a:rPr lang="en-US" dirty="0">
                <a:ea typeface="ＭＳ Ｐゴシック" charset="0"/>
              </a:rPr>
              <a:t> Who are the </a:t>
            </a:r>
            <a:r>
              <a:rPr lang="en-US" i="1" dirty="0">
                <a:ea typeface="ＭＳ Ｐゴシック" charset="0"/>
              </a:rPr>
              <a:t>key partners</a:t>
            </a:r>
            <a:r>
              <a:rPr lang="en-US" dirty="0">
                <a:ea typeface="ＭＳ Ｐゴシック" charset="0"/>
              </a:rPr>
              <a:t> and </a:t>
            </a:r>
            <a:r>
              <a:rPr lang="en-US" i="1" dirty="0">
                <a:ea typeface="ＭＳ Ｐゴシック" charset="0"/>
              </a:rPr>
              <a:t>suppliers</a:t>
            </a:r>
            <a:r>
              <a:rPr lang="en-US" dirty="0">
                <a:ea typeface="ＭＳ Ｐゴシック" charset="0"/>
              </a:rPr>
              <a:t> needed to make the Business Model work?</a:t>
            </a:r>
          </a:p>
          <a:p>
            <a:r>
              <a:rPr lang="en-US" b="1" dirty="0">
                <a:ea typeface="ＭＳ Ｐゴシック" charset="0"/>
              </a:rPr>
              <a:t>Key Activities:</a:t>
            </a:r>
            <a:r>
              <a:rPr lang="en-US" dirty="0">
                <a:ea typeface="ＭＳ Ｐゴシック" charset="0"/>
              </a:rPr>
              <a:t> What are the </a:t>
            </a:r>
            <a:r>
              <a:rPr lang="en-US" i="1" dirty="0">
                <a:ea typeface="ＭＳ Ｐゴシック" charset="0"/>
              </a:rPr>
              <a:t>most important things</a:t>
            </a:r>
            <a:r>
              <a:rPr lang="en-US" dirty="0">
                <a:ea typeface="ＭＳ Ｐゴシック" charset="0"/>
              </a:rPr>
              <a:t> the company must </a:t>
            </a:r>
            <a:r>
              <a:rPr lang="en-US" i="1" dirty="0">
                <a:ea typeface="ＭＳ Ｐゴシック" charset="0"/>
              </a:rPr>
              <a:t>do</a:t>
            </a:r>
            <a:r>
              <a:rPr lang="en-US" dirty="0">
                <a:ea typeface="ＭＳ Ｐゴシック" charset="0"/>
              </a:rPr>
              <a:t> to make the Business Model work?</a:t>
            </a:r>
          </a:p>
          <a:p>
            <a:r>
              <a:rPr lang="en-US" b="1" dirty="0">
                <a:ea typeface="ＭＳ Ｐゴシック" charset="0"/>
              </a:rPr>
              <a:t>Cost Structure:</a:t>
            </a:r>
            <a:r>
              <a:rPr lang="en-US" dirty="0">
                <a:ea typeface="ＭＳ Ｐゴシック" charset="0"/>
              </a:rPr>
              <a:t> What costs (not just obvious costs) must you incur to make the Business Model work?</a:t>
            </a:r>
          </a:p>
          <a:p>
            <a:endParaRPr lang="en-US" dirty="0"/>
          </a:p>
        </p:txBody>
      </p:sp>
      <p:sp>
        <p:nvSpPr>
          <p:cNvPr id="4" name="Slide Number Placeholder 3"/>
          <p:cNvSpPr>
            <a:spLocks noGrp="1"/>
          </p:cNvSpPr>
          <p:nvPr>
            <p:ph type="sldNum" sz="quarter" idx="10"/>
          </p:nvPr>
        </p:nvSpPr>
        <p:spPr/>
        <p:txBody>
          <a:bodyPr/>
          <a:lstStyle/>
          <a:p>
            <a:fld id="{0CC5BD98-4A77-9947-87BA-8441754F046D}" type="slidenum">
              <a:rPr lang="en-US" smtClean="0"/>
              <a:pPr/>
              <a:t>3</a:t>
            </a:fld>
            <a:endParaRPr lang="en-US"/>
          </a:p>
        </p:txBody>
      </p:sp>
    </p:spTree>
    <p:extLst>
      <p:ext uri="{BB962C8B-B14F-4D97-AF65-F5344CB8AC3E}">
        <p14:creationId xmlns:p14="http://schemas.microsoft.com/office/powerpoint/2010/main" val="2398424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business model canvas, we will mainly focus on the right side</a:t>
            </a:r>
            <a:r>
              <a:rPr lang="en-US" baseline="0" dirty="0"/>
              <a:t> when developing the business model. This provides a birds eye view of the business venture, and then allows facilitators and mentors to work with the participants to develop the left side of the BMC while they are building their full Launch Plan.</a:t>
            </a:r>
            <a:endParaRPr lang="en-US" dirty="0"/>
          </a:p>
        </p:txBody>
      </p:sp>
      <p:sp>
        <p:nvSpPr>
          <p:cNvPr id="4" name="Slide Number Placeholder 3"/>
          <p:cNvSpPr>
            <a:spLocks noGrp="1"/>
          </p:cNvSpPr>
          <p:nvPr>
            <p:ph type="sldNum" sz="quarter" idx="10"/>
          </p:nvPr>
        </p:nvSpPr>
        <p:spPr/>
        <p:txBody>
          <a:bodyPr/>
          <a:lstStyle/>
          <a:p>
            <a:fld id="{7E0AAB59-0575-4A65-A201-50F7A611F43C}" type="slidenum">
              <a:rPr lang="en-US" smtClean="0"/>
              <a:t>4</a:t>
            </a:fld>
            <a:endParaRPr lang="en-US"/>
          </a:p>
        </p:txBody>
      </p:sp>
    </p:spTree>
    <p:extLst>
      <p:ext uri="{BB962C8B-B14F-4D97-AF65-F5344CB8AC3E}">
        <p14:creationId xmlns:p14="http://schemas.microsoft.com/office/powerpoint/2010/main" val="2304476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5600" y="708025"/>
            <a:ext cx="6299200" cy="3544888"/>
          </a:xfrm>
        </p:spPr>
      </p:sp>
      <p:sp>
        <p:nvSpPr>
          <p:cNvPr id="3" name="Notes Placeholder 2"/>
          <p:cNvSpPr>
            <a:spLocks noGrp="1"/>
          </p:cNvSpPr>
          <p:nvPr>
            <p:ph type="body" idx="1"/>
          </p:nvPr>
        </p:nvSpPr>
        <p:spPr/>
        <p:txBody>
          <a:bodyPr/>
          <a:lstStyle/>
          <a:p>
            <a:r>
              <a:rPr lang="en-US" dirty="0"/>
              <a:t>Value Map (left)</a:t>
            </a:r>
            <a:r>
              <a:rPr lang="en-US" baseline="0" dirty="0"/>
              <a:t> </a:t>
            </a:r>
            <a:r>
              <a:rPr lang="en-US" b="1" baseline="0" dirty="0"/>
              <a:t>should Connect to the Customer Profile (Right</a:t>
            </a:r>
            <a:r>
              <a:rPr lang="en-US" baseline="0" dirty="0"/>
              <a:t>)</a:t>
            </a:r>
          </a:p>
          <a:p>
            <a:endParaRPr lang="en-US" baseline="0" dirty="0"/>
          </a:p>
          <a:p>
            <a:r>
              <a:rPr lang="en-US" baseline="0" dirty="0"/>
              <a:t>Value Proposition: Product and Services a value proposition is built on. Pain Relievers describe how your products and services alleviate customer pains. Gain Creators describe how your products and services create customer gains. Help students get their business started and gain: more students showing success in starting businesses. </a:t>
            </a:r>
          </a:p>
          <a:p>
            <a:endParaRPr lang="en-US" baseline="0" dirty="0"/>
          </a:p>
          <a:p>
            <a:r>
              <a:rPr lang="en-US" baseline="0" dirty="0"/>
              <a:t>Customer Side: </a:t>
            </a:r>
            <a:r>
              <a:rPr lang="en-US" b="1" baseline="0" dirty="0"/>
              <a:t>Gains</a:t>
            </a:r>
            <a:r>
              <a:rPr lang="en-US" baseline="0" dirty="0"/>
              <a:t> describe the outcomes customers want to achieve or the concrete benefits they are seeking. </a:t>
            </a:r>
            <a:r>
              <a:rPr lang="en-US" b="1" baseline="0" dirty="0"/>
              <a:t>Pains</a:t>
            </a:r>
            <a:r>
              <a:rPr lang="en-US" baseline="0" dirty="0"/>
              <a:t> describe bad outcomes, risks, and obstacles related to customer jobs. </a:t>
            </a:r>
            <a:r>
              <a:rPr lang="en-US" b="1" baseline="0" dirty="0"/>
              <a:t>Customer Jobs </a:t>
            </a:r>
            <a:r>
              <a:rPr lang="en-US" baseline="0" dirty="0"/>
              <a:t>describe what customers are trying to get done in their work and in their lives, as expressed in their words. </a:t>
            </a:r>
          </a:p>
          <a:p>
            <a:endParaRPr lang="en-US" baseline="0" dirty="0"/>
          </a:p>
          <a:p>
            <a:r>
              <a:rPr lang="en-US" baseline="0" dirty="0"/>
              <a:t>When your </a:t>
            </a:r>
            <a:r>
              <a:rPr lang="en-US" b="1" baseline="0" dirty="0"/>
              <a:t>product and services </a:t>
            </a:r>
            <a:r>
              <a:rPr lang="en-US" baseline="0" dirty="0"/>
              <a:t>produce </a:t>
            </a:r>
            <a:r>
              <a:rPr lang="en-US" b="1" baseline="0" dirty="0"/>
              <a:t>pain relievers and gain creators </a:t>
            </a:r>
            <a:r>
              <a:rPr lang="en-US" baseline="0" dirty="0"/>
              <a:t>that match </a:t>
            </a:r>
            <a:r>
              <a:rPr lang="en-US" b="1" baseline="0" dirty="0"/>
              <a:t>one or more of the jobs, pains, and gains </a:t>
            </a:r>
            <a:r>
              <a:rPr lang="en-US" baseline="0" dirty="0"/>
              <a:t>that are important to your customer. Functional Jobs- mow the lawn, eat healthy, write a report. Social jobs, wants to look good. How they want to be perceived by others. Personal Emotional jobs: Feel Good or secure, seeking peace of minds on their investment. </a:t>
            </a:r>
          </a:p>
          <a:p>
            <a:endParaRPr lang="en-US" dirty="0"/>
          </a:p>
        </p:txBody>
      </p:sp>
    </p:spTree>
    <p:extLst>
      <p:ext uri="{BB962C8B-B14F-4D97-AF65-F5344CB8AC3E}">
        <p14:creationId xmlns:p14="http://schemas.microsoft.com/office/powerpoint/2010/main" val="3519200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Shape 489"/>
          <p:cNvSpPr>
            <a:spLocks noGrp="1" noRot="1" noChangeAspect="1"/>
          </p:cNvSpPr>
          <p:nvPr>
            <p:ph type="sldImg"/>
          </p:nvPr>
        </p:nvSpPr>
        <p:spPr>
          <a:xfrm>
            <a:off x="431800" y="708025"/>
            <a:ext cx="6302375" cy="3544888"/>
          </a:xfrm>
          <a:prstGeom prst="rect">
            <a:avLst/>
          </a:prstGeom>
        </p:spPr>
        <p:txBody>
          <a:bodyPr/>
          <a:lstStyle/>
          <a:p>
            <a:endParaRPr/>
          </a:p>
        </p:txBody>
      </p:sp>
      <p:sp>
        <p:nvSpPr>
          <p:cNvPr id="490" name="Shape 490"/>
          <p:cNvSpPr>
            <a:spLocks noGrp="1"/>
          </p:cNvSpPr>
          <p:nvPr>
            <p:ph type="body" sz="quarter" idx="1"/>
          </p:nvPr>
        </p:nvSpPr>
        <p:spPr>
          <a:prstGeom prst="rect">
            <a:avLst/>
          </a:prstGeom>
        </p:spPr>
        <p:txBody>
          <a:bodyPr>
            <a:normAutofit fontScale="92500" lnSpcReduction="20000"/>
          </a:bodyPr>
          <a:lstStyle/>
          <a:p>
            <a:r>
              <a:rPr lang="en-US" dirty="0"/>
              <a:t>Logical connections</a:t>
            </a:r>
          </a:p>
          <a:p>
            <a:endParaRPr lang="en-US" dirty="0"/>
          </a:p>
          <a:p>
            <a:r>
              <a:rPr lang="en-US" dirty="0"/>
              <a:t>Consider if there are multiple customer segments…</a:t>
            </a:r>
          </a:p>
          <a:p>
            <a:r>
              <a:rPr lang="en-US" dirty="0"/>
              <a:t>or… multiple revenue streams that influence the rest of the model</a:t>
            </a:r>
          </a:p>
          <a:p>
            <a:r>
              <a:rPr lang="en-US" dirty="0"/>
              <a:t>	e.g. a subscription service to complement a traditional (per unit) model</a:t>
            </a:r>
          </a:p>
          <a:p>
            <a:endParaRPr lang="en-US" dirty="0"/>
          </a:p>
          <a:p>
            <a:r>
              <a:rPr lang="en-US" dirty="0"/>
              <a:t>if your drawing this out on paper, USE multiple colors or “</a:t>
            </a:r>
            <a:r>
              <a:rPr lang="en-US" dirty="0" err="1"/>
              <a:t>stickies</a:t>
            </a:r>
            <a:r>
              <a:rPr lang="en-US" dirty="0"/>
              <a:t>” to represent like-minded ideas … or use a coding scheme to keep organized</a:t>
            </a:r>
          </a:p>
          <a:p>
            <a:r>
              <a:rPr lang="en-US" dirty="0"/>
              <a:t>	CS-A , for customer segment A</a:t>
            </a:r>
          </a:p>
          <a:p>
            <a:endParaRPr lang="en-US" dirty="0"/>
          </a:p>
          <a:p>
            <a:r>
              <a:rPr lang="en-US" dirty="0"/>
              <a:t>assess whether your key activities are relevant to the stated customer segments… do you ACTUALLY DO what you need to do in order to satisfy THEIR NEEDS.. how so?</a:t>
            </a:r>
          </a:p>
          <a:p>
            <a:endParaRPr dirty="0"/>
          </a:p>
          <a:p>
            <a:r>
              <a:rPr dirty="0"/>
              <a:t>Consider if there are multiple customer segments…</a:t>
            </a:r>
          </a:p>
          <a:p>
            <a:r>
              <a:rPr dirty="0"/>
              <a:t>or… multiple revenue streams that influence the rest of the model</a:t>
            </a:r>
          </a:p>
          <a:p>
            <a:r>
              <a:rPr dirty="0"/>
              <a:t>	e.g. a subscription service to complement a traditional (per unit) model</a:t>
            </a:r>
          </a:p>
          <a:p>
            <a:endParaRPr dirty="0"/>
          </a:p>
          <a:p>
            <a:r>
              <a:rPr dirty="0"/>
              <a:t>if your drawing this out on paper, USE multiple colors or “</a:t>
            </a:r>
            <a:r>
              <a:rPr dirty="0" err="1"/>
              <a:t>stickies</a:t>
            </a:r>
            <a:r>
              <a:rPr dirty="0"/>
              <a:t>” to represent like-minded ideas … or use a coding scheme to keep organized</a:t>
            </a:r>
          </a:p>
          <a:p>
            <a:r>
              <a:rPr dirty="0"/>
              <a:t>	CS-A , for customer segment A</a:t>
            </a:r>
          </a:p>
          <a:p>
            <a:endParaRPr dirty="0"/>
          </a:p>
          <a:p>
            <a:r>
              <a:rPr dirty="0"/>
              <a:t>assess whether your key activities are relevant to the stated customer segments… do you ACTUALLY DO what you need to do in order to satisfy THEIR NEEDS.. how so?</a:t>
            </a:r>
          </a:p>
        </p:txBody>
      </p:sp>
    </p:spTree>
    <p:extLst>
      <p:ext uri="{BB962C8B-B14F-4D97-AF65-F5344CB8AC3E}">
        <p14:creationId xmlns:p14="http://schemas.microsoft.com/office/powerpoint/2010/main" val="2452906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13056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a:t>
            </a:r>
            <a:r>
              <a:rPr lang="en-US" baseline="0" dirty="0"/>
              <a:t> IT A LITTLE PROBLEM THAT WE CAN JUST TAKE TWO ASPIRINS AND IT WILL GO AWAY. OR IS IT A </a:t>
            </a:r>
            <a:r>
              <a:rPr lang="en-US" baseline="0"/>
              <a:t>MAJOR MIGRAINE.</a:t>
            </a:r>
            <a:endParaRPr lang="en-US" dirty="0"/>
          </a:p>
        </p:txBody>
      </p:sp>
      <p:sp>
        <p:nvSpPr>
          <p:cNvPr id="4" name="Slide Number Placeholder 3"/>
          <p:cNvSpPr>
            <a:spLocks noGrp="1"/>
          </p:cNvSpPr>
          <p:nvPr>
            <p:ph type="sldNum" sz="quarter" idx="10"/>
          </p:nvPr>
        </p:nvSpPr>
        <p:spPr/>
        <p:txBody>
          <a:bodyPr/>
          <a:lstStyle/>
          <a:p>
            <a:fld id="{0CC5BD98-4A77-9947-87BA-8441754F046D}" type="slidenum">
              <a:rPr lang="en-US" smtClean="0"/>
              <a:pPr/>
              <a:t>10</a:t>
            </a:fld>
            <a:endParaRPr lang="en-US"/>
          </a:p>
        </p:txBody>
      </p:sp>
    </p:spTree>
    <p:extLst>
      <p:ext uri="{BB962C8B-B14F-4D97-AF65-F5344CB8AC3E}">
        <p14:creationId xmlns:p14="http://schemas.microsoft.com/office/powerpoint/2010/main" val="2942580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84556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Shape 29"/>
          <p:cNvSpPr>
            <a:spLocks noGrp="1"/>
          </p:cNvSpPr>
          <p:nvPr>
            <p:ph type="title"/>
          </p:nvPr>
        </p:nvSpPr>
        <p:spPr>
          <a:xfrm>
            <a:off x="831850" y="1712422"/>
            <a:ext cx="10515600" cy="2851209"/>
          </a:xfrm>
          <a:prstGeom prst="rect">
            <a:avLst/>
          </a:prstGeom>
        </p:spPr>
        <p:txBody>
          <a:bodyPr anchor="b"/>
          <a:lstStyle>
            <a:lvl1pPr>
              <a:defRPr sz="6000"/>
            </a:lvl1pPr>
          </a:lstStyle>
          <a:p>
            <a:r>
              <a:t>Click to edit Master title style</a:t>
            </a:r>
          </a:p>
        </p:txBody>
      </p:sp>
      <p:sp>
        <p:nvSpPr>
          <p:cNvPr id="30" name="Shape 30"/>
          <p:cNvSpPr>
            <a:spLocks noGrp="1"/>
          </p:cNvSpPr>
          <p:nvPr>
            <p:ph type="body" sz="quarter" idx="1"/>
          </p:nvPr>
        </p:nvSpPr>
        <p:spPr>
          <a:xfrm>
            <a:off x="831850" y="4552632"/>
            <a:ext cx="10515600" cy="1500188"/>
          </a:xfrm>
          <a:prstGeom prst="rect">
            <a:avLst/>
          </a:prstGeom>
        </p:spPr>
        <p:txBody>
          <a:bodyPr/>
          <a:lstStyle>
            <a:lvl1pPr marL="0" indent="0">
              <a:buSzTx/>
              <a:buFontTx/>
              <a:buNone/>
              <a:defRPr sz="2400"/>
            </a:lvl1pPr>
          </a:lstStyle>
          <a:p>
            <a:r>
              <a:t>Click to edit Master text styles</a:t>
            </a:r>
          </a:p>
        </p:txBody>
      </p:sp>
      <p:sp>
        <p:nvSpPr>
          <p:cNvPr id="31" name="Shape 3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wo Content">
    <p:bg>
      <p:bgPr>
        <a:solidFill>
          <a:srgbClr val="FFFFFF"/>
        </a:solidFill>
        <a:effectLst/>
      </p:bgPr>
    </p:bg>
    <p:spTree>
      <p:nvGrpSpPr>
        <p:cNvPr id="1" name=""/>
        <p:cNvGrpSpPr/>
        <p:nvPr/>
      </p:nvGrpSpPr>
      <p:grpSpPr>
        <a:xfrm>
          <a:off x="0" y="0"/>
          <a:ext cx="0" cy="0"/>
          <a:chOff x="0" y="0"/>
          <a:chExt cx="0" cy="0"/>
        </a:xfrm>
      </p:grpSpPr>
      <p:grpSp>
        <p:nvGrpSpPr>
          <p:cNvPr id="180" name="Group 180"/>
          <p:cNvGrpSpPr/>
          <p:nvPr/>
        </p:nvGrpSpPr>
        <p:grpSpPr>
          <a:xfrm>
            <a:off x="-1" y="-8468"/>
            <a:ext cx="12192002" cy="6866469"/>
            <a:chOff x="0" y="0"/>
            <a:chExt cx="12192000" cy="6866467"/>
          </a:xfrm>
        </p:grpSpPr>
        <p:sp>
          <p:nvSpPr>
            <p:cNvPr id="170" name="Shape 170"/>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171" name="Shape 171"/>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172" name="Shape 172"/>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73" name="Shape 173"/>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74" name="Shape 174"/>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75" name="Shape 175"/>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76" name="Shape 176"/>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77" name="Shape 177"/>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78" name="Shape 178"/>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79" name="Shape 179"/>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181" name="Shape 181"/>
          <p:cNvSpPr>
            <a:spLocks noGrp="1"/>
          </p:cNvSpPr>
          <p:nvPr>
            <p:ph type="title"/>
          </p:nvPr>
        </p:nvSpPr>
        <p:spPr>
          <a:xfrm>
            <a:off x="677333" y="609600"/>
            <a:ext cx="8596670" cy="1320800"/>
          </a:xfrm>
          <a:prstGeom prst="rect">
            <a:avLst/>
          </a:prstGeom>
        </p:spPr>
        <p:txBody>
          <a:bodyPr anchor="t"/>
          <a:lstStyle>
            <a:lvl1pPr defTabSz="457200">
              <a:lnSpc>
                <a:spcPct val="100000"/>
              </a:lnSpc>
              <a:defRPr sz="3600">
                <a:solidFill>
                  <a:srgbClr val="90C226"/>
                </a:solidFill>
                <a:latin typeface="Trebuchet MS"/>
                <a:ea typeface="Trebuchet MS"/>
                <a:cs typeface="Trebuchet MS"/>
                <a:sym typeface="Trebuchet MS"/>
              </a:defRPr>
            </a:lvl1pPr>
          </a:lstStyle>
          <a:p>
            <a:r>
              <a:t>Click to edit Master title style</a:t>
            </a:r>
          </a:p>
        </p:txBody>
      </p:sp>
      <p:sp>
        <p:nvSpPr>
          <p:cNvPr id="182" name="Shape 182"/>
          <p:cNvSpPr>
            <a:spLocks noGrp="1"/>
          </p:cNvSpPr>
          <p:nvPr>
            <p:ph type="body" sz="quarter" idx="1"/>
          </p:nvPr>
        </p:nvSpPr>
        <p:spPr>
          <a:xfrm>
            <a:off x="677333" y="2160589"/>
            <a:ext cx="4184036" cy="3880773"/>
          </a:xfrm>
          <a:prstGeom prst="rect">
            <a:avLst/>
          </a:prstGeom>
        </p:spPr>
        <p:txBody>
          <a:bodyPr/>
          <a:lstStyle>
            <a:lvl1pPr marL="3429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1pPr>
            <a:lvl2pPr marL="778668" indent="-321468"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2pPr>
            <a:lvl3pPr marL="1208314" indent="-293914"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3pPr>
            <a:lvl4pPr marL="17145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4pPr>
            <a:lvl5pPr marL="21717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5pPr>
          </a:lstStyle>
          <a:p>
            <a:r>
              <a:t>Click to edit Master text styles</a:t>
            </a:r>
          </a:p>
          <a:p>
            <a:pPr lvl="1"/>
            <a:r>
              <a:t>Second level</a:t>
            </a:r>
          </a:p>
          <a:p>
            <a:pPr lvl="2"/>
            <a:r>
              <a:t>Third level</a:t>
            </a:r>
          </a:p>
          <a:p>
            <a:pPr lvl="3"/>
            <a:r>
              <a:t>Fourth level</a:t>
            </a:r>
          </a:p>
          <a:p>
            <a:pPr lvl="4"/>
            <a:r>
              <a:t>Fifth level</a:t>
            </a:r>
          </a:p>
        </p:txBody>
      </p:sp>
      <p:sp>
        <p:nvSpPr>
          <p:cNvPr id="183" name="Shape 183"/>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Comparison">
    <p:bg>
      <p:bgPr>
        <a:solidFill>
          <a:srgbClr val="FFFFFF"/>
        </a:solidFill>
        <a:effectLst/>
      </p:bgPr>
    </p:bg>
    <p:spTree>
      <p:nvGrpSpPr>
        <p:cNvPr id="1" name=""/>
        <p:cNvGrpSpPr/>
        <p:nvPr/>
      </p:nvGrpSpPr>
      <p:grpSpPr>
        <a:xfrm>
          <a:off x="0" y="0"/>
          <a:ext cx="0" cy="0"/>
          <a:chOff x="0" y="0"/>
          <a:chExt cx="0" cy="0"/>
        </a:xfrm>
      </p:grpSpPr>
      <p:grpSp>
        <p:nvGrpSpPr>
          <p:cNvPr id="200" name="Group 200"/>
          <p:cNvGrpSpPr/>
          <p:nvPr/>
        </p:nvGrpSpPr>
        <p:grpSpPr>
          <a:xfrm>
            <a:off x="-1" y="-8468"/>
            <a:ext cx="12192002" cy="6866469"/>
            <a:chOff x="0" y="0"/>
            <a:chExt cx="12192000" cy="6866467"/>
          </a:xfrm>
        </p:grpSpPr>
        <p:sp>
          <p:nvSpPr>
            <p:cNvPr id="190" name="Shape 190"/>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191" name="Shape 191"/>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192" name="Shape 192"/>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93" name="Shape 193"/>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94" name="Shape 194"/>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95" name="Shape 195"/>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96" name="Shape 196"/>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97" name="Shape 197"/>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98" name="Shape 198"/>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99" name="Shape 199"/>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201" name="Shape 201"/>
          <p:cNvSpPr>
            <a:spLocks noGrp="1"/>
          </p:cNvSpPr>
          <p:nvPr>
            <p:ph type="title"/>
          </p:nvPr>
        </p:nvSpPr>
        <p:spPr>
          <a:xfrm>
            <a:off x="677333" y="609600"/>
            <a:ext cx="8596670" cy="1320800"/>
          </a:xfrm>
          <a:prstGeom prst="rect">
            <a:avLst/>
          </a:prstGeom>
        </p:spPr>
        <p:txBody>
          <a:bodyPr anchor="t"/>
          <a:lstStyle>
            <a:lvl1pPr defTabSz="457200">
              <a:lnSpc>
                <a:spcPct val="100000"/>
              </a:lnSpc>
              <a:defRPr sz="3600">
                <a:solidFill>
                  <a:srgbClr val="90C226"/>
                </a:solidFill>
                <a:latin typeface="Trebuchet MS"/>
                <a:ea typeface="Trebuchet MS"/>
                <a:cs typeface="Trebuchet MS"/>
                <a:sym typeface="Trebuchet MS"/>
              </a:defRPr>
            </a:lvl1pPr>
          </a:lstStyle>
          <a:p>
            <a:r>
              <a:t>Click to edit Master title style</a:t>
            </a:r>
          </a:p>
        </p:txBody>
      </p:sp>
      <p:sp>
        <p:nvSpPr>
          <p:cNvPr id="202" name="Shape 202"/>
          <p:cNvSpPr>
            <a:spLocks noGrp="1"/>
          </p:cNvSpPr>
          <p:nvPr>
            <p:ph type="body" sz="quarter" idx="1"/>
          </p:nvPr>
        </p:nvSpPr>
        <p:spPr>
          <a:xfrm>
            <a:off x="675744" y="2160983"/>
            <a:ext cx="4185624" cy="576263"/>
          </a:xfrm>
          <a:prstGeom prst="rect">
            <a:avLst/>
          </a:prstGeom>
        </p:spPr>
        <p:txBody>
          <a:bodyPr anchor="b"/>
          <a:lstStyle>
            <a:lvl1pPr marL="0" indent="0" defTabSz="457200">
              <a:lnSpc>
                <a:spcPct val="100000"/>
              </a:lnSpc>
              <a:buSzTx/>
              <a:buFontTx/>
              <a:buNone/>
              <a:defRPr sz="2400">
                <a:solidFill>
                  <a:srgbClr val="404040"/>
                </a:solidFill>
                <a:latin typeface="Trebuchet MS"/>
                <a:ea typeface="Trebuchet MS"/>
                <a:cs typeface="Trebuchet MS"/>
                <a:sym typeface="Trebuchet MS"/>
              </a:defRPr>
            </a:lvl1pPr>
          </a:lstStyle>
          <a:p>
            <a:r>
              <a:t>Click to edit Master text styles</a:t>
            </a:r>
          </a:p>
        </p:txBody>
      </p:sp>
      <p:sp>
        <p:nvSpPr>
          <p:cNvPr id="203" name="Shape 203"/>
          <p:cNvSpPr>
            <a:spLocks noGrp="1"/>
          </p:cNvSpPr>
          <p:nvPr>
            <p:ph type="body" sz="quarter" idx="13"/>
          </p:nvPr>
        </p:nvSpPr>
        <p:spPr>
          <a:xfrm>
            <a:off x="5088382" y="2160983"/>
            <a:ext cx="4185619" cy="576263"/>
          </a:xfrm>
          <a:prstGeom prst="rect">
            <a:avLst/>
          </a:prstGeom>
        </p:spPr>
        <p:txBody>
          <a:bodyPr anchor="b"/>
          <a:lstStyle/>
          <a:p>
            <a:pPr marL="0" indent="0" defTabSz="457200">
              <a:lnSpc>
                <a:spcPct val="100000"/>
              </a:lnSpc>
              <a:buSzTx/>
              <a:buFontTx/>
              <a:buNone/>
              <a:defRPr sz="2400">
                <a:solidFill>
                  <a:srgbClr val="404040"/>
                </a:solidFill>
                <a:latin typeface="Trebuchet MS"/>
                <a:ea typeface="Trebuchet MS"/>
                <a:cs typeface="Trebuchet MS"/>
                <a:sym typeface="Trebuchet MS"/>
              </a:defRPr>
            </a:pPr>
            <a:endParaRPr/>
          </a:p>
        </p:txBody>
      </p:sp>
      <p:sp>
        <p:nvSpPr>
          <p:cNvPr id="204" name="Shape 204"/>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Only">
    <p:bg>
      <p:bgPr>
        <a:solidFill>
          <a:srgbClr val="FFFFFF"/>
        </a:solidFill>
        <a:effectLst/>
      </p:bgPr>
    </p:bg>
    <p:spTree>
      <p:nvGrpSpPr>
        <p:cNvPr id="1" name=""/>
        <p:cNvGrpSpPr/>
        <p:nvPr/>
      </p:nvGrpSpPr>
      <p:grpSpPr>
        <a:xfrm>
          <a:off x="0" y="0"/>
          <a:ext cx="0" cy="0"/>
          <a:chOff x="0" y="0"/>
          <a:chExt cx="0" cy="0"/>
        </a:xfrm>
      </p:grpSpPr>
      <p:grpSp>
        <p:nvGrpSpPr>
          <p:cNvPr id="221" name="Group 221"/>
          <p:cNvGrpSpPr/>
          <p:nvPr/>
        </p:nvGrpSpPr>
        <p:grpSpPr>
          <a:xfrm>
            <a:off x="-1" y="-8468"/>
            <a:ext cx="12192002" cy="6866469"/>
            <a:chOff x="0" y="0"/>
            <a:chExt cx="12192000" cy="6866467"/>
          </a:xfrm>
        </p:grpSpPr>
        <p:sp>
          <p:nvSpPr>
            <p:cNvPr id="211" name="Shape 211"/>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212" name="Shape 212"/>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213" name="Shape 213"/>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14" name="Shape 214"/>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15" name="Shape 215"/>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16" name="Shape 216"/>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17" name="Shape 217"/>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18" name="Shape 218"/>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19" name="Shape 219"/>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20" name="Shape 220"/>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222" name="Shape 222"/>
          <p:cNvSpPr>
            <a:spLocks noGrp="1"/>
          </p:cNvSpPr>
          <p:nvPr>
            <p:ph type="title"/>
          </p:nvPr>
        </p:nvSpPr>
        <p:spPr>
          <a:xfrm>
            <a:off x="677333" y="609600"/>
            <a:ext cx="8596670" cy="1320800"/>
          </a:xfrm>
          <a:prstGeom prst="rect">
            <a:avLst/>
          </a:prstGeom>
        </p:spPr>
        <p:txBody>
          <a:bodyPr anchor="t"/>
          <a:lstStyle>
            <a:lvl1pPr defTabSz="457200">
              <a:lnSpc>
                <a:spcPct val="100000"/>
              </a:lnSpc>
              <a:defRPr sz="3600">
                <a:solidFill>
                  <a:srgbClr val="90C226"/>
                </a:solidFill>
                <a:latin typeface="Trebuchet MS"/>
                <a:ea typeface="Trebuchet MS"/>
                <a:cs typeface="Trebuchet MS"/>
                <a:sym typeface="Trebuchet MS"/>
              </a:defRPr>
            </a:lvl1pPr>
          </a:lstStyle>
          <a:p>
            <a:r>
              <a:t>Click to edit Master title style</a:t>
            </a:r>
          </a:p>
        </p:txBody>
      </p:sp>
      <p:sp>
        <p:nvSpPr>
          <p:cNvPr id="223" name="Shape 223"/>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Content with Caption">
    <p:bg>
      <p:bgPr>
        <a:solidFill>
          <a:srgbClr val="FFFFFF"/>
        </a:solidFill>
        <a:effectLst/>
      </p:bgPr>
    </p:bg>
    <p:spTree>
      <p:nvGrpSpPr>
        <p:cNvPr id="1" name=""/>
        <p:cNvGrpSpPr/>
        <p:nvPr/>
      </p:nvGrpSpPr>
      <p:grpSpPr>
        <a:xfrm>
          <a:off x="0" y="0"/>
          <a:ext cx="0" cy="0"/>
          <a:chOff x="0" y="0"/>
          <a:chExt cx="0" cy="0"/>
        </a:xfrm>
      </p:grpSpPr>
      <p:grpSp>
        <p:nvGrpSpPr>
          <p:cNvPr id="258" name="Group 258"/>
          <p:cNvGrpSpPr/>
          <p:nvPr/>
        </p:nvGrpSpPr>
        <p:grpSpPr>
          <a:xfrm>
            <a:off x="-1" y="-8468"/>
            <a:ext cx="12192002" cy="6866469"/>
            <a:chOff x="0" y="0"/>
            <a:chExt cx="12192000" cy="6866467"/>
          </a:xfrm>
        </p:grpSpPr>
        <p:sp>
          <p:nvSpPr>
            <p:cNvPr id="248" name="Shape 248"/>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249" name="Shape 249"/>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250" name="Shape 250"/>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51" name="Shape 251"/>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52" name="Shape 252"/>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53" name="Shape 253"/>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54" name="Shape 254"/>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55" name="Shape 255"/>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56" name="Shape 256"/>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57" name="Shape 257"/>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259" name="Shape 259"/>
          <p:cNvSpPr>
            <a:spLocks noGrp="1"/>
          </p:cNvSpPr>
          <p:nvPr>
            <p:ph type="title"/>
          </p:nvPr>
        </p:nvSpPr>
        <p:spPr>
          <a:xfrm>
            <a:off x="677333" y="1498603"/>
            <a:ext cx="3854529" cy="1278467"/>
          </a:xfrm>
          <a:prstGeom prst="rect">
            <a:avLst/>
          </a:prstGeom>
        </p:spPr>
        <p:txBody>
          <a:bodyPr anchor="b"/>
          <a:lstStyle>
            <a:lvl1pPr defTabSz="457200">
              <a:lnSpc>
                <a:spcPct val="100000"/>
              </a:lnSpc>
              <a:defRPr sz="2000">
                <a:solidFill>
                  <a:srgbClr val="90C226"/>
                </a:solidFill>
                <a:latin typeface="Trebuchet MS"/>
                <a:ea typeface="Trebuchet MS"/>
                <a:cs typeface="Trebuchet MS"/>
                <a:sym typeface="Trebuchet MS"/>
              </a:defRPr>
            </a:lvl1pPr>
          </a:lstStyle>
          <a:p>
            <a:r>
              <a:t>Click to edit Master title style</a:t>
            </a:r>
          </a:p>
        </p:txBody>
      </p:sp>
      <p:sp>
        <p:nvSpPr>
          <p:cNvPr id="260" name="Shape 260"/>
          <p:cNvSpPr>
            <a:spLocks noGrp="1"/>
          </p:cNvSpPr>
          <p:nvPr>
            <p:ph type="body" sz="half" idx="1"/>
          </p:nvPr>
        </p:nvSpPr>
        <p:spPr>
          <a:xfrm>
            <a:off x="4760460" y="514923"/>
            <a:ext cx="4513543" cy="5526439"/>
          </a:xfrm>
          <a:prstGeom prst="rect">
            <a:avLst/>
          </a:prstGeom>
        </p:spPr>
        <p:txBody>
          <a:bodyPr/>
          <a:lstStyle>
            <a:lvl1pPr marL="3429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1pPr>
            <a:lvl2pPr marL="778668" indent="-321468"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2pPr>
            <a:lvl3pPr marL="1208314" indent="-293914"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3pPr>
            <a:lvl4pPr marL="17145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4pPr>
            <a:lvl5pPr marL="21717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5pPr>
          </a:lstStyle>
          <a:p>
            <a:r>
              <a:t>Click to edit Master text styles</a:t>
            </a:r>
          </a:p>
          <a:p>
            <a:pPr lvl="1"/>
            <a:r>
              <a:t>Second level</a:t>
            </a:r>
          </a:p>
          <a:p>
            <a:pPr lvl="2"/>
            <a:r>
              <a:t>Third level</a:t>
            </a:r>
          </a:p>
          <a:p>
            <a:pPr lvl="3"/>
            <a:r>
              <a:t>Fourth level</a:t>
            </a:r>
          </a:p>
          <a:p>
            <a:pPr lvl="4"/>
            <a:r>
              <a:t>Fifth level</a:t>
            </a:r>
          </a:p>
        </p:txBody>
      </p:sp>
      <p:sp>
        <p:nvSpPr>
          <p:cNvPr id="261" name="Shape 261"/>
          <p:cNvSpPr>
            <a:spLocks noGrp="1"/>
          </p:cNvSpPr>
          <p:nvPr>
            <p:ph type="body" sz="quarter" idx="13"/>
          </p:nvPr>
        </p:nvSpPr>
        <p:spPr>
          <a:xfrm>
            <a:off x="677334" y="2777069"/>
            <a:ext cx="3854528" cy="2584450"/>
          </a:xfrm>
          <a:prstGeom prst="rect">
            <a:avLst/>
          </a:prstGeom>
        </p:spPr>
        <p:txBody>
          <a:bodyPr/>
          <a:lstStyle/>
          <a:p>
            <a:pPr marL="0" indent="0" defTabSz="457200">
              <a:lnSpc>
                <a:spcPct val="100000"/>
              </a:lnSpc>
              <a:buSzTx/>
              <a:buFontTx/>
              <a:buNone/>
              <a:defRPr sz="1400">
                <a:solidFill>
                  <a:srgbClr val="404040"/>
                </a:solidFill>
                <a:latin typeface="Trebuchet MS"/>
                <a:ea typeface="Trebuchet MS"/>
                <a:cs typeface="Trebuchet MS"/>
                <a:sym typeface="Trebuchet MS"/>
              </a:defRPr>
            </a:pPr>
            <a:endParaRPr/>
          </a:p>
        </p:txBody>
      </p:sp>
      <p:sp>
        <p:nvSpPr>
          <p:cNvPr id="262" name="Shape 262"/>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icture with Caption">
    <p:bg>
      <p:bgPr>
        <a:solidFill>
          <a:srgbClr val="FFFFFF"/>
        </a:solidFill>
        <a:effectLst/>
      </p:bgPr>
    </p:bg>
    <p:spTree>
      <p:nvGrpSpPr>
        <p:cNvPr id="1" name=""/>
        <p:cNvGrpSpPr/>
        <p:nvPr/>
      </p:nvGrpSpPr>
      <p:grpSpPr>
        <a:xfrm>
          <a:off x="0" y="0"/>
          <a:ext cx="0" cy="0"/>
          <a:chOff x="0" y="0"/>
          <a:chExt cx="0" cy="0"/>
        </a:xfrm>
      </p:grpSpPr>
      <p:grpSp>
        <p:nvGrpSpPr>
          <p:cNvPr id="279" name="Group 279"/>
          <p:cNvGrpSpPr/>
          <p:nvPr/>
        </p:nvGrpSpPr>
        <p:grpSpPr>
          <a:xfrm>
            <a:off x="-1" y="-8468"/>
            <a:ext cx="12192002" cy="6866469"/>
            <a:chOff x="0" y="0"/>
            <a:chExt cx="12192000" cy="6866467"/>
          </a:xfrm>
        </p:grpSpPr>
        <p:sp>
          <p:nvSpPr>
            <p:cNvPr id="269" name="Shape 269"/>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270" name="Shape 270"/>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271" name="Shape 271"/>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72" name="Shape 272"/>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73" name="Shape 273"/>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74" name="Shape 274"/>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75" name="Shape 275"/>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76" name="Shape 276"/>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77" name="Shape 277"/>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78" name="Shape 278"/>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280" name="Shape 280"/>
          <p:cNvSpPr>
            <a:spLocks noGrp="1"/>
          </p:cNvSpPr>
          <p:nvPr>
            <p:ph type="title"/>
          </p:nvPr>
        </p:nvSpPr>
        <p:spPr>
          <a:xfrm>
            <a:off x="677333" y="4800600"/>
            <a:ext cx="8596668" cy="566738"/>
          </a:xfrm>
          <a:prstGeom prst="rect">
            <a:avLst/>
          </a:prstGeom>
        </p:spPr>
        <p:txBody>
          <a:bodyPr anchor="b"/>
          <a:lstStyle>
            <a:lvl1pPr defTabSz="457200">
              <a:lnSpc>
                <a:spcPct val="100000"/>
              </a:lnSpc>
              <a:defRPr sz="2400">
                <a:solidFill>
                  <a:srgbClr val="90C226"/>
                </a:solidFill>
                <a:latin typeface="Trebuchet MS"/>
                <a:ea typeface="Trebuchet MS"/>
                <a:cs typeface="Trebuchet MS"/>
                <a:sym typeface="Trebuchet MS"/>
              </a:defRPr>
            </a:lvl1pPr>
          </a:lstStyle>
          <a:p>
            <a:r>
              <a:t>Click to edit Master title style</a:t>
            </a:r>
          </a:p>
        </p:txBody>
      </p:sp>
      <p:sp>
        <p:nvSpPr>
          <p:cNvPr id="281" name="Shape 281"/>
          <p:cNvSpPr>
            <a:spLocks noGrp="1"/>
          </p:cNvSpPr>
          <p:nvPr>
            <p:ph type="pic" sz="half" idx="13"/>
          </p:nvPr>
        </p:nvSpPr>
        <p:spPr>
          <a:xfrm>
            <a:off x="677333" y="609600"/>
            <a:ext cx="8596670" cy="3845718"/>
          </a:xfrm>
          <a:prstGeom prst="rect">
            <a:avLst/>
          </a:prstGeom>
        </p:spPr>
        <p:txBody>
          <a:bodyPr lIns="91439" rIns="91439">
            <a:noAutofit/>
          </a:bodyPr>
          <a:lstStyle/>
          <a:p>
            <a:endParaRPr/>
          </a:p>
        </p:txBody>
      </p:sp>
      <p:sp>
        <p:nvSpPr>
          <p:cNvPr id="282" name="Shape 282"/>
          <p:cNvSpPr>
            <a:spLocks noGrp="1"/>
          </p:cNvSpPr>
          <p:nvPr>
            <p:ph type="body" sz="quarter" idx="1"/>
          </p:nvPr>
        </p:nvSpPr>
        <p:spPr>
          <a:xfrm>
            <a:off x="677333" y="5367337"/>
            <a:ext cx="8596668" cy="674025"/>
          </a:xfrm>
          <a:prstGeom prst="rect">
            <a:avLst/>
          </a:prstGeom>
        </p:spPr>
        <p:txBody>
          <a:bodyPr/>
          <a:lstStyle>
            <a:lvl1pPr marL="0" indent="0" defTabSz="457200">
              <a:lnSpc>
                <a:spcPct val="100000"/>
              </a:lnSpc>
              <a:buSzTx/>
              <a:buFontTx/>
              <a:buNone/>
              <a:defRPr sz="1200">
                <a:solidFill>
                  <a:srgbClr val="404040"/>
                </a:solidFill>
                <a:latin typeface="Trebuchet MS"/>
                <a:ea typeface="Trebuchet MS"/>
                <a:cs typeface="Trebuchet MS"/>
                <a:sym typeface="Trebuchet MS"/>
              </a:defRPr>
            </a:lvl1pPr>
          </a:lstStyle>
          <a:p>
            <a:r>
              <a:t>Click to edit Master text styles</a:t>
            </a:r>
          </a:p>
        </p:txBody>
      </p:sp>
      <p:sp>
        <p:nvSpPr>
          <p:cNvPr id="283" name="Shape 283"/>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nd Caption">
    <p:bg>
      <p:bgPr>
        <a:solidFill>
          <a:srgbClr val="FFFFFF"/>
        </a:solidFill>
        <a:effectLst/>
      </p:bgPr>
    </p:bg>
    <p:spTree>
      <p:nvGrpSpPr>
        <p:cNvPr id="1" name=""/>
        <p:cNvGrpSpPr/>
        <p:nvPr/>
      </p:nvGrpSpPr>
      <p:grpSpPr>
        <a:xfrm>
          <a:off x="0" y="0"/>
          <a:ext cx="0" cy="0"/>
          <a:chOff x="0" y="0"/>
          <a:chExt cx="0" cy="0"/>
        </a:xfrm>
      </p:grpSpPr>
      <p:grpSp>
        <p:nvGrpSpPr>
          <p:cNvPr id="300" name="Group 300"/>
          <p:cNvGrpSpPr/>
          <p:nvPr/>
        </p:nvGrpSpPr>
        <p:grpSpPr>
          <a:xfrm>
            <a:off x="-1" y="-8468"/>
            <a:ext cx="12192002" cy="6866469"/>
            <a:chOff x="0" y="0"/>
            <a:chExt cx="12192000" cy="6866467"/>
          </a:xfrm>
        </p:grpSpPr>
        <p:sp>
          <p:nvSpPr>
            <p:cNvPr id="290" name="Shape 290"/>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291" name="Shape 291"/>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292" name="Shape 292"/>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93" name="Shape 293"/>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94" name="Shape 294"/>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95" name="Shape 295"/>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96" name="Shape 296"/>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97" name="Shape 297"/>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98" name="Shape 298"/>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99" name="Shape 299"/>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301" name="Shape 301"/>
          <p:cNvSpPr>
            <a:spLocks noGrp="1"/>
          </p:cNvSpPr>
          <p:nvPr>
            <p:ph type="title"/>
          </p:nvPr>
        </p:nvSpPr>
        <p:spPr>
          <a:xfrm>
            <a:off x="677335" y="609600"/>
            <a:ext cx="8596669" cy="3403600"/>
          </a:xfrm>
          <a:prstGeom prst="rect">
            <a:avLst/>
          </a:prstGeom>
        </p:spPr>
        <p:txBody>
          <a:bodyPr/>
          <a:lstStyle>
            <a:lvl1pPr defTabSz="457200">
              <a:lnSpc>
                <a:spcPct val="100000"/>
              </a:lnSpc>
              <a:defRPr>
                <a:solidFill>
                  <a:srgbClr val="90C226"/>
                </a:solidFill>
                <a:latin typeface="Trebuchet MS"/>
                <a:ea typeface="Trebuchet MS"/>
                <a:cs typeface="Trebuchet MS"/>
                <a:sym typeface="Trebuchet MS"/>
              </a:defRPr>
            </a:lvl1pPr>
          </a:lstStyle>
          <a:p>
            <a:r>
              <a:t>Click to edit Master title style</a:t>
            </a:r>
          </a:p>
        </p:txBody>
      </p:sp>
      <p:sp>
        <p:nvSpPr>
          <p:cNvPr id="302" name="Shape 302"/>
          <p:cNvSpPr>
            <a:spLocks noGrp="1"/>
          </p:cNvSpPr>
          <p:nvPr>
            <p:ph type="body" sz="quarter" idx="1"/>
          </p:nvPr>
        </p:nvSpPr>
        <p:spPr>
          <a:xfrm>
            <a:off x="677335" y="4470400"/>
            <a:ext cx="8596669" cy="1570962"/>
          </a:xfrm>
          <a:prstGeom prst="rect">
            <a:avLst/>
          </a:prstGeom>
        </p:spPr>
        <p:txBody>
          <a:bodyPr anchor="ctr"/>
          <a:lstStyle>
            <a:lvl1pPr marL="0" indent="0" defTabSz="457200">
              <a:lnSpc>
                <a:spcPct val="100000"/>
              </a:lnSpc>
              <a:buSzTx/>
              <a:buFontTx/>
              <a:buNone/>
              <a:defRPr sz="1800">
                <a:solidFill>
                  <a:srgbClr val="404040"/>
                </a:solidFill>
                <a:latin typeface="Trebuchet MS"/>
                <a:ea typeface="Trebuchet MS"/>
                <a:cs typeface="Trebuchet MS"/>
                <a:sym typeface="Trebuchet MS"/>
              </a:defRPr>
            </a:lvl1pPr>
          </a:lstStyle>
          <a:p>
            <a:r>
              <a:t>Click to edit Master text styles</a:t>
            </a:r>
          </a:p>
        </p:txBody>
      </p:sp>
      <p:sp>
        <p:nvSpPr>
          <p:cNvPr id="303" name="Shape 303"/>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Quote with Caption">
    <p:bg>
      <p:bgPr>
        <a:solidFill>
          <a:srgbClr val="FFFFFF"/>
        </a:solidFill>
        <a:effectLst/>
      </p:bgPr>
    </p:bg>
    <p:spTree>
      <p:nvGrpSpPr>
        <p:cNvPr id="1" name=""/>
        <p:cNvGrpSpPr/>
        <p:nvPr/>
      </p:nvGrpSpPr>
      <p:grpSpPr>
        <a:xfrm>
          <a:off x="0" y="0"/>
          <a:ext cx="0" cy="0"/>
          <a:chOff x="0" y="0"/>
          <a:chExt cx="0" cy="0"/>
        </a:xfrm>
      </p:grpSpPr>
      <p:grpSp>
        <p:nvGrpSpPr>
          <p:cNvPr id="320" name="Group 320"/>
          <p:cNvGrpSpPr/>
          <p:nvPr/>
        </p:nvGrpSpPr>
        <p:grpSpPr>
          <a:xfrm>
            <a:off x="-1" y="-8468"/>
            <a:ext cx="12192002" cy="6866469"/>
            <a:chOff x="0" y="0"/>
            <a:chExt cx="12192000" cy="6866467"/>
          </a:xfrm>
        </p:grpSpPr>
        <p:sp>
          <p:nvSpPr>
            <p:cNvPr id="310" name="Shape 310"/>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311" name="Shape 311"/>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312" name="Shape 312"/>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13" name="Shape 313"/>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14" name="Shape 314"/>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15" name="Shape 315"/>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16" name="Shape 316"/>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17" name="Shape 317"/>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18" name="Shape 318"/>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19" name="Shape 319"/>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321" name="Shape 321"/>
          <p:cNvSpPr>
            <a:spLocks noGrp="1"/>
          </p:cNvSpPr>
          <p:nvPr>
            <p:ph type="title"/>
          </p:nvPr>
        </p:nvSpPr>
        <p:spPr>
          <a:xfrm>
            <a:off x="931334" y="609600"/>
            <a:ext cx="8094134" cy="3022600"/>
          </a:xfrm>
          <a:prstGeom prst="rect">
            <a:avLst/>
          </a:prstGeom>
        </p:spPr>
        <p:txBody>
          <a:bodyPr/>
          <a:lstStyle>
            <a:lvl1pPr defTabSz="457200">
              <a:lnSpc>
                <a:spcPct val="100000"/>
              </a:lnSpc>
              <a:defRPr>
                <a:solidFill>
                  <a:srgbClr val="90C226"/>
                </a:solidFill>
                <a:latin typeface="Trebuchet MS"/>
                <a:ea typeface="Trebuchet MS"/>
                <a:cs typeface="Trebuchet MS"/>
                <a:sym typeface="Trebuchet MS"/>
              </a:defRPr>
            </a:lvl1pPr>
          </a:lstStyle>
          <a:p>
            <a:r>
              <a:t>Click to edit Master title style</a:t>
            </a:r>
          </a:p>
        </p:txBody>
      </p:sp>
      <p:sp>
        <p:nvSpPr>
          <p:cNvPr id="322" name="Shape 322"/>
          <p:cNvSpPr>
            <a:spLocks noGrp="1"/>
          </p:cNvSpPr>
          <p:nvPr>
            <p:ph type="body" sz="quarter" idx="1"/>
          </p:nvPr>
        </p:nvSpPr>
        <p:spPr>
          <a:xfrm>
            <a:off x="1366138" y="3632200"/>
            <a:ext cx="7224526" cy="381000"/>
          </a:xfrm>
          <a:prstGeom prst="rect">
            <a:avLst/>
          </a:prstGeom>
        </p:spPr>
        <p:txBody>
          <a:bodyPr anchor="ctr"/>
          <a:lstStyle>
            <a:lvl1pPr marL="0" indent="0" defTabSz="457200">
              <a:lnSpc>
                <a:spcPct val="100000"/>
              </a:lnSpc>
              <a:buSzTx/>
              <a:buFontTx/>
              <a:buNone/>
              <a:defRPr sz="1600">
                <a:solidFill>
                  <a:srgbClr val="808080"/>
                </a:solidFill>
                <a:latin typeface="Trebuchet MS"/>
                <a:ea typeface="Trebuchet MS"/>
                <a:cs typeface="Trebuchet MS"/>
                <a:sym typeface="Trebuchet MS"/>
              </a:defRPr>
            </a:lvl1pPr>
          </a:lstStyle>
          <a:p>
            <a:r>
              <a:t>Click to edit Master text styles</a:t>
            </a:r>
          </a:p>
        </p:txBody>
      </p:sp>
      <p:sp>
        <p:nvSpPr>
          <p:cNvPr id="323" name="Shape 323"/>
          <p:cNvSpPr>
            <a:spLocks noGrp="1"/>
          </p:cNvSpPr>
          <p:nvPr>
            <p:ph type="body" sz="quarter" idx="13"/>
          </p:nvPr>
        </p:nvSpPr>
        <p:spPr>
          <a:xfrm>
            <a:off x="677334" y="4470399"/>
            <a:ext cx="8596670" cy="1570964"/>
          </a:xfrm>
          <a:prstGeom prst="rect">
            <a:avLst/>
          </a:prstGeom>
        </p:spPr>
        <p:txBody>
          <a:bodyPr anchor="ctr"/>
          <a:lstStyle/>
          <a:p>
            <a:pPr marL="0" indent="0" defTabSz="457200">
              <a:lnSpc>
                <a:spcPct val="100000"/>
              </a:lnSpc>
              <a:buSzTx/>
              <a:buFontTx/>
              <a:buNone/>
              <a:defRPr sz="1800">
                <a:solidFill>
                  <a:srgbClr val="404040"/>
                </a:solidFill>
                <a:latin typeface="Trebuchet MS"/>
                <a:ea typeface="Trebuchet MS"/>
                <a:cs typeface="Trebuchet MS"/>
                <a:sym typeface="Trebuchet MS"/>
              </a:defRPr>
            </a:pPr>
            <a:endParaRPr/>
          </a:p>
        </p:txBody>
      </p:sp>
      <p:sp>
        <p:nvSpPr>
          <p:cNvPr id="324" name="Shape 324"/>
          <p:cNvSpPr/>
          <p:nvPr/>
        </p:nvSpPr>
        <p:spPr>
          <a:xfrm>
            <a:off x="541869" y="469465"/>
            <a:ext cx="609601" cy="1226602"/>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defRPr sz="8000">
                <a:solidFill>
                  <a:srgbClr val="C0E474"/>
                </a:solidFill>
                <a:latin typeface="Arial"/>
                <a:ea typeface="Arial"/>
                <a:cs typeface="Arial"/>
                <a:sym typeface="Arial"/>
              </a:defRPr>
            </a:lvl1pPr>
          </a:lstStyle>
          <a:p>
            <a:r>
              <a:t>“</a:t>
            </a:r>
          </a:p>
        </p:txBody>
      </p:sp>
      <p:sp>
        <p:nvSpPr>
          <p:cNvPr id="325" name="Shape 325"/>
          <p:cNvSpPr/>
          <p:nvPr/>
        </p:nvSpPr>
        <p:spPr>
          <a:xfrm>
            <a:off x="8893010" y="2565643"/>
            <a:ext cx="609601" cy="1226602"/>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defRPr sz="8000">
                <a:solidFill>
                  <a:srgbClr val="C0E474"/>
                </a:solidFill>
                <a:latin typeface="Arial"/>
                <a:ea typeface="Arial"/>
                <a:cs typeface="Arial"/>
                <a:sym typeface="Arial"/>
              </a:defRPr>
            </a:lvl1pPr>
          </a:lstStyle>
          <a:p>
            <a:r>
              <a:t>”</a:t>
            </a:r>
          </a:p>
        </p:txBody>
      </p:sp>
      <p:sp>
        <p:nvSpPr>
          <p:cNvPr id="326" name="Shape 326"/>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Name Card">
    <p:bg>
      <p:bgPr>
        <a:solidFill>
          <a:srgbClr val="FFFFFF"/>
        </a:solidFill>
        <a:effectLst/>
      </p:bgPr>
    </p:bg>
    <p:spTree>
      <p:nvGrpSpPr>
        <p:cNvPr id="1" name=""/>
        <p:cNvGrpSpPr/>
        <p:nvPr/>
      </p:nvGrpSpPr>
      <p:grpSpPr>
        <a:xfrm>
          <a:off x="0" y="0"/>
          <a:ext cx="0" cy="0"/>
          <a:chOff x="0" y="0"/>
          <a:chExt cx="0" cy="0"/>
        </a:xfrm>
      </p:grpSpPr>
      <p:grpSp>
        <p:nvGrpSpPr>
          <p:cNvPr id="343" name="Group 343"/>
          <p:cNvGrpSpPr/>
          <p:nvPr/>
        </p:nvGrpSpPr>
        <p:grpSpPr>
          <a:xfrm>
            <a:off x="-1" y="-8468"/>
            <a:ext cx="12192002" cy="6866469"/>
            <a:chOff x="0" y="0"/>
            <a:chExt cx="12192000" cy="6866467"/>
          </a:xfrm>
        </p:grpSpPr>
        <p:sp>
          <p:nvSpPr>
            <p:cNvPr id="333" name="Shape 333"/>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334" name="Shape 334"/>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335" name="Shape 335"/>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36" name="Shape 336"/>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37" name="Shape 337"/>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38" name="Shape 338"/>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39" name="Shape 339"/>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40" name="Shape 340"/>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41" name="Shape 341"/>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42" name="Shape 342"/>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344" name="Shape 344"/>
          <p:cNvSpPr>
            <a:spLocks noGrp="1"/>
          </p:cNvSpPr>
          <p:nvPr>
            <p:ph type="title"/>
          </p:nvPr>
        </p:nvSpPr>
        <p:spPr>
          <a:xfrm>
            <a:off x="677335" y="1931988"/>
            <a:ext cx="8596669" cy="2595461"/>
          </a:xfrm>
          <a:prstGeom prst="rect">
            <a:avLst/>
          </a:prstGeom>
        </p:spPr>
        <p:txBody>
          <a:bodyPr anchor="b"/>
          <a:lstStyle>
            <a:lvl1pPr defTabSz="457200">
              <a:lnSpc>
                <a:spcPct val="100000"/>
              </a:lnSpc>
              <a:defRPr>
                <a:solidFill>
                  <a:srgbClr val="90C226"/>
                </a:solidFill>
                <a:latin typeface="Trebuchet MS"/>
                <a:ea typeface="Trebuchet MS"/>
                <a:cs typeface="Trebuchet MS"/>
                <a:sym typeface="Trebuchet MS"/>
              </a:defRPr>
            </a:lvl1pPr>
          </a:lstStyle>
          <a:p>
            <a:r>
              <a:t>Click to edit Master title style</a:t>
            </a:r>
          </a:p>
        </p:txBody>
      </p:sp>
      <p:sp>
        <p:nvSpPr>
          <p:cNvPr id="345" name="Shape 345"/>
          <p:cNvSpPr>
            <a:spLocks noGrp="1"/>
          </p:cNvSpPr>
          <p:nvPr>
            <p:ph type="body" sz="quarter" idx="1"/>
          </p:nvPr>
        </p:nvSpPr>
        <p:spPr>
          <a:xfrm>
            <a:off x="677335" y="4527448"/>
            <a:ext cx="8596669" cy="1513915"/>
          </a:xfrm>
          <a:prstGeom prst="rect">
            <a:avLst/>
          </a:prstGeom>
        </p:spPr>
        <p:txBody>
          <a:bodyPr/>
          <a:lstStyle>
            <a:lvl1pPr marL="0" indent="0" defTabSz="457200">
              <a:lnSpc>
                <a:spcPct val="100000"/>
              </a:lnSpc>
              <a:buSzTx/>
              <a:buFontTx/>
              <a:buNone/>
              <a:defRPr sz="1800">
                <a:solidFill>
                  <a:srgbClr val="404040"/>
                </a:solidFill>
                <a:latin typeface="Trebuchet MS"/>
                <a:ea typeface="Trebuchet MS"/>
                <a:cs typeface="Trebuchet MS"/>
                <a:sym typeface="Trebuchet MS"/>
              </a:defRPr>
            </a:lvl1pPr>
          </a:lstStyle>
          <a:p>
            <a:r>
              <a:t>Click to edit Master text styles</a:t>
            </a:r>
          </a:p>
        </p:txBody>
      </p:sp>
      <p:sp>
        <p:nvSpPr>
          <p:cNvPr id="346" name="Shape 346"/>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Quote Name Card">
    <p:bg>
      <p:bgPr>
        <a:solidFill>
          <a:srgbClr val="FFFFFF"/>
        </a:solidFill>
        <a:effectLst/>
      </p:bgPr>
    </p:bg>
    <p:spTree>
      <p:nvGrpSpPr>
        <p:cNvPr id="1" name=""/>
        <p:cNvGrpSpPr/>
        <p:nvPr/>
      </p:nvGrpSpPr>
      <p:grpSpPr>
        <a:xfrm>
          <a:off x="0" y="0"/>
          <a:ext cx="0" cy="0"/>
          <a:chOff x="0" y="0"/>
          <a:chExt cx="0" cy="0"/>
        </a:xfrm>
      </p:grpSpPr>
      <p:grpSp>
        <p:nvGrpSpPr>
          <p:cNvPr id="363" name="Group 363"/>
          <p:cNvGrpSpPr/>
          <p:nvPr/>
        </p:nvGrpSpPr>
        <p:grpSpPr>
          <a:xfrm>
            <a:off x="-1" y="-8468"/>
            <a:ext cx="12192002" cy="6866469"/>
            <a:chOff x="0" y="0"/>
            <a:chExt cx="12192000" cy="6866467"/>
          </a:xfrm>
        </p:grpSpPr>
        <p:sp>
          <p:nvSpPr>
            <p:cNvPr id="353" name="Shape 353"/>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354" name="Shape 354"/>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355" name="Shape 355"/>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56" name="Shape 356"/>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57" name="Shape 357"/>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58" name="Shape 358"/>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59" name="Shape 359"/>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60" name="Shape 360"/>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61" name="Shape 361"/>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62" name="Shape 362"/>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364" name="Shape 364"/>
          <p:cNvSpPr>
            <a:spLocks noGrp="1"/>
          </p:cNvSpPr>
          <p:nvPr>
            <p:ph type="title"/>
          </p:nvPr>
        </p:nvSpPr>
        <p:spPr>
          <a:xfrm>
            <a:off x="931334" y="609600"/>
            <a:ext cx="8094134" cy="3022600"/>
          </a:xfrm>
          <a:prstGeom prst="rect">
            <a:avLst/>
          </a:prstGeom>
        </p:spPr>
        <p:txBody>
          <a:bodyPr/>
          <a:lstStyle>
            <a:lvl1pPr defTabSz="457200">
              <a:lnSpc>
                <a:spcPct val="100000"/>
              </a:lnSpc>
              <a:defRPr>
                <a:solidFill>
                  <a:srgbClr val="90C226"/>
                </a:solidFill>
                <a:latin typeface="Trebuchet MS"/>
                <a:ea typeface="Trebuchet MS"/>
                <a:cs typeface="Trebuchet MS"/>
                <a:sym typeface="Trebuchet MS"/>
              </a:defRPr>
            </a:lvl1pPr>
          </a:lstStyle>
          <a:p>
            <a:r>
              <a:t>Click to edit Master title style</a:t>
            </a:r>
          </a:p>
        </p:txBody>
      </p:sp>
      <p:sp>
        <p:nvSpPr>
          <p:cNvPr id="365" name="Shape 365"/>
          <p:cNvSpPr>
            <a:spLocks noGrp="1"/>
          </p:cNvSpPr>
          <p:nvPr>
            <p:ph type="body" sz="quarter" idx="1"/>
          </p:nvPr>
        </p:nvSpPr>
        <p:spPr>
          <a:xfrm>
            <a:off x="677332" y="4013200"/>
            <a:ext cx="8596670" cy="514249"/>
          </a:xfrm>
          <a:prstGeom prst="rect">
            <a:avLst/>
          </a:prstGeom>
        </p:spPr>
        <p:txBody>
          <a:bodyPr anchor="b"/>
          <a:lstStyle>
            <a:lvl1pPr marL="0" indent="0" defTabSz="457200">
              <a:lnSpc>
                <a:spcPct val="100000"/>
              </a:lnSpc>
              <a:buSzTx/>
              <a:buFontTx/>
              <a:buNone/>
              <a:defRPr sz="2400">
                <a:solidFill>
                  <a:srgbClr val="404040"/>
                </a:solidFill>
                <a:latin typeface="Trebuchet MS"/>
                <a:ea typeface="Trebuchet MS"/>
                <a:cs typeface="Trebuchet MS"/>
                <a:sym typeface="Trebuchet MS"/>
              </a:defRPr>
            </a:lvl1pPr>
          </a:lstStyle>
          <a:p>
            <a:r>
              <a:t>Click to edit Master text styles</a:t>
            </a:r>
          </a:p>
        </p:txBody>
      </p:sp>
      <p:sp>
        <p:nvSpPr>
          <p:cNvPr id="366" name="Shape 366"/>
          <p:cNvSpPr>
            <a:spLocks noGrp="1"/>
          </p:cNvSpPr>
          <p:nvPr>
            <p:ph type="body" sz="quarter" idx="13"/>
          </p:nvPr>
        </p:nvSpPr>
        <p:spPr>
          <a:xfrm>
            <a:off x="677334" y="4527448"/>
            <a:ext cx="8596670" cy="1513915"/>
          </a:xfrm>
          <a:prstGeom prst="rect">
            <a:avLst/>
          </a:prstGeom>
        </p:spPr>
        <p:txBody>
          <a:bodyPr/>
          <a:lstStyle/>
          <a:p>
            <a:pPr marL="0" indent="0" defTabSz="457200">
              <a:lnSpc>
                <a:spcPct val="100000"/>
              </a:lnSpc>
              <a:buSzTx/>
              <a:buFontTx/>
              <a:buNone/>
              <a:defRPr sz="1800">
                <a:solidFill>
                  <a:srgbClr val="808080"/>
                </a:solidFill>
                <a:latin typeface="Trebuchet MS"/>
                <a:ea typeface="Trebuchet MS"/>
                <a:cs typeface="Trebuchet MS"/>
                <a:sym typeface="Trebuchet MS"/>
              </a:defRPr>
            </a:pPr>
            <a:endParaRPr/>
          </a:p>
        </p:txBody>
      </p:sp>
      <p:sp>
        <p:nvSpPr>
          <p:cNvPr id="367" name="Shape 367"/>
          <p:cNvSpPr/>
          <p:nvPr/>
        </p:nvSpPr>
        <p:spPr>
          <a:xfrm>
            <a:off x="541869" y="469465"/>
            <a:ext cx="609601" cy="1226602"/>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defRPr sz="8000">
                <a:solidFill>
                  <a:srgbClr val="C0E474"/>
                </a:solidFill>
                <a:latin typeface="Arial"/>
                <a:ea typeface="Arial"/>
                <a:cs typeface="Arial"/>
                <a:sym typeface="Arial"/>
              </a:defRPr>
            </a:lvl1pPr>
          </a:lstStyle>
          <a:p>
            <a:r>
              <a:t>“</a:t>
            </a:r>
          </a:p>
        </p:txBody>
      </p:sp>
      <p:sp>
        <p:nvSpPr>
          <p:cNvPr id="368" name="Shape 368"/>
          <p:cNvSpPr/>
          <p:nvPr/>
        </p:nvSpPr>
        <p:spPr>
          <a:xfrm>
            <a:off x="8893010" y="2565643"/>
            <a:ext cx="609601" cy="1226602"/>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defRPr sz="8000">
                <a:solidFill>
                  <a:srgbClr val="C0E474"/>
                </a:solidFill>
                <a:latin typeface="Arial"/>
                <a:ea typeface="Arial"/>
                <a:cs typeface="Arial"/>
                <a:sym typeface="Arial"/>
              </a:defRPr>
            </a:lvl1pPr>
          </a:lstStyle>
          <a:p>
            <a:r>
              <a:t>”</a:t>
            </a:r>
          </a:p>
        </p:txBody>
      </p:sp>
      <p:sp>
        <p:nvSpPr>
          <p:cNvPr id="369" name="Shape 369"/>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rue or False">
    <p:bg>
      <p:bgPr>
        <a:solidFill>
          <a:srgbClr val="FFFFFF"/>
        </a:solidFill>
        <a:effectLst/>
      </p:bgPr>
    </p:bg>
    <p:spTree>
      <p:nvGrpSpPr>
        <p:cNvPr id="1" name=""/>
        <p:cNvGrpSpPr/>
        <p:nvPr/>
      </p:nvGrpSpPr>
      <p:grpSpPr>
        <a:xfrm>
          <a:off x="0" y="0"/>
          <a:ext cx="0" cy="0"/>
          <a:chOff x="0" y="0"/>
          <a:chExt cx="0" cy="0"/>
        </a:xfrm>
      </p:grpSpPr>
      <p:grpSp>
        <p:nvGrpSpPr>
          <p:cNvPr id="386" name="Group 386"/>
          <p:cNvGrpSpPr/>
          <p:nvPr/>
        </p:nvGrpSpPr>
        <p:grpSpPr>
          <a:xfrm>
            <a:off x="-1" y="-8468"/>
            <a:ext cx="12192002" cy="6866469"/>
            <a:chOff x="0" y="0"/>
            <a:chExt cx="12192000" cy="6866467"/>
          </a:xfrm>
        </p:grpSpPr>
        <p:sp>
          <p:nvSpPr>
            <p:cNvPr id="376" name="Shape 376"/>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377" name="Shape 377"/>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378" name="Shape 378"/>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79" name="Shape 379"/>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80" name="Shape 380"/>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81" name="Shape 381"/>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82" name="Shape 382"/>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83" name="Shape 383"/>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84" name="Shape 384"/>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385" name="Shape 385"/>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387" name="Shape 387"/>
          <p:cNvSpPr>
            <a:spLocks noGrp="1"/>
          </p:cNvSpPr>
          <p:nvPr>
            <p:ph type="title"/>
          </p:nvPr>
        </p:nvSpPr>
        <p:spPr>
          <a:xfrm>
            <a:off x="685798" y="609600"/>
            <a:ext cx="8588204" cy="3022600"/>
          </a:xfrm>
          <a:prstGeom prst="rect">
            <a:avLst/>
          </a:prstGeom>
        </p:spPr>
        <p:txBody>
          <a:bodyPr/>
          <a:lstStyle>
            <a:lvl1pPr defTabSz="457200">
              <a:lnSpc>
                <a:spcPct val="100000"/>
              </a:lnSpc>
              <a:defRPr>
                <a:solidFill>
                  <a:srgbClr val="90C226"/>
                </a:solidFill>
                <a:latin typeface="Trebuchet MS"/>
                <a:ea typeface="Trebuchet MS"/>
                <a:cs typeface="Trebuchet MS"/>
                <a:sym typeface="Trebuchet MS"/>
              </a:defRPr>
            </a:lvl1pPr>
          </a:lstStyle>
          <a:p>
            <a:r>
              <a:t>Click to edit Master title style</a:t>
            </a:r>
          </a:p>
        </p:txBody>
      </p:sp>
      <p:sp>
        <p:nvSpPr>
          <p:cNvPr id="388" name="Shape 388"/>
          <p:cNvSpPr>
            <a:spLocks noGrp="1"/>
          </p:cNvSpPr>
          <p:nvPr>
            <p:ph type="body" sz="quarter" idx="1"/>
          </p:nvPr>
        </p:nvSpPr>
        <p:spPr>
          <a:xfrm>
            <a:off x="677332" y="4013200"/>
            <a:ext cx="8596670" cy="514249"/>
          </a:xfrm>
          <a:prstGeom prst="rect">
            <a:avLst/>
          </a:prstGeom>
        </p:spPr>
        <p:txBody>
          <a:bodyPr anchor="b"/>
          <a:lstStyle>
            <a:lvl1pPr marL="0" indent="0" defTabSz="457200">
              <a:lnSpc>
                <a:spcPct val="100000"/>
              </a:lnSpc>
              <a:buSzTx/>
              <a:buFontTx/>
              <a:buNone/>
              <a:defRPr sz="2400">
                <a:solidFill>
                  <a:srgbClr val="90C226"/>
                </a:solidFill>
                <a:latin typeface="Trebuchet MS"/>
                <a:ea typeface="Trebuchet MS"/>
                <a:cs typeface="Trebuchet MS"/>
                <a:sym typeface="Trebuchet MS"/>
              </a:defRPr>
            </a:lvl1pPr>
          </a:lstStyle>
          <a:p>
            <a:r>
              <a:t>Click to edit Master text styles</a:t>
            </a:r>
          </a:p>
        </p:txBody>
      </p:sp>
      <p:sp>
        <p:nvSpPr>
          <p:cNvPr id="389" name="Shape 389"/>
          <p:cNvSpPr>
            <a:spLocks noGrp="1"/>
          </p:cNvSpPr>
          <p:nvPr>
            <p:ph type="body" sz="quarter" idx="13"/>
          </p:nvPr>
        </p:nvSpPr>
        <p:spPr>
          <a:xfrm>
            <a:off x="677334" y="4527448"/>
            <a:ext cx="8596670" cy="1513915"/>
          </a:xfrm>
          <a:prstGeom prst="rect">
            <a:avLst/>
          </a:prstGeom>
        </p:spPr>
        <p:txBody>
          <a:bodyPr/>
          <a:lstStyle/>
          <a:p>
            <a:pPr marL="0" indent="0" defTabSz="457200">
              <a:lnSpc>
                <a:spcPct val="100000"/>
              </a:lnSpc>
              <a:buSzTx/>
              <a:buFontTx/>
              <a:buNone/>
              <a:defRPr sz="1800">
                <a:solidFill>
                  <a:srgbClr val="808080"/>
                </a:solidFill>
                <a:latin typeface="Trebuchet MS"/>
                <a:ea typeface="Trebuchet MS"/>
                <a:cs typeface="Trebuchet MS"/>
                <a:sym typeface="Trebuchet MS"/>
              </a:defRPr>
            </a:pPr>
            <a:endParaRPr/>
          </a:p>
        </p:txBody>
      </p:sp>
      <p:sp>
        <p:nvSpPr>
          <p:cNvPr id="390" name="Shape 390"/>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r>
              <a:t>Title Text</a:t>
            </a:r>
          </a:p>
        </p:txBody>
      </p:sp>
      <p:sp>
        <p:nvSpPr>
          <p:cNvPr id="39" name="Shape 39"/>
          <p:cNvSpPr>
            <a:spLocks noGrp="1"/>
          </p:cNvSpPr>
          <p:nvPr>
            <p:ph type="body" sz="half" idx="1"/>
          </p:nvPr>
        </p:nvSpPr>
        <p:spPr>
          <a:xfrm>
            <a:off x="838200" y="1828800"/>
            <a:ext cx="5181600" cy="4351338"/>
          </a:xfrm>
          <a:prstGeom prst="rect">
            <a:avLst/>
          </a:prstGeom>
        </p:spPr>
        <p:txBody>
          <a:bodyPr/>
          <a:lstStyle>
            <a:lvl1pPr>
              <a:defRPr sz="2400"/>
            </a:lvl1pPr>
            <a:lvl2pPr marL="731519" indent="-274319">
              <a:defRPr sz="2400"/>
            </a:lvl2pPr>
            <a:lvl3pPr marL="1219200" indent="-304800">
              <a:defRPr sz="2400"/>
            </a:lvl3pPr>
            <a:lvl4pPr marL="1714500" indent="-342900">
              <a:defRPr sz="2400"/>
            </a:lvl4pPr>
            <a:lvl5pPr marL="2171700" indent="-342900">
              <a:defRPr sz="2400"/>
            </a:lvl5pPr>
          </a:lstStyle>
          <a:p>
            <a:r>
              <a:t>Body Level One</a:t>
            </a:r>
          </a:p>
          <a:p>
            <a:pPr lvl="1"/>
            <a:r>
              <a:t>Body Level Two</a:t>
            </a:r>
          </a:p>
          <a:p>
            <a:pPr lvl="2"/>
            <a:r>
              <a:t>Body Level Three</a:t>
            </a:r>
          </a:p>
          <a:p>
            <a:pPr lvl="3"/>
            <a:r>
              <a:t>Body Level Four</a:t>
            </a:r>
          </a:p>
          <a:p>
            <a:pPr lvl="4"/>
            <a:r>
              <a:t>Body Level Five</a:t>
            </a:r>
          </a:p>
        </p:txBody>
      </p:sp>
      <p:sp>
        <p:nvSpPr>
          <p:cNvPr id="40" name="Shape 4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le and Vertical Text">
    <p:bg>
      <p:bgPr>
        <a:solidFill>
          <a:srgbClr val="FFFFFF"/>
        </a:solidFill>
        <a:effectLst/>
      </p:bgPr>
    </p:bg>
    <p:spTree>
      <p:nvGrpSpPr>
        <p:cNvPr id="1" name=""/>
        <p:cNvGrpSpPr/>
        <p:nvPr/>
      </p:nvGrpSpPr>
      <p:grpSpPr>
        <a:xfrm>
          <a:off x="0" y="0"/>
          <a:ext cx="0" cy="0"/>
          <a:chOff x="0" y="0"/>
          <a:chExt cx="0" cy="0"/>
        </a:xfrm>
      </p:grpSpPr>
      <p:grpSp>
        <p:nvGrpSpPr>
          <p:cNvPr id="407" name="Group 407"/>
          <p:cNvGrpSpPr/>
          <p:nvPr/>
        </p:nvGrpSpPr>
        <p:grpSpPr>
          <a:xfrm>
            <a:off x="-1" y="-8468"/>
            <a:ext cx="12192002" cy="6866469"/>
            <a:chOff x="0" y="0"/>
            <a:chExt cx="12192000" cy="6866467"/>
          </a:xfrm>
        </p:grpSpPr>
        <p:sp>
          <p:nvSpPr>
            <p:cNvPr id="397" name="Shape 397"/>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398" name="Shape 398"/>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399" name="Shape 399"/>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00" name="Shape 400"/>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01" name="Shape 401"/>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02" name="Shape 402"/>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03" name="Shape 403"/>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04" name="Shape 404"/>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05" name="Shape 405"/>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06" name="Shape 406"/>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408" name="Shape 408"/>
          <p:cNvSpPr>
            <a:spLocks noGrp="1"/>
          </p:cNvSpPr>
          <p:nvPr>
            <p:ph type="title"/>
          </p:nvPr>
        </p:nvSpPr>
        <p:spPr>
          <a:xfrm>
            <a:off x="677333" y="609600"/>
            <a:ext cx="8596670" cy="1320800"/>
          </a:xfrm>
          <a:prstGeom prst="rect">
            <a:avLst/>
          </a:prstGeom>
        </p:spPr>
        <p:txBody>
          <a:bodyPr anchor="t"/>
          <a:lstStyle>
            <a:lvl1pPr defTabSz="457200">
              <a:lnSpc>
                <a:spcPct val="100000"/>
              </a:lnSpc>
              <a:defRPr sz="3600">
                <a:solidFill>
                  <a:srgbClr val="90C226"/>
                </a:solidFill>
                <a:latin typeface="Trebuchet MS"/>
                <a:ea typeface="Trebuchet MS"/>
                <a:cs typeface="Trebuchet MS"/>
                <a:sym typeface="Trebuchet MS"/>
              </a:defRPr>
            </a:lvl1pPr>
          </a:lstStyle>
          <a:p>
            <a:r>
              <a:t>Click to edit Master title style</a:t>
            </a:r>
          </a:p>
        </p:txBody>
      </p:sp>
      <p:sp>
        <p:nvSpPr>
          <p:cNvPr id="409" name="Shape 409"/>
          <p:cNvSpPr>
            <a:spLocks noGrp="1"/>
          </p:cNvSpPr>
          <p:nvPr>
            <p:ph type="body" sz="half" idx="1"/>
          </p:nvPr>
        </p:nvSpPr>
        <p:spPr>
          <a:xfrm>
            <a:off x="677333" y="2160589"/>
            <a:ext cx="8596670" cy="3880773"/>
          </a:xfrm>
          <a:prstGeom prst="rect">
            <a:avLst/>
          </a:prstGeom>
        </p:spPr>
        <p:txBody>
          <a:bodyPr/>
          <a:lstStyle>
            <a:lvl1pPr marL="3429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1pPr>
            <a:lvl2pPr marL="778668" indent="-321468"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2pPr>
            <a:lvl3pPr marL="1208314" indent="-293914"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3pPr>
            <a:lvl4pPr marL="17145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4pPr>
            <a:lvl5pPr marL="21717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5pPr>
          </a:lstStyle>
          <a:p>
            <a:r>
              <a:t>Click to edit Master text styles</a:t>
            </a:r>
          </a:p>
          <a:p>
            <a:pPr lvl="1"/>
            <a:r>
              <a:t>Second level</a:t>
            </a:r>
          </a:p>
          <a:p>
            <a:pPr lvl="2"/>
            <a:r>
              <a:t>Third level</a:t>
            </a:r>
          </a:p>
          <a:p>
            <a:pPr lvl="3"/>
            <a:r>
              <a:t>Fourth level</a:t>
            </a:r>
          </a:p>
          <a:p>
            <a:pPr lvl="4"/>
            <a:r>
              <a:t>Fifth level</a:t>
            </a:r>
          </a:p>
        </p:txBody>
      </p:sp>
      <p:sp>
        <p:nvSpPr>
          <p:cNvPr id="410" name="Shape 410"/>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Vertical Title and Text">
    <p:bg>
      <p:bgPr>
        <a:solidFill>
          <a:srgbClr val="FFFFFF"/>
        </a:solidFill>
        <a:effectLst/>
      </p:bgPr>
    </p:bg>
    <p:spTree>
      <p:nvGrpSpPr>
        <p:cNvPr id="1" name=""/>
        <p:cNvGrpSpPr/>
        <p:nvPr/>
      </p:nvGrpSpPr>
      <p:grpSpPr>
        <a:xfrm>
          <a:off x="0" y="0"/>
          <a:ext cx="0" cy="0"/>
          <a:chOff x="0" y="0"/>
          <a:chExt cx="0" cy="0"/>
        </a:xfrm>
      </p:grpSpPr>
      <p:grpSp>
        <p:nvGrpSpPr>
          <p:cNvPr id="427" name="Group 427"/>
          <p:cNvGrpSpPr/>
          <p:nvPr/>
        </p:nvGrpSpPr>
        <p:grpSpPr>
          <a:xfrm>
            <a:off x="-1" y="-8468"/>
            <a:ext cx="12192002" cy="6866469"/>
            <a:chOff x="0" y="0"/>
            <a:chExt cx="12192000" cy="6866467"/>
          </a:xfrm>
        </p:grpSpPr>
        <p:sp>
          <p:nvSpPr>
            <p:cNvPr id="417" name="Shape 417"/>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418" name="Shape 418"/>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419" name="Shape 419"/>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20" name="Shape 420"/>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21" name="Shape 421"/>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22" name="Shape 422"/>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23" name="Shape 423"/>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24" name="Shape 424"/>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25" name="Shape 425"/>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26" name="Shape 426"/>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428" name="Shape 428"/>
          <p:cNvSpPr>
            <a:spLocks noGrp="1"/>
          </p:cNvSpPr>
          <p:nvPr>
            <p:ph type="title"/>
          </p:nvPr>
        </p:nvSpPr>
        <p:spPr>
          <a:xfrm>
            <a:off x="7967673" y="609598"/>
            <a:ext cx="1304744" cy="5251453"/>
          </a:xfrm>
          <a:prstGeom prst="rect">
            <a:avLst/>
          </a:prstGeom>
        </p:spPr>
        <p:txBody>
          <a:bodyPr/>
          <a:lstStyle>
            <a:lvl1pPr defTabSz="457200">
              <a:lnSpc>
                <a:spcPct val="100000"/>
              </a:lnSpc>
              <a:defRPr sz="3600">
                <a:solidFill>
                  <a:srgbClr val="90C226"/>
                </a:solidFill>
                <a:latin typeface="Trebuchet MS"/>
                <a:ea typeface="Trebuchet MS"/>
                <a:cs typeface="Trebuchet MS"/>
                <a:sym typeface="Trebuchet MS"/>
              </a:defRPr>
            </a:lvl1pPr>
          </a:lstStyle>
          <a:p>
            <a:r>
              <a:t>Click to edit Master title style</a:t>
            </a:r>
          </a:p>
        </p:txBody>
      </p:sp>
      <p:sp>
        <p:nvSpPr>
          <p:cNvPr id="429" name="Shape 429"/>
          <p:cNvSpPr>
            <a:spLocks noGrp="1"/>
          </p:cNvSpPr>
          <p:nvPr>
            <p:ph type="body" idx="1"/>
          </p:nvPr>
        </p:nvSpPr>
        <p:spPr>
          <a:xfrm>
            <a:off x="677335" y="609600"/>
            <a:ext cx="7060150" cy="5251450"/>
          </a:xfrm>
          <a:prstGeom prst="rect">
            <a:avLst/>
          </a:prstGeom>
        </p:spPr>
        <p:txBody>
          <a:bodyPr/>
          <a:lstStyle>
            <a:lvl1pPr marL="3429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1pPr>
            <a:lvl2pPr marL="778668" indent="-321468"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2pPr>
            <a:lvl3pPr marL="1208314" indent="-293914"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3pPr>
            <a:lvl4pPr marL="17145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4pPr>
            <a:lvl5pPr marL="21717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5pPr>
          </a:lstStyle>
          <a:p>
            <a:r>
              <a:t>Click to edit Master text styles</a:t>
            </a:r>
          </a:p>
          <a:p>
            <a:pPr lvl="1"/>
            <a:r>
              <a:t>Second level</a:t>
            </a:r>
          </a:p>
          <a:p>
            <a:pPr lvl="2"/>
            <a:r>
              <a:t>Third level</a:t>
            </a:r>
          </a:p>
          <a:p>
            <a:pPr lvl="3"/>
            <a:r>
              <a:t>Fourth level</a:t>
            </a:r>
          </a:p>
          <a:p>
            <a:pPr lvl="4"/>
            <a:r>
              <a:t>Fifth level</a:t>
            </a:r>
          </a:p>
        </p:txBody>
      </p:sp>
      <p:sp>
        <p:nvSpPr>
          <p:cNvPr id="430" name="Shape 430"/>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and Content">
    <p:bg>
      <p:bgPr>
        <a:solidFill>
          <a:srgbClr val="FFFFFF"/>
        </a:solidFill>
        <a:effectLst/>
      </p:bgPr>
    </p:bg>
    <p:spTree>
      <p:nvGrpSpPr>
        <p:cNvPr id="1" name=""/>
        <p:cNvGrpSpPr/>
        <p:nvPr/>
      </p:nvGrpSpPr>
      <p:grpSpPr>
        <a:xfrm>
          <a:off x="0" y="0"/>
          <a:ext cx="0" cy="0"/>
          <a:chOff x="0" y="0"/>
          <a:chExt cx="0" cy="0"/>
        </a:xfrm>
      </p:grpSpPr>
      <p:grpSp>
        <p:nvGrpSpPr>
          <p:cNvPr id="447" name="Group 447"/>
          <p:cNvGrpSpPr/>
          <p:nvPr/>
        </p:nvGrpSpPr>
        <p:grpSpPr>
          <a:xfrm>
            <a:off x="-1" y="-8467"/>
            <a:ext cx="12192001" cy="6866468"/>
            <a:chOff x="0" y="0"/>
            <a:chExt cx="12192000" cy="6866467"/>
          </a:xfrm>
        </p:grpSpPr>
        <p:sp>
          <p:nvSpPr>
            <p:cNvPr id="437" name="Shape 437"/>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438" name="Shape 438"/>
            <p:cNvSpPr/>
            <p:nvPr/>
          </p:nvSpPr>
          <p:spPr>
            <a:xfrm flipH="1">
              <a:off x="7425266" y="3689880"/>
              <a:ext cx="4763559" cy="3176587"/>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439" name="Shape 439"/>
            <p:cNvSpPr/>
            <p:nvPr/>
          </p:nvSpPr>
          <p:spPr>
            <a:xfrm>
              <a:off x="9181476" y="0"/>
              <a:ext cx="3007349" cy="6866467"/>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40" name="Shape 440"/>
            <p:cNvSpPr/>
            <p:nvPr/>
          </p:nvSpPr>
          <p:spPr>
            <a:xfrm>
              <a:off x="9603441" y="0"/>
              <a:ext cx="2588559" cy="686646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41" name="Shape 441"/>
            <p:cNvSpPr/>
            <p:nvPr/>
          </p:nvSpPr>
          <p:spPr>
            <a:xfrm>
              <a:off x="8932333" y="3056466"/>
              <a:ext cx="3259667" cy="38100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42" name="Shape 442"/>
            <p:cNvSpPr/>
            <p:nvPr/>
          </p:nvSpPr>
          <p:spPr>
            <a:xfrm>
              <a:off x="9334500" y="0"/>
              <a:ext cx="2854326" cy="686646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43" name="Shape 443"/>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44" name="Shape 444"/>
            <p:cNvSpPr/>
            <p:nvPr/>
          </p:nvSpPr>
          <p:spPr>
            <a:xfrm>
              <a:off x="10938998"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45" name="Shape 445"/>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446" name="Shape 446"/>
            <p:cNvSpPr/>
            <p:nvPr/>
          </p:nvSpPr>
          <p:spPr>
            <a:xfrm>
              <a:off x="-1" y="4021666"/>
              <a:ext cx="448734" cy="28448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448" name="Shape 448"/>
          <p:cNvSpPr>
            <a:spLocks noGrp="1"/>
          </p:cNvSpPr>
          <p:nvPr>
            <p:ph type="title"/>
          </p:nvPr>
        </p:nvSpPr>
        <p:spPr>
          <a:xfrm>
            <a:off x="677333" y="609600"/>
            <a:ext cx="8596670" cy="1320800"/>
          </a:xfrm>
          <a:prstGeom prst="rect">
            <a:avLst/>
          </a:prstGeom>
        </p:spPr>
        <p:txBody>
          <a:bodyPr anchor="t"/>
          <a:lstStyle>
            <a:lvl1pPr defTabSz="457200">
              <a:lnSpc>
                <a:spcPct val="100000"/>
              </a:lnSpc>
              <a:defRPr sz="3600">
                <a:solidFill>
                  <a:srgbClr val="90C226"/>
                </a:solidFill>
                <a:latin typeface="Trebuchet MS"/>
                <a:ea typeface="Trebuchet MS"/>
                <a:cs typeface="Trebuchet MS"/>
                <a:sym typeface="Trebuchet MS"/>
              </a:defRPr>
            </a:lvl1pPr>
          </a:lstStyle>
          <a:p>
            <a:r>
              <a:t>Title Text</a:t>
            </a:r>
          </a:p>
        </p:txBody>
      </p:sp>
      <p:sp>
        <p:nvSpPr>
          <p:cNvPr id="449" name="Shape 449"/>
          <p:cNvSpPr>
            <a:spLocks noGrp="1"/>
          </p:cNvSpPr>
          <p:nvPr>
            <p:ph type="body" sz="half" idx="1"/>
          </p:nvPr>
        </p:nvSpPr>
        <p:spPr>
          <a:xfrm>
            <a:off x="677333" y="2160589"/>
            <a:ext cx="8596670" cy="3880773"/>
          </a:xfrm>
          <a:prstGeom prst="rect">
            <a:avLst/>
          </a:prstGeom>
        </p:spPr>
        <p:txBody>
          <a:bodyPr/>
          <a:lstStyle>
            <a:lvl1pPr marL="3429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1pPr>
            <a:lvl2pPr marL="778668" indent="-321468"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2pPr>
            <a:lvl3pPr marL="1208314" indent="-293914"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3pPr>
            <a:lvl4pPr marL="17145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4pPr>
            <a:lvl5pPr marL="21717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450" name="Shape 450"/>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Blank">
    <p:bg>
      <p:bgPr>
        <a:solidFill>
          <a:srgbClr val="FFFFFF"/>
        </a:solidFill>
        <a:effectLst/>
      </p:bgPr>
    </p:bg>
    <p:spTree>
      <p:nvGrpSpPr>
        <p:cNvPr id="1" name=""/>
        <p:cNvGrpSpPr/>
        <p:nvPr/>
      </p:nvGrpSpPr>
      <p:grpSpPr>
        <a:xfrm>
          <a:off x="0" y="0"/>
          <a:ext cx="0" cy="0"/>
          <a:chOff x="0" y="0"/>
          <a:chExt cx="0" cy="0"/>
        </a:xfrm>
      </p:grpSpPr>
      <p:grpSp>
        <p:nvGrpSpPr>
          <p:cNvPr id="240" name="Group 240"/>
          <p:cNvGrpSpPr/>
          <p:nvPr/>
        </p:nvGrpSpPr>
        <p:grpSpPr>
          <a:xfrm>
            <a:off x="-1" y="-8468"/>
            <a:ext cx="12192002" cy="6866469"/>
            <a:chOff x="0" y="0"/>
            <a:chExt cx="12192000" cy="6866467"/>
          </a:xfrm>
        </p:grpSpPr>
        <p:sp>
          <p:nvSpPr>
            <p:cNvPr id="230" name="Shape 230"/>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231" name="Shape 231"/>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232" name="Shape 232"/>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33" name="Shape 233"/>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34" name="Shape 234"/>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35" name="Shape 235"/>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36" name="Shape 236"/>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37" name="Shape 237"/>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38" name="Shape 238"/>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239" name="Shape 239"/>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241" name="Shape 241"/>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extLst>
      <p:ext uri="{BB962C8B-B14F-4D97-AF65-F5344CB8AC3E}">
        <p14:creationId xmlns:p14="http://schemas.microsoft.com/office/powerpoint/2010/main" val="349568083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Shape 47"/>
          <p:cNvSpPr>
            <a:spLocks noGrp="1"/>
          </p:cNvSpPr>
          <p:nvPr>
            <p:ph type="body" sz="quarter" idx="1"/>
          </p:nvPr>
        </p:nvSpPr>
        <p:spPr>
          <a:xfrm>
            <a:off x="841247" y="1681851"/>
            <a:ext cx="5156201" cy="731521"/>
          </a:xfrm>
          <a:prstGeom prst="rect">
            <a:avLst/>
          </a:prstGeom>
        </p:spPr>
        <p:txBody>
          <a:bodyPr anchor="b"/>
          <a:lstStyle>
            <a:lvl1pPr marL="0" indent="0">
              <a:buSzTx/>
              <a:buFontTx/>
              <a:buNone/>
              <a:defRPr sz="2400" b="1"/>
            </a:lvl1pPr>
          </a:lstStyle>
          <a:p>
            <a:r>
              <a:t>Click to edit Master text styles</a:t>
            </a:r>
          </a:p>
        </p:txBody>
      </p:sp>
      <p:sp>
        <p:nvSpPr>
          <p:cNvPr id="48" name="Shape 48"/>
          <p:cNvSpPr>
            <a:spLocks noGrp="1"/>
          </p:cNvSpPr>
          <p:nvPr>
            <p:ph type="body" sz="quarter" idx="13"/>
          </p:nvPr>
        </p:nvSpPr>
        <p:spPr>
          <a:xfrm>
            <a:off x="6215063" y="1681851"/>
            <a:ext cx="5157789" cy="731521"/>
          </a:xfrm>
          <a:prstGeom prst="rect">
            <a:avLst/>
          </a:prstGeom>
        </p:spPr>
        <p:txBody>
          <a:bodyPr anchor="b"/>
          <a:lstStyle/>
          <a:p>
            <a:pPr marL="0" indent="0">
              <a:buSzTx/>
              <a:buFontTx/>
              <a:buNone/>
              <a:defRPr sz="2400" b="1"/>
            </a:pPr>
            <a:endParaRPr/>
          </a:p>
        </p:txBody>
      </p:sp>
      <p:sp>
        <p:nvSpPr>
          <p:cNvPr id="49" name="Shape 49"/>
          <p:cNvSpPr>
            <a:spLocks noGrp="1"/>
          </p:cNvSpPr>
          <p:nvPr>
            <p:ph type="title"/>
          </p:nvPr>
        </p:nvSpPr>
        <p:spPr>
          <a:prstGeom prst="rect">
            <a:avLst/>
          </a:prstGeom>
        </p:spPr>
        <p:txBody>
          <a:bodyPr/>
          <a:lstStyle/>
          <a:p>
            <a:r>
              <a:t>Click to edit Master title style</a:t>
            </a:r>
          </a:p>
        </p:txBody>
      </p:sp>
      <p:sp>
        <p:nvSpPr>
          <p:cNvPr id="50" name="Shape 5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Shape 72"/>
          <p:cNvSpPr>
            <a:spLocks noGrp="1"/>
          </p:cNvSpPr>
          <p:nvPr>
            <p:ph type="title"/>
          </p:nvPr>
        </p:nvSpPr>
        <p:spPr>
          <a:xfrm>
            <a:off x="841247" y="457200"/>
            <a:ext cx="3931922" cy="1600197"/>
          </a:xfrm>
          <a:prstGeom prst="rect">
            <a:avLst/>
          </a:prstGeom>
        </p:spPr>
        <p:txBody>
          <a:bodyPr anchor="b"/>
          <a:lstStyle>
            <a:lvl1pPr>
              <a:defRPr sz="3200"/>
            </a:lvl1pPr>
          </a:lstStyle>
          <a:p>
            <a:r>
              <a:t>Click to edit Master title style</a:t>
            </a:r>
          </a:p>
        </p:txBody>
      </p:sp>
      <p:sp>
        <p:nvSpPr>
          <p:cNvPr id="73" name="Shape 73"/>
          <p:cNvSpPr>
            <a:spLocks noGrp="1"/>
          </p:cNvSpPr>
          <p:nvPr>
            <p:ph type="body" sz="half" idx="1"/>
          </p:nvPr>
        </p:nvSpPr>
        <p:spPr>
          <a:xfrm>
            <a:off x="5181600" y="990600"/>
            <a:ext cx="6039485" cy="4876800"/>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Click to edit Master text styles</a:t>
            </a:r>
          </a:p>
          <a:p>
            <a:pPr lvl="1"/>
            <a:r>
              <a:t>Second level</a:t>
            </a:r>
          </a:p>
          <a:p>
            <a:pPr lvl="2"/>
            <a:r>
              <a:t>Third level</a:t>
            </a:r>
          </a:p>
          <a:p>
            <a:pPr lvl="3"/>
            <a:r>
              <a:t>Fourth level</a:t>
            </a:r>
          </a:p>
          <a:p>
            <a:pPr lvl="4"/>
            <a:r>
              <a:t>Fifth level</a:t>
            </a:r>
          </a:p>
        </p:txBody>
      </p:sp>
      <p:sp>
        <p:nvSpPr>
          <p:cNvPr id="74" name="Shape 74"/>
          <p:cNvSpPr>
            <a:spLocks noGrp="1"/>
          </p:cNvSpPr>
          <p:nvPr>
            <p:ph type="body" sz="quarter" idx="13"/>
          </p:nvPr>
        </p:nvSpPr>
        <p:spPr>
          <a:xfrm>
            <a:off x="841247" y="2057398"/>
            <a:ext cx="3931922" cy="3810003"/>
          </a:xfrm>
          <a:prstGeom prst="rect">
            <a:avLst/>
          </a:prstGeom>
        </p:spPr>
        <p:txBody>
          <a:bodyPr/>
          <a:lstStyle/>
          <a:p>
            <a:pPr marL="0" indent="0">
              <a:lnSpc>
                <a:spcPct val="100000"/>
              </a:lnSpc>
              <a:buSzTx/>
              <a:buFontTx/>
              <a:buNone/>
              <a:defRPr sz="1400"/>
            </a:pPr>
            <a:endParaRPr/>
          </a:p>
        </p:txBody>
      </p:sp>
      <p:sp>
        <p:nvSpPr>
          <p:cNvPr id="75" name="Shape 7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Shape 82"/>
          <p:cNvSpPr>
            <a:spLocks noGrp="1"/>
          </p:cNvSpPr>
          <p:nvPr>
            <p:ph type="title"/>
          </p:nvPr>
        </p:nvSpPr>
        <p:spPr>
          <a:xfrm>
            <a:off x="841247" y="457200"/>
            <a:ext cx="3931922" cy="1600200"/>
          </a:xfrm>
          <a:prstGeom prst="rect">
            <a:avLst/>
          </a:prstGeom>
        </p:spPr>
        <p:txBody>
          <a:bodyPr anchor="b"/>
          <a:lstStyle>
            <a:lvl1pPr>
              <a:defRPr sz="3200"/>
            </a:lvl1pPr>
          </a:lstStyle>
          <a:p>
            <a:r>
              <a:t>Click to edit Master title style</a:t>
            </a:r>
          </a:p>
        </p:txBody>
      </p:sp>
      <p:sp>
        <p:nvSpPr>
          <p:cNvPr id="83" name="Shape 83"/>
          <p:cNvSpPr>
            <a:spLocks noGrp="1"/>
          </p:cNvSpPr>
          <p:nvPr>
            <p:ph type="pic" sz="half" idx="13"/>
          </p:nvPr>
        </p:nvSpPr>
        <p:spPr>
          <a:xfrm>
            <a:off x="5181600" y="990600"/>
            <a:ext cx="6041136" cy="4876800"/>
          </a:xfrm>
          <a:prstGeom prst="rect">
            <a:avLst/>
          </a:prstGeom>
        </p:spPr>
        <p:txBody>
          <a:bodyPr lIns="91439" rIns="91439">
            <a:noAutofit/>
          </a:bodyPr>
          <a:lstStyle/>
          <a:p>
            <a:endParaRPr/>
          </a:p>
        </p:txBody>
      </p:sp>
      <p:sp>
        <p:nvSpPr>
          <p:cNvPr id="84" name="Shape 84"/>
          <p:cNvSpPr>
            <a:spLocks noGrp="1"/>
          </p:cNvSpPr>
          <p:nvPr>
            <p:ph type="body" sz="quarter" idx="1"/>
          </p:nvPr>
        </p:nvSpPr>
        <p:spPr>
          <a:xfrm>
            <a:off x="841247" y="2057400"/>
            <a:ext cx="3931922" cy="3810000"/>
          </a:xfrm>
          <a:prstGeom prst="rect">
            <a:avLst/>
          </a:prstGeom>
        </p:spPr>
        <p:txBody>
          <a:bodyPr/>
          <a:lstStyle>
            <a:lvl1pPr marL="0" indent="0">
              <a:lnSpc>
                <a:spcPct val="100000"/>
              </a:lnSpc>
              <a:buSzTx/>
              <a:buFontTx/>
              <a:buNone/>
              <a:defRPr sz="1400"/>
            </a:lvl1pPr>
          </a:lstStyle>
          <a:p>
            <a:r>
              <a:t>Click to edit Master text styles</a:t>
            </a:r>
          </a:p>
        </p:txBody>
      </p:sp>
      <p:sp>
        <p:nvSpPr>
          <p:cNvPr id="85" name="Shape 8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Shape 92"/>
          <p:cNvSpPr>
            <a:spLocks noGrp="1"/>
          </p:cNvSpPr>
          <p:nvPr>
            <p:ph type="title"/>
          </p:nvPr>
        </p:nvSpPr>
        <p:spPr>
          <a:prstGeom prst="rect">
            <a:avLst/>
          </a:prstGeom>
        </p:spPr>
        <p:txBody>
          <a:bodyPr/>
          <a:lstStyle/>
          <a:p>
            <a:r>
              <a:t>Click to edit Master title style</a:t>
            </a:r>
          </a:p>
        </p:txBody>
      </p:sp>
      <p:sp>
        <p:nvSpPr>
          <p:cNvPr id="93" name="Shape 93"/>
          <p:cNvSpPr>
            <a:spLocks noGrp="1"/>
          </p:cNvSpPr>
          <p:nvPr>
            <p:ph type="body" idx="1"/>
          </p:nvPr>
        </p:nvSpPr>
        <p:spPr>
          <a:prstGeom prst="rect">
            <a:avLst/>
          </a:prstGeom>
        </p:spPr>
        <p:txBody>
          <a:bodyPr/>
          <a:lstStyle/>
          <a:p>
            <a:r>
              <a:t>Click to edit Master text styles</a:t>
            </a:r>
          </a:p>
          <a:p>
            <a:pPr lvl="1"/>
            <a:r>
              <a:t>Second level</a:t>
            </a:r>
          </a:p>
          <a:p>
            <a:pPr lvl="2"/>
            <a:r>
              <a:t>Third level</a:t>
            </a:r>
          </a:p>
          <a:p>
            <a:pPr lvl="3"/>
            <a:r>
              <a:t>Fourth level</a:t>
            </a:r>
          </a:p>
          <a:p>
            <a:pPr lvl="4"/>
            <a:r>
              <a:t>Fifth level</a:t>
            </a:r>
          </a:p>
        </p:txBody>
      </p:sp>
      <p:sp>
        <p:nvSpPr>
          <p:cNvPr id="94" name="Shape 9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Shape 101"/>
          <p:cNvSpPr>
            <a:spLocks noGrp="1"/>
          </p:cNvSpPr>
          <p:nvPr>
            <p:ph type="title"/>
          </p:nvPr>
        </p:nvSpPr>
        <p:spPr>
          <a:xfrm>
            <a:off x="8724900" y="274638"/>
            <a:ext cx="2628900" cy="5897563"/>
          </a:xfrm>
          <a:prstGeom prst="rect">
            <a:avLst/>
          </a:prstGeom>
        </p:spPr>
        <p:txBody>
          <a:bodyPr/>
          <a:lstStyle/>
          <a:p>
            <a:r>
              <a:t>Click to edit Master title style</a:t>
            </a:r>
          </a:p>
        </p:txBody>
      </p:sp>
      <p:sp>
        <p:nvSpPr>
          <p:cNvPr id="102" name="Shape 102"/>
          <p:cNvSpPr>
            <a:spLocks noGrp="1"/>
          </p:cNvSpPr>
          <p:nvPr>
            <p:ph type="body" idx="1"/>
          </p:nvPr>
        </p:nvSpPr>
        <p:spPr>
          <a:xfrm>
            <a:off x="838200" y="274638"/>
            <a:ext cx="7734300" cy="5897563"/>
          </a:xfrm>
          <a:prstGeom prst="rect">
            <a:avLst/>
          </a:prstGeom>
        </p:spPr>
        <p:txBody>
          <a:bodyPr/>
          <a:lstStyle/>
          <a:p>
            <a:r>
              <a:t>Click to edit Master text styles</a:t>
            </a:r>
          </a:p>
          <a:p>
            <a:pPr lvl="1"/>
            <a:r>
              <a:t>Second level</a:t>
            </a:r>
          </a:p>
          <a:p>
            <a:pPr lvl="2"/>
            <a:r>
              <a:t>Third level</a:t>
            </a:r>
          </a:p>
          <a:p>
            <a:pPr lvl="3"/>
            <a:r>
              <a:t>Fourth level</a:t>
            </a:r>
          </a:p>
          <a:p>
            <a:pPr lvl="4"/>
            <a:r>
              <a:t>Fifth level</a:t>
            </a:r>
          </a:p>
        </p:txBody>
      </p:sp>
      <p:sp>
        <p:nvSpPr>
          <p:cNvPr id="103" name="Shape 10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and Content">
    <p:bg>
      <p:bgPr>
        <a:solidFill>
          <a:srgbClr val="FFFFFF"/>
        </a:solidFill>
        <a:effectLst/>
      </p:bgPr>
    </p:bg>
    <p:spTree>
      <p:nvGrpSpPr>
        <p:cNvPr id="1" name=""/>
        <p:cNvGrpSpPr/>
        <p:nvPr/>
      </p:nvGrpSpPr>
      <p:grpSpPr>
        <a:xfrm>
          <a:off x="0" y="0"/>
          <a:ext cx="0" cy="0"/>
          <a:chOff x="0" y="0"/>
          <a:chExt cx="0" cy="0"/>
        </a:xfrm>
      </p:grpSpPr>
      <p:grpSp>
        <p:nvGrpSpPr>
          <p:cNvPr id="140" name="Group 140"/>
          <p:cNvGrpSpPr/>
          <p:nvPr/>
        </p:nvGrpSpPr>
        <p:grpSpPr>
          <a:xfrm>
            <a:off x="-1" y="-8468"/>
            <a:ext cx="12192002" cy="6866469"/>
            <a:chOff x="0" y="0"/>
            <a:chExt cx="12192000" cy="6866467"/>
          </a:xfrm>
        </p:grpSpPr>
        <p:sp>
          <p:nvSpPr>
            <p:cNvPr id="130" name="Shape 130"/>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131" name="Shape 131"/>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132" name="Shape 132"/>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33" name="Shape 133"/>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34" name="Shape 134"/>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35" name="Shape 135"/>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36" name="Shape 136"/>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37" name="Shape 137"/>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38" name="Shape 138"/>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39" name="Shape 139"/>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141" name="Shape 141"/>
          <p:cNvSpPr>
            <a:spLocks noGrp="1"/>
          </p:cNvSpPr>
          <p:nvPr>
            <p:ph type="title"/>
          </p:nvPr>
        </p:nvSpPr>
        <p:spPr>
          <a:xfrm>
            <a:off x="677333" y="609600"/>
            <a:ext cx="8596670" cy="1320800"/>
          </a:xfrm>
          <a:prstGeom prst="rect">
            <a:avLst/>
          </a:prstGeom>
        </p:spPr>
        <p:txBody>
          <a:bodyPr anchor="t"/>
          <a:lstStyle>
            <a:lvl1pPr defTabSz="457200">
              <a:lnSpc>
                <a:spcPct val="100000"/>
              </a:lnSpc>
              <a:defRPr sz="3600">
                <a:solidFill>
                  <a:srgbClr val="90C226"/>
                </a:solidFill>
                <a:latin typeface="Trebuchet MS"/>
                <a:ea typeface="Trebuchet MS"/>
                <a:cs typeface="Trebuchet MS"/>
                <a:sym typeface="Trebuchet MS"/>
              </a:defRPr>
            </a:lvl1pPr>
          </a:lstStyle>
          <a:p>
            <a:r>
              <a:t>Click to edit Master title style</a:t>
            </a:r>
          </a:p>
        </p:txBody>
      </p:sp>
      <p:sp>
        <p:nvSpPr>
          <p:cNvPr id="142" name="Shape 142"/>
          <p:cNvSpPr>
            <a:spLocks noGrp="1"/>
          </p:cNvSpPr>
          <p:nvPr>
            <p:ph type="body" sz="half" idx="1"/>
          </p:nvPr>
        </p:nvSpPr>
        <p:spPr>
          <a:xfrm>
            <a:off x="677333" y="2160589"/>
            <a:ext cx="8596670" cy="3880773"/>
          </a:xfrm>
          <a:prstGeom prst="rect">
            <a:avLst/>
          </a:prstGeom>
        </p:spPr>
        <p:txBody>
          <a:bodyPr/>
          <a:lstStyle>
            <a:lvl1pPr marL="3429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1pPr>
            <a:lvl2pPr marL="778668" indent="-321468"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2pPr>
            <a:lvl3pPr marL="1208314" indent="-293914"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3pPr>
            <a:lvl4pPr marL="17145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4pPr>
            <a:lvl5pPr marL="2171700" indent="-342900" defTabSz="457200">
              <a:lnSpc>
                <a:spcPct val="100000"/>
              </a:lnSpc>
              <a:buClr>
                <a:srgbClr val="90C226"/>
              </a:buClr>
              <a:buFont typeface="Wingdings 3"/>
              <a:buChar char=""/>
              <a:defRPr sz="1800">
                <a:solidFill>
                  <a:srgbClr val="404040"/>
                </a:solidFill>
                <a:latin typeface="Trebuchet MS"/>
                <a:ea typeface="Trebuchet MS"/>
                <a:cs typeface="Trebuchet MS"/>
                <a:sym typeface="Trebuchet MS"/>
              </a:defRPr>
            </a:lvl5pPr>
          </a:lstStyle>
          <a:p>
            <a:r>
              <a:t>Click to edit Master text styles</a:t>
            </a:r>
          </a:p>
          <a:p>
            <a:pPr lvl="1"/>
            <a:r>
              <a:t>Second level</a:t>
            </a:r>
          </a:p>
          <a:p>
            <a:pPr lvl="2"/>
            <a:r>
              <a:t>Third level</a:t>
            </a:r>
          </a:p>
          <a:p>
            <a:pPr lvl="3"/>
            <a:r>
              <a:t>Fourth level</a:t>
            </a:r>
          </a:p>
          <a:p>
            <a:pPr lvl="4"/>
            <a:r>
              <a:t>Fifth level</a:t>
            </a:r>
          </a:p>
        </p:txBody>
      </p:sp>
      <p:sp>
        <p:nvSpPr>
          <p:cNvPr id="143" name="Shape 143"/>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Section Header">
    <p:bg>
      <p:bgPr>
        <a:solidFill>
          <a:srgbClr val="FFFFFF"/>
        </a:solidFill>
        <a:effectLst/>
      </p:bgPr>
    </p:bg>
    <p:spTree>
      <p:nvGrpSpPr>
        <p:cNvPr id="1" name=""/>
        <p:cNvGrpSpPr/>
        <p:nvPr/>
      </p:nvGrpSpPr>
      <p:grpSpPr>
        <a:xfrm>
          <a:off x="0" y="0"/>
          <a:ext cx="0" cy="0"/>
          <a:chOff x="0" y="0"/>
          <a:chExt cx="0" cy="0"/>
        </a:xfrm>
      </p:grpSpPr>
      <p:grpSp>
        <p:nvGrpSpPr>
          <p:cNvPr id="160" name="Group 160"/>
          <p:cNvGrpSpPr/>
          <p:nvPr/>
        </p:nvGrpSpPr>
        <p:grpSpPr>
          <a:xfrm>
            <a:off x="-1" y="-8468"/>
            <a:ext cx="12192002" cy="6866469"/>
            <a:chOff x="0" y="0"/>
            <a:chExt cx="12192000" cy="6866467"/>
          </a:xfrm>
        </p:grpSpPr>
        <p:sp>
          <p:nvSpPr>
            <p:cNvPr id="150" name="Shape 150"/>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151" name="Shape 151"/>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defRPr>
                  <a:solidFill>
                    <a:srgbClr val="FFFFFF"/>
                  </a:solidFill>
                </a:defRPr>
              </a:pPr>
              <a:endParaRPr/>
            </a:p>
          </p:txBody>
        </p:sp>
        <p:sp>
          <p:nvSpPr>
            <p:cNvPr id="152" name="Shape 152"/>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extrusionOk="0">
                  <a:moveTo>
                    <a:pt x="14692" y="0"/>
                  </a:moveTo>
                  <a:lnTo>
                    <a:pt x="21600" y="0"/>
                  </a:lnTo>
                  <a:lnTo>
                    <a:pt x="21600" y="21600"/>
                  </a:lnTo>
                  <a:lnTo>
                    <a:pt x="0" y="21600"/>
                  </a:lnTo>
                  <a:lnTo>
                    <a:pt x="14692" y="0"/>
                  </a:lnTo>
                  <a:close/>
                </a:path>
              </a:pathLst>
            </a:custGeom>
            <a:solidFill>
              <a:srgbClr val="90C226">
                <a:alpha val="3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53" name="Shape 153"/>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092" y="21600"/>
                  </a:lnTo>
                  <a:lnTo>
                    <a:pt x="0" y="0"/>
                  </a:lnTo>
                  <a:close/>
                </a:path>
              </a:pathLst>
            </a:custGeom>
            <a:solidFill>
              <a:srgbClr val="90C226">
                <a:alpha val="2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54" name="Shape 154"/>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54A021">
                <a:alpha val="72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55" name="Shape 155"/>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56" name="Shape 156"/>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57" name="Shape 157"/>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9173" y="21600"/>
                  </a:lnTo>
                  <a:lnTo>
                    <a:pt x="0" y="0"/>
                  </a:lnTo>
                  <a:close/>
                </a:path>
              </a:pathLst>
            </a:custGeom>
            <a:solidFill>
              <a:srgbClr val="90C226">
                <a:alpha val="64999"/>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58" name="Shape 158"/>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21600" y="21600"/>
                  </a:lnTo>
                  <a:close/>
                </a:path>
              </a:pathLst>
            </a:custGeom>
            <a:solidFill>
              <a:srgbClr val="90C226">
                <a:alpha val="80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sp>
          <p:nvSpPr>
            <p:cNvPr id="159" name="Shape 159"/>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90C226">
                <a:alpha val="85000"/>
              </a:srgbClr>
            </a:solidFill>
            <a:ln w="12700" cap="flat">
              <a:noFill/>
              <a:miter lim="400000"/>
            </a:ln>
            <a:effectLst/>
          </p:spPr>
          <p:txBody>
            <a:bodyPr wrap="square" lIns="45719" tIns="45719" rIns="45719" bIns="45719" numCol="1" anchor="t">
              <a:noAutofit/>
            </a:bodyPr>
            <a:lstStyle/>
            <a:p>
              <a:pPr>
                <a:defRPr>
                  <a:latin typeface="Trebuchet MS"/>
                  <a:ea typeface="Trebuchet MS"/>
                  <a:cs typeface="Trebuchet MS"/>
                  <a:sym typeface="Trebuchet MS"/>
                </a:defRPr>
              </a:pPr>
              <a:endParaRPr/>
            </a:p>
          </p:txBody>
        </p:sp>
      </p:grpSp>
      <p:sp>
        <p:nvSpPr>
          <p:cNvPr id="161" name="Shape 161"/>
          <p:cNvSpPr>
            <a:spLocks noGrp="1"/>
          </p:cNvSpPr>
          <p:nvPr>
            <p:ph type="title"/>
          </p:nvPr>
        </p:nvSpPr>
        <p:spPr>
          <a:xfrm>
            <a:off x="677335" y="2700866"/>
            <a:ext cx="8596669" cy="1826582"/>
          </a:xfrm>
          <a:prstGeom prst="rect">
            <a:avLst/>
          </a:prstGeom>
        </p:spPr>
        <p:txBody>
          <a:bodyPr anchor="b"/>
          <a:lstStyle>
            <a:lvl1pPr defTabSz="457200">
              <a:lnSpc>
                <a:spcPct val="100000"/>
              </a:lnSpc>
              <a:defRPr sz="4000">
                <a:solidFill>
                  <a:srgbClr val="90C226"/>
                </a:solidFill>
                <a:latin typeface="Trebuchet MS"/>
                <a:ea typeface="Trebuchet MS"/>
                <a:cs typeface="Trebuchet MS"/>
                <a:sym typeface="Trebuchet MS"/>
              </a:defRPr>
            </a:lvl1pPr>
          </a:lstStyle>
          <a:p>
            <a:r>
              <a:t>Click to edit Master title style</a:t>
            </a:r>
          </a:p>
        </p:txBody>
      </p:sp>
      <p:sp>
        <p:nvSpPr>
          <p:cNvPr id="162" name="Shape 162"/>
          <p:cNvSpPr>
            <a:spLocks noGrp="1"/>
          </p:cNvSpPr>
          <p:nvPr>
            <p:ph type="body" sz="quarter" idx="1"/>
          </p:nvPr>
        </p:nvSpPr>
        <p:spPr>
          <a:xfrm>
            <a:off x="677335" y="4527448"/>
            <a:ext cx="8596669" cy="860401"/>
          </a:xfrm>
          <a:prstGeom prst="rect">
            <a:avLst/>
          </a:prstGeom>
        </p:spPr>
        <p:txBody>
          <a:bodyPr/>
          <a:lstStyle>
            <a:lvl1pPr marL="0" indent="0" defTabSz="457200">
              <a:lnSpc>
                <a:spcPct val="100000"/>
              </a:lnSpc>
              <a:buSzTx/>
              <a:buFontTx/>
              <a:buNone/>
              <a:defRPr sz="2000">
                <a:solidFill>
                  <a:srgbClr val="808080"/>
                </a:solidFill>
                <a:latin typeface="Trebuchet MS"/>
                <a:ea typeface="Trebuchet MS"/>
                <a:cs typeface="Trebuchet MS"/>
                <a:sym typeface="Trebuchet MS"/>
              </a:defRPr>
            </a:lvl1pPr>
          </a:lstStyle>
          <a:p>
            <a:r>
              <a:t>Click to edit Master text styles</a:t>
            </a:r>
          </a:p>
        </p:txBody>
      </p:sp>
      <p:sp>
        <p:nvSpPr>
          <p:cNvPr id="163" name="Shape 163"/>
          <p:cNvSpPr>
            <a:spLocks noGrp="1"/>
          </p:cNvSpPr>
          <p:nvPr>
            <p:ph type="sldNum" sz="quarter" idx="2"/>
          </p:nvPr>
        </p:nvSpPr>
        <p:spPr>
          <a:xfrm>
            <a:off x="9049981" y="6114704"/>
            <a:ext cx="224022" cy="218441"/>
          </a:xfrm>
          <a:prstGeom prst="rect">
            <a:avLst/>
          </a:prstGeom>
        </p:spPr>
        <p:txBody>
          <a:bodyPr/>
          <a:lstStyle>
            <a:lvl1pPr>
              <a:defRPr sz="900">
                <a:solidFill>
                  <a:srgbClr val="90C226"/>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845126" y="365759"/>
            <a:ext cx="10515601" cy="1325564"/>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p>
            <a:r>
              <a:t>Click to edit Master title style</a:t>
            </a:r>
          </a:p>
        </p:txBody>
      </p:sp>
      <p:sp>
        <p:nvSpPr>
          <p:cNvPr id="3" name="Shape 3"/>
          <p:cNvSpPr>
            <a:spLocks noGrp="1"/>
          </p:cNvSpPr>
          <p:nvPr>
            <p:ph type="body" idx="1"/>
          </p:nvPr>
        </p:nvSpPr>
        <p:spPr>
          <a:xfrm>
            <a:off x="845126" y="1828800"/>
            <a:ext cx="10515601" cy="4351338"/>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r>
              <a:t>Click to edit Master text styles</a:t>
            </a:r>
          </a:p>
          <a:p>
            <a:pPr lvl="1"/>
            <a:r>
              <a:t>Second level</a:t>
            </a:r>
          </a:p>
          <a:p>
            <a:pPr lvl="2"/>
            <a:r>
              <a:t>Third level</a:t>
            </a:r>
          </a:p>
          <a:p>
            <a:pPr lvl="3"/>
            <a:r>
              <a:t>Fourth level</a:t>
            </a:r>
          </a:p>
          <a:p>
            <a:pPr lvl="4"/>
            <a:r>
              <a:t>Fifth level</a:t>
            </a:r>
          </a:p>
        </p:txBody>
      </p:sp>
      <p:sp>
        <p:nvSpPr>
          <p:cNvPr id="4" name="Shape 4"/>
          <p:cNvSpPr>
            <a:spLocks noGrp="1"/>
          </p:cNvSpPr>
          <p:nvPr>
            <p:ph type="sldNum" sz="quarter" idx="2"/>
          </p:nvPr>
        </p:nvSpPr>
        <p:spPr>
          <a:xfrm>
            <a:off x="11101743" y="6410642"/>
            <a:ext cx="258984" cy="256541"/>
          </a:xfrm>
          <a:prstGeom prst="rect">
            <a:avLst/>
          </a:prstGeom>
          <a:ln w="12700">
            <a:miter lim="400000"/>
          </a:ln>
        </p:spPr>
        <p:txBody>
          <a:bodyPr wrap="none" lIns="45719" rIns="45719" anchor="ctr">
            <a:spAutoFit/>
          </a:bodyPr>
          <a:lstStyle>
            <a:lvl1pPr algn="r">
              <a:defRPr sz="1100">
                <a:solidFill>
                  <a:srgbClr val="FFFFFF"/>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6" r:id="rId4"/>
    <p:sldLayoutId id="2147483657" r:id="rId5"/>
    <p:sldLayoutId id="2147483658" r:id="rId6"/>
    <p:sldLayoutId id="2147483659" r:id="rId7"/>
    <p:sldLayoutId id="2147483661" r:id="rId8"/>
    <p:sldLayoutId id="2147483662" r:id="rId9"/>
    <p:sldLayoutId id="2147483663" r:id="rId10"/>
    <p:sldLayoutId id="2147483664" r:id="rId11"/>
    <p:sldLayoutId id="2147483665" r:id="rId12"/>
    <p:sldLayoutId id="2147483667" r:id="rId13"/>
    <p:sldLayoutId id="2147483668" r:id="rId14"/>
    <p:sldLayoutId id="2147483669" r:id="rId15"/>
    <p:sldLayoutId id="2147483670" r:id="rId16"/>
    <p:sldLayoutId id="2147483671" r:id="rId17"/>
    <p:sldLayoutId id="2147483672" r:id="rId18"/>
    <p:sldLayoutId id="2147483673" r:id="rId19"/>
    <p:sldLayoutId id="2147483674" r:id="rId20"/>
    <p:sldLayoutId id="2147483675" r:id="rId21"/>
    <p:sldLayoutId id="2147483676" r:id="rId22"/>
    <p:sldLayoutId id="2147483677" r:id="rId23"/>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9pPr>
    </p:titleStyle>
    <p:bodyStyle>
      <a:lvl1pPr marL="228600" marR="0" indent="-228600" algn="l" defTabSz="914400" rtl="0" latinLnBrk="0">
        <a:lnSpc>
          <a:spcPct val="90000"/>
        </a:lnSpc>
        <a:spcBef>
          <a:spcPts val="1000"/>
        </a:spcBef>
        <a:spcAft>
          <a:spcPts val="0"/>
        </a:spcAft>
        <a:buClrTx/>
        <a:buSzPct val="80000"/>
        <a:buFont typeface="Arial"/>
        <a:buChar char="•"/>
        <a:tabLst/>
        <a:defRPr sz="2800" b="0" i="0" u="none" strike="noStrike" cap="none" spc="0" baseline="0">
          <a:ln>
            <a:noFill/>
          </a:ln>
          <a:solidFill>
            <a:srgbClr val="FFFFFF"/>
          </a:solidFill>
          <a:uFillTx/>
          <a:latin typeface="+mn-lt"/>
          <a:ea typeface="+mn-ea"/>
          <a:cs typeface="+mn-cs"/>
          <a:sym typeface="Century Gothic"/>
        </a:defRPr>
      </a:lvl1pPr>
      <a:lvl2pPr marL="723900" marR="0" indent="-266700" algn="l" defTabSz="914400" rtl="0" latinLnBrk="0">
        <a:lnSpc>
          <a:spcPct val="90000"/>
        </a:lnSpc>
        <a:spcBef>
          <a:spcPts val="1000"/>
        </a:spcBef>
        <a:spcAft>
          <a:spcPts val="0"/>
        </a:spcAft>
        <a:buClrTx/>
        <a:buSzPct val="80000"/>
        <a:buFont typeface="Arial"/>
        <a:buChar char="•"/>
        <a:tabLst/>
        <a:defRPr sz="2800" b="0" i="0" u="none" strike="noStrike" cap="none" spc="0" baseline="0">
          <a:ln>
            <a:noFill/>
          </a:ln>
          <a:solidFill>
            <a:srgbClr val="FFFFFF"/>
          </a:solidFill>
          <a:uFillTx/>
          <a:latin typeface="+mn-lt"/>
          <a:ea typeface="+mn-ea"/>
          <a:cs typeface="+mn-cs"/>
          <a:sym typeface="Century Gothic"/>
        </a:defRPr>
      </a:lvl2pPr>
      <a:lvl3pPr marL="1234439" marR="0" indent="-320039" algn="l" defTabSz="914400" rtl="0" latinLnBrk="0">
        <a:lnSpc>
          <a:spcPct val="90000"/>
        </a:lnSpc>
        <a:spcBef>
          <a:spcPts val="1000"/>
        </a:spcBef>
        <a:spcAft>
          <a:spcPts val="0"/>
        </a:spcAft>
        <a:buClrTx/>
        <a:buSzPct val="80000"/>
        <a:buFont typeface="Arial"/>
        <a:buChar char="•"/>
        <a:tabLst/>
        <a:defRPr sz="2800" b="0" i="0" u="none" strike="noStrike" cap="none" spc="0" baseline="0">
          <a:ln>
            <a:noFill/>
          </a:ln>
          <a:solidFill>
            <a:srgbClr val="FFFFFF"/>
          </a:solidFill>
          <a:uFillTx/>
          <a:latin typeface="+mn-lt"/>
          <a:ea typeface="+mn-ea"/>
          <a:cs typeface="+mn-cs"/>
          <a:sym typeface="Century Gothic"/>
        </a:defRPr>
      </a:lvl3pPr>
      <a:lvl4pPr marL="1727200" marR="0" indent="-355600" algn="l" defTabSz="914400" rtl="0" latinLnBrk="0">
        <a:lnSpc>
          <a:spcPct val="90000"/>
        </a:lnSpc>
        <a:spcBef>
          <a:spcPts val="1000"/>
        </a:spcBef>
        <a:spcAft>
          <a:spcPts val="0"/>
        </a:spcAft>
        <a:buClrTx/>
        <a:buSzPct val="80000"/>
        <a:buFont typeface="Arial"/>
        <a:buChar char="•"/>
        <a:tabLst/>
        <a:defRPr sz="2800" b="0" i="0" u="none" strike="noStrike" cap="none" spc="0" baseline="0">
          <a:ln>
            <a:noFill/>
          </a:ln>
          <a:solidFill>
            <a:srgbClr val="FFFFFF"/>
          </a:solidFill>
          <a:uFillTx/>
          <a:latin typeface="+mn-lt"/>
          <a:ea typeface="+mn-ea"/>
          <a:cs typeface="+mn-cs"/>
          <a:sym typeface="Century Gothic"/>
        </a:defRPr>
      </a:lvl4pPr>
      <a:lvl5pPr marL="2184400" marR="0" indent="-355600" algn="l" defTabSz="914400" rtl="0" latinLnBrk="0">
        <a:lnSpc>
          <a:spcPct val="90000"/>
        </a:lnSpc>
        <a:spcBef>
          <a:spcPts val="1000"/>
        </a:spcBef>
        <a:spcAft>
          <a:spcPts val="0"/>
        </a:spcAft>
        <a:buClrTx/>
        <a:buSzPct val="80000"/>
        <a:buFont typeface="Arial"/>
        <a:buChar char="•"/>
        <a:tabLst/>
        <a:defRPr sz="2800" b="0" i="0" u="none" strike="noStrike" cap="none" spc="0" baseline="0">
          <a:ln>
            <a:noFill/>
          </a:ln>
          <a:solidFill>
            <a:srgbClr val="FFFFFF"/>
          </a:solidFill>
          <a:uFillTx/>
          <a:latin typeface="+mn-lt"/>
          <a:ea typeface="+mn-ea"/>
          <a:cs typeface="+mn-cs"/>
          <a:sym typeface="Century Gothic"/>
        </a:defRPr>
      </a:lvl5pPr>
      <a:lvl6pPr marL="26060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FFFFFF"/>
          </a:solidFill>
          <a:uFillTx/>
          <a:latin typeface="+mn-lt"/>
          <a:ea typeface="+mn-ea"/>
          <a:cs typeface="+mn-cs"/>
          <a:sym typeface="Century Gothic"/>
        </a:defRPr>
      </a:lvl6pPr>
      <a:lvl7pPr marL="30632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FFFFFF"/>
          </a:solidFill>
          <a:uFillTx/>
          <a:latin typeface="+mn-lt"/>
          <a:ea typeface="+mn-ea"/>
          <a:cs typeface="+mn-cs"/>
          <a:sym typeface="Century Gothic"/>
        </a:defRPr>
      </a:lvl7pPr>
      <a:lvl8pPr marL="3520440" marR="0" indent="-32004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FFFFFF"/>
          </a:solidFill>
          <a:uFillTx/>
          <a:latin typeface="+mn-lt"/>
          <a:ea typeface="+mn-ea"/>
          <a:cs typeface="+mn-cs"/>
          <a:sym typeface="Century Gothic"/>
        </a:defRPr>
      </a:lvl8pPr>
      <a:lvl9pPr marL="3977640" marR="0" indent="-32004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FFFFFF"/>
          </a:solidFill>
          <a:uFillTx/>
          <a:latin typeface="+mn-lt"/>
          <a:ea typeface="+mn-ea"/>
          <a:cs typeface="+mn-cs"/>
          <a:sym typeface="Century Gothic"/>
        </a:defRPr>
      </a:lvl9pPr>
    </p:bodyStyle>
    <p:otherStyle>
      <a:lvl1pPr marL="0" marR="0" indent="0" algn="r" defTabSz="914400" rtl="0" latinLnBrk="0">
        <a:lnSpc>
          <a:spcPct val="100000"/>
        </a:lnSpc>
        <a:spcBef>
          <a:spcPts val="0"/>
        </a:spcBef>
        <a:spcAft>
          <a:spcPts val="0"/>
        </a:spcAft>
        <a:buClrTx/>
        <a:buSzTx/>
        <a:buFontTx/>
        <a:buNone/>
        <a:tabLst/>
        <a:defRPr sz="1100" b="0" i="0" u="none" strike="noStrike" cap="none" spc="0" baseline="0">
          <a:ln>
            <a:noFill/>
          </a:ln>
          <a:solidFill>
            <a:schemeClr val="tx1"/>
          </a:solidFill>
          <a:uFillTx/>
          <a:latin typeface="+mn-lt"/>
          <a:ea typeface="+mn-ea"/>
          <a:cs typeface="+mn-cs"/>
          <a:sym typeface="Century Gothic"/>
        </a:defRPr>
      </a:lvl1pPr>
      <a:lvl2pPr marL="0" marR="0" indent="457200" algn="r" defTabSz="914400" rtl="0" latinLnBrk="0">
        <a:lnSpc>
          <a:spcPct val="100000"/>
        </a:lnSpc>
        <a:spcBef>
          <a:spcPts val="0"/>
        </a:spcBef>
        <a:spcAft>
          <a:spcPts val="0"/>
        </a:spcAft>
        <a:buClrTx/>
        <a:buSzTx/>
        <a:buFontTx/>
        <a:buNone/>
        <a:tabLst/>
        <a:defRPr sz="1100" b="0" i="0" u="none" strike="noStrike" cap="none" spc="0" baseline="0">
          <a:ln>
            <a:noFill/>
          </a:ln>
          <a:solidFill>
            <a:schemeClr val="tx1"/>
          </a:solidFill>
          <a:uFillTx/>
          <a:latin typeface="+mn-lt"/>
          <a:ea typeface="+mn-ea"/>
          <a:cs typeface="+mn-cs"/>
          <a:sym typeface="Century Gothic"/>
        </a:defRPr>
      </a:lvl2pPr>
      <a:lvl3pPr marL="0" marR="0" indent="914400" algn="r" defTabSz="914400" rtl="0" latinLnBrk="0">
        <a:lnSpc>
          <a:spcPct val="100000"/>
        </a:lnSpc>
        <a:spcBef>
          <a:spcPts val="0"/>
        </a:spcBef>
        <a:spcAft>
          <a:spcPts val="0"/>
        </a:spcAft>
        <a:buClrTx/>
        <a:buSzTx/>
        <a:buFontTx/>
        <a:buNone/>
        <a:tabLst/>
        <a:defRPr sz="1100" b="0" i="0" u="none" strike="noStrike" cap="none" spc="0" baseline="0">
          <a:ln>
            <a:noFill/>
          </a:ln>
          <a:solidFill>
            <a:schemeClr val="tx1"/>
          </a:solidFill>
          <a:uFillTx/>
          <a:latin typeface="+mn-lt"/>
          <a:ea typeface="+mn-ea"/>
          <a:cs typeface="+mn-cs"/>
          <a:sym typeface="Century Gothic"/>
        </a:defRPr>
      </a:lvl3pPr>
      <a:lvl4pPr marL="0" marR="0" indent="1371600" algn="r" defTabSz="914400" rtl="0" latinLnBrk="0">
        <a:lnSpc>
          <a:spcPct val="100000"/>
        </a:lnSpc>
        <a:spcBef>
          <a:spcPts val="0"/>
        </a:spcBef>
        <a:spcAft>
          <a:spcPts val="0"/>
        </a:spcAft>
        <a:buClrTx/>
        <a:buSzTx/>
        <a:buFontTx/>
        <a:buNone/>
        <a:tabLst/>
        <a:defRPr sz="1100" b="0" i="0" u="none" strike="noStrike" cap="none" spc="0" baseline="0">
          <a:ln>
            <a:noFill/>
          </a:ln>
          <a:solidFill>
            <a:schemeClr val="tx1"/>
          </a:solidFill>
          <a:uFillTx/>
          <a:latin typeface="+mn-lt"/>
          <a:ea typeface="+mn-ea"/>
          <a:cs typeface="+mn-cs"/>
          <a:sym typeface="Century Gothic"/>
        </a:defRPr>
      </a:lvl4pPr>
      <a:lvl5pPr marL="0" marR="0" indent="1828800" algn="r" defTabSz="914400" rtl="0" latinLnBrk="0">
        <a:lnSpc>
          <a:spcPct val="100000"/>
        </a:lnSpc>
        <a:spcBef>
          <a:spcPts val="0"/>
        </a:spcBef>
        <a:spcAft>
          <a:spcPts val="0"/>
        </a:spcAft>
        <a:buClrTx/>
        <a:buSzTx/>
        <a:buFontTx/>
        <a:buNone/>
        <a:tabLst/>
        <a:defRPr sz="1100" b="0" i="0" u="none" strike="noStrike" cap="none" spc="0" baseline="0">
          <a:ln>
            <a:noFill/>
          </a:ln>
          <a:solidFill>
            <a:schemeClr val="tx1"/>
          </a:solidFill>
          <a:uFillTx/>
          <a:latin typeface="+mn-lt"/>
          <a:ea typeface="+mn-ea"/>
          <a:cs typeface="+mn-cs"/>
          <a:sym typeface="Century Gothic"/>
        </a:defRPr>
      </a:lvl5pPr>
      <a:lvl6pPr marL="0" marR="0" indent="2286000" algn="r" defTabSz="914400" rtl="0" latinLnBrk="0">
        <a:lnSpc>
          <a:spcPct val="100000"/>
        </a:lnSpc>
        <a:spcBef>
          <a:spcPts val="0"/>
        </a:spcBef>
        <a:spcAft>
          <a:spcPts val="0"/>
        </a:spcAft>
        <a:buClrTx/>
        <a:buSzTx/>
        <a:buFontTx/>
        <a:buNone/>
        <a:tabLst/>
        <a:defRPr sz="1100" b="0" i="0" u="none" strike="noStrike" cap="none" spc="0" baseline="0">
          <a:ln>
            <a:noFill/>
          </a:ln>
          <a:solidFill>
            <a:schemeClr val="tx1"/>
          </a:solidFill>
          <a:uFillTx/>
          <a:latin typeface="+mn-lt"/>
          <a:ea typeface="+mn-ea"/>
          <a:cs typeface="+mn-cs"/>
          <a:sym typeface="Century Gothic"/>
        </a:defRPr>
      </a:lvl6pPr>
      <a:lvl7pPr marL="0" marR="0" indent="2743200" algn="r" defTabSz="914400" rtl="0" latinLnBrk="0">
        <a:lnSpc>
          <a:spcPct val="100000"/>
        </a:lnSpc>
        <a:spcBef>
          <a:spcPts val="0"/>
        </a:spcBef>
        <a:spcAft>
          <a:spcPts val="0"/>
        </a:spcAft>
        <a:buClrTx/>
        <a:buSzTx/>
        <a:buFontTx/>
        <a:buNone/>
        <a:tabLst/>
        <a:defRPr sz="1100" b="0" i="0" u="none" strike="noStrike" cap="none" spc="0" baseline="0">
          <a:ln>
            <a:noFill/>
          </a:ln>
          <a:solidFill>
            <a:schemeClr val="tx1"/>
          </a:solidFill>
          <a:uFillTx/>
          <a:latin typeface="+mn-lt"/>
          <a:ea typeface="+mn-ea"/>
          <a:cs typeface="+mn-cs"/>
          <a:sym typeface="Century Gothic"/>
        </a:defRPr>
      </a:lvl7pPr>
      <a:lvl8pPr marL="0" marR="0" indent="3200400" algn="r" defTabSz="914400" rtl="0" latinLnBrk="0">
        <a:lnSpc>
          <a:spcPct val="100000"/>
        </a:lnSpc>
        <a:spcBef>
          <a:spcPts val="0"/>
        </a:spcBef>
        <a:spcAft>
          <a:spcPts val="0"/>
        </a:spcAft>
        <a:buClrTx/>
        <a:buSzTx/>
        <a:buFontTx/>
        <a:buNone/>
        <a:tabLst/>
        <a:defRPr sz="1100" b="0" i="0" u="none" strike="noStrike" cap="none" spc="0" baseline="0">
          <a:ln>
            <a:noFill/>
          </a:ln>
          <a:solidFill>
            <a:schemeClr val="tx1"/>
          </a:solidFill>
          <a:uFillTx/>
          <a:latin typeface="+mn-lt"/>
          <a:ea typeface="+mn-ea"/>
          <a:cs typeface="+mn-cs"/>
          <a:sym typeface="Century Gothic"/>
        </a:defRPr>
      </a:lvl8pPr>
      <a:lvl9pPr marL="0" marR="0" indent="3657600" algn="r" defTabSz="914400" rtl="0" latinLnBrk="0">
        <a:lnSpc>
          <a:spcPct val="100000"/>
        </a:lnSpc>
        <a:spcBef>
          <a:spcPts val="0"/>
        </a:spcBef>
        <a:spcAft>
          <a:spcPts val="0"/>
        </a:spcAft>
        <a:buClrTx/>
        <a:buSzTx/>
        <a:buFontTx/>
        <a:buNone/>
        <a:tabLst/>
        <a:defRPr sz="1100" b="0" i="0" u="none" strike="noStrike" cap="none" spc="0" baseline="0">
          <a:ln>
            <a:noFill/>
          </a:ln>
          <a:solidFill>
            <a:schemeClr val="tx1"/>
          </a:solidFill>
          <a:uFillTx/>
          <a:latin typeface="+mn-lt"/>
          <a:ea typeface="+mn-ea"/>
          <a:cs typeface="+mn-cs"/>
          <a:sym typeface="Century Gothic"/>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 name="image1.jpg"/>
          <p:cNvPicPr>
            <a:picLocks noChangeAspect="1"/>
          </p:cNvPicPr>
          <p:nvPr/>
        </p:nvPicPr>
        <p:blipFill>
          <a:blip r:embed="rId3">
            <a:extLst/>
          </a:blip>
          <a:stretch>
            <a:fillRect/>
          </a:stretch>
        </p:blipFill>
        <p:spPr>
          <a:xfrm>
            <a:off x="2110627" y="648604"/>
            <a:ext cx="5799046" cy="4158980"/>
          </a:xfrm>
          <a:prstGeom prst="rect">
            <a:avLst/>
          </a:prstGeom>
          <a:ln w="12700">
            <a:miter lim="400000"/>
          </a:ln>
        </p:spPr>
      </p:pic>
      <p:sp>
        <p:nvSpPr>
          <p:cNvPr id="4" name="TextBox 3"/>
          <p:cNvSpPr txBox="1"/>
          <p:nvPr/>
        </p:nvSpPr>
        <p:spPr>
          <a:xfrm>
            <a:off x="422910" y="6627168"/>
            <a:ext cx="2263761" cy="230832"/>
          </a:xfrm>
          <a:prstGeom prst="rect">
            <a:avLst/>
          </a:prstGeom>
          <a:noFill/>
        </p:spPr>
        <p:txBody>
          <a:bodyPr wrap="non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2016 FGCU Institute for Entrepreneurship</a:t>
            </a:r>
          </a:p>
        </p:txBody>
      </p:sp>
      <p:sp>
        <p:nvSpPr>
          <p:cNvPr id="6" name="Title 1"/>
          <p:cNvSpPr txBox="1">
            <a:spLocks/>
          </p:cNvSpPr>
          <p:nvPr/>
        </p:nvSpPr>
        <p:spPr>
          <a:xfrm>
            <a:off x="422910" y="5038512"/>
            <a:ext cx="9389455" cy="1320800"/>
          </a:xfrm>
          <a:prstGeom prst="rect">
            <a:avLst/>
          </a:prstGeom>
          <a:ln w="12700">
            <a:miter lim="400000"/>
          </a:ln>
          <a:extLst>
            <a:ext uri="{C572A759-6A51-4108-AA02-DFA0A04FC94B}">
              <ma14:wrappingTextBoxFlag xmlns="" xmlns:ma14="http://schemas.microsoft.com/office/mac/drawingml/2011/main" val="1"/>
            </a:ext>
          </a:extLst>
        </p:spPr>
        <p:txBody>
          <a:bodyPr lIns="45719" rIns="45719" anchor="t">
            <a:normAutofit/>
          </a:bodyPr>
          <a:lstStyle>
            <a:lvl1pPr marL="0" marR="0" indent="0" algn="l" defTabSz="457200" rtl="0" latinLnBrk="0">
              <a:lnSpc>
                <a:spcPct val="100000"/>
              </a:lnSpc>
              <a:spcBef>
                <a:spcPts val="0"/>
              </a:spcBef>
              <a:spcAft>
                <a:spcPts val="0"/>
              </a:spcAft>
              <a:buClrTx/>
              <a:buSzTx/>
              <a:buFontTx/>
              <a:buNone/>
              <a:tabLst/>
              <a:defRPr sz="3600" b="0" i="0" u="none" strike="noStrike" cap="none" spc="0" baseline="0">
                <a:ln>
                  <a:noFill/>
                </a:ln>
                <a:solidFill>
                  <a:srgbClr val="90C226"/>
                </a:solidFill>
                <a:uFillTx/>
                <a:latin typeface="Trebuchet MS"/>
                <a:ea typeface="Trebuchet MS"/>
                <a:cs typeface="Trebuchet MS"/>
                <a:sym typeface="Trebuchet MS"/>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mn-lt"/>
                <a:ea typeface="+mn-ea"/>
                <a:cs typeface="+mn-cs"/>
                <a:sym typeface="Century Gothic"/>
              </a:defRPr>
            </a:lvl9pPr>
          </a:lstStyle>
          <a:p>
            <a:pPr algn="ctr"/>
            <a:r>
              <a:rPr lang="en-US" sz="6600" dirty="0"/>
              <a:t>Onsite Workshop 2/4</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How bad of a problem is it? </a:t>
            </a:r>
          </a:p>
        </p:txBody>
      </p:sp>
      <p:pic>
        <p:nvPicPr>
          <p:cNvPr id="6"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686671" y="1930400"/>
            <a:ext cx="3971281" cy="4214419"/>
          </a:xfrm>
          <a:prstGeom prst="rect">
            <a:avLst/>
          </a:prstGeom>
          <a:noFill/>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sp>
        <p:nvSpPr>
          <p:cNvPr id="7" name="TextBox 6"/>
          <p:cNvSpPr txBox="1"/>
          <p:nvPr/>
        </p:nvSpPr>
        <p:spPr>
          <a:xfrm>
            <a:off x="422910" y="6627168"/>
            <a:ext cx="2263761" cy="230832"/>
          </a:xfrm>
          <a:prstGeom prst="rect">
            <a:avLst/>
          </a:prstGeom>
          <a:noFill/>
        </p:spPr>
        <p:txBody>
          <a:bodyPr wrap="non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2016 FGCU Institute for Entrepreneurship</a:t>
            </a:r>
          </a:p>
        </p:txBody>
      </p:sp>
    </p:spTree>
    <p:extLst>
      <p:ext uri="{BB962C8B-B14F-4D97-AF65-F5344CB8AC3E}">
        <p14:creationId xmlns:p14="http://schemas.microsoft.com/office/powerpoint/2010/main" val="349438054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296400" cy="1320800"/>
          </a:xfrm>
        </p:spPr>
        <p:txBody>
          <a:bodyPr>
            <a:noAutofit/>
          </a:bodyPr>
          <a:lstStyle/>
          <a:p>
            <a:pPr algn="ctr"/>
            <a:r>
              <a:rPr lang="en-US" sz="4800" dirty="0"/>
              <a:t>Is it a Migraine?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59752" y="2052761"/>
            <a:ext cx="6031832" cy="4135575"/>
          </a:xfrm>
          <a:prstGeom prst="rect">
            <a:avLst/>
          </a:prstGeom>
          <a:ln>
            <a:noFill/>
          </a:ln>
          <a:effectLst>
            <a:outerShdw blurRad="292100" dist="139700" dir="2700000" algn="tl" rotWithShape="0">
              <a:srgbClr val="333333">
                <a:alpha val="65000"/>
              </a:srgbClr>
            </a:outerShdw>
          </a:effectLst>
        </p:spPr>
      </p:pic>
      <p:sp>
        <p:nvSpPr>
          <p:cNvPr id="4" name="TextBox 3"/>
          <p:cNvSpPr txBox="1"/>
          <p:nvPr/>
        </p:nvSpPr>
        <p:spPr>
          <a:xfrm>
            <a:off x="422910" y="6627168"/>
            <a:ext cx="2263761" cy="230832"/>
          </a:xfrm>
          <a:prstGeom prst="rect">
            <a:avLst/>
          </a:prstGeom>
          <a:noFill/>
        </p:spPr>
        <p:txBody>
          <a:bodyPr wrap="non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2016 FGCU Institute for Entrepreneurship</a:t>
            </a:r>
          </a:p>
        </p:txBody>
      </p:sp>
    </p:spTree>
    <p:extLst>
      <p:ext uri="{BB962C8B-B14F-4D97-AF65-F5344CB8AC3E}">
        <p14:creationId xmlns:p14="http://schemas.microsoft.com/office/powerpoint/2010/main" val="392857611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2" name="image2.jpg" descr="canvas1.jpg"/>
          <p:cNvPicPr>
            <a:picLocks noChangeAspect="1"/>
          </p:cNvPicPr>
          <p:nvPr/>
        </p:nvPicPr>
        <p:blipFill>
          <a:blip r:embed="rId3">
            <a:extLst/>
          </a:blip>
          <a:stretch>
            <a:fillRect/>
          </a:stretch>
        </p:blipFill>
        <p:spPr>
          <a:xfrm>
            <a:off x="1368138" y="1583960"/>
            <a:ext cx="6538896" cy="3997694"/>
          </a:xfrm>
          <a:prstGeom prst="rect">
            <a:avLst/>
          </a:prstGeom>
          <a:ln w="12700">
            <a:miter lim="400000"/>
          </a:ln>
        </p:spPr>
      </p:pic>
      <p:pic>
        <p:nvPicPr>
          <p:cNvPr id="497" name="ki8oE5a4T.png"/>
          <p:cNvPicPr>
            <a:picLocks noChangeAspect="1"/>
          </p:cNvPicPr>
          <p:nvPr/>
        </p:nvPicPr>
        <p:blipFill>
          <a:blip r:embed="rId4">
            <a:extLst/>
          </a:blip>
          <a:stretch>
            <a:fillRect/>
          </a:stretch>
        </p:blipFill>
        <p:spPr>
          <a:xfrm>
            <a:off x="5713575" y="3742418"/>
            <a:ext cx="551434" cy="533053"/>
          </a:xfrm>
          <a:prstGeom prst="rect">
            <a:avLst/>
          </a:prstGeom>
          <a:ln w="12700">
            <a:miter lim="400000"/>
          </a:ln>
        </p:spPr>
      </p:pic>
      <p:sp>
        <p:nvSpPr>
          <p:cNvPr id="503" name="Shape 503"/>
          <p:cNvSpPr>
            <a:spLocks noGrp="1"/>
          </p:cNvSpPr>
          <p:nvPr>
            <p:ph type="title"/>
          </p:nvPr>
        </p:nvSpPr>
        <p:spPr>
          <a:xfrm>
            <a:off x="0" y="124139"/>
            <a:ext cx="9375820" cy="1209140"/>
          </a:xfrm>
          <a:prstGeom prst="rect">
            <a:avLst/>
          </a:prstGeom>
        </p:spPr>
        <p:txBody>
          <a:bodyPr anchor="ctr"/>
          <a:lstStyle>
            <a:lvl1pPr algn="ctr">
              <a:defRPr sz="6600"/>
            </a:lvl1pPr>
          </a:lstStyle>
          <a:p>
            <a:r>
              <a:rPr sz="4800" dirty="0"/>
              <a:t>Agile &amp; Comprehensive</a:t>
            </a:r>
          </a:p>
        </p:txBody>
      </p:sp>
      <p:sp>
        <p:nvSpPr>
          <p:cNvPr id="509" name="Shape 509"/>
          <p:cNvSpPr/>
          <p:nvPr/>
        </p:nvSpPr>
        <p:spPr>
          <a:xfrm flipH="1" flipV="1">
            <a:off x="5678203" y="3742418"/>
            <a:ext cx="589270" cy="589270"/>
          </a:xfrm>
          <a:prstGeom prst="line">
            <a:avLst/>
          </a:prstGeom>
          <a:ln w="114300">
            <a:solidFill>
              <a:srgbClr val="EA2500"/>
            </a:solidFill>
          </a:ln>
        </p:spPr>
        <p:txBody>
          <a:bodyPr lIns="34289" rIns="34289"/>
          <a:lstStyle/>
          <a:p>
            <a:pPr>
              <a:defRPr>
                <a:solidFill>
                  <a:srgbClr val="FFFFFF"/>
                </a:solidFill>
              </a:defRPr>
            </a:pPr>
            <a:endParaRPr/>
          </a:p>
        </p:txBody>
      </p:sp>
      <p:grpSp>
        <p:nvGrpSpPr>
          <p:cNvPr id="2" name="Group 1"/>
          <p:cNvGrpSpPr/>
          <p:nvPr/>
        </p:nvGrpSpPr>
        <p:grpSpPr>
          <a:xfrm>
            <a:off x="4411678" y="1765400"/>
            <a:ext cx="3376131" cy="2566288"/>
            <a:chOff x="3250933" y="2224128"/>
            <a:chExt cx="3376131" cy="2566288"/>
          </a:xfrm>
        </p:grpSpPr>
        <p:pic>
          <p:nvPicPr>
            <p:cNvPr id="493" name="eiMdegkdT.png"/>
            <p:cNvPicPr>
              <a:picLocks noChangeAspect="1"/>
            </p:cNvPicPr>
            <p:nvPr/>
          </p:nvPicPr>
          <p:blipFill>
            <a:blip r:embed="rId5">
              <a:extLst/>
            </a:blip>
            <a:stretch>
              <a:fillRect/>
            </a:stretch>
          </p:blipFill>
          <p:spPr>
            <a:xfrm>
              <a:off x="5484734" y="2224128"/>
              <a:ext cx="1029578" cy="995028"/>
            </a:xfrm>
            <a:prstGeom prst="rect">
              <a:avLst/>
            </a:prstGeom>
            <a:ln w="12700">
              <a:miter lim="400000"/>
            </a:ln>
          </p:spPr>
        </p:pic>
        <p:pic>
          <p:nvPicPr>
            <p:cNvPr id="494" name="ki8oE5a4T.png"/>
            <p:cNvPicPr>
              <a:picLocks noChangeAspect="1"/>
            </p:cNvPicPr>
            <p:nvPr/>
          </p:nvPicPr>
          <p:blipFill>
            <a:blip r:embed="rId4">
              <a:extLst/>
            </a:blip>
            <a:stretch>
              <a:fillRect/>
            </a:stretch>
          </p:blipFill>
          <p:spPr>
            <a:xfrm>
              <a:off x="5451287" y="3580765"/>
              <a:ext cx="1175777" cy="1136585"/>
            </a:xfrm>
            <a:prstGeom prst="rect">
              <a:avLst/>
            </a:prstGeom>
            <a:ln w="12700">
              <a:miter lim="400000"/>
            </a:ln>
          </p:spPr>
        </p:pic>
        <p:pic>
          <p:nvPicPr>
            <p:cNvPr id="495" name="ki8oE5a4T.png"/>
            <p:cNvPicPr>
              <a:picLocks noChangeAspect="1"/>
            </p:cNvPicPr>
            <p:nvPr/>
          </p:nvPicPr>
          <p:blipFill>
            <a:blip r:embed="rId4">
              <a:extLst/>
            </a:blip>
            <a:stretch>
              <a:fillRect/>
            </a:stretch>
          </p:blipFill>
          <p:spPr>
            <a:xfrm>
              <a:off x="3306556" y="4008600"/>
              <a:ext cx="551434" cy="533054"/>
            </a:xfrm>
            <a:prstGeom prst="rect">
              <a:avLst/>
            </a:prstGeom>
            <a:ln w="12700">
              <a:miter lim="400000"/>
            </a:ln>
          </p:spPr>
        </p:pic>
        <p:pic>
          <p:nvPicPr>
            <p:cNvPr id="496" name="eiMdegkdT.png"/>
            <p:cNvPicPr>
              <a:picLocks noChangeAspect="1"/>
            </p:cNvPicPr>
            <p:nvPr/>
          </p:nvPicPr>
          <p:blipFill>
            <a:blip r:embed="rId5">
              <a:extLst/>
            </a:blip>
            <a:stretch>
              <a:fillRect/>
            </a:stretch>
          </p:blipFill>
          <p:spPr>
            <a:xfrm>
              <a:off x="3250933" y="3326417"/>
              <a:ext cx="551562" cy="533054"/>
            </a:xfrm>
            <a:prstGeom prst="rect">
              <a:avLst/>
            </a:prstGeom>
            <a:ln w="12700">
              <a:miter lim="400000"/>
            </a:ln>
          </p:spPr>
        </p:pic>
        <p:pic>
          <p:nvPicPr>
            <p:cNvPr id="498" name="eiMdegkdT.png"/>
            <p:cNvPicPr>
              <a:picLocks noChangeAspect="1"/>
            </p:cNvPicPr>
            <p:nvPr/>
          </p:nvPicPr>
          <p:blipFill>
            <a:blip r:embed="rId5">
              <a:extLst/>
            </a:blip>
            <a:stretch>
              <a:fillRect/>
            </a:stretch>
          </p:blipFill>
          <p:spPr>
            <a:xfrm>
              <a:off x="4441786" y="3624406"/>
              <a:ext cx="551561" cy="533053"/>
            </a:xfrm>
            <a:prstGeom prst="rect">
              <a:avLst/>
            </a:prstGeom>
            <a:ln w="12700">
              <a:miter lim="400000"/>
            </a:ln>
          </p:spPr>
        </p:pic>
        <p:sp>
          <p:nvSpPr>
            <p:cNvPr id="499" name="Shape 499"/>
            <p:cNvSpPr/>
            <p:nvPr/>
          </p:nvSpPr>
          <p:spPr>
            <a:xfrm>
              <a:off x="5651257" y="2379016"/>
              <a:ext cx="745715" cy="738664"/>
            </a:xfrm>
            <a:prstGeom prst="rect">
              <a:avLst/>
            </a:prstGeom>
            <a:ln w="12700">
              <a:miter lim="400000"/>
            </a:ln>
            <a:extLst>
              <a:ext uri="{C572A759-6A51-4108-AA02-DFA0A04FC94B}">
                <ma14:wrappingTextBoxFlag xmlns="" xmlns:ma14="http://schemas.microsoft.com/office/mac/drawingml/2011/main" val="1"/>
              </a:ext>
            </a:extLst>
          </p:spPr>
          <p:txBody>
            <a:bodyPr wrap="none" lIns="34289" rIns="34289">
              <a:spAutoFit/>
            </a:bodyPr>
            <a:lstStyle/>
            <a:p>
              <a:pPr>
                <a:defRPr sz="1400"/>
              </a:pPr>
              <a:r>
                <a:rPr sz="1050" dirty="0"/>
                <a:t>Female</a:t>
              </a:r>
            </a:p>
            <a:p>
              <a:pPr>
                <a:defRPr sz="1400"/>
              </a:pPr>
              <a:r>
                <a:rPr sz="1050" dirty="0"/>
                <a:t>Married</a:t>
              </a:r>
            </a:p>
            <a:p>
              <a:pPr>
                <a:defRPr sz="1400"/>
              </a:pPr>
              <a:r>
                <a:rPr sz="1050" dirty="0"/>
                <a:t>2+ children</a:t>
              </a:r>
            </a:p>
            <a:p>
              <a:pPr>
                <a:defRPr sz="1400"/>
              </a:pPr>
              <a:r>
                <a:rPr sz="1050" dirty="0"/>
                <a:t>Exercises</a:t>
              </a:r>
            </a:p>
          </p:txBody>
        </p:sp>
        <p:sp>
          <p:nvSpPr>
            <p:cNvPr id="500" name="Shape 500"/>
            <p:cNvSpPr/>
            <p:nvPr/>
          </p:nvSpPr>
          <p:spPr>
            <a:xfrm>
              <a:off x="5520374" y="3816459"/>
              <a:ext cx="1067906" cy="553998"/>
            </a:xfrm>
            <a:prstGeom prst="rect">
              <a:avLst/>
            </a:prstGeom>
            <a:ln w="12700">
              <a:miter lim="400000"/>
            </a:ln>
            <a:extLst>
              <a:ext uri="{C572A759-6A51-4108-AA02-DFA0A04FC94B}">
                <ma14:wrappingTextBoxFlag xmlns="" xmlns:ma14="http://schemas.microsoft.com/office/mac/drawingml/2011/main" val="1"/>
              </a:ext>
            </a:extLst>
          </p:spPr>
          <p:txBody>
            <a:bodyPr wrap="square" lIns="34289" rIns="34289">
              <a:spAutoFit/>
            </a:bodyPr>
            <a:lstStyle/>
            <a:p>
              <a:pPr>
                <a:defRPr sz="1100"/>
              </a:pPr>
              <a:r>
                <a:rPr sz="750" dirty="0"/>
                <a:t>Female</a:t>
              </a:r>
            </a:p>
            <a:p>
              <a:pPr>
                <a:defRPr sz="1100"/>
              </a:pPr>
              <a:r>
                <a:rPr sz="750" dirty="0"/>
                <a:t>Organic everything</a:t>
              </a:r>
            </a:p>
            <a:p>
              <a:pPr>
                <a:defRPr sz="1100"/>
              </a:pPr>
              <a:r>
                <a:rPr sz="750" dirty="0"/>
                <a:t>Shops locally</a:t>
              </a:r>
            </a:p>
            <a:p>
              <a:pPr>
                <a:defRPr sz="1100"/>
              </a:pPr>
              <a:r>
                <a:rPr sz="750" dirty="0"/>
                <a:t>Does not like traveling</a:t>
              </a:r>
            </a:p>
          </p:txBody>
        </p:sp>
        <p:pic>
          <p:nvPicPr>
            <p:cNvPr id="501" name="ki8oE5a4T.png"/>
            <p:cNvPicPr>
              <a:picLocks noChangeAspect="1"/>
            </p:cNvPicPr>
            <p:nvPr/>
          </p:nvPicPr>
          <p:blipFill>
            <a:blip r:embed="rId4">
              <a:extLst/>
            </a:blip>
            <a:stretch>
              <a:fillRect/>
            </a:stretch>
          </p:blipFill>
          <p:spPr>
            <a:xfrm>
              <a:off x="4446489" y="2904987"/>
              <a:ext cx="551434" cy="533053"/>
            </a:xfrm>
            <a:prstGeom prst="rect">
              <a:avLst/>
            </a:prstGeom>
            <a:ln w="12700">
              <a:miter lim="400000"/>
            </a:ln>
          </p:spPr>
        </p:pic>
        <p:pic>
          <p:nvPicPr>
            <p:cNvPr id="502" name="eiMdegkdT.png"/>
            <p:cNvPicPr>
              <a:picLocks noChangeAspect="1"/>
            </p:cNvPicPr>
            <p:nvPr/>
          </p:nvPicPr>
          <p:blipFill>
            <a:blip r:embed="rId5">
              <a:extLst/>
            </a:blip>
            <a:stretch>
              <a:fillRect/>
            </a:stretch>
          </p:blipFill>
          <p:spPr>
            <a:xfrm>
              <a:off x="4416653" y="2292208"/>
              <a:ext cx="551562" cy="533054"/>
            </a:xfrm>
            <a:prstGeom prst="rect">
              <a:avLst/>
            </a:prstGeom>
            <a:ln w="12700">
              <a:miter lim="400000"/>
            </a:ln>
          </p:spPr>
        </p:pic>
        <p:sp>
          <p:nvSpPr>
            <p:cNvPr id="504" name="Shape 504"/>
            <p:cNvSpPr/>
            <p:nvPr/>
          </p:nvSpPr>
          <p:spPr>
            <a:xfrm flipV="1">
              <a:off x="5618845" y="3668667"/>
              <a:ext cx="760013" cy="941005"/>
            </a:xfrm>
            <a:prstGeom prst="line">
              <a:avLst/>
            </a:prstGeom>
            <a:ln w="114300">
              <a:solidFill>
                <a:srgbClr val="EA2500"/>
              </a:solidFill>
            </a:ln>
          </p:spPr>
          <p:txBody>
            <a:bodyPr lIns="34289" rIns="34289"/>
            <a:lstStyle/>
            <a:p>
              <a:pPr>
                <a:defRPr>
                  <a:solidFill>
                    <a:srgbClr val="FFFFFF"/>
                  </a:solidFill>
                </a:defRPr>
              </a:pPr>
              <a:endParaRPr/>
            </a:p>
          </p:txBody>
        </p:sp>
        <p:sp>
          <p:nvSpPr>
            <p:cNvPr id="505" name="Shape 505"/>
            <p:cNvSpPr/>
            <p:nvPr/>
          </p:nvSpPr>
          <p:spPr>
            <a:xfrm flipH="1" flipV="1">
              <a:off x="5668903" y="3706624"/>
              <a:ext cx="561906" cy="952604"/>
            </a:xfrm>
            <a:prstGeom prst="line">
              <a:avLst/>
            </a:prstGeom>
            <a:ln w="114300">
              <a:solidFill>
                <a:srgbClr val="EA2500"/>
              </a:solidFill>
            </a:ln>
          </p:spPr>
          <p:txBody>
            <a:bodyPr lIns="34289" rIns="34289"/>
            <a:lstStyle/>
            <a:p>
              <a:pPr>
                <a:defRPr>
                  <a:solidFill>
                    <a:srgbClr val="FFFFFF"/>
                  </a:solidFill>
                </a:defRPr>
              </a:pPr>
              <a:endParaRPr/>
            </a:p>
          </p:txBody>
        </p:sp>
        <p:sp>
          <p:nvSpPr>
            <p:cNvPr id="506" name="Shape 506"/>
            <p:cNvSpPr/>
            <p:nvPr/>
          </p:nvSpPr>
          <p:spPr>
            <a:xfrm flipV="1">
              <a:off x="4485538" y="2851243"/>
              <a:ext cx="482677" cy="665084"/>
            </a:xfrm>
            <a:prstGeom prst="line">
              <a:avLst/>
            </a:prstGeom>
            <a:ln w="114300">
              <a:solidFill>
                <a:srgbClr val="EA2500"/>
              </a:solidFill>
            </a:ln>
          </p:spPr>
          <p:txBody>
            <a:bodyPr lIns="34289" rIns="34289"/>
            <a:lstStyle/>
            <a:p>
              <a:pPr>
                <a:defRPr>
                  <a:solidFill>
                    <a:srgbClr val="FFFFFF"/>
                  </a:solidFill>
                </a:defRPr>
              </a:pPr>
              <a:endParaRPr/>
            </a:p>
          </p:txBody>
        </p:sp>
        <p:sp>
          <p:nvSpPr>
            <p:cNvPr id="507" name="Shape 507"/>
            <p:cNvSpPr/>
            <p:nvPr/>
          </p:nvSpPr>
          <p:spPr>
            <a:xfrm flipH="1" flipV="1">
              <a:off x="4446489" y="2876879"/>
              <a:ext cx="589270" cy="589269"/>
            </a:xfrm>
            <a:prstGeom prst="line">
              <a:avLst/>
            </a:prstGeom>
            <a:ln w="114300">
              <a:solidFill>
                <a:srgbClr val="EA2500"/>
              </a:solidFill>
            </a:ln>
          </p:spPr>
          <p:txBody>
            <a:bodyPr lIns="34289" rIns="34289"/>
            <a:lstStyle/>
            <a:p>
              <a:pPr>
                <a:defRPr>
                  <a:solidFill>
                    <a:srgbClr val="FFFFFF"/>
                  </a:solidFill>
                </a:defRPr>
              </a:pPr>
              <a:endParaRPr/>
            </a:p>
          </p:txBody>
        </p:sp>
        <p:sp>
          <p:nvSpPr>
            <p:cNvPr id="508" name="Shape 508"/>
            <p:cNvSpPr/>
            <p:nvPr/>
          </p:nvSpPr>
          <p:spPr>
            <a:xfrm flipV="1">
              <a:off x="4521654" y="4125332"/>
              <a:ext cx="482676" cy="665084"/>
            </a:xfrm>
            <a:prstGeom prst="line">
              <a:avLst/>
            </a:prstGeom>
            <a:ln w="114300">
              <a:solidFill>
                <a:srgbClr val="EA2500"/>
              </a:solidFill>
            </a:ln>
          </p:spPr>
          <p:txBody>
            <a:bodyPr lIns="34289" rIns="34289"/>
            <a:lstStyle/>
            <a:p>
              <a:pPr>
                <a:defRPr>
                  <a:solidFill>
                    <a:srgbClr val="FFFFFF"/>
                  </a:solidFill>
                </a:defRPr>
              </a:pPr>
              <a:endParaRPr/>
            </a:p>
          </p:txBody>
        </p:sp>
        <p:sp>
          <p:nvSpPr>
            <p:cNvPr id="510" name="Shape 510"/>
            <p:cNvSpPr/>
            <p:nvPr/>
          </p:nvSpPr>
          <p:spPr>
            <a:xfrm flipV="1">
              <a:off x="3340935" y="3908347"/>
              <a:ext cx="482676" cy="665084"/>
            </a:xfrm>
            <a:prstGeom prst="line">
              <a:avLst/>
            </a:prstGeom>
            <a:ln w="114300">
              <a:solidFill>
                <a:srgbClr val="EA2500"/>
              </a:solidFill>
            </a:ln>
          </p:spPr>
          <p:txBody>
            <a:bodyPr lIns="34289" rIns="34289"/>
            <a:lstStyle/>
            <a:p>
              <a:pPr>
                <a:defRPr>
                  <a:solidFill>
                    <a:srgbClr val="FFFFFF"/>
                  </a:solidFill>
                </a:defRPr>
              </a:pPr>
              <a:endParaRPr/>
            </a:p>
          </p:txBody>
        </p:sp>
        <p:sp>
          <p:nvSpPr>
            <p:cNvPr id="511" name="Shape 511"/>
            <p:cNvSpPr/>
            <p:nvPr/>
          </p:nvSpPr>
          <p:spPr>
            <a:xfrm flipH="1" flipV="1">
              <a:off x="3289640" y="3954978"/>
              <a:ext cx="589270" cy="589270"/>
            </a:xfrm>
            <a:prstGeom prst="line">
              <a:avLst/>
            </a:prstGeom>
            <a:ln w="114300">
              <a:solidFill>
                <a:srgbClr val="EA2500"/>
              </a:solidFill>
            </a:ln>
          </p:spPr>
          <p:txBody>
            <a:bodyPr lIns="34289" rIns="34289"/>
            <a:lstStyle/>
            <a:p>
              <a:pPr>
                <a:defRPr>
                  <a:solidFill>
                    <a:srgbClr val="FFFFFF"/>
                  </a:solidFill>
                </a:defRPr>
              </a:pPr>
              <a:endParaRPr/>
            </a:p>
          </p:txBody>
        </p:sp>
      </p:grpSp>
      <p:sp>
        <p:nvSpPr>
          <p:cNvPr id="27" name="TextBox 26"/>
          <p:cNvSpPr txBox="1"/>
          <p:nvPr/>
        </p:nvSpPr>
        <p:spPr>
          <a:xfrm>
            <a:off x="1844737" y="5854931"/>
            <a:ext cx="1747594" cy="196208"/>
          </a:xfrm>
          <a:prstGeom prst="rect">
            <a:avLst/>
          </a:prstGeom>
          <a:noFill/>
        </p:spPr>
        <p:txBody>
          <a:bodyPr wrap="none" rtlCol="0">
            <a:spAutoFit/>
          </a:bodyPr>
          <a:lstStyle/>
          <a:p>
            <a:r>
              <a:rPr lang="en-US" sz="675" dirty="0">
                <a:solidFill>
                  <a:schemeClr val="bg1"/>
                </a:solidFill>
                <a:latin typeface="Times New Roman" panose="02020603050405020304" pitchFamily="18" charset="0"/>
                <a:cs typeface="Times New Roman" panose="02020603050405020304" pitchFamily="18" charset="0"/>
              </a:rPr>
              <a:t>© 2016 FGCU Institute for Entrepreneurship</a:t>
            </a:r>
          </a:p>
        </p:txBody>
      </p:sp>
      <p:sp>
        <p:nvSpPr>
          <p:cNvPr id="26" name="TextBox 25"/>
          <p:cNvSpPr txBox="1"/>
          <p:nvPr/>
        </p:nvSpPr>
        <p:spPr>
          <a:xfrm>
            <a:off x="422910" y="6627168"/>
            <a:ext cx="2263761" cy="230832"/>
          </a:xfrm>
          <a:prstGeom prst="rect">
            <a:avLst/>
          </a:prstGeom>
          <a:noFill/>
        </p:spPr>
        <p:txBody>
          <a:bodyPr wrap="non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2016 FGCU Institute for Entrepreneurship</a:t>
            </a:r>
          </a:p>
        </p:txBody>
      </p:sp>
    </p:spTree>
    <p:extLst>
      <p:ext uri="{BB962C8B-B14F-4D97-AF65-F5344CB8AC3E}">
        <p14:creationId xmlns:p14="http://schemas.microsoft.com/office/powerpoint/2010/main" val="303986441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 name="Shape 464"/>
          <p:cNvSpPr>
            <a:spLocks noGrp="1"/>
          </p:cNvSpPr>
          <p:nvPr>
            <p:ph type="title"/>
          </p:nvPr>
        </p:nvSpPr>
        <p:spPr>
          <a:xfrm>
            <a:off x="0" y="-1"/>
            <a:ext cx="9638770" cy="1857521"/>
          </a:xfrm>
          <a:prstGeom prst="rect">
            <a:avLst/>
          </a:prstGeom>
        </p:spPr>
        <p:txBody>
          <a:bodyPr anchor="ctr"/>
          <a:lstStyle/>
          <a:p>
            <a:pPr algn="ctr">
              <a:defRPr sz="6600"/>
            </a:pPr>
            <a:r>
              <a:rPr dirty="0"/>
              <a:t>Business </a:t>
            </a:r>
            <a:r>
              <a:rPr b="1" i="1" dirty="0"/>
              <a:t>Model</a:t>
            </a:r>
            <a:r>
              <a:rPr dirty="0"/>
              <a:t> vs. </a:t>
            </a:r>
            <a:r>
              <a:rPr b="1" i="1" dirty="0"/>
              <a:t>Plan</a:t>
            </a:r>
          </a:p>
        </p:txBody>
      </p:sp>
      <p:sp>
        <p:nvSpPr>
          <p:cNvPr id="465" name="Shape 465"/>
          <p:cNvSpPr/>
          <p:nvPr/>
        </p:nvSpPr>
        <p:spPr>
          <a:xfrm>
            <a:off x="1233129" y="5141767"/>
            <a:ext cx="3058044" cy="1236393"/>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algn="ctr" defTabSz="457200">
              <a:defRPr sz="6600">
                <a:solidFill>
                  <a:srgbClr val="90C226"/>
                </a:solidFill>
                <a:latin typeface="Trebuchet MS"/>
                <a:ea typeface="Trebuchet MS"/>
                <a:cs typeface="Trebuchet MS"/>
                <a:sym typeface="Trebuchet MS"/>
              </a:defRPr>
            </a:lvl1pPr>
          </a:lstStyle>
          <a:p>
            <a:r>
              <a:t>Model</a:t>
            </a:r>
          </a:p>
        </p:txBody>
      </p:sp>
      <p:sp>
        <p:nvSpPr>
          <p:cNvPr id="466" name="Shape 466"/>
          <p:cNvSpPr/>
          <p:nvPr/>
        </p:nvSpPr>
        <p:spPr>
          <a:xfrm>
            <a:off x="5863654" y="5141767"/>
            <a:ext cx="3058044" cy="1236393"/>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algn="ctr" defTabSz="457200">
              <a:defRPr sz="6600">
                <a:solidFill>
                  <a:srgbClr val="90C226"/>
                </a:solidFill>
                <a:latin typeface="Trebuchet MS"/>
                <a:ea typeface="Trebuchet MS"/>
                <a:cs typeface="Trebuchet MS"/>
                <a:sym typeface="Trebuchet MS"/>
              </a:defRPr>
            </a:lvl1pPr>
          </a:lstStyle>
          <a:p>
            <a:r>
              <a:t>Plan</a:t>
            </a:r>
          </a:p>
        </p:txBody>
      </p:sp>
      <p:pic>
        <p:nvPicPr>
          <p:cNvPr id="467" name="image2.jpg" descr="canvas1.jpg"/>
          <p:cNvPicPr>
            <a:picLocks noChangeAspect="1"/>
          </p:cNvPicPr>
          <p:nvPr/>
        </p:nvPicPr>
        <p:blipFill>
          <a:blip r:embed="rId3">
            <a:extLst/>
          </a:blip>
          <a:stretch>
            <a:fillRect/>
          </a:stretch>
        </p:blipFill>
        <p:spPr>
          <a:xfrm>
            <a:off x="693928" y="2218510"/>
            <a:ext cx="4264438" cy="2607156"/>
          </a:xfrm>
          <a:prstGeom prst="rect">
            <a:avLst/>
          </a:prstGeom>
          <a:ln w="12700">
            <a:miter lim="400000"/>
          </a:ln>
        </p:spPr>
      </p:pic>
      <p:pic>
        <p:nvPicPr>
          <p:cNvPr id="468" name="Business-Plan.jpg"/>
          <p:cNvPicPr>
            <a:picLocks noChangeAspect="1"/>
          </p:cNvPicPr>
          <p:nvPr/>
        </p:nvPicPr>
        <p:blipFill>
          <a:blip r:embed="rId4">
            <a:extLst/>
          </a:blip>
          <a:stretch>
            <a:fillRect/>
          </a:stretch>
        </p:blipFill>
        <p:spPr>
          <a:xfrm>
            <a:off x="5863654" y="2032456"/>
            <a:ext cx="3254588" cy="3080887"/>
          </a:xfrm>
          <a:prstGeom prst="rect">
            <a:avLst/>
          </a:prstGeom>
          <a:ln w="12700">
            <a:miter lim="400000"/>
          </a:ln>
        </p:spPr>
      </p:pic>
      <p:sp>
        <p:nvSpPr>
          <p:cNvPr id="7" name="TextBox 6"/>
          <p:cNvSpPr txBox="1"/>
          <p:nvPr/>
        </p:nvSpPr>
        <p:spPr>
          <a:xfrm>
            <a:off x="422910" y="6627168"/>
            <a:ext cx="2263761" cy="230832"/>
          </a:xfrm>
          <a:prstGeom prst="rect">
            <a:avLst/>
          </a:prstGeom>
          <a:noFill/>
        </p:spPr>
        <p:txBody>
          <a:bodyPr wrap="non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2016 FGCU Institute for Entrepreneurship</a:t>
            </a:r>
          </a:p>
        </p:txBody>
      </p:sp>
    </p:spTree>
    <p:extLst>
      <p:ext uri="{BB962C8B-B14F-4D97-AF65-F5344CB8AC3E}">
        <p14:creationId xmlns:p14="http://schemas.microsoft.com/office/powerpoint/2010/main" val="2983971470"/>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 name="Shape 472"/>
          <p:cNvSpPr>
            <a:spLocks noGrp="1"/>
          </p:cNvSpPr>
          <p:nvPr>
            <p:ph type="title"/>
          </p:nvPr>
        </p:nvSpPr>
        <p:spPr>
          <a:xfrm>
            <a:off x="0" y="-1"/>
            <a:ext cx="9638770" cy="1809088"/>
          </a:xfrm>
          <a:prstGeom prst="rect">
            <a:avLst/>
          </a:prstGeom>
        </p:spPr>
        <p:txBody>
          <a:bodyPr anchor="ctr"/>
          <a:lstStyle>
            <a:lvl1pPr algn="ctr">
              <a:defRPr sz="6600"/>
            </a:lvl1pPr>
          </a:lstStyle>
          <a:p>
            <a:r>
              <a:rPr dirty="0"/>
              <a:t>Business Model Canvas</a:t>
            </a:r>
          </a:p>
        </p:txBody>
      </p:sp>
      <p:sp>
        <p:nvSpPr>
          <p:cNvPr id="473" name="Shape 473"/>
          <p:cNvSpPr>
            <a:spLocks noGrp="1"/>
          </p:cNvSpPr>
          <p:nvPr>
            <p:ph type="body" idx="1"/>
          </p:nvPr>
        </p:nvSpPr>
        <p:spPr>
          <a:xfrm>
            <a:off x="443073" y="2052148"/>
            <a:ext cx="9742340" cy="4310372"/>
          </a:xfrm>
          <a:prstGeom prst="rect">
            <a:avLst/>
          </a:prstGeom>
        </p:spPr>
        <p:txBody>
          <a:bodyPr/>
          <a:lstStyle/>
          <a:p>
            <a:pPr marL="0" indent="0">
              <a:buSzTx/>
              <a:buNone/>
              <a:defRPr sz="4400"/>
            </a:pPr>
            <a:r>
              <a:rPr dirty="0"/>
              <a:t>A </a:t>
            </a:r>
            <a:r>
              <a:rPr u="sng" dirty="0"/>
              <a:t>written, visual depiction</a:t>
            </a:r>
            <a:r>
              <a:rPr dirty="0"/>
              <a:t> of a company’s business model that helps:</a:t>
            </a:r>
            <a:endParaRPr sz="1600" dirty="0"/>
          </a:p>
          <a:p>
            <a:pPr marL="1016000" indent="-381000">
              <a:buSzPct val="50000"/>
              <a:defRPr sz="3700"/>
            </a:pPr>
            <a:r>
              <a:rPr dirty="0"/>
              <a:t>make logical connections</a:t>
            </a:r>
          </a:p>
          <a:p>
            <a:pPr marL="1016000" indent="-381000">
              <a:buSzPct val="50000"/>
              <a:defRPr sz="3700"/>
            </a:pPr>
            <a:r>
              <a:rPr dirty="0"/>
              <a:t>be agile AND comprehensive</a:t>
            </a:r>
          </a:p>
          <a:p>
            <a:pPr marL="1016000" indent="-381000">
              <a:buSzPct val="50000"/>
              <a:defRPr sz="3700"/>
            </a:pPr>
            <a:r>
              <a:rPr dirty="0"/>
              <a:t>state </a:t>
            </a:r>
            <a:r>
              <a:rPr b="1" i="1" dirty="0"/>
              <a:t>testable</a:t>
            </a:r>
            <a:r>
              <a:rPr dirty="0"/>
              <a:t> hypotheses (guesses)</a:t>
            </a:r>
          </a:p>
        </p:txBody>
      </p:sp>
      <p:sp>
        <p:nvSpPr>
          <p:cNvPr id="4" name="TextBox 3"/>
          <p:cNvSpPr txBox="1"/>
          <p:nvPr/>
        </p:nvSpPr>
        <p:spPr>
          <a:xfrm>
            <a:off x="422910" y="6627168"/>
            <a:ext cx="2263761" cy="230832"/>
          </a:xfrm>
          <a:prstGeom prst="rect">
            <a:avLst/>
          </a:prstGeom>
          <a:noFill/>
        </p:spPr>
        <p:txBody>
          <a:bodyPr wrap="non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2016 FGCU Institute for Entrepreneurship</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 y="204066"/>
            <a:ext cx="9388699" cy="1320800"/>
          </a:xfrm>
        </p:spPr>
        <p:txBody>
          <a:bodyPr/>
          <a:lstStyle/>
          <a:p>
            <a:pPr algn="ctr"/>
            <a:r>
              <a:rPr lang="en-US" dirty="0"/>
              <a:t>The Business Model Canvas</a:t>
            </a:r>
          </a:p>
        </p:txBody>
      </p:sp>
      <p:grpSp>
        <p:nvGrpSpPr>
          <p:cNvPr id="3" name="Group 2"/>
          <p:cNvGrpSpPr/>
          <p:nvPr/>
        </p:nvGrpSpPr>
        <p:grpSpPr>
          <a:xfrm>
            <a:off x="523004" y="1310814"/>
            <a:ext cx="8865694" cy="4702878"/>
            <a:chOff x="168791" y="1285056"/>
            <a:chExt cx="8865694" cy="4702878"/>
          </a:xfrm>
        </p:grpSpPr>
        <p:grpSp>
          <p:nvGrpSpPr>
            <p:cNvPr id="30" name="Group 29"/>
            <p:cNvGrpSpPr/>
            <p:nvPr/>
          </p:nvGrpSpPr>
          <p:grpSpPr>
            <a:xfrm>
              <a:off x="168794" y="1285056"/>
              <a:ext cx="8865691" cy="4702878"/>
              <a:chOff x="168794" y="1381512"/>
              <a:chExt cx="8865691" cy="4702878"/>
            </a:xfrm>
          </p:grpSpPr>
          <p:sp>
            <p:nvSpPr>
              <p:cNvPr id="2" name="Rectangle 1"/>
              <p:cNvSpPr/>
              <p:nvPr/>
            </p:nvSpPr>
            <p:spPr>
              <a:xfrm>
                <a:off x="176832" y="1382451"/>
                <a:ext cx="8857653" cy="4701939"/>
              </a:xfrm>
              <a:prstGeom prst="rect">
                <a:avLst/>
              </a:prstGeom>
              <a:noFill/>
              <a:ln w="5715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1979941" y="1381512"/>
                <a:ext cx="0" cy="3110514"/>
              </a:xfrm>
              <a:prstGeom prst="line">
                <a:avLst/>
              </a:prstGeom>
              <a:ln w="19050"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1968626" y="2974537"/>
                <a:ext cx="1744202" cy="0"/>
              </a:xfrm>
              <a:prstGeom prst="line">
                <a:avLst/>
              </a:prstGeom>
              <a:ln w="19050"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5481144" y="2974537"/>
                <a:ext cx="1744202" cy="0"/>
              </a:xfrm>
              <a:prstGeom prst="line">
                <a:avLst/>
              </a:prstGeom>
              <a:ln w="19050"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168794" y="4497645"/>
                <a:ext cx="8841578" cy="0"/>
              </a:xfrm>
              <a:prstGeom prst="line">
                <a:avLst/>
              </a:prstGeom>
              <a:ln w="38100"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715787" y="1381512"/>
                <a:ext cx="0" cy="3110514"/>
              </a:xfrm>
              <a:prstGeom prst="line">
                <a:avLst/>
              </a:prstGeom>
              <a:ln w="19050"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5475747" y="1381512"/>
                <a:ext cx="0" cy="3110514"/>
              </a:xfrm>
              <a:prstGeom prst="line">
                <a:avLst/>
              </a:prstGeom>
              <a:ln w="19050"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7227669" y="1381512"/>
                <a:ext cx="0" cy="3110514"/>
              </a:xfrm>
              <a:prstGeom prst="line">
                <a:avLst/>
              </a:prstGeom>
              <a:ln w="19050"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584611" y="4501002"/>
                <a:ext cx="0" cy="1566062"/>
              </a:xfrm>
              <a:prstGeom prst="line">
                <a:avLst/>
              </a:prstGeom>
              <a:ln w="19050" cmpd="sng">
                <a:solidFill>
                  <a:srgbClr val="000000"/>
                </a:solidFill>
              </a:ln>
            </p:spPr>
            <p:style>
              <a:lnRef idx="2">
                <a:schemeClr val="accent1"/>
              </a:lnRef>
              <a:fillRef idx="0">
                <a:schemeClr val="accent1"/>
              </a:fillRef>
              <a:effectRef idx="1">
                <a:schemeClr val="accent1"/>
              </a:effectRef>
              <a:fontRef idx="minor">
                <a:schemeClr val="tx1"/>
              </a:fontRef>
            </p:style>
          </p:cxnSp>
        </p:grpSp>
        <p:sp>
          <p:nvSpPr>
            <p:cNvPr id="31" name="TextBox 30"/>
            <p:cNvSpPr txBox="1"/>
            <p:nvPr/>
          </p:nvSpPr>
          <p:spPr>
            <a:xfrm>
              <a:off x="168792" y="1364343"/>
              <a:ext cx="1783380" cy="461665"/>
            </a:xfrm>
            <a:prstGeom prst="rect">
              <a:avLst/>
            </a:prstGeom>
            <a:noFill/>
          </p:spPr>
          <p:txBody>
            <a:bodyPr wrap="square" rtlCol="0">
              <a:spAutoFit/>
            </a:bodyPr>
            <a:lstStyle/>
            <a:p>
              <a:r>
                <a:rPr lang="en-US" sz="1200" b="1" dirty="0">
                  <a:solidFill>
                    <a:srgbClr val="A1000A"/>
                  </a:solidFill>
                  <a:effectLst>
                    <a:outerShdw blurRad="50800" dist="38100" dir="2700000" algn="tl" rotWithShape="0">
                      <a:prstClr val="black">
                        <a:alpha val="40000"/>
                      </a:prstClr>
                    </a:outerShdw>
                  </a:effectLst>
                  <a:latin typeface="Century Schoolbook"/>
                  <a:cs typeface="Century Schoolbook"/>
                </a:rPr>
                <a:t>Key Partners</a:t>
              </a:r>
            </a:p>
            <a:p>
              <a:endParaRPr lang="en-US" sz="1200" b="1" dirty="0">
                <a:solidFill>
                  <a:srgbClr val="A1000A"/>
                </a:solidFill>
                <a:effectLst>
                  <a:outerShdw blurRad="50800" dist="38100" dir="2700000" algn="tl" rotWithShape="0">
                    <a:prstClr val="black">
                      <a:alpha val="40000"/>
                    </a:prstClr>
                  </a:outerShdw>
                </a:effectLst>
                <a:latin typeface="Century Schoolbook"/>
                <a:cs typeface="Century Schoolbook"/>
              </a:endParaRPr>
            </a:p>
          </p:txBody>
        </p:sp>
        <p:sp>
          <p:nvSpPr>
            <p:cNvPr id="32" name="TextBox 31"/>
            <p:cNvSpPr txBox="1"/>
            <p:nvPr/>
          </p:nvSpPr>
          <p:spPr>
            <a:xfrm>
              <a:off x="1960902" y="1294034"/>
              <a:ext cx="1303562" cy="276999"/>
            </a:xfrm>
            <a:prstGeom prst="rect">
              <a:avLst/>
            </a:prstGeom>
            <a:noFill/>
          </p:spPr>
          <p:txBody>
            <a:bodyPr wrap="none" rtlCol="0">
              <a:spAutoFit/>
            </a:bodyPr>
            <a:lstStyle/>
            <a:p>
              <a:r>
                <a:rPr lang="en-US" sz="1200" b="1" dirty="0">
                  <a:solidFill>
                    <a:srgbClr val="A1000A"/>
                  </a:solidFill>
                  <a:effectLst>
                    <a:outerShdw blurRad="50800" dist="38100" dir="2700000" algn="tl" rotWithShape="0">
                      <a:prstClr val="black">
                        <a:alpha val="40000"/>
                      </a:prstClr>
                    </a:outerShdw>
                  </a:effectLst>
                  <a:latin typeface="Century Schoolbook"/>
                  <a:cs typeface="Century Schoolbook"/>
                </a:rPr>
                <a:t>Key Activities</a:t>
              </a:r>
            </a:p>
          </p:txBody>
        </p:sp>
        <p:sp>
          <p:nvSpPr>
            <p:cNvPr id="33" name="TextBox 32"/>
            <p:cNvSpPr txBox="1"/>
            <p:nvPr/>
          </p:nvSpPr>
          <p:spPr>
            <a:xfrm>
              <a:off x="3704786" y="1314450"/>
              <a:ext cx="1713034" cy="646331"/>
            </a:xfrm>
            <a:prstGeom prst="rect">
              <a:avLst/>
            </a:prstGeom>
            <a:noFill/>
          </p:spPr>
          <p:txBody>
            <a:bodyPr wrap="square" rtlCol="0">
              <a:spAutoFit/>
            </a:bodyPr>
            <a:lstStyle/>
            <a:p>
              <a:r>
                <a:rPr lang="en-US" sz="1200" b="1" dirty="0">
                  <a:solidFill>
                    <a:srgbClr val="A1000A"/>
                  </a:solidFill>
                  <a:effectLst>
                    <a:outerShdw blurRad="50800" dist="38100" dir="2700000" algn="tl" rotWithShape="0">
                      <a:prstClr val="black">
                        <a:alpha val="40000"/>
                      </a:prstClr>
                    </a:outerShdw>
                  </a:effectLst>
                  <a:latin typeface="Century Schoolbook"/>
                  <a:cs typeface="Century Schoolbook"/>
                </a:rPr>
                <a:t>Unique Value Proposition</a:t>
              </a:r>
            </a:p>
            <a:p>
              <a:endParaRPr lang="en-US" sz="1200" b="1" dirty="0">
                <a:solidFill>
                  <a:srgbClr val="A1000A"/>
                </a:solidFill>
                <a:effectLst>
                  <a:outerShdw blurRad="50800" dist="38100" dir="2700000" algn="tl" rotWithShape="0">
                    <a:prstClr val="black">
                      <a:alpha val="40000"/>
                    </a:prstClr>
                  </a:outerShdw>
                </a:effectLst>
                <a:latin typeface="Century Schoolbook"/>
                <a:cs typeface="Century Schoolbook"/>
              </a:endParaRPr>
            </a:p>
          </p:txBody>
        </p:sp>
        <p:sp>
          <p:nvSpPr>
            <p:cNvPr id="34" name="TextBox 33"/>
            <p:cNvSpPr txBox="1"/>
            <p:nvPr/>
          </p:nvSpPr>
          <p:spPr>
            <a:xfrm>
              <a:off x="5432594" y="1294034"/>
              <a:ext cx="1290738" cy="461665"/>
            </a:xfrm>
            <a:prstGeom prst="rect">
              <a:avLst/>
            </a:prstGeom>
            <a:noFill/>
          </p:spPr>
          <p:txBody>
            <a:bodyPr wrap="none" rtlCol="0">
              <a:spAutoFit/>
            </a:bodyPr>
            <a:lstStyle/>
            <a:p>
              <a:r>
                <a:rPr lang="en-US" sz="1200" b="1" dirty="0">
                  <a:solidFill>
                    <a:srgbClr val="A1000A"/>
                  </a:solidFill>
                  <a:effectLst>
                    <a:outerShdw blurRad="50800" dist="38100" dir="2700000" algn="tl" rotWithShape="0">
                      <a:prstClr val="black">
                        <a:alpha val="40000"/>
                      </a:prstClr>
                    </a:outerShdw>
                  </a:effectLst>
                  <a:latin typeface="Century Schoolbook"/>
                  <a:cs typeface="Century Schoolbook"/>
                </a:rPr>
                <a:t>Customer </a:t>
              </a:r>
            </a:p>
            <a:p>
              <a:r>
                <a:rPr lang="en-US" sz="1200" b="1" dirty="0">
                  <a:solidFill>
                    <a:srgbClr val="A1000A"/>
                  </a:solidFill>
                  <a:effectLst>
                    <a:outerShdw blurRad="50800" dist="38100" dir="2700000" algn="tl" rotWithShape="0">
                      <a:prstClr val="black">
                        <a:alpha val="40000"/>
                      </a:prstClr>
                    </a:outerShdw>
                  </a:effectLst>
                  <a:latin typeface="Century Schoolbook"/>
                  <a:cs typeface="Century Schoolbook"/>
                </a:rPr>
                <a:t>Relationships</a:t>
              </a:r>
            </a:p>
          </p:txBody>
        </p:sp>
        <p:sp>
          <p:nvSpPr>
            <p:cNvPr id="35" name="TextBox 34"/>
            <p:cNvSpPr txBox="1"/>
            <p:nvPr/>
          </p:nvSpPr>
          <p:spPr>
            <a:xfrm>
              <a:off x="7208630" y="1294034"/>
              <a:ext cx="1649620" cy="461665"/>
            </a:xfrm>
            <a:prstGeom prst="rect">
              <a:avLst/>
            </a:prstGeom>
            <a:noFill/>
          </p:spPr>
          <p:txBody>
            <a:bodyPr wrap="square" rtlCol="0">
              <a:spAutoFit/>
            </a:bodyPr>
            <a:lstStyle/>
            <a:p>
              <a:r>
                <a:rPr lang="en-US" sz="1200" b="1" dirty="0">
                  <a:solidFill>
                    <a:srgbClr val="A1000A"/>
                  </a:solidFill>
                  <a:effectLst>
                    <a:outerShdw blurRad="50800" dist="38100" dir="2700000" algn="tl" rotWithShape="0">
                      <a:prstClr val="black">
                        <a:alpha val="40000"/>
                      </a:prstClr>
                    </a:outerShdw>
                  </a:effectLst>
                  <a:latin typeface="Century Schoolbook"/>
                  <a:cs typeface="Century Schoolbook"/>
                </a:rPr>
                <a:t>Customer Segments</a:t>
              </a:r>
            </a:p>
          </p:txBody>
        </p:sp>
        <p:sp>
          <p:nvSpPr>
            <p:cNvPr id="36" name="TextBox 35"/>
            <p:cNvSpPr txBox="1"/>
            <p:nvPr/>
          </p:nvSpPr>
          <p:spPr>
            <a:xfrm>
              <a:off x="1960902" y="2861073"/>
              <a:ext cx="1502388" cy="276999"/>
            </a:xfrm>
            <a:prstGeom prst="rect">
              <a:avLst/>
            </a:prstGeom>
            <a:noFill/>
          </p:spPr>
          <p:txBody>
            <a:bodyPr wrap="square" rtlCol="0">
              <a:spAutoFit/>
            </a:bodyPr>
            <a:lstStyle/>
            <a:p>
              <a:r>
                <a:rPr lang="en-US" sz="1200" b="1" dirty="0">
                  <a:solidFill>
                    <a:srgbClr val="A1000A"/>
                  </a:solidFill>
                  <a:effectLst>
                    <a:outerShdw blurRad="50800" dist="38100" dir="2700000" algn="tl" rotWithShape="0">
                      <a:prstClr val="black">
                        <a:alpha val="40000"/>
                      </a:prstClr>
                    </a:outerShdw>
                  </a:effectLst>
                  <a:latin typeface="Century Schoolbook"/>
                  <a:cs typeface="Century Schoolbook"/>
                </a:rPr>
                <a:t>Key Resources</a:t>
              </a:r>
            </a:p>
          </p:txBody>
        </p:sp>
        <p:sp>
          <p:nvSpPr>
            <p:cNvPr id="37" name="TextBox 36"/>
            <p:cNvSpPr txBox="1"/>
            <p:nvPr/>
          </p:nvSpPr>
          <p:spPr>
            <a:xfrm>
              <a:off x="5432594" y="2861073"/>
              <a:ext cx="936475" cy="276999"/>
            </a:xfrm>
            <a:prstGeom prst="rect">
              <a:avLst/>
            </a:prstGeom>
            <a:noFill/>
          </p:spPr>
          <p:txBody>
            <a:bodyPr wrap="none" rtlCol="0">
              <a:spAutoFit/>
            </a:bodyPr>
            <a:lstStyle/>
            <a:p>
              <a:r>
                <a:rPr lang="en-US" sz="1200" b="1" dirty="0">
                  <a:solidFill>
                    <a:srgbClr val="A1000A"/>
                  </a:solidFill>
                  <a:effectLst>
                    <a:outerShdw blurRad="50800" dist="38100" dir="2700000" algn="tl" rotWithShape="0">
                      <a:prstClr val="black">
                        <a:alpha val="40000"/>
                      </a:prstClr>
                    </a:outerShdw>
                  </a:effectLst>
                  <a:latin typeface="Century Schoolbook"/>
                  <a:cs typeface="Century Schoolbook"/>
                </a:rPr>
                <a:t>Channels</a:t>
              </a:r>
            </a:p>
          </p:txBody>
        </p:sp>
        <p:sp>
          <p:nvSpPr>
            <p:cNvPr id="38" name="TextBox 37"/>
            <p:cNvSpPr txBox="1"/>
            <p:nvPr/>
          </p:nvSpPr>
          <p:spPr>
            <a:xfrm>
              <a:off x="4572233" y="4403298"/>
              <a:ext cx="1580882" cy="276999"/>
            </a:xfrm>
            <a:prstGeom prst="rect">
              <a:avLst/>
            </a:prstGeom>
            <a:noFill/>
          </p:spPr>
          <p:txBody>
            <a:bodyPr wrap="none" rtlCol="0">
              <a:spAutoFit/>
            </a:bodyPr>
            <a:lstStyle/>
            <a:p>
              <a:r>
                <a:rPr lang="en-US" sz="1200" b="1" dirty="0">
                  <a:solidFill>
                    <a:srgbClr val="A1000A"/>
                  </a:solidFill>
                  <a:effectLst>
                    <a:outerShdw blurRad="50800" dist="38100" dir="2700000" algn="tl" rotWithShape="0">
                      <a:prstClr val="black">
                        <a:alpha val="40000"/>
                      </a:prstClr>
                    </a:outerShdw>
                  </a:effectLst>
                  <a:latin typeface="Century Schoolbook"/>
                  <a:cs typeface="Century Schoolbook"/>
                </a:rPr>
                <a:t>Revenue Streams</a:t>
              </a:r>
            </a:p>
          </p:txBody>
        </p:sp>
        <p:sp>
          <p:nvSpPr>
            <p:cNvPr id="39" name="TextBox 38"/>
            <p:cNvSpPr txBox="1"/>
            <p:nvPr/>
          </p:nvSpPr>
          <p:spPr>
            <a:xfrm>
              <a:off x="168791" y="4403298"/>
              <a:ext cx="619080" cy="276999"/>
            </a:xfrm>
            <a:prstGeom prst="rect">
              <a:avLst/>
            </a:prstGeom>
            <a:noFill/>
          </p:spPr>
          <p:txBody>
            <a:bodyPr wrap="none" rtlCol="0">
              <a:spAutoFit/>
            </a:bodyPr>
            <a:lstStyle/>
            <a:p>
              <a:r>
                <a:rPr lang="en-US" sz="1200" b="1" dirty="0">
                  <a:solidFill>
                    <a:srgbClr val="A1000A"/>
                  </a:solidFill>
                  <a:effectLst>
                    <a:outerShdw blurRad="50800" dist="38100" dir="2700000" algn="tl" rotWithShape="0">
                      <a:prstClr val="black">
                        <a:alpha val="40000"/>
                      </a:prstClr>
                    </a:outerShdw>
                  </a:effectLst>
                  <a:latin typeface="Century Schoolbook"/>
                  <a:cs typeface="Century Schoolbook"/>
                </a:rPr>
                <a:t>Costs</a:t>
              </a:r>
            </a:p>
          </p:txBody>
        </p:sp>
      </p:grpSp>
      <p:sp>
        <p:nvSpPr>
          <p:cNvPr id="28" name="TextBox 27"/>
          <p:cNvSpPr txBox="1"/>
          <p:nvPr/>
        </p:nvSpPr>
        <p:spPr>
          <a:xfrm>
            <a:off x="422910" y="6627168"/>
            <a:ext cx="2263761" cy="230832"/>
          </a:xfrm>
          <a:prstGeom prst="rect">
            <a:avLst/>
          </a:prstGeom>
          <a:noFill/>
        </p:spPr>
        <p:txBody>
          <a:bodyPr wrap="non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2016 FGCU Institute for Entrepreneurship</a:t>
            </a:r>
          </a:p>
        </p:txBody>
      </p:sp>
    </p:spTree>
    <p:extLst>
      <p:ext uri="{BB962C8B-B14F-4D97-AF65-F5344CB8AC3E}">
        <p14:creationId xmlns:p14="http://schemas.microsoft.com/office/powerpoint/2010/main" val="258234418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776" y="3748"/>
            <a:ext cx="9194318" cy="1320800"/>
          </a:xfrm>
        </p:spPr>
        <p:txBody>
          <a:bodyPr>
            <a:normAutofit/>
          </a:bodyPr>
          <a:lstStyle/>
          <a:p>
            <a:pPr algn="ctr"/>
            <a:r>
              <a:rPr lang="en-US" sz="6600" dirty="0"/>
              <a:t>Business Model Canvas</a:t>
            </a:r>
          </a:p>
        </p:txBody>
      </p:sp>
      <p:pic>
        <p:nvPicPr>
          <p:cNvPr id="4"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2924" y="1379096"/>
            <a:ext cx="8749170" cy="4991724"/>
          </a:xfrm>
        </p:spPr>
      </p:pic>
      <p:sp>
        <p:nvSpPr>
          <p:cNvPr id="6" name="Rounded Rectangle 5"/>
          <p:cNvSpPr/>
          <p:nvPr/>
        </p:nvSpPr>
        <p:spPr>
          <a:xfrm>
            <a:off x="3896139" y="1269999"/>
            <a:ext cx="5530365" cy="5223565"/>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22910" y="6627168"/>
            <a:ext cx="2263761" cy="230832"/>
          </a:xfrm>
          <a:prstGeom prst="rect">
            <a:avLst/>
          </a:prstGeom>
          <a:noFill/>
        </p:spPr>
        <p:txBody>
          <a:bodyPr wrap="non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2016 FGCU Institute for Entrepreneurship</a:t>
            </a:r>
          </a:p>
        </p:txBody>
      </p:sp>
    </p:spTree>
    <p:extLst>
      <p:ext uri="{BB962C8B-B14F-4D97-AF65-F5344CB8AC3E}">
        <p14:creationId xmlns:p14="http://schemas.microsoft.com/office/powerpoint/2010/main" val="84611443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Value proposition&#10;design&#10;&#10;Denis Gillet &amp; Adrian Holzer&#10;The copyright of images belong to their authors. I will remove th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70" y="292288"/>
            <a:ext cx="7990662" cy="6124459"/>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
        <p:nvSpPr>
          <p:cNvPr id="4" name="TextBox 3"/>
          <p:cNvSpPr txBox="1"/>
          <p:nvPr/>
        </p:nvSpPr>
        <p:spPr>
          <a:xfrm>
            <a:off x="422910" y="6627168"/>
            <a:ext cx="2263761" cy="230832"/>
          </a:xfrm>
          <a:prstGeom prst="rect">
            <a:avLst/>
          </a:prstGeom>
          <a:noFill/>
        </p:spPr>
        <p:txBody>
          <a:bodyPr wrap="non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2016 FGCU Institute for Entrepreneurship</a:t>
            </a:r>
          </a:p>
        </p:txBody>
      </p:sp>
    </p:spTree>
    <p:extLst>
      <p:ext uri="{BB962C8B-B14F-4D97-AF65-F5344CB8AC3E}">
        <p14:creationId xmlns:p14="http://schemas.microsoft.com/office/powerpoint/2010/main" val="2085444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1229" y="579423"/>
            <a:ext cx="7200900" cy="1114425"/>
          </a:xfrm>
        </p:spPr>
        <p:txBody>
          <a:bodyPr>
            <a:normAutofit/>
          </a:bodyPr>
          <a:lstStyle/>
          <a:p>
            <a:pPr algn="ctr"/>
            <a:r>
              <a:rPr lang="en-US" b="1" dirty="0"/>
              <a:t>Begin with the Customer in Mind</a:t>
            </a:r>
          </a:p>
        </p:txBody>
      </p:sp>
      <p:sp>
        <p:nvSpPr>
          <p:cNvPr id="5" name="Content Placeholder 2"/>
          <p:cNvSpPr txBox="1">
            <a:spLocks/>
          </p:cNvSpPr>
          <p:nvPr/>
        </p:nvSpPr>
        <p:spPr>
          <a:xfrm>
            <a:off x="720555" y="1693848"/>
            <a:ext cx="2823139" cy="3367119"/>
          </a:xfrm>
          <a:prstGeom prst="rect">
            <a:avLst/>
          </a:prstGeom>
        </p:spPr>
        <p:txBody>
          <a:bodyPr vert="horz" lIns="68580" tIns="34290" rIns="68580" bIns="3429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1600" b="1" dirty="0">
                <a:ea typeface="Century Schoolbook" charset="0"/>
                <a:cs typeface="Century Schoolbook" charset="0"/>
              </a:rPr>
              <a:t>Gains:</a:t>
            </a:r>
          </a:p>
          <a:p>
            <a:r>
              <a:rPr lang="en-US" sz="1600" dirty="0">
                <a:ea typeface="Century Schoolbook" charset="0"/>
                <a:cs typeface="Century Schoolbook" charset="0"/>
              </a:rPr>
              <a:t>What outcomes do customers want to achieve?</a:t>
            </a:r>
          </a:p>
          <a:p>
            <a:r>
              <a:rPr lang="en-US" sz="1600" dirty="0">
                <a:ea typeface="Century Schoolbook" charset="0"/>
                <a:cs typeface="Century Schoolbook" charset="0"/>
              </a:rPr>
              <a:t>What benefit are they seeking?</a:t>
            </a:r>
          </a:p>
          <a:p>
            <a:pPr marL="0" indent="0">
              <a:buNone/>
            </a:pPr>
            <a:r>
              <a:rPr lang="en-US" sz="1600" b="1" dirty="0">
                <a:ea typeface="Century Schoolbook" charset="0"/>
                <a:cs typeface="Century Schoolbook" charset="0"/>
              </a:rPr>
              <a:t>Pains:</a:t>
            </a:r>
          </a:p>
          <a:p>
            <a:r>
              <a:rPr lang="en-US" sz="1600" dirty="0">
                <a:ea typeface="Century Schoolbook" charset="0"/>
                <a:cs typeface="Century Schoolbook" charset="0"/>
              </a:rPr>
              <a:t>What bad outcomes, risks, and obstacles related to job?</a:t>
            </a:r>
          </a:p>
          <a:p>
            <a:pPr marL="0" indent="0">
              <a:buNone/>
            </a:pPr>
            <a:r>
              <a:rPr lang="en-US" sz="1600" b="1" dirty="0">
                <a:ea typeface="Century Schoolbook" charset="0"/>
                <a:cs typeface="Century Schoolbook" charset="0"/>
              </a:rPr>
              <a:t>Customer Jobs:</a:t>
            </a:r>
          </a:p>
          <a:p>
            <a:r>
              <a:rPr lang="en-US" sz="1600" dirty="0">
                <a:ea typeface="Century Schoolbook" charset="0"/>
                <a:cs typeface="Century Schoolbook" charset="0"/>
              </a:rPr>
              <a:t>What are customers trying to do in their work and lives</a:t>
            </a: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val="0"/>
              </a:ext>
            </a:extLst>
          </a:blip>
          <a:srcRect l="53030"/>
          <a:stretch/>
        </p:blipFill>
        <p:spPr>
          <a:xfrm>
            <a:off x="3543694" y="1693848"/>
            <a:ext cx="4718435" cy="3832249"/>
          </a:xfrm>
          <a:prstGeom prst="rect">
            <a:avLst/>
          </a:prstGeom>
        </p:spPr>
      </p:pic>
      <p:sp>
        <p:nvSpPr>
          <p:cNvPr id="8" name="TextBox 7"/>
          <p:cNvSpPr txBox="1"/>
          <p:nvPr/>
        </p:nvSpPr>
        <p:spPr>
          <a:xfrm>
            <a:off x="422910" y="6627168"/>
            <a:ext cx="2263761" cy="230832"/>
          </a:xfrm>
          <a:prstGeom prst="rect">
            <a:avLst/>
          </a:prstGeom>
          <a:noFill/>
        </p:spPr>
        <p:txBody>
          <a:bodyPr wrap="non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2016 FGCU Institute for Entrepreneurship</a:t>
            </a:r>
          </a:p>
        </p:txBody>
      </p:sp>
    </p:spTree>
    <p:extLst>
      <p:ext uri="{BB962C8B-B14F-4D97-AF65-F5344CB8AC3E}">
        <p14:creationId xmlns:p14="http://schemas.microsoft.com/office/powerpoint/2010/main" val="324321149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910" y="676087"/>
            <a:ext cx="8596670" cy="1320800"/>
          </a:xfrm>
        </p:spPr>
        <p:txBody>
          <a:bodyPr/>
          <a:lstStyle/>
          <a:p>
            <a:pPr algn="ctr"/>
            <a:r>
              <a:rPr lang="en-US" b="1" dirty="0"/>
              <a:t>Value Map</a:t>
            </a:r>
          </a:p>
        </p:txBody>
      </p:sp>
      <p:sp>
        <p:nvSpPr>
          <p:cNvPr id="3" name="Content Placeholder 2"/>
          <p:cNvSpPr>
            <a:spLocks noGrp="1"/>
          </p:cNvSpPr>
          <p:nvPr>
            <p:ph idx="1"/>
          </p:nvPr>
        </p:nvSpPr>
        <p:spPr>
          <a:xfrm>
            <a:off x="677333" y="1737412"/>
            <a:ext cx="3236343" cy="4087906"/>
          </a:xfrm>
        </p:spPr>
        <p:txBody>
          <a:bodyPr>
            <a:noAutofit/>
          </a:bodyPr>
          <a:lstStyle/>
          <a:p>
            <a:pPr>
              <a:buFont typeface="Wingdings" panose="05000000000000000000" pitchFamily="2" charset="2"/>
              <a:buChar char="Ø"/>
            </a:pPr>
            <a:r>
              <a:rPr lang="en-US" b="1" dirty="0"/>
              <a:t> Product &amp; Services</a:t>
            </a:r>
            <a:r>
              <a:rPr lang="en-US" dirty="0"/>
              <a:t>: What is the list of Products and Services a value proposition is built on?</a:t>
            </a:r>
          </a:p>
          <a:p>
            <a:pPr>
              <a:buFont typeface="Wingdings" panose="05000000000000000000" pitchFamily="2" charset="2"/>
              <a:buChar char="Ø"/>
            </a:pPr>
            <a:endParaRPr lang="en-US" dirty="0"/>
          </a:p>
          <a:p>
            <a:pPr>
              <a:buFont typeface="Wingdings" panose="05000000000000000000" pitchFamily="2" charset="2"/>
              <a:buChar char="Ø"/>
            </a:pPr>
            <a:r>
              <a:rPr lang="en-US" b="1" dirty="0"/>
              <a:t> Pain Relievers</a:t>
            </a:r>
            <a:r>
              <a:rPr lang="en-US" dirty="0"/>
              <a:t>: How does your products and services create customer gains?</a:t>
            </a:r>
          </a:p>
          <a:p>
            <a:pPr>
              <a:buFont typeface="Wingdings" panose="05000000000000000000" pitchFamily="2" charset="2"/>
              <a:buChar char="Ø"/>
            </a:pPr>
            <a:endParaRPr lang="en-US" dirty="0"/>
          </a:p>
          <a:p>
            <a:pPr>
              <a:buFont typeface="Wingdings" panose="05000000000000000000" pitchFamily="2" charset="2"/>
              <a:buChar char="Ø"/>
            </a:pPr>
            <a:r>
              <a:rPr lang="en-US" b="1" dirty="0"/>
              <a:t> Gain Creators: </a:t>
            </a:r>
            <a:r>
              <a:rPr lang="en-US" dirty="0"/>
              <a:t>How does your product and services create customer gains?</a:t>
            </a:r>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val="0"/>
              </a:ext>
            </a:extLst>
          </a:blip>
          <a:srcRect r="54100"/>
          <a:stretch/>
        </p:blipFill>
        <p:spPr>
          <a:xfrm>
            <a:off x="4086060" y="1737412"/>
            <a:ext cx="5245404" cy="4359513"/>
          </a:xfrm>
          <a:prstGeom prst="rect">
            <a:avLst/>
          </a:prstGeom>
        </p:spPr>
      </p:pic>
      <p:sp>
        <p:nvSpPr>
          <p:cNvPr id="6" name="TextBox 5"/>
          <p:cNvSpPr txBox="1"/>
          <p:nvPr/>
        </p:nvSpPr>
        <p:spPr>
          <a:xfrm>
            <a:off x="422910" y="6627168"/>
            <a:ext cx="2263761" cy="230832"/>
          </a:xfrm>
          <a:prstGeom prst="rect">
            <a:avLst/>
          </a:prstGeom>
          <a:noFill/>
        </p:spPr>
        <p:txBody>
          <a:bodyPr wrap="non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2016 FGCU Institute for Entrepreneurship</a:t>
            </a:r>
          </a:p>
        </p:txBody>
      </p:sp>
    </p:spTree>
    <p:extLst>
      <p:ext uri="{BB962C8B-B14F-4D97-AF65-F5344CB8AC3E}">
        <p14:creationId xmlns:p14="http://schemas.microsoft.com/office/powerpoint/2010/main" val="20472803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 name="Shape 477"/>
          <p:cNvSpPr>
            <a:spLocks noGrp="1"/>
          </p:cNvSpPr>
          <p:nvPr>
            <p:ph type="title"/>
          </p:nvPr>
        </p:nvSpPr>
        <p:spPr>
          <a:xfrm>
            <a:off x="0" y="104611"/>
            <a:ext cx="9388699" cy="1136044"/>
          </a:xfrm>
          <a:prstGeom prst="rect">
            <a:avLst/>
          </a:prstGeom>
        </p:spPr>
        <p:txBody>
          <a:bodyPr anchor="ctr"/>
          <a:lstStyle>
            <a:lvl1pPr algn="ctr">
              <a:defRPr sz="6600"/>
            </a:lvl1pPr>
          </a:lstStyle>
          <a:p>
            <a:r>
              <a:rPr sz="5400" dirty="0"/>
              <a:t>Logical Connections</a:t>
            </a:r>
          </a:p>
        </p:txBody>
      </p:sp>
      <p:grpSp>
        <p:nvGrpSpPr>
          <p:cNvPr id="2" name="Group 1"/>
          <p:cNvGrpSpPr/>
          <p:nvPr/>
        </p:nvGrpSpPr>
        <p:grpSpPr>
          <a:xfrm>
            <a:off x="804232" y="1240655"/>
            <a:ext cx="8012054" cy="4898340"/>
            <a:chOff x="2098280" y="1126416"/>
            <a:chExt cx="8012054" cy="4898340"/>
          </a:xfrm>
        </p:grpSpPr>
        <p:pic>
          <p:nvPicPr>
            <p:cNvPr id="478" name="image2.jpg" descr="canvas1.jpg"/>
            <p:cNvPicPr>
              <a:picLocks noChangeAspect="1"/>
            </p:cNvPicPr>
            <p:nvPr/>
          </p:nvPicPr>
          <p:blipFill>
            <a:blip r:embed="rId3">
              <a:extLst/>
            </a:blip>
            <a:stretch>
              <a:fillRect/>
            </a:stretch>
          </p:blipFill>
          <p:spPr>
            <a:xfrm>
              <a:off x="2098280" y="1126416"/>
              <a:ext cx="8012054" cy="4898340"/>
            </a:xfrm>
            <a:prstGeom prst="rect">
              <a:avLst/>
            </a:prstGeom>
            <a:ln w="12700">
              <a:miter lim="400000"/>
            </a:ln>
          </p:spPr>
        </p:pic>
        <p:pic>
          <p:nvPicPr>
            <p:cNvPr id="479" name="eiMdegkdT.png"/>
            <p:cNvPicPr>
              <a:picLocks noChangeAspect="1"/>
            </p:cNvPicPr>
            <p:nvPr/>
          </p:nvPicPr>
          <p:blipFill>
            <a:blip r:embed="rId4">
              <a:extLst/>
            </a:blip>
            <a:stretch>
              <a:fillRect/>
            </a:stretch>
          </p:blipFill>
          <p:spPr>
            <a:xfrm>
              <a:off x="8820280" y="1802330"/>
              <a:ext cx="1029578" cy="995028"/>
            </a:xfrm>
            <a:prstGeom prst="rect">
              <a:avLst/>
            </a:prstGeom>
            <a:ln w="12700">
              <a:miter lim="400000"/>
            </a:ln>
          </p:spPr>
        </p:pic>
        <p:pic>
          <p:nvPicPr>
            <p:cNvPr id="480" name="ki8oE5a4T.png"/>
            <p:cNvPicPr>
              <a:picLocks noChangeAspect="1"/>
            </p:cNvPicPr>
            <p:nvPr/>
          </p:nvPicPr>
          <p:blipFill>
            <a:blip r:embed="rId5">
              <a:extLst/>
            </a:blip>
            <a:stretch>
              <a:fillRect/>
            </a:stretch>
          </p:blipFill>
          <p:spPr>
            <a:xfrm>
              <a:off x="8707770" y="3227703"/>
              <a:ext cx="1175778" cy="1136585"/>
            </a:xfrm>
            <a:prstGeom prst="rect">
              <a:avLst/>
            </a:prstGeom>
            <a:ln w="12700">
              <a:miter lim="400000"/>
            </a:ln>
          </p:spPr>
        </p:pic>
        <p:pic>
          <p:nvPicPr>
            <p:cNvPr id="481" name="ki8oE5a4T.png"/>
            <p:cNvPicPr>
              <a:picLocks noChangeAspect="1"/>
            </p:cNvPicPr>
            <p:nvPr/>
          </p:nvPicPr>
          <p:blipFill>
            <a:blip r:embed="rId5">
              <a:extLst/>
            </a:blip>
            <a:stretch>
              <a:fillRect/>
            </a:stretch>
          </p:blipFill>
          <p:spPr>
            <a:xfrm>
              <a:off x="5862788" y="3795994"/>
              <a:ext cx="551434" cy="533054"/>
            </a:xfrm>
            <a:prstGeom prst="rect">
              <a:avLst/>
            </a:prstGeom>
            <a:ln w="12700">
              <a:miter lim="400000"/>
            </a:ln>
          </p:spPr>
        </p:pic>
        <p:pic>
          <p:nvPicPr>
            <p:cNvPr id="482" name="eiMdegkdT.png"/>
            <p:cNvPicPr>
              <a:picLocks noChangeAspect="1"/>
            </p:cNvPicPr>
            <p:nvPr/>
          </p:nvPicPr>
          <p:blipFill>
            <a:blip r:embed="rId4">
              <a:extLst/>
            </a:blip>
            <a:stretch>
              <a:fillRect/>
            </a:stretch>
          </p:blipFill>
          <p:spPr>
            <a:xfrm>
              <a:off x="5828526" y="2949242"/>
              <a:ext cx="551562" cy="533054"/>
            </a:xfrm>
            <a:prstGeom prst="rect">
              <a:avLst/>
            </a:prstGeom>
            <a:ln w="12700">
              <a:miter lim="400000"/>
            </a:ln>
          </p:spPr>
        </p:pic>
        <p:sp>
          <p:nvSpPr>
            <p:cNvPr id="485" name="Shape 485"/>
            <p:cNvSpPr/>
            <p:nvPr/>
          </p:nvSpPr>
          <p:spPr>
            <a:xfrm>
              <a:off x="9051178" y="2009801"/>
              <a:ext cx="574194" cy="577338"/>
            </a:xfrm>
            <a:prstGeom prst="rect">
              <a:avLst/>
            </a:prstGeom>
            <a:ln w="12700">
              <a:miter lim="400000"/>
            </a:ln>
            <a:extLst>
              <a:ext uri="{C572A759-6A51-4108-AA02-DFA0A04FC94B}">
                <ma14:wrappingTextBoxFlag xmlns="" xmlns:ma14="http://schemas.microsoft.com/office/mac/drawingml/2011/main" val="1"/>
              </a:ext>
            </a:extLst>
          </p:spPr>
          <p:txBody>
            <a:bodyPr wrap="none" lIns="34289" rIns="34289">
              <a:spAutoFit/>
            </a:bodyPr>
            <a:lstStyle/>
            <a:p>
              <a:pPr>
                <a:defRPr sz="1400"/>
              </a:pPr>
              <a:r>
                <a:rPr sz="788" dirty="0"/>
                <a:t>Female</a:t>
              </a:r>
            </a:p>
            <a:p>
              <a:pPr>
                <a:defRPr sz="1400"/>
              </a:pPr>
              <a:r>
                <a:rPr sz="788" dirty="0"/>
                <a:t>Married</a:t>
              </a:r>
            </a:p>
            <a:p>
              <a:pPr>
                <a:defRPr sz="1400"/>
              </a:pPr>
              <a:r>
                <a:rPr sz="788" dirty="0"/>
                <a:t>2+ children</a:t>
              </a:r>
            </a:p>
            <a:p>
              <a:pPr>
                <a:defRPr sz="1400"/>
              </a:pPr>
              <a:r>
                <a:rPr sz="788" dirty="0"/>
                <a:t>Exercises</a:t>
              </a:r>
            </a:p>
          </p:txBody>
        </p:sp>
        <p:sp>
          <p:nvSpPr>
            <p:cNvPr id="486" name="Shape 486"/>
            <p:cNvSpPr/>
            <p:nvPr/>
          </p:nvSpPr>
          <p:spPr>
            <a:xfrm>
              <a:off x="8773042" y="3507326"/>
              <a:ext cx="1076816" cy="698589"/>
            </a:xfrm>
            <a:prstGeom prst="rect">
              <a:avLst/>
            </a:prstGeom>
            <a:ln w="12700">
              <a:miter lim="400000"/>
            </a:ln>
            <a:extLst>
              <a:ext uri="{C572A759-6A51-4108-AA02-DFA0A04FC94B}">
                <ma14:wrappingTextBoxFlag xmlns="" xmlns:ma14="http://schemas.microsoft.com/office/mac/drawingml/2011/main" val="1"/>
              </a:ext>
            </a:extLst>
          </p:spPr>
          <p:txBody>
            <a:bodyPr lIns="34289" rIns="34289">
              <a:spAutoFit/>
            </a:bodyPr>
            <a:lstStyle/>
            <a:p>
              <a:pPr>
                <a:defRPr sz="1100"/>
              </a:pPr>
              <a:r>
                <a:rPr sz="788" dirty="0"/>
                <a:t>Female</a:t>
              </a:r>
            </a:p>
            <a:p>
              <a:pPr>
                <a:defRPr sz="1100"/>
              </a:pPr>
              <a:r>
                <a:rPr sz="788" dirty="0"/>
                <a:t>Organic everything</a:t>
              </a:r>
            </a:p>
            <a:p>
              <a:pPr>
                <a:defRPr sz="1100"/>
              </a:pPr>
              <a:r>
                <a:rPr sz="788" dirty="0"/>
                <a:t>Shops locally</a:t>
              </a:r>
            </a:p>
            <a:p>
              <a:pPr>
                <a:defRPr sz="1100"/>
              </a:pPr>
              <a:r>
                <a:rPr sz="788" dirty="0"/>
                <a:t>Does not like traveling</a:t>
              </a:r>
            </a:p>
          </p:txBody>
        </p:sp>
      </p:grpSp>
      <p:sp>
        <p:nvSpPr>
          <p:cNvPr id="14" name="TextBox 13"/>
          <p:cNvSpPr txBox="1"/>
          <p:nvPr/>
        </p:nvSpPr>
        <p:spPr>
          <a:xfrm>
            <a:off x="1821754" y="5828548"/>
            <a:ext cx="1747594" cy="196208"/>
          </a:xfrm>
          <a:prstGeom prst="rect">
            <a:avLst/>
          </a:prstGeom>
          <a:noFill/>
        </p:spPr>
        <p:txBody>
          <a:bodyPr wrap="none" rtlCol="0">
            <a:spAutoFit/>
          </a:bodyPr>
          <a:lstStyle/>
          <a:p>
            <a:r>
              <a:rPr lang="en-US" sz="675" dirty="0">
                <a:solidFill>
                  <a:schemeClr val="bg1"/>
                </a:solidFill>
                <a:latin typeface="Times New Roman" panose="02020603050405020304" pitchFamily="18" charset="0"/>
                <a:cs typeface="Times New Roman" panose="02020603050405020304" pitchFamily="18" charset="0"/>
              </a:rPr>
              <a:t>© 2016 FGCU Institute for Entrepreneurship</a:t>
            </a:r>
          </a:p>
        </p:txBody>
      </p:sp>
      <p:sp>
        <p:nvSpPr>
          <p:cNvPr id="13" name="TextBox 12"/>
          <p:cNvSpPr txBox="1"/>
          <p:nvPr/>
        </p:nvSpPr>
        <p:spPr>
          <a:xfrm>
            <a:off x="422910" y="6627168"/>
            <a:ext cx="2263761" cy="230832"/>
          </a:xfrm>
          <a:prstGeom prst="rect">
            <a:avLst/>
          </a:prstGeom>
          <a:noFill/>
        </p:spPr>
        <p:txBody>
          <a:bodyPr wrap="non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2016 FGCU Institute for Entrepreneurship</a:t>
            </a:r>
          </a:p>
        </p:txBody>
      </p:sp>
    </p:spTree>
    <p:extLst>
      <p:ext uri="{BB962C8B-B14F-4D97-AF65-F5344CB8AC3E}">
        <p14:creationId xmlns:p14="http://schemas.microsoft.com/office/powerpoint/2010/main" val="95758576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500" y="3412464"/>
            <a:ext cx="4762500" cy="3238500"/>
          </a:xfrm>
          <a:prstGeom prst="rect">
            <a:avLst/>
          </a:prstGeom>
        </p:spPr>
      </p:pic>
      <p:sp>
        <p:nvSpPr>
          <p:cNvPr id="2" name="Title 1"/>
          <p:cNvSpPr>
            <a:spLocks noGrp="1"/>
          </p:cNvSpPr>
          <p:nvPr>
            <p:ph type="title"/>
          </p:nvPr>
        </p:nvSpPr>
        <p:spPr>
          <a:xfrm>
            <a:off x="0" y="177800"/>
            <a:ext cx="9274003" cy="1320800"/>
          </a:xfrm>
        </p:spPr>
        <p:txBody>
          <a:bodyPr>
            <a:normAutofit/>
          </a:bodyPr>
          <a:lstStyle/>
          <a:p>
            <a:pPr algn="ctr"/>
            <a:r>
              <a:rPr lang="en-US" sz="6600" dirty="0"/>
              <a:t>Goal</a:t>
            </a:r>
          </a:p>
        </p:txBody>
      </p:sp>
      <p:sp>
        <p:nvSpPr>
          <p:cNvPr id="3" name="Text Placeholder 2"/>
          <p:cNvSpPr>
            <a:spLocks noGrp="1"/>
          </p:cNvSpPr>
          <p:nvPr>
            <p:ph type="body" sz="half" idx="1"/>
          </p:nvPr>
        </p:nvSpPr>
        <p:spPr>
          <a:xfrm>
            <a:off x="677333" y="1816101"/>
            <a:ext cx="8596670" cy="4225262"/>
          </a:xfrm>
        </p:spPr>
        <p:txBody>
          <a:bodyPr>
            <a:normAutofit/>
          </a:bodyPr>
          <a:lstStyle/>
          <a:p>
            <a:r>
              <a:rPr lang="en-US" sz="3000" dirty="0"/>
              <a:t>MINIMUM VIABLE PRODUCT/SERVICE</a:t>
            </a:r>
          </a:p>
          <a:p>
            <a:pPr lvl="1"/>
            <a:r>
              <a:rPr lang="en-US" sz="3000" dirty="0"/>
              <a:t>Find Successful Business Model </a:t>
            </a:r>
          </a:p>
          <a:p>
            <a:pPr lvl="1"/>
            <a:r>
              <a:rPr lang="en-US" sz="3000" dirty="0"/>
              <a:t>Grow it</a:t>
            </a:r>
          </a:p>
        </p:txBody>
      </p:sp>
      <p:sp>
        <p:nvSpPr>
          <p:cNvPr id="5" name="TextBox 4"/>
          <p:cNvSpPr txBox="1"/>
          <p:nvPr/>
        </p:nvSpPr>
        <p:spPr>
          <a:xfrm>
            <a:off x="422910" y="6627168"/>
            <a:ext cx="2263761" cy="230832"/>
          </a:xfrm>
          <a:prstGeom prst="rect">
            <a:avLst/>
          </a:prstGeom>
          <a:noFill/>
        </p:spPr>
        <p:txBody>
          <a:bodyPr wrap="non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2016 FGCU Institute for Entrepreneurship</a:t>
            </a:r>
          </a:p>
        </p:txBody>
      </p:sp>
    </p:spTree>
    <p:extLst>
      <p:ext uri="{BB962C8B-B14F-4D97-AF65-F5344CB8AC3E}">
        <p14:creationId xmlns:p14="http://schemas.microsoft.com/office/powerpoint/2010/main" val="563467892"/>
      </p:ext>
    </p:extLst>
  </p:cSld>
  <p:clrMapOvr>
    <a:masterClrMapping/>
  </p:clrMapOvr>
  <p:transition spd="med"/>
</p:sld>
</file>

<file path=ppt/theme/theme1.xml><?xml version="1.0" encoding="utf-8"?>
<a:theme xmlns:a="http://schemas.openxmlformats.org/drawingml/2006/main" name="Process 08 16x9">
  <a:themeElements>
    <a:clrScheme name="Process 08 16x9">
      <a:dk1>
        <a:srgbClr val="000000"/>
      </a:dk1>
      <a:lt1>
        <a:srgbClr val="000000"/>
      </a:lt1>
      <a:dk2>
        <a:srgbClr val="A7A7A7"/>
      </a:dk2>
      <a:lt2>
        <a:srgbClr val="535353"/>
      </a:lt2>
      <a:accent1>
        <a:srgbClr val="7FD13B"/>
      </a:accent1>
      <a:accent2>
        <a:srgbClr val="EA157A"/>
      </a:accent2>
      <a:accent3>
        <a:srgbClr val="FEB80A"/>
      </a:accent3>
      <a:accent4>
        <a:srgbClr val="00ADDC"/>
      </a:accent4>
      <a:accent5>
        <a:srgbClr val="738AC8"/>
      </a:accent5>
      <a:accent6>
        <a:srgbClr val="1AB39F"/>
      </a:accent6>
      <a:hlink>
        <a:srgbClr val="0000FF"/>
      </a:hlink>
      <a:folHlink>
        <a:srgbClr val="FF00FF"/>
      </a:folHlink>
    </a:clrScheme>
    <a:fontScheme name="Process 08 16x9">
      <a:majorFont>
        <a:latin typeface="Helvetica"/>
        <a:ea typeface="Helvetica"/>
        <a:cs typeface="Helvetica"/>
      </a:majorFont>
      <a:minorFont>
        <a:latin typeface="Century Gothic"/>
        <a:ea typeface="Century Gothic"/>
        <a:cs typeface="Century Gothic"/>
      </a:minorFont>
    </a:fontScheme>
    <a:fmtScheme name="Process 08 16x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entury Gothic"/>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entury Gothic"/>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Process 08 16x9">
  <a:themeElements>
    <a:clrScheme name="Process 08 16x9">
      <a:dk1>
        <a:srgbClr val="000000"/>
      </a:dk1>
      <a:lt1>
        <a:srgbClr val="FFFFFF"/>
      </a:lt1>
      <a:dk2>
        <a:srgbClr val="A7A7A7"/>
      </a:dk2>
      <a:lt2>
        <a:srgbClr val="535353"/>
      </a:lt2>
      <a:accent1>
        <a:srgbClr val="7FD13B"/>
      </a:accent1>
      <a:accent2>
        <a:srgbClr val="EA157A"/>
      </a:accent2>
      <a:accent3>
        <a:srgbClr val="FEB80A"/>
      </a:accent3>
      <a:accent4>
        <a:srgbClr val="00ADDC"/>
      </a:accent4>
      <a:accent5>
        <a:srgbClr val="738AC8"/>
      </a:accent5>
      <a:accent6>
        <a:srgbClr val="1AB39F"/>
      </a:accent6>
      <a:hlink>
        <a:srgbClr val="0000FF"/>
      </a:hlink>
      <a:folHlink>
        <a:srgbClr val="FF00FF"/>
      </a:folHlink>
    </a:clrScheme>
    <a:fontScheme name="Process 08 16x9">
      <a:majorFont>
        <a:latin typeface="Helvetica"/>
        <a:ea typeface="Helvetica"/>
        <a:cs typeface="Helvetica"/>
      </a:majorFont>
      <a:minorFont>
        <a:latin typeface="Century Gothic"/>
        <a:ea typeface="Century Gothic"/>
        <a:cs typeface="Century Gothic"/>
      </a:minorFont>
    </a:fontScheme>
    <a:fmtScheme name="Process 08 16x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entury Gothic"/>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entury Gothic"/>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04197C4DC89E541B33E55E2A1D79CB5" ma:contentTypeVersion="10" ma:contentTypeDescription="Create a new document." ma:contentTypeScope="" ma:versionID="8a2170caab795d172231340dbe6c9363">
  <xsd:schema xmlns:xsd="http://www.w3.org/2001/XMLSchema" xmlns:xs="http://www.w3.org/2001/XMLSchema" xmlns:p="http://schemas.microsoft.com/office/2006/metadata/properties" xmlns:ns2="924acec9-03c6-4a9e-a89f-23a82878cf20" xmlns:ns3="cd931185-211e-4b3d-bc3f-b5ada3777bcb" targetNamespace="http://schemas.microsoft.com/office/2006/metadata/properties" ma:root="true" ma:fieldsID="82839a644b8ba34a59b8e7805a797a93" ns2:_="" ns3:_="">
    <xsd:import namespace="924acec9-03c6-4a9e-a89f-23a82878cf20"/>
    <xsd:import namespace="cd931185-211e-4b3d-bc3f-b5ada3777bc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4acec9-03c6-4a9e-a89f-23a82878cf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931185-211e-4b3d-bc3f-b5ada3777bc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3004369-7F4F-4F50-9211-A67E2BB7FFD5}">
  <ds:schemaRefs>
    <ds:schemaRef ds:uri="http://schemas.microsoft.com/sharepoint/v3/contenttype/forms"/>
  </ds:schemaRefs>
</ds:datastoreItem>
</file>

<file path=customXml/itemProps2.xml><?xml version="1.0" encoding="utf-8"?>
<ds:datastoreItem xmlns:ds="http://schemas.openxmlformats.org/officeDocument/2006/customXml" ds:itemID="{BDAF964D-5933-4FAB-AAD5-9B8F4E0B11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4acec9-03c6-4a9e-a89f-23a82878cf20"/>
    <ds:schemaRef ds:uri="cd931185-211e-4b3d-bc3f-b5ada3777b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C05E34C-C726-4277-8D1C-2E23E907BD28}">
  <ds:schemaRefs>
    <ds:schemaRef ds:uri="924acec9-03c6-4a9e-a89f-23a82878cf20"/>
    <ds:schemaRef ds:uri="http://purl.org/dc/elements/1.1/"/>
    <ds:schemaRef ds:uri="http://schemas.openxmlformats.org/package/2006/metadata/core-properties"/>
    <ds:schemaRef ds:uri="http://schemas.microsoft.com/office/infopath/2007/PartnerControls"/>
    <ds:schemaRef ds:uri="http://purl.org/dc/terms/"/>
    <ds:schemaRef ds:uri="http://schemas.microsoft.com/office/2006/metadata/properties"/>
    <ds:schemaRef ds:uri="http://schemas.microsoft.com/office/2006/documentManagement/types"/>
    <ds:schemaRef ds:uri="cd931185-211e-4b3d-bc3f-b5ada3777bcb"/>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2190</TotalTime>
  <Words>856</Words>
  <Application>Microsoft Office PowerPoint</Application>
  <PresentationFormat>Widescreen</PresentationFormat>
  <Paragraphs>142</Paragraphs>
  <Slides>13</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Century Gothic</vt:lpstr>
      <vt:lpstr>Century Schoolbook</vt:lpstr>
      <vt:lpstr>Times New Roman</vt:lpstr>
      <vt:lpstr>Trebuchet MS</vt:lpstr>
      <vt:lpstr>Wingdings</vt:lpstr>
      <vt:lpstr>Wingdings 3</vt:lpstr>
      <vt:lpstr>Process 08 16x9</vt:lpstr>
      <vt:lpstr>PowerPoint Presentation</vt:lpstr>
      <vt:lpstr>Business Model Canvas</vt:lpstr>
      <vt:lpstr>The Business Model Canvas</vt:lpstr>
      <vt:lpstr>Business Model Canvas</vt:lpstr>
      <vt:lpstr>PowerPoint Presentation</vt:lpstr>
      <vt:lpstr>Begin with the Customer in Mind</vt:lpstr>
      <vt:lpstr>Value Map</vt:lpstr>
      <vt:lpstr>Logical Connections</vt:lpstr>
      <vt:lpstr>Goal</vt:lpstr>
      <vt:lpstr>How bad of a problem is it? </vt:lpstr>
      <vt:lpstr>Is it a Migraine?</vt:lpstr>
      <vt:lpstr>Agile &amp; Comprehensive</vt:lpstr>
      <vt:lpstr>Business Model vs. Plan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&amp; Introduction</dc:title>
  <dc:creator>Kauanui, Dr. Sandra K.</dc:creator>
  <cp:lastModifiedBy>Tim Brock</cp:lastModifiedBy>
  <cp:revision>100</cp:revision>
  <cp:lastPrinted>2016-05-06T15:09:23Z</cp:lastPrinted>
  <dcterms:modified xsi:type="dcterms:W3CDTF">2019-03-02T22:00:06Z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0x010100104197C4DC89E541B33E55E2A1D79CB5</vt:lpwstr>
  </property>
</Properties>
</file>