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8"/>
  </p:notesMasterIdLst>
  <p:handoutMasterIdLst>
    <p:handoutMasterId r:id="rId19"/>
  </p:handoutMasterIdLst>
  <p:sldIdLst>
    <p:sldId id="256" r:id="rId5"/>
    <p:sldId id="258" r:id="rId6"/>
    <p:sldId id="332" r:id="rId7"/>
    <p:sldId id="333" r:id="rId8"/>
    <p:sldId id="350" r:id="rId9"/>
    <p:sldId id="351" r:id="rId10"/>
    <p:sldId id="352" r:id="rId11"/>
    <p:sldId id="334" r:id="rId12"/>
    <p:sldId id="308" r:id="rId13"/>
    <p:sldId id="353" r:id="rId14"/>
    <p:sldId id="301" r:id="rId15"/>
    <p:sldId id="335" r:id="rId16"/>
    <p:sldId id="312" r:id="rId17"/>
  </p:sldIdLst>
  <p:sldSz cx="12192000" cy="6858000"/>
  <p:notesSz cx="7010400" cy="92964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entury Gothic"/>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entury Gothic"/>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entury Gothic"/>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entury Gothic"/>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entury Gothic"/>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entury Gothic"/>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entury Gothic"/>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entury Gothic"/>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entury Gothic"/>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7EECD"/>
          </a:solidFill>
        </a:fill>
      </a:tcStyle>
    </a:wholeTbl>
    <a:band2H>
      <a:tcTxStyle/>
      <a:tcStyle>
        <a:tcBdr/>
        <a:fill>
          <a:solidFill>
            <a:srgbClr val="ECF7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E6CA"/>
          </a:solidFill>
        </a:fill>
      </a:tcStyle>
    </a:wholeTbl>
    <a:band2H>
      <a:tcTxStyle/>
      <a:tcStyle>
        <a:tcBdr/>
        <a:fill>
          <a:solidFill>
            <a:srgbClr val="FFF3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E4DF"/>
          </a:solidFill>
        </a:fill>
      </a:tcStyle>
    </a:wholeTbl>
    <a:band2H>
      <a:tcTxStyle/>
      <a:tcStyle>
        <a:tcBdr/>
        <a:fill>
          <a:solidFill>
            <a:srgbClr val="E7F2E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508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254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90" autoAdjust="0"/>
    <p:restoredTop sz="76492" autoAdjust="0"/>
  </p:normalViewPr>
  <p:slideViewPr>
    <p:cSldViewPr snapToGrid="0" snapToObjects="1">
      <p:cViewPr varScale="1">
        <p:scale>
          <a:sx n="84" d="100"/>
          <a:sy n="84" d="100"/>
        </p:scale>
        <p:origin x="1476" y="84"/>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A9EA2F3B-672E-4129-924F-09B18864CFDF}" type="datetimeFigureOut">
              <a:rPr lang="en-US" smtClean="0"/>
              <a:t>3/2/2019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1692EEE-E835-4E00-8F10-050B21CDECDE}" type="slidenum">
              <a:rPr lang="en-US" smtClean="0"/>
              <a:t>‹#›</a:t>
            </a:fld>
            <a:endParaRPr lang="en-US"/>
          </a:p>
        </p:txBody>
      </p:sp>
    </p:spTree>
    <p:extLst>
      <p:ext uri="{BB962C8B-B14F-4D97-AF65-F5344CB8AC3E}">
        <p14:creationId xmlns:p14="http://schemas.microsoft.com/office/powerpoint/2010/main" val="9593511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6" name="Shape 456"/>
          <p:cNvSpPr>
            <a:spLocks noGrp="1" noRot="1" noChangeAspect="1"/>
          </p:cNvSpPr>
          <p:nvPr>
            <p:ph type="sldImg"/>
          </p:nvPr>
        </p:nvSpPr>
        <p:spPr>
          <a:xfrm>
            <a:off x="406400" y="696913"/>
            <a:ext cx="6197600" cy="3486150"/>
          </a:xfrm>
          <a:prstGeom prst="rect">
            <a:avLst/>
          </a:prstGeom>
        </p:spPr>
        <p:txBody>
          <a:bodyPr lIns="93177" tIns="46589" rIns="93177" bIns="46589"/>
          <a:lstStyle/>
          <a:p>
            <a:endParaRPr/>
          </a:p>
        </p:txBody>
      </p:sp>
      <p:sp>
        <p:nvSpPr>
          <p:cNvPr id="457" name="Shape 457"/>
          <p:cNvSpPr>
            <a:spLocks noGrp="1"/>
          </p:cNvSpPr>
          <p:nvPr>
            <p:ph type="body" sz="quarter" idx="1"/>
          </p:nvPr>
        </p:nvSpPr>
        <p:spPr>
          <a:xfrm>
            <a:off x="934720" y="4415790"/>
            <a:ext cx="5140960" cy="4183380"/>
          </a:xfrm>
          <a:prstGeom prst="rect">
            <a:avLst/>
          </a:prstGeom>
        </p:spPr>
        <p:txBody>
          <a:bodyPr lIns="93177" tIns="46589" rIns="93177" bIns="46589"/>
          <a:lstStyle/>
          <a:p>
            <a:endParaRPr/>
          </a:p>
        </p:txBody>
      </p:sp>
    </p:spTree>
    <p:extLst>
      <p:ext uri="{BB962C8B-B14F-4D97-AF65-F5344CB8AC3E}">
        <p14:creationId xmlns:p14="http://schemas.microsoft.com/office/powerpoint/2010/main" val="1474486917"/>
      </p:ext>
    </p:extLst>
  </p:cSld>
  <p:clrMap bg1="lt1" tx1="dk1" bg2="lt2" tx2="dk2" accent1="accent1" accent2="accent2" accent3="accent3" accent4="accent4" accent5="accent5" accent6="accent6" hlink="hlink" folHlink="folHlink"/>
  <p:notesStyle>
    <a:lvl1pPr latinLnBrk="0">
      <a:defRPr sz="1200">
        <a:latin typeface="+mn-lt"/>
        <a:ea typeface="+mn-ea"/>
        <a:cs typeface="+mn-cs"/>
        <a:sym typeface="Century Gothic"/>
      </a:defRPr>
    </a:lvl1pPr>
    <a:lvl2pPr indent="228600" latinLnBrk="0">
      <a:defRPr sz="1200">
        <a:latin typeface="+mn-lt"/>
        <a:ea typeface="+mn-ea"/>
        <a:cs typeface="+mn-cs"/>
        <a:sym typeface="Century Gothic"/>
      </a:defRPr>
    </a:lvl2pPr>
    <a:lvl3pPr indent="457200" latinLnBrk="0">
      <a:defRPr sz="1200">
        <a:latin typeface="+mn-lt"/>
        <a:ea typeface="+mn-ea"/>
        <a:cs typeface="+mn-cs"/>
        <a:sym typeface="Century Gothic"/>
      </a:defRPr>
    </a:lvl3pPr>
    <a:lvl4pPr indent="685800" latinLnBrk="0">
      <a:defRPr sz="1200">
        <a:latin typeface="+mn-lt"/>
        <a:ea typeface="+mn-ea"/>
        <a:cs typeface="+mn-cs"/>
        <a:sym typeface="Century Gothic"/>
      </a:defRPr>
    </a:lvl4pPr>
    <a:lvl5pPr indent="914400" latinLnBrk="0">
      <a:defRPr sz="1200">
        <a:latin typeface="+mn-lt"/>
        <a:ea typeface="+mn-ea"/>
        <a:cs typeface="+mn-cs"/>
        <a:sym typeface="Century Gothic"/>
      </a:defRPr>
    </a:lvl5pPr>
    <a:lvl6pPr indent="1143000" latinLnBrk="0">
      <a:defRPr sz="1200">
        <a:latin typeface="+mn-lt"/>
        <a:ea typeface="+mn-ea"/>
        <a:cs typeface="+mn-cs"/>
        <a:sym typeface="Century Gothic"/>
      </a:defRPr>
    </a:lvl6pPr>
    <a:lvl7pPr indent="1371600" latinLnBrk="0">
      <a:defRPr sz="1200">
        <a:latin typeface="+mn-lt"/>
        <a:ea typeface="+mn-ea"/>
        <a:cs typeface="+mn-cs"/>
        <a:sym typeface="Century Gothic"/>
      </a:defRPr>
    </a:lvl7pPr>
    <a:lvl8pPr indent="1600200" latinLnBrk="0">
      <a:defRPr sz="1200">
        <a:latin typeface="+mn-lt"/>
        <a:ea typeface="+mn-ea"/>
        <a:cs typeface="+mn-cs"/>
        <a:sym typeface="Century Gothic"/>
      </a:defRPr>
    </a:lvl8pPr>
    <a:lvl9pPr indent="1828800" latinLnBrk="0">
      <a:defRPr sz="1200">
        <a:latin typeface="+mn-lt"/>
        <a:ea typeface="+mn-ea"/>
        <a:cs typeface="+mn-cs"/>
        <a:sym typeface="Century Gothic"/>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1" name="Shape 461"/>
          <p:cNvSpPr>
            <a:spLocks noGrp="1" noRot="1" noChangeAspect="1"/>
          </p:cNvSpPr>
          <p:nvPr>
            <p:ph type="sldImg"/>
          </p:nvPr>
        </p:nvSpPr>
        <p:spPr>
          <a:xfrm>
            <a:off x="406400" y="696913"/>
            <a:ext cx="6197600" cy="3486150"/>
          </a:xfrm>
          <a:prstGeom prst="rect">
            <a:avLst/>
          </a:prstGeom>
        </p:spPr>
        <p:txBody>
          <a:bodyPr/>
          <a:lstStyle/>
          <a:p>
            <a:endParaRPr/>
          </a:p>
        </p:txBody>
      </p:sp>
      <p:sp>
        <p:nvSpPr>
          <p:cNvPr id="462" name="Shape 462"/>
          <p:cNvSpPr>
            <a:spLocks noGrp="1"/>
          </p:cNvSpPr>
          <p:nvPr>
            <p:ph type="body" sz="quarter" idx="1"/>
          </p:nvPr>
        </p:nvSpPr>
        <p:spPr>
          <a:prstGeom prst="rect">
            <a:avLst/>
          </a:prstGeom>
        </p:spPr>
        <p:txBody>
          <a:bodyPr/>
          <a:lstStyle/>
          <a:p>
            <a:endParaRPr/>
          </a:p>
          <a:p>
            <a:endParaRPr/>
          </a:p>
          <a:p>
            <a:r>
              <a:rPr dirty="0"/>
              <a:t> </a:t>
            </a:r>
          </a:p>
        </p:txBody>
      </p:sp>
    </p:spTree>
    <p:extLst>
      <p:ext uri="{BB962C8B-B14F-4D97-AF65-F5344CB8AC3E}">
        <p14:creationId xmlns:p14="http://schemas.microsoft.com/office/powerpoint/2010/main" val="4545793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7" name="Shape 517"/>
          <p:cNvSpPr>
            <a:spLocks noGrp="1" noRot="1" noChangeAspect="1"/>
          </p:cNvSpPr>
          <p:nvPr>
            <p:ph type="sldImg"/>
          </p:nvPr>
        </p:nvSpPr>
        <p:spPr>
          <a:xfrm>
            <a:off x="431800" y="708025"/>
            <a:ext cx="6302375" cy="3544888"/>
          </a:xfrm>
          <a:prstGeom prst="rect">
            <a:avLst/>
          </a:prstGeom>
        </p:spPr>
        <p:txBody>
          <a:bodyPr/>
          <a:lstStyle/>
          <a:p>
            <a:endParaRPr/>
          </a:p>
        </p:txBody>
      </p:sp>
      <p:sp>
        <p:nvSpPr>
          <p:cNvPr id="518" name="Shape 518"/>
          <p:cNvSpPr>
            <a:spLocks noGrp="1"/>
          </p:cNvSpPr>
          <p:nvPr>
            <p:ph type="body" sz="quarter" idx="1"/>
          </p:nvPr>
        </p:nvSpPr>
        <p:spPr>
          <a:prstGeom prst="rect">
            <a:avLst/>
          </a:prstGeom>
        </p:spPr>
        <p:txBody>
          <a:bodyPr/>
          <a:lstStyle/>
          <a:p>
            <a:r>
              <a:rPr dirty="0"/>
              <a:t>Agile</a:t>
            </a:r>
          </a:p>
          <a:p>
            <a:endParaRPr dirty="0"/>
          </a:p>
          <a:p>
            <a:r>
              <a:rPr dirty="0"/>
              <a:t>Do not fall trap to the escalation of commitment (sunk costs)</a:t>
            </a:r>
          </a:p>
          <a:p>
            <a:r>
              <a:rPr dirty="0"/>
              <a:t>the idea with the BMC is to be in SEARCH OF a good business model</a:t>
            </a:r>
          </a:p>
          <a:p>
            <a:endParaRPr dirty="0"/>
          </a:p>
          <a:p>
            <a:r>
              <a:rPr dirty="0"/>
              <a:t>GETTING NEGATIVE FEEDBACK and using it is harder said than done?</a:t>
            </a:r>
          </a:p>
          <a:p>
            <a:r>
              <a:rPr dirty="0"/>
              <a:t>This group may know better than anyone else… improving is the only option</a:t>
            </a:r>
          </a:p>
          <a:p>
            <a:r>
              <a:rPr dirty="0"/>
              <a:t>facing the reality that we’re not always right is a PART OF THE LIFE</a:t>
            </a:r>
          </a:p>
          <a:p>
            <a:endParaRPr dirty="0"/>
          </a:p>
          <a:p>
            <a:r>
              <a:rPr dirty="0"/>
              <a:t>Comprehensive</a:t>
            </a:r>
          </a:p>
          <a:p>
            <a:r>
              <a:rPr dirty="0"/>
              <a:t>Don’t forget to assess what you have around you by way of resources</a:t>
            </a:r>
          </a:p>
          <a:p>
            <a:r>
              <a:rPr dirty="0"/>
              <a:t>in what ways can these resources help you achieve your objectives?</a:t>
            </a:r>
          </a:p>
          <a:p>
            <a:r>
              <a:rPr dirty="0"/>
              <a:t>MAP THEM OUT on the BMC… this is a comprehensive tool, that forces you to think about each element of the business</a:t>
            </a:r>
          </a:p>
          <a:p>
            <a:endParaRPr dirty="0"/>
          </a:p>
          <a:p>
            <a:endParaRPr dirty="0"/>
          </a:p>
        </p:txBody>
      </p:sp>
    </p:spTree>
    <p:extLst>
      <p:ext uri="{BB962C8B-B14F-4D97-AF65-F5344CB8AC3E}">
        <p14:creationId xmlns:p14="http://schemas.microsoft.com/office/powerpoint/2010/main" val="2459179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9" name="Shape 469"/>
          <p:cNvSpPr>
            <a:spLocks noGrp="1" noRot="1" noChangeAspect="1"/>
          </p:cNvSpPr>
          <p:nvPr>
            <p:ph type="sldImg"/>
          </p:nvPr>
        </p:nvSpPr>
        <p:spPr>
          <a:xfrm>
            <a:off x="406400" y="696913"/>
            <a:ext cx="6197600" cy="3486150"/>
          </a:xfrm>
          <a:prstGeom prst="rect">
            <a:avLst/>
          </a:prstGeom>
        </p:spPr>
        <p:txBody>
          <a:bodyPr/>
          <a:lstStyle/>
          <a:p>
            <a:endParaRPr/>
          </a:p>
        </p:txBody>
      </p:sp>
      <p:sp>
        <p:nvSpPr>
          <p:cNvPr id="470" name="Shape 470"/>
          <p:cNvSpPr>
            <a:spLocks noGrp="1"/>
          </p:cNvSpPr>
          <p:nvPr>
            <p:ph type="body" sz="quarter" idx="1"/>
          </p:nvPr>
        </p:nvSpPr>
        <p:spPr>
          <a:prstGeom prst="rect">
            <a:avLst/>
          </a:prstGeom>
        </p:spPr>
        <p:txBody>
          <a:bodyPr/>
          <a:lstStyle/>
          <a:p>
            <a:r>
              <a:rPr dirty="0"/>
              <a:t>Introductory comments on business modeling</a:t>
            </a:r>
          </a:p>
          <a:p>
            <a:r>
              <a:rPr dirty="0"/>
              <a:t>Much more realistic view of how businesses actually get started</a:t>
            </a:r>
          </a:p>
          <a:p>
            <a:r>
              <a:rPr dirty="0"/>
              <a:t>“Everyone has a plan… until they get punched in the mouth”</a:t>
            </a:r>
          </a:p>
          <a:p>
            <a:endParaRPr dirty="0"/>
          </a:p>
          <a:p>
            <a:r>
              <a:rPr dirty="0"/>
              <a:t>We needed better tools to work with than a business plan</a:t>
            </a:r>
          </a:p>
          <a:p>
            <a:r>
              <a:rPr dirty="0"/>
              <a:t>research clearly indicated that plans were not being written, or if they were, not being used</a:t>
            </a:r>
          </a:p>
          <a:p>
            <a:r>
              <a:rPr dirty="0"/>
              <a:t>perhaps they’re too rigid for a process that is generally chaotic</a:t>
            </a:r>
          </a:p>
        </p:txBody>
      </p:sp>
    </p:spTree>
    <p:extLst>
      <p:ext uri="{BB962C8B-B14F-4D97-AF65-F5344CB8AC3E}">
        <p14:creationId xmlns:p14="http://schemas.microsoft.com/office/powerpoint/2010/main" val="1302656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 name="Shape 474"/>
          <p:cNvSpPr>
            <a:spLocks noGrp="1" noRot="1" noChangeAspect="1"/>
          </p:cNvSpPr>
          <p:nvPr>
            <p:ph type="sldImg"/>
          </p:nvPr>
        </p:nvSpPr>
        <p:spPr>
          <a:xfrm>
            <a:off x="406400" y="696913"/>
            <a:ext cx="6197600" cy="3486150"/>
          </a:xfrm>
          <a:prstGeom prst="rect">
            <a:avLst/>
          </a:prstGeom>
        </p:spPr>
        <p:txBody>
          <a:bodyPr/>
          <a:lstStyle/>
          <a:p>
            <a:endParaRPr/>
          </a:p>
        </p:txBody>
      </p:sp>
      <p:sp>
        <p:nvSpPr>
          <p:cNvPr id="475" name="Shape 475"/>
          <p:cNvSpPr>
            <a:spLocks noGrp="1"/>
          </p:cNvSpPr>
          <p:nvPr>
            <p:ph type="body" sz="quarter" idx="1"/>
          </p:nvPr>
        </p:nvSpPr>
        <p:spPr>
          <a:prstGeom prst="rect">
            <a:avLst/>
          </a:prstGeom>
        </p:spPr>
        <p:txBody>
          <a:bodyPr/>
          <a:lstStyle/>
          <a:p>
            <a:r>
              <a:t>The idea behind the BMC is to:</a:t>
            </a:r>
          </a:p>
          <a:p>
            <a:pPr marL="204336" indent="-204336">
              <a:buSzPct val="100000"/>
              <a:buAutoNum type="arabicParenR"/>
            </a:pPr>
            <a:r>
              <a:t>make logical connections between ideas</a:t>
            </a:r>
          </a:p>
          <a:p>
            <a:pPr marL="204336" indent="-204336">
              <a:buSzPct val="100000"/>
              <a:buAutoNum type="arabicParenR"/>
            </a:pPr>
            <a:r>
              <a:t>quickly, but also comprehensively sketch out how the business will work</a:t>
            </a:r>
          </a:p>
          <a:p>
            <a:pPr marL="204336" indent="-204336">
              <a:buSzPct val="100000"/>
              <a:buAutoNum type="arabicParenR"/>
            </a:pPr>
            <a:r>
              <a:t>state assumptions that can be tested - this is where most people get uncomfortable…</a:t>
            </a:r>
          </a:p>
          <a:p>
            <a:r>
              <a:t>	we’ll talk more about this in a minute</a:t>
            </a:r>
          </a:p>
        </p:txBody>
      </p:sp>
    </p:spTree>
    <p:extLst>
      <p:ext uri="{BB962C8B-B14F-4D97-AF65-F5344CB8AC3E}">
        <p14:creationId xmlns:p14="http://schemas.microsoft.com/office/powerpoint/2010/main" val="2563243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ea typeface="ＭＳ Ｐゴシック" charset="0"/>
              </a:rPr>
              <a:t>Value Proposition: </a:t>
            </a:r>
            <a:r>
              <a:rPr lang="en-US" dirty="0">
                <a:ea typeface="ＭＳ Ｐゴシック" charset="0"/>
              </a:rPr>
              <a:t>It is not about an idea or product, it is about solving a migraine problem or need.</a:t>
            </a:r>
          </a:p>
          <a:p>
            <a:r>
              <a:rPr lang="en-US" b="1" dirty="0">
                <a:ea typeface="ＭＳ Ｐゴシック" charset="0"/>
              </a:rPr>
              <a:t>Customer Segment:</a:t>
            </a:r>
            <a:r>
              <a:rPr lang="en-US" dirty="0">
                <a:ea typeface="ＭＳ Ｐゴシック" charset="0"/>
              </a:rPr>
              <a:t> Customers do not exist to buy, you exist to help them solve a problem or need.</a:t>
            </a:r>
          </a:p>
          <a:p>
            <a:r>
              <a:rPr lang="en-US" b="1" dirty="0">
                <a:ea typeface="ＭＳ Ｐゴシック" charset="0"/>
              </a:rPr>
              <a:t>Channels:</a:t>
            </a:r>
            <a:r>
              <a:rPr lang="en-US" dirty="0">
                <a:ea typeface="ＭＳ Ｐゴシック" charset="0"/>
              </a:rPr>
              <a:t> How does your Value Proposition get to your Customer Segment?</a:t>
            </a:r>
          </a:p>
          <a:p>
            <a:r>
              <a:rPr lang="en-US" b="1" dirty="0">
                <a:ea typeface="ＭＳ Ｐゴシック" charset="0"/>
              </a:rPr>
              <a:t>Customer Relationships:</a:t>
            </a:r>
            <a:r>
              <a:rPr lang="en-US" dirty="0">
                <a:ea typeface="ＭＳ Ｐゴシック" charset="0"/>
              </a:rPr>
              <a:t> How do you get, keep, and grow customers?</a:t>
            </a:r>
          </a:p>
          <a:p>
            <a:r>
              <a:rPr lang="en-US" b="1" dirty="0">
                <a:ea typeface="ＭＳ Ｐゴシック" charset="0"/>
              </a:rPr>
              <a:t>Revenue Streams:</a:t>
            </a:r>
            <a:r>
              <a:rPr lang="en-US" dirty="0">
                <a:ea typeface="ＭＳ Ｐゴシック" charset="0"/>
              </a:rPr>
              <a:t> How do you get money from the combination of your Value Proposition and Customer Segment?</a:t>
            </a:r>
          </a:p>
          <a:p>
            <a:r>
              <a:rPr lang="en-US" b="1" dirty="0">
                <a:ea typeface="ＭＳ Ｐゴシック" charset="0"/>
              </a:rPr>
              <a:t>Key Resources:</a:t>
            </a:r>
            <a:r>
              <a:rPr lang="en-US" dirty="0">
                <a:ea typeface="ＭＳ Ｐゴシック" charset="0"/>
              </a:rPr>
              <a:t> What are the </a:t>
            </a:r>
            <a:r>
              <a:rPr lang="en-US" i="1" dirty="0">
                <a:ea typeface="ＭＳ Ｐゴシック" charset="0"/>
              </a:rPr>
              <a:t>most important assets</a:t>
            </a:r>
            <a:r>
              <a:rPr lang="en-US" dirty="0">
                <a:ea typeface="ＭＳ Ｐゴシック" charset="0"/>
              </a:rPr>
              <a:t> required to make the Business Model work?</a:t>
            </a:r>
          </a:p>
          <a:p>
            <a:r>
              <a:rPr lang="en-US" b="1" dirty="0">
                <a:ea typeface="ＭＳ Ｐゴシック" charset="0"/>
              </a:rPr>
              <a:t>Key Partnerships:</a:t>
            </a:r>
            <a:r>
              <a:rPr lang="en-US" dirty="0">
                <a:ea typeface="ＭＳ Ｐゴシック" charset="0"/>
              </a:rPr>
              <a:t> Who are the </a:t>
            </a:r>
            <a:r>
              <a:rPr lang="en-US" i="1" dirty="0">
                <a:ea typeface="ＭＳ Ｐゴシック" charset="0"/>
              </a:rPr>
              <a:t>key partners</a:t>
            </a:r>
            <a:r>
              <a:rPr lang="en-US" dirty="0">
                <a:ea typeface="ＭＳ Ｐゴシック" charset="0"/>
              </a:rPr>
              <a:t> and </a:t>
            </a:r>
            <a:r>
              <a:rPr lang="en-US" i="1" dirty="0">
                <a:ea typeface="ＭＳ Ｐゴシック" charset="0"/>
              </a:rPr>
              <a:t>suppliers</a:t>
            </a:r>
            <a:r>
              <a:rPr lang="en-US" dirty="0">
                <a:ea typeface="ＭＳ Ｐゴシック" charset="0"/>
              </a:rPr>
              <a:t> needed to make the Business Model work?</a:t>
            </a:r>
          </a:p>
          <a:p>
            <a:r>
              <a:rPr lang="en-US" b="1" dirty="0">
                <a:ea typeface="ＭＳ Ｐゴシック" charset="0"/>
              </a:rPr>
              <a:t>Key Activities:</a:t>
            </a:r>
            <a:r>
              <a:rPr lang="en-US" dirty="0">
                <a:ea typeface="ＭＳ Ｐゴシック" charset="0"/>
              </a:rPr>
              <a:t> What are the </a:t>
            </a:r>
            <a:r>
              <a:rPr lang="en-US" i="1" dirty="0">
                <a:ea typeface="ＭＳ Ｐゴシック" charset="0"/>
              </a:rPr>
              <a:t>most important things</a:t>
            </a:r>
            <a:r>
              <a:rPr lang="en-US" dirty="0">
                <a:ea typeface="ＭＳ Ｐゴシック" charset="0"/>
              </a:rPr>
              <a:t> the company must </a:t>
            </a:r>
            <a:r>
              <a:rPr lang="en-US" i="1" dirty="0">
                <a:ea typeface="ＭＳ Ｐゴシック" charset="0"/>
              </a:rPr>
              <a:t>do</a:t>
            </a:r>
            <a:r>
              <a:rPr lang="en-US" dirty="0">
                <a:ea typeface="ＭＳ Ｐゴシック" charset="0"/>
              </a:rPr>
              <a:t> to make the Business Model work?</a:t>
            </a:r>
          </a:p>
          <a:p>
            <a:r>
              <a:rPr lang="en-US" b="1" dirty="0">
                <a:ea typeface="ＭＳ Ｐゴシック" charset="0"/>
              </a:rPr>
              <a:t>Cost Structure:</a:t>
            </a:r>
            <a:r>
              <a:rPr lang="en-US" dirty="0">
                <a:ea typeface="ＭＳ Ｐゴシック" charset="0"/>
              </a:rPr>
              <a:t> What costs (not just obvious costs) must you incur to make the Business Model work?</a:t>
            </a:r>
          </a:p>
          <a:p>
            <a:endParaRPr lang="en-US" dirty="0"/>
          </a:p>
        </p:txBody>
      </p:sp>
      <p:sp>
        <p:nvSpPr>
          <p:cNvPr id="4" name="Slide Number Placeholder 3"/>
          <p:cNvSpPr>
            <a:spLocks noGrp="1"/>
          </p:cNvSpPr>
          <p:nvPr>
            <p:ph type="sldNum" sz="quarter" idx="10"/>
          </p:nvPr>
        </p:nvSpPr>
        <p:spPr/>
        <p:txBody>
          <a:bodyPr/>
          <a:lstStyle/>
          <a:p>
            <a:fld id="{0CC5BD98-4A77-9947-87BA-8441754F046D}" type="slidenum">
              <a:rPr lang="en-US" smtClean="0"/>
              <a:pPr/>
              <a:t>3</a:t>
            </a:fld>
            <a:endParaRPr lang="en-US"/>
          </a:p>
        </p:txBody>
      </p:sp>
    </p:spTree>
    <p:extLst>
      <p:ext uri="{BB962C8B-B14F-4D97-AF65-F5344CB8AC3E}">
        <p14:creationId xmlns:p14="http://schemas.microsoft.com/office/powerpoint/2010/main" val="23984240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 the business model canvas, we will mainly focus on the right side</a:t>
            </a:r>
            <a:r>
              <a:rPr lang="en-US" baseline="0" dirty="0"/>
              <a:t> when developing the business model. This provides a birds eye view of the business venture, and then allows facilitators and mentors to work with the participants to develop the left side of the BMC while they are building their full Launch Plan.</a:t>
            </a:r>
            <a:endParaRPr lang="en-US" dirty="0"/>
          </a:p>
        </p:txBody>
      </p:sp>
      <p:sp>
        <p:nvSpPr>
          <p:cNvPr id="4" name="Slide Number Placeholder 3"/>
          <p:cNvSpPr>
            <a:spLocks noGrp="1"/>
          </p:cNvSpPr>
          <p:nvPr>
            <p:ph type="sldNum" sz="quarter" idx="10"/>
          </p:nvPr>
        </p:nvSpPr>
        <p:spPr/>
        <p:txBody>
          <a:bodyPr/>
          <a:lstStyle/>
          <a:p>
            <a:fld id="{7E0AAB59-0575-4A65-A201-50F7A611F43C}" type="slidenum">
              <a:rPr lang="en-US" smtClean="0"/>
              <a:t>4</a:t>
            </a:fld>
            <a:endParaRPr lang="en-US"/>
          </a:p>
        </p:txBody>
      </p:sp>
    </p:spTree>
    <p:extLst>
      <p:ext uri="{BB962C8B-B14F-4D97-AF65-F5344CB8AC3E}">
        <p14:creationId xmlns:p14="http://schemas.microsoft.com/office/powerpoint/2010/main" val="23044769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5600" y="708025"/>
            <a:ext cx="6299200" cy="3544888"/>
          </a:xfrm>
        </p:spPr>
      </p:sp>
      <p:sp>
        <p:nvSpPr>
          <p:cNvPr id="3" name="Notes Placeholder 2"/>
          <p:cNvSpPr>
            <a:spLocks noGrp="1"/>
          </p:cNvSpPr>
          <p:nvPr>
            <p:ph type="body" idx="1"/>
          </p:nvPr>
        </p:nvSpPr>
        <p:spPr/>
        <p:txBody>
          <a:bodyPr/>
          <a:lstStyle/>
          <a:p>
            <a:r>
              <a:rPr lang="en-US" dirty="0"/>
              <a:t>Value Map (left)</a:t>
            </a:r>
            <a:r>
              <a:rPr lang="en-US" baseline="0" dirty="0"/>
              <a:t> </a:t>
            </a:r>
            <a:r>
              <a:rPr lang="en-US" b="1" baseline="0" dirty="0"/>
              <a:t>should Connect to the Customer Profile (Right</a:t>
            </a:r>
            <a:r>
              <a:rPr lang="en-US" baseline="0" dirty="0"/>
              <a:t>)</a:t>
            </a:r>
          </a:p>
          <a:p>
            <a:endParaRPr lang="en-US" baseline="0" dirty="0"/>
          </a:p>
          <a:p>
            <a:r>
              <a:rPr lang="en-US" baseline="0" dirty="0"/>
              <a:t>Value Proposition: Product and Services a value proposition is built on. Pain Relievers describe how your products and services alleviate customer pains. Gain Creators describe how your products and services create customer gains. Help students get their business started and gain: more students showing success in starting businesses. </a:t>
            </a:r>
          </a:p>
          <a:p>
            <a:endParaRPr lang="en-US" baseline="0" dirty="0"/>
          </a:p>
          <a:p>
            <a:r>
              <a:rPr lang="en-US" baseline="0" dirty="0"/>
              <a:t>Customer Side: </a:t>
            </a:r>
            <a:r>
              <a:rPr lang="en-US" b="1" baseline="0" dirty="0"/>
              <a:t>Gains</a:t>
            </a:r>
            <a:r>
              <a:rPr lang="en-US" baseline="0" dirty="0"/>
              <a:t> describe the outcomes customers want to achieve or the concrete benefits they are seeking. </a:t>
            </a:r>
            <a:r>
              <a:rPr lang="en-US" b="1" baseline="0" dirty="0"/>
              <a:t>Pains</a:t>
            </a:r>
            <a:r>
              <a:rPr lang="en-US" baseline="0" dirty="0"/>
              <a:t> describe bad outcomes, risks, and obstacles related to customer jobs. </a:t>
            </a:r>
            <a:r>
              <a:rPr lang="en-US" b="1" baseline="0" dirty="0"/>
              <a:t>Customer Jobs </a:t>
            </a:r>
            <a:r>
              <a:rPr lang="en-US" baseline="0" dirty="0"/>
              <a:t>describe what customers are trying to get done in their work and in their lives, as expressed in their words. </a:t>
            </a:r>
          </a:p>
          <a:p>
            <a:endParaRPr lang="en-US" baseline="0" dirty="0"/>
          </a:p>
          <a:p>
            <a:r>
              <a:rPr lang="en-US" baseline="0" dirty="0"/>
              <a:t>When your </a:t>
            </a:r>
            <a:r>
              <a:rPr lang="en-US" b="1" baseline="0" dirty="0"/>
              <a:t>product and services </a:t>
            </a:r>
            <a:r>
              <a:rPr lang="en-US" baseline="0" dirty="0"/>
              <a:t>produce </a:t>
            </a:r>
            <a:r>
              <a:rPr lang="en-US" b="1" baseline="0" dirty="0"/>
              <a:t>pain relievers and gain creators </a:t>
            </a:r>
            <a:r>
              <a:rPr lang="en-US" baseline="0" dirty="0"/>
              <a:t>that match </a:t>
            </a:r>
            <a:r>
              <a:rPr lang="en-US" b="1" baseline="0" dirty="0"/>
              <a:t>one or more of the jobs, pains, and gains </a:t>
            </a:r>
            <a:r>
              <a:rPr lang="en-US" baseline="0" dirty="0"/>
              <a:t>that are important to your customer. Functional Jobs- mow the lawn, eat healthy, write a report. Social jobs, wants to look good. How they want to be perceived by others. Personal Emotional jobs: Feel Good or secure, seeking peace of minds on their investment. </a:t>
            </a:r>
          </a:p>
          <a:p>
            <a:endParaRPr lang="en-US" dirty="0"/>
          </a:p>
        </p:txBody>
      </p:sp>
    </p:spTree>
    <p:extLst>
      <p:ext uri="{BB962C8B-B14F-4D97-AF65-F5344CB8AC3E}">
        <p14:creationId xmlns:p14="http://schemas.microsoft.com/office/powerpoint/2010/main" val="3519200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 name="Shape 489"/>
          <p:cNvSpPr>
            <a:spLocks noGrp="1" noRot="1" noChangeAspect="1"/>
          </p:cNvSpPr>
          <p:nvPr>
            <p:ph type="sldImg"/>
          </p:nvPr>
        </p:nvSpPr>
        <p:spPr>
          <a:xfrm>
            <a:off x="431800" y="708025"/>
            <a:ext cx="6302375" cy="3544888"/>
          </a:xfrm>
          <a:prstGeom prst="rect">
            <a:avLst/>
          </a:prstGeom>
        </p:spPr>
        <p:txBody>
          <a:bodyPr/>
          <a:lstStyle/>
          <a:p>
            <a:endParaRPr/>
          </a:p>
        </p:txBody>
      </p:sp>
      <p:sp>
        <p:nvSpPr>
          <p:cNvPr id="490" name="Shape 490"/>
          <p:cNvSpPr>
            <a:spLocks noGrp="1"/>
          </p:cNvSpPr>
          <p:nvPr>
            <p:ph type="body" sz="quarter" idx="1"/>
          </p:nvPr>
        </p:nvSpPr>
        <p:spPr>
          <a:prstGeom prst="rect">
            <a:avLst/>
          </a:prstGeom>
        </p:spPr>
        <p:txBody>
          <a:bodyPr>
            <a:normAutofit fontScale="92500" lnSpcReduction="20000"/>
          </a:bodyPr>
          <a:lstStyle/>
          <a:p>
            <a:r>
              <a:rPr lang="en-US" dirty="0"/>
              <a:t>Logical connections</a:t>
            </a:r>
          </a:p>
          <a:p>
            <a:endParaRPr lang="en-US" dirty="0"/>
          </a:p>
          <a:p>
            <a:r>
              <a:rPr lang="en-US" dirty="0"/>
              <a:t>Consider if there are multiple customer segments…</a:t>
            </a:r>
          </a:p>
          <a:p>
            <a:r>
              <a:rPr lang="en-US" dirty="0"/>
              <a:t>or… multiple revenue streams that influence the rest of the model</a:t>
            </a:r>
          </a:p>
          <a:p>
            <a:r>
              <a:rPr lang="en-US" dirty="0"/>
              <a:t>	e.g. a subscription service to complement a traditional (per unit) model</a:t>
            </a:r>
          </a:p>
          <a:p>
            <a:endParaRPr lang="en-US" dirty="0"/>
          </a:p>
          <a:p>
            <a:r>
              <a:rPr lang="en-US" dirty="0"/>
              <a:t>if your drawing this out on paper, USE multiple colors or “</a:t>
            </a:r>
            <a:r>
              <a:rPr lang="en-US" dirty="0" err="1"/>
              <a:t>stickies</a:t>
            </a:r>
            <a:r>
              <a:rPr lang="en-US" dirty="0"/>
              <a:t>” to represent like-minded ideas … or use a coding scheme to keep organized</a:t>
            </a:r>
          </a:p>
          <a:p>
            <a:r>
              <a:rPr lang="en-US" dirty="0"/>
              <a:t>	CS-A , for customer segment A</a:t>
            </a:r>
          </a:p>
          <a:p>
            <a:endParaRPr lang="en-US" dirty="0"/>
          </a:p>
          <a:p>
            <a:r>
              <a:rPr lang="en-US" dirty="0"/>
              <a:t>assess whether your key activities are relevant to the stated customer segments… do you ACTUALLY DO what you need to do in order to satisfy THEIR NEEDS.. how so?</a:t>
            </a:r>
          </a:p>
          <a:p>
            <a:endParaRPr dirty="0"/>
          </a:p>
          <a:p>
            <a:r>
              <a:rPr dirty="0"/>
              <a:t>Consider if there are multiple customer segments…</a:t>
            </a:r>
          </a:p>
          <a:p>
            <a:r>
              <a:rPr dirty="0"/>
              <a:t>or… multiple revenue streams that influence the rest of the model</a:t>
            </a:r>
          </a:p>
          <a:p>
            <a:r>
              <a:rPr dirty="0"/>
              <a:t>	e.g. a subscription service to complement a traditional (per unit) model</a:t>
            </a:r>
          </a:p>
          <a:p>
            <a:endParaRPr dirty="0"/>
          </a:p>
          <a:p>
            <a:r>
              <a:rPr dirty="0"/>
              <a:t>if your drawing this out on paper, USE multiple colors or “</a:t>
            </a:r>
            <a:r>
              <a:rPr dirty="0" err="1"/>
              <a:t>stickies</a:t>
            </a:r>
            <a:r>
              <a:rPr dirty="0"/>
              <a:t>” to represent like-minded ideas … or use a coding scheme to keep organized</a:t>
            </a:r>
          </a:p>
          <a:p>
            <a:r>
              <a:rPr dirty="0"/>
              <a:t>	CS-A , for customer segment A</a:t>
            </a:r>
          </a:p>
          <a:p>
            <a:endParaRPr dirty="0"/>
          </a:p>
          <a:p>
            <a:r>
              <a:rPr dirty="0"/>
              <a:t>assess whether your key activities are relevant to the stated customer segments… do you ACTUALLY DO what you need to do in order to satisfy THEIR NEEDS.. how so?</a:t>
            </a:r>
          </a:p>
        </p:txBody>
      </p:sp>
    </p:spTree>
    <p:extLst>
      <p:ext uri="{BB962C8B-B14F-4D97-AF65-F5344CB8AC3E}">
        <p14:creationId xmlns:p14="http://schemas.microsoft.com/office/powerpoint/2010/main" val="24529065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130567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a:t>
            </a:r>
            <a:r>
              <a:rPr lang="en-US" baseline="0" dirty="0"/>
              <a:t> IT A LITTLE PROBLEM THAT WE CAN JUST TAKE TWO ASPIRINS AND IT WILL GO AWAY. OR IS IT A </a:t>
            </a:r>
            <a:r>
              <a:rPr lang="en-US" baseline="0"/>
              <a:t>MAJOR MIGRAINE.</a:t>
            </a:r>
            <a:endParaRPr lang="en-US" dirty="0"/>
          </a:p>
        </p:txBody>
      </p:sp>
      <p:sp>
        <p:nvSpPr>
          <p:cNvPr id="4" name="Slide Number Placeholder 3"/>
          <p:cNvSpPr>
            <a:spLocks noGrp="1"/>
          </p:cNvSpPr>
          <p:nvPr>
            <p:ph type="sldNum" sz="quarter" idx="10"/>
          </p:nvPr>
        </p:nvSpPr>
        <p:spPr/>
        <p:txBody>
          <a:bodyPr/>
          <a:lstStyle/>
          <a:p>
            <a:fld id="{0CC5BD98-4A77-9947-87BA-8441754F046D}" type="slidenum">
              <a:rPr lang="en-US" smtClean="0"/>
              <a:pPr/>
              <a:t>10</a:t>
            </a:fld>
            <a:endParaRPr lang="en-US"/>
          </a:p>
        </p:txBody>
      </p:sp>
    </p:spTree>
    <p:extLst>
      <p:ext uri="{BB962C8B-B14F-4D97-AF65-F5344CB8AC3E}">
        <p14:creationId xmlns:p14="http://schemas.microsoft.com/office/powerpoint/2010/main" val="29425806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84556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Shape 29"/>
          <p:cNvSpPr>
            <a:spLocks noGrp="1"/>
          </p:cNvSpPr>
          <p:nvPr>
            <p:ph type="title"/>
          </p:nvPr>
        </p:nvSpPr>
        <p:spPr>
          <a:xfrm>
            <a:off x="831850" y="1712422"/>
            <a:ext cx="10515600" cy="2851209"/>
          </a:xfrm>
          <a:prstGeom prst="rect">
            <a:avLst/>
          </a:prstGeom>
        </p:spPr>
        <p:txBody>
          <a:bodyPr anchor="b"/>
          <a:lstStyle>
            <a:lvl1pPr>
              <a:defRPr sz="6000"/>
            </a:lvl1pPr>
          </a:lstStyle>
          <a:p>
            <a:r>
              <a:t>Click to edit Master title style</a:t>
            </a:r>
          </a:p>
        </p:txBody>
      </p:sp>
      <p:sp>
        <p:nvSpPr>
          <p:cNvPr id="30" name="Shape 30"/>
          <p:cNvSpPr>
            <a:spLocks noGrp="1"/>
          </p:cNvSpPr>
          <p:nvPr>
            <p:ph type="body" sz="quarter" idx="1"/>
          </p:nvPr>
        </p:nvSpPr>
        <p:spPr>
          <a:xfrm>
            <a:off x="831850" y="4552632"/>
            <a:ext cx="10515600" cy="1500188"/>
          </a:xfrm>
          <a:prstGeom prst="rect">
            <a:avLst/>
          </a:prstGeom>
        </p:spPr>
        <p:txBody>
          <a:bodyPr/>
          <a:lstStyle>
            <a:lvl1pPr marL="0" indent="0">
              <a:buSzTx/>
              <a:buFontTx/>
              <a:buNone/>
              <a:defRPr sz="2400"/>
            </a:lvl1pPr>
          </a:lstStyle>
          <a:p>
            <a:r>
              <a:t>Click to edit Master text styles</a:t>
            </a:r>
          </a:p>
        </p:txBody>
      </p:sp>
      <p:sp>
        <p:nvSpPr>
          <p:cNvPr id="31" name="Shape 3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wo Content">
    <p:bg>
      <p:bgPr>
        <a:solidFill>
          <a:srgbClr val="FFFFFF"/>
        </a:solidFill>
        <a:effectLst/>
      </p:bgPr>
    </p:bg>
    <p:spTree>
      <p:nvGrpSpPr>
        <p:cNvPr id="1" name=""/>
        <p:cNvGrpSpPr/>
        <p:nvPr/>
      </p:nvGrpSpPr>
      <p:grpSpPr>
        <a:xfrm>
          <a:off x="0" y="0"/>
          <a:ext cx="0" cy="0"/>
          <a:chOff x="0" y="0"/>
          <a:chExt cx="0" cy="0"/>
        </a:xfrm>
      </p:grpSpPr>
      <p:grpSp>
        <p:nvGrpSpPr>
          <p:cNvPr id="180" name="Group 180"/>
          <p:cNvGrpSpPr/>
          <p:nvPr/>
        </p:nvGrpSpPr>
        <p:grpSpPr>
          <a:xfrm>
            <a:off x="-1" y="-8468"/>
            <a:ext cx="12192002" cy="6866469"/>
            <a:chOff x="0" y="0"/>
            <a:chExt cx="12192000" cy="6866467"/>
          </a:xfrm>
        </p:grpSpPr>
        <p:sp>
          <p:nvSpPr>
            <p:cNvPr id="170" name="Shape 170"/>
            <p:cNvSpPr/>
            <p:nvPr/>
          </p:nvSpPr>
          <p:spPr>
            <a:xfrm>
              <a:off x="9371012" y="8466"/>
              <a:ext cx="1219201" cy="6858002"/>
            </a:xfrm>
            <a:prstGeom prst="line">
              <a:avLst/>
            </a:prstGeom>
            <a:noFill/>
            <a:ln w="9525" cap="rnd">
              <a:solidFill>
                <a:srgbClr val="BFBFBF"/>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171" name="Shape 171"/>
            <p:cNvSpPr/>
            <p:nvPr/>
          </p:nvSpPr>
          <p:spPr>
            <a:xfrm flipH="1">
              <a:off x="7425267" y="3689879"/>
              <a:ext cx="4763559" cy="3176588"/>
            </a:xfrm>
            <a:prstGeom prst="line">
              <a:avLst/>
            </a:prstGeom>
            <a:noFill/>
            <a:ln w="9525" cap="rnd">
              <a:solidFill>
                <a:srgbClr val="D9D9D9"/>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172" name="Shape 172"/>
            <p:cNvSpPr/>
            <p:nvPr/>
          </p:nvSpPr>
          <p:spPr>
            <a:xfrm>
              <a:off x="9181476" y="0"/>
              <a:ext cx="3007350" cy="6866468"/>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rgbClr val="90C226">
                <a:alpha val="3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73" name="Shape 173"/>
            <p:cNvSpPr/>
            <p:nvPr/>
          </p:nvSpPr>
          <p:spPr>
            <a:xfrm>
              <a:off x="9603441" y="0"/>
              <a:ext cx="2588560"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rgbClr val="90C226">
                <a:alpha val="2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74" name="Shape 174"/>
            <p:cNvSpPr/>
            <p:nvPr/>
          </p:nvSpPr>
          <p:spPr>
            <a:xfrm>
              <a:off x="8932333" y="3056466"/>
              <a:ext cx="3259668" cy="38100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54A021">
                <a:alpha val="72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75" name="Shape 175"/>
            <p:cNvSpPr/>
            <p:nvPr/>
          </p:nvSpPr>
          <p:spPr>
            <a:xfrm>
              <a:off x="9334500" y="0"/>
              <a:ext cx="2854327"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76" name="Shape 176"/>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77" name="Shape 177"/>
            <p:cNvSpPr/>
            <p:nvPr/>
          </p:nvSpPr>
          <p:spPr>
            <a:xfrm>
              <a:off x="10938999"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rgbClr val="90C226">
                <a:alpha val="64999"/>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78" name="Shape 178"/>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90C226">
                <a:alpha val="8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79" name="Shape 179"/>
            <p:cNvSpPr/>
            <p:nvPr/>
          </p:nvSpPr>
          <p:spPr>
            <a:xfrm>
              <a:off x="-1" y="4021666"/>
              <a:ext cx="448734" cy="28448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rgbClr val="90C226">
                <a:alpha val="85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grpSp>
      <p:sp>
        <p:nvSpPr>
          <p:cNvPr id="181" name="Shape 181"/>
          <p:cNvSpPr>
            <a:spLocks noGrp="1"/>
          </p:cNvSpPr>
          <p:nvPr>
            <p:ph type="title"/>
          </p:nvPr>
        </p:nvSpPr>
        <p:spPr>
          <a:xfrm>
            <a:off x="677333" y="609600"/>
            <a:ext cx="8596670" cy="1320800"/>
          </a:xfrm>
          <a:prstGeom prst="rect">
            <a:avLst/>
          </a:prstGeom>
        </p:spPr>
        <p:txBody>
          <a:bodyPr anchor="t"/>
          <a:lstStyle>
            <a:lvl1pPr defTabSz="457200">
              <a:lnSpc>
                <a:spcPct val="100000"/>
              </a:lnSpc>
              <a:defRPr sz="3600">
                <a:solidFill>
                  <a:srgbClr val="90C226"/>
                </a:solidFill>
                <a:latin typeface="Trebuchet MS"/>
                <a:ea typeface="Trebuchet MS"/>
                <a:cs typeface="Trebuchet MS"/>
                <a:sym typeface="Trebuchet MS"/>
              </a:defRPr>
            </a:lvl1pPr>
          </a:lstStyle>
          <a:p>
            <a:r>
              <a:t>Click to edit Master title style</a:t>
            </a:r>
          </a:p>
        </p:txBody>
      </p:sp>
      <p:sp>
        <p:nvSpPr>
          <p:cNvPr id="182" name="Shape 182"/>
          <p:cNvSpPr>
            <a:spLocks noGrp="1"/>
          </p:cNvSpPr>
          <p:nvPr>
            <p:ph type="body" sz="quarter" idx="1"/>
          </p:nvPr>
        </p:nvSpPr>
        <p:spPr>
          <a:xfrm>
            <a:off x="677333" y="2160589"/>
            <a:ext cx="4184036" cy="3880773"/>
          </a:xfrm>
          <a:prstGeom prst="rect">
            <a:avLst/>
          </a:prstGeom>
        </p:spPr>
        <p:txBody>
          <a:bodyPr/>
          <a:lstStyle>
            <a:lvl1pPr marL="3429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1pPr>
            <a:lvl2pPr marL="778668" indent="-321468"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2pPr>
            <a:lvl3pPr marL="1208314" indent="-293914"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3pPr>
            <a:lvl4pPr marL="17145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4pPr>
            <a:lvl5pPr marL="21717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5pPr>
          </a:lstStyle>
          <a:p>
            <a:r>
              <a:t>Click to edit Master text styles</a:t>
            </a:r>
          </a:p>
          <a:p>
            <a:pPr lvl="1"/>
            <a:r>
              <a:t>Second level</a:t>
            </a:r>
          </a:p>
          <a:p>
            <a:pPr lvl="2"/>
            <a:r>
              <a:t>Third level</a:t>
            </a:r>
          </a:p>
          <a:p>
            <a:pPr lvl="3"/>
            <a:r>
              <a:t>Fourth level</a:t>
            </a:r>
          </a:p>
          <a:p>
            <a:pPr lvl="4"/>
            <a:r>
              <a:t>Fifth level</a:t>
            </a:r>
          </a:p>
        </p:txBody>
      </p:sp>
      <p:sp>
        <p:nvSpPr>
          <p:cNvPr id="183" name="Shape 183"/>
          <p:cNvSpPr>
            <a:spLocks noGrp="1"/>
          </p:cNvSpPr>
          <p:nvPr>
            <p:ph type="sldNum" sz="quarter" idx="2"/>
          </p:nvPr>
        </p:nvSpPr>
        <p:spPr>
          <a:xfrm>
            <a:off x="9049981" y="6114704"/>
            <a:ext cx="224022" cy="218441"/>
          </a:xfrm>
          <a:prstGeom prst="rect">
            <a:avLst/>
          </a:prstGeom>
        </p:spPr>
        <p:txBody>
          <a:bodyPr/>
          <a:lstStyle>
            <a:lvl1pPr>
              <a:defRPr sz="900">
                <a:solidFill>
                  <a:srgbClr val="90C226"/>
                </a:solidFill>
                <a:latin typeface="Trebuchet MS"/>
                <a:ea typeface="Trebuchet MS"/>
                <a:cs typeface="Trebuchet MS"/>
                <a:sym typeface="Trebuchet MS"/>
              </a:defRPr>
            </a:lvl1p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Comparison">
    <p:bg>
      <p:bgPr>
        <a:solidFill>
          <a:srgbClr val="FFFFFF"/>
        </a:solidFill>
        <a:effectLst/>
      </p:bgPr>
    </p:bg>
    <p:spTree>
      <p:nvGrpSpPr>
        <p:cNvPr id="1" name=""/>
        <p:cNvGrpSpPr/>
        <p:nvPr/>
      </p:nvGrpSpPr>
      <p:grpSpPr>
        <a:xfrm>
          <a:off x="0" y="0"/>
          <a:ext cx="0" cy="0"/>
          <a:chOff x="0" y="0"/>
          <a:chExt cx="0" cy="0"/>
        </a:xfrm>
      </p:grpSpPr>
      <p:grpSp>
        <p:nvGrpSpPr>
          <p:cNvPr id="200" name="Group 200"/>
          <p:cNvGrpSpPr/>
          <p:nvPr/>
        </p:nvGrpSpPr>
        <p:grpSpPr>
          <a:xfrm>
            <a:off x="-1" y="-8468"/>
            <a:ext cx="12192002" cy="6866469"/>
            <a:chOff x="0" y="0"/>
            <a:chExt cx="12192000" cy="6866467"/>
          </a:xfrm>
        </p:grpSpPr>
        <p:sp>
          <p:nvSpPr>
            <p:cNvPr id="190" name="Shape 190"/>
            <p:cNvSpPr/>
            <p:nvPr/>
          </p:nvSpPr>
          <p:spPr>
            <a:xfrm>
              <a:off x="9371012" y="8466"/>
              <a:ext cx="1219201" cy="6858002"/>
            </a:xfrm>
            <a:prstGeom prst="line">
              <a:avLst/>
            </a:prstGeom>
            <a:noFill/>
            <a:ln w="9525" cap="rnd">
              <a:solidFill>
                <a:srgbClr val="BFBFBF"/>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191" name="Shape 191"/>
            <p:cNvSpPr/>
            <p:nvPr/>
          </p:nvSpPr>
          <p:spPr>
            <a:xfrm flipH="1">
              <a:off x="7425267" y="3689879"/>
              <a:ext cx="4763559" cy="3176588"/>
            </a:xfrm>
            <a:prstGeom prst="line">
              <a:avLst/>
            </a:prstGeom>
            <a:noFill/>
            <a:ln w="9525" cap="rnd">
              <a:solidFill>
                <a:srgbClr val="D9D9D9"/>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192" name="Shape 192"/>
            <p:cNvSpPr/>
            <p:nvPr/>
          </p:nvSpPr>
          <p:spPr>
            <a:xfrm>
              <a:off x="9181476" y="0"/>
              <a:ext cx="3007350" cy="6866468"/>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rgbClr val="90C226">
                <a:alpha val="3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93" name="Shape 193"/>
            <p:cNvSpPr/>
            <p:nvPr/>
          </p:nvSpPr>
          <p:spPr>
            <a:xfrm>
              <a:off x="9603441" y="0"/>
              <a:ext cx="2588560"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rgbClr val="90C226">
                <a:alpha val="2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94" name="Shape 194"/>
            <p:cNvSpPr/>
            <p:nvPr/>
          </p:nvSpPr>
          <p:spPr>
            <a:xfrm>
              <a:off x="8932333" y="3056466"/>
              <a:ext cx="3259668" cy="38100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54A021">
                <a:alpha val="72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95" name="Shape 195"/>
            <p:cNvSpPr/>
            <p:nvPr/>
          </p:nvSpPr>
          <p:spPr>
            <a:xfrm>
              <a:off x="9334500" y="0"/>
              <a:ext cx="2854327"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96" name="Shape 196"/>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97" name="Shape 197"/>
            <p:cNvSpPr/>
            <p:nvPr/>
          </p:nvSpPr>
          <p:spPr>
            <a:xfrm>
              <a:off x="10938999"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rgbClr val="90C226">
                <a:alpha val="64999"/>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98" name="Shape 198"/>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90C226">
                <a:alpha val="8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99" name="Shape 199"/>
            <p:cNvSpPr/>
            <p:nvPr/>
          </p:nvSpPr>
          <p:spPr>
            <a:xfrm>
              <a:off x="-1" y="4021666"/>
              <a:ext cx="448734" cy="28448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rgbClr val="90C226">
                <a:alpha val="85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grpSp>
      <p:sp>
        <p:nvSpPr>
          <p:cNvPr id="201" name="Shape 201"/>
          <p:cNvSpPr>
            <a:spLocks noGrp="1"/>
          </p:cNvSpPr>
          <p:nvPr>
            <p:ph type="title"/>
          </p:nvPr>
        </p:nvSpPr>
        <p:spPr>
          <a:xfrm>
            <a:off x="677333" y="609600"/>
            <a:ext cx="8596670" cy="1320800"/>
          </a:xfrm>
          <a:prstGeom prst="rect">
            <a:avLst/>
          </a:prstGeom>
        </p:spPr>
        <p:txBody>
          <a:bodyPr anchor="t"/>
          <a:lstStyle>
            <a:lvl1pPr defTabSz="457200">
              <a:lnSpc>
                <a:spcPct val="100000"/>
              </a:lnSpc>
              <a:defRPr sz="3600">
                <a:solidFill>
                  <a:srgbClr val="90C226"/>
                </a:solidFill>
                <a:latin typeface="Trebuchet MS"/>
                <a:ea typeface="Trebuchet MS"/>
                <a:cs typeface="Trebuchet MS"/>
                <a:sym typeface="Trebuchet MS"/>
              </a:defRPr>
            </a:lvl1pPr>
          </a:lstStyle>
          <a:p>
            <a:r>
              <a:t>Click to edit Master title style</a:t>
            </a:r>
          </a:p>
        </p:txBody>
      </p:sp>
      <p:sp>
        <p:nvSpPr>
          <p:cNvPr id="202" name="Shape 202"/>
          <p:cNvSpPr>
            <a:spLocks noGrp="1"/>
          </p:cNvSpPr>
          <p:nvPr>
            <p:ph type="body" sz="quarter" idx="1"/>
          </p:nvPr>
        </p:nvSpPr>
        <p:spPr>
          <a:xfrm>
            <a:off x="675744" y="2160983"/>
            <a:ext cx="4185624" cy="576263"/>
          </a:xfrm>
          <a:prstGeom prst="rect">
            <a:avLst/>
          </a:prstGeom>
        </p:spPr>
        <p:txBody>
          <a:bodyPr anchor="b"/>
          <a:lstStyle>
            <a:lvl1pPr marL="0" indent="0" defTabSz="457200">
              <a:lnSpc>
                <a:spcPct val="100000"/>
              </a:lnSpc>
              <a:buSzTx/>
              <a:buFontTx/>
              <a:buNone/>
              <a:defRPr sz="2400">
                <a:solidFill>
                  <a:srgbClr val="404040"/>
                </a:solidFill>
                <a:latin typeface="Trebuchet MS"/>
                <a:ea typeface="Trebuchet MS"/>
                <a:cs typeface="Trebuchet MS"/>
                <a:sym typeface="Trebuchet MS"/>
              </a:defRPr>
            </a:lvl1pPr>
          </a:lstStyle>
          <a:p>
            <a:r>
              <a:t>Click to edit Master text styles</a:t>
            </a:r>
          </a:p>
        </p:txBody>
      </p:sp>
      <p:sp>
        <p:nvSpPr>
          <p:cNvPr id="203" name="Shape 203"/>
          <p:cNvSpPr>
            <a:spLocks noGrp="1"/>
          </p:cNvSpPr>
          <p:nvPr>
            <p:ph type="body" sz="quarter" idx="13"/>
          </p:nvPr>
        </p:nvSpPr>
        <p:spPr>
          <a:xfrm>
            <a:off x="5088382" y="2160983"/>
            <a:ext cx="4185619" cy="576263"/>
          </a:xfrm>
          <a:prstGeom prst="rect">
            <a:avLst/>
          </a:prstGeom>
        </p:spPr>
        <p:txBody>
          <a:bodyPr anchor="b"/>
          <a:lstStyle/>
          <a:p>
            <a:pPr marL="0" indent="0" defTabSz="457200">
              <a:lnSpc>
                <a:spcPct val="100000"/>
              </a:lnSpc>
              <a:buSzTx/>
              <a:buFontTx/>
              <a:buNone/>
              <a:defRPr sz="2400">
                <a:solidFill>
                  <a:srgbClr val="404040"/>
                </a:solidFill>
                <a:latin typeface="Trebuchet MS"/>
                <a:ea typeface="Trebuchet MS"/>
                <a:cs typeface="Trebuchet MS"/>
                <a:sym typeface="Trebuchet MS"/>
              </a:defRPr>
            </a:pPr>
            <a:endParaRPr/>
          </a:p>
        </p:txBody>
      </p:sp>
      <p:sp>
        <p:nvSpPr>
          <p:cNvPr id="204" name="Shape 204"/>
          <p:cNvSpPr>
            <a:spLocks noGrp="1"/>
          </p:cNvSpPr>
          <p:nvPr>
            <p:ph type="sldNum" sz="quarter" idx="2"/>
          </p:nvPr>
        </p:nvSpPr>
        <p:spPr>
          <a:xfrm>
            <a:off x="9049981" y="6114704"/>
            <a:ext cx="224022" cy="218441"/>
          </a:xfrm>
          <a:prstGeom prst="rect">
            <a:avLst/>
          </a:prstGeom>
        </p:spPr>
        <p:txBody>
          <a:bodyPr/>
          <a:lstStyle>
            <a:lvl1pPr>
              <a:defRPr sz="900">
                <a:solidFill>
                  <a:srgbClr val="90C226"/>
                </a:solidFill>
                <a:latin typeface="Trebuchet MS"/>
                <a:ea typeface="Trebuchet MS"/>
                <a:cs typeface="Trebuchet MS"/>
                <a:sym typeface="Trebuchet MS"/>
              </a:defRPr>
            </a:lvl1p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Only">
    <p:bg>
      <p:bgPr>
        <a:solidFill>
          <a:srgbClr val="FFFFFF"/>
        </a:solidFill>
        <a:effectLst/>
      </p:bgPr>
    </p:bg>
    <p:spTree>
      <p:nvGrpSpPr>
        <p:cNvPr id="1" name=""/>
        <p:cNvGrpSpPr/>
        <p:nvPr/>
      </p:nvGrpSpPr>
      <p:grpSpPr>
        <a:xfrm>
          <a:off x="0" y="0"/>
          <a:ext cx="0" cy="0"/>
          <a:chOff x="0" y="0"/>
          <a:chExt cx="0" cy="0"/>
        </a:xfrm>
      </p:grpSpPr>
      <p:grpSp>
        <p:nvGrpSpPr>
          <p:cNvPr id="221" name="Group 221"/>
          <p:cNvGrpSpPr/>
          <p:nvPr/>
        </p:nvGrpSpPr>
        <p:grpSpPr>
          <a:xfrm>
            <a:off x="-1" y="-8468"/>
            <a:ext cx="12192002" cy="6866469"/>
            <a:chOff x="0" y="0"/>
            <a:chExt cx="12192000" cy="6866467"/>
          </a:xfrm>
        </p:grpSpPr>
        <p:sp>
          <p:nvSpPr>
            <p:cNvPr id="211" name="Shape 211"/>
            <p:cNvSpPr/>
            <p:nvPr/>
          </p:nvSpPr>
          <p:spPr>
            <a:xfrm>
              <a:off x="9371012" y="8466"/>
              <a:ext cx="1219201" cy="6858002"/>
            </a:xfrm>
            <a:prstGeom prst="line">
              <a:avLst/>
            </a:prstGeom>
            <a:noFill/>
            <a:ln w="9525" cap="rnd">
              <a:solidFill>
                <a:srgbClr val="BFBFBF"/>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212" name="Shape 212"/>
            <p:cNvSpPr/>
            <p:nvPr/>
          </p:nvSpPr>
          <p:spPr>
            <a:xfrm flipH="1">
              <a:off x="7425267" y="3689879"/>
              <a:ext cx="4763559" cy="3176588"/>
            </a:xfrm>
            <a:prstGeom prst="line">
              <a:avLst/>
            </a:prstGeom>
            <a:noFill/>
            <a:ln w="9525" cap="rnd">
              <a:solidFill>
                <a:srgbClr val="D9D9D9"/>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213" name="Shape 213"/>
            <p:cNvSpPr/>
            <p:nvPr/>
          </p:nvSpPr>
          <p:spPr>
            <a:xfrm>
              <a:off x="9181476" y="0"/>
              <a:ext cx="3007350" cy="6866468"/>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rgbClr val="90C226">
                <a:alpha val="3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14" name="Shape 214"/>
            <p:cNvSpPr/>
            <p:nvPr/>
          </p:nvSpPr>
          <p:spPr>
            <a:xfrm>
              <a:off x="9603441" y="0"/>
              <a:ext cx="2588560"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rgbClr val="90C226">
                <a:alpha val="2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15" name="Shape 215"/>
            <p:cNvSpPr/>
            <p:nvPr/>
          </p:nvSpPr>
          <p:spPr>
            <a:xfrm>
              <a:off x="8932333" y="3056466"/>
              <a:ext cx="3259668" cy="38100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54A021">
                <a:alpha val="72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16" name="Shape 216"/>
            <p:cNvSpPr/>
            <p:nvPr/>
          </p:nvSpPr>
          <p:spPr>
            <a:xfrm>
              <a:off x="9334500" y="0"/>
              <a:ext cx="2854327"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17" name="Shape 217"/>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18" name="Shape 218"/>
            <p:cNvSpPr/>
            <p:nvPr/>
          </p:nvSpPr>
          <p:spPr>
            <a:xfrm>
              <a:off x="10938999"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rgbClr val="90C226">
                <a:alpha val="64999"/>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19" name="Shape 219"/>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90C226">
                <a:alpha val="8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20" name="Shape 220"/>
            <p:cNvSpPr/>
            <p:nvPr/>
          </p:nvSpPr>
          <p:spPr>
            <a:xfrm>
              <a:off x="-1" y="4021666"/>
              <a:ext cx="448734" cy="28448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rgbClr val="90C226">
                <a:alpha val="85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grpSp>
      <p:sp>
        <p:nvSpPr>
          <p:cNvPr id="222" name="Shape 222"/>
          <p:cNvSpPr>
            <a:spLocks noGrp="1"/>
          </p:cNvSpPr>
          <p:nvPr>
            <p:ph type="title"/>
          </p:nvPr>
        </p:nvSpPr>
        <p:spPr>
          <a:xfrm>
            <a:off x="677333" y="609600"/>
            <a:ext cx="8596670" cy="1320800"/>
          </a:xfrm>
          <a:prstGeom prst="rect">
            <a:avLst/>
          </a:prstGeom>
        </p:spPr>
        <p:txBody>
          <a:bodyPr anchor="t"/>
          <a:lstStyle>
            <a:lvl1pPr defTabSz="457200">
              <a:lnSpc>
                <a:spcPct val="100000"/>
              </a:lnSpc>
              <a:defRPr sz="3600">
                <a:solidFill>
                  <a:srgbClr val="90C226"/>
                </a:solidFill>
                <a:latin typeface="Trebuchet MS"/>
                <a:ea typeface="Trebuchet MS"/>
                <a:cs typeface="Trebuchet MS"/>
                <a:sym typeface="Trebuchet MS"/>
              </a:defRPr>
            </a:lvl1pPr>
          </a:lstStyle>
          <a:p>
            <a:r>
              <a:t>Click to edit Master title style</a:t>
            </a:r>
          </a:p>
        </p:txBody>
      </p:sp>
      <p:sp>
        <p:nvSpPr>
          <p:cNvPr id="223" name="Shape 223"/>
          <p:cNvSpPr>
            <a:spLocks noGrp="1"/>
          </p:cNvSpPr>
          <p:nvPr>
            <p:ph type="sldNum" sz="quarter" idx="2"/>
          </p:nvPr>
        </p:nvSpPr>
        <p:spPr>
          <a:xfrm>
            <a:off x="9049981" y="6114704"/>
            <a:ext cx="224022" cy="218441"/>
          </a:xfrm>
          <a:prstGeom prst="rect">
            <a:avLst/>
          </a:prstGeom>
        </p:spPr>
        <p:txBody>
          <a:bodyPr/>
          <a:lstStyle>
            <a:lvl1pPr>
              <a:defRPr sz="900">
                <a:solidFill>
                  <a:srgbClr val="90C226"/>
                </a:solidFill>
                <a:latin typeface="Trebuchet MS"/>
                <a:ea typeface="Trebuchet MS"/>
                <a:cs typeface="Trebuchet MS"/>
                <a:sym typeface="Trebuchet MS"/>
              </a:defRPr>
            </a:lvl1p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Content with Caption">
    <p:bg>
      <p:bgPr>
        <a:solidFill>
          <a:srgbClr val="FFFFFF"/>
        </a:solidFill>
        <a:effectLst/>
      </p:bgPr>
    </p:bg>
    <p:spTree>
      <p:nvGrpSpPr>
        <p:cNvPr id="1" name=""/>
        <p:cNvGrpSpPr/>
        <p:nvPr/>
      </p:nvGrpSpPr>
      <p:grpSpPr>
        <a:xfrm>
          <a:off x="0" y="0"/>
          <a:ext cx="0" cy="0"/>
          <a:chOff x="0" y="0"/>
          <a:chExt cx="0" cy="0"/>
        </a:xfrm>
      </p:grpSpPr>
      <p:grpSp>
        <p:nvGrpSpPr>
          <p:cNvPr id="258" name="Group 258"/>
          <p:cNvGrpSpPr/>
          <p:nvPr/>
        </p:nvGrpSpPr>
        <p:grpSpPr>
          <a:xfrm>
            <a:off x="-1" y="-8468"/>
            <a:ext cx="12192002" cy="6866469"/>
            <a:chOff x="0" y="0"/>
            <a:chExt cx="12192000" cy="6866467"/>
          </a:xfrm>
        </p:grpSpPr>
        <p:sp>
          <p:nvSpPr>
            <p:cNvPr id="248" name="Shape 248"/>
            <p:cNvSpPr/>
            <p:nvPr/>
          </p:nvSpPr>
          <p:spPr>
            <a:xfrm>
              <a:off x="9371012" y="8466"/>
              <a:ext cx="1219201" cy="6858002"/>
            </a:xfrm>
            <a:prstGeom prst="line">
              <a:avLst/>
            </a:prstGeom>
            <a:noFill/>
            <a:ln w="9525" cap="rnd">
              <a:solidFill>
                <a:srgbClr val="BFBFBF"/>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249" name="Shape 249"/>
            <p:cNvSpPr/>
            <p:nvPr/>
          </p:nvSpPr>
          <p:spPr>
            <a:xfrm flipH="1">
              <a:off x="7425267" y="3689879"/>
              <a:ext cx="4763559" cy="3176588"/>
            </a:xfrm>
            <a:prstGeom prst="line">
              <a:avLst/>
            </a:prstGeom>
            <a:noFill/>
            <a:ln w="9525" cap="rnd">
              <a:solidFill>
                <a:srgbClr val="D9D9D9"/>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250" name="Shape 250"/>
            <p:cNvSpPr/>
            <p:nvPr/>
          </p:nvSpPr>
          <p:spPr>
            <a:xfrm>
              <a:off x="9181476" y="0"/>
              <a:ext cx="3007350" cy="6866468"/>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rgbClr val="90C226">
                <a:alpha val="3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51" name="Shape 251"/>
            <p:cNvSpPr/>
            <p:nvPr/>
          </p:nvSpPr>
          <p:spPr>
            <a:xfrm>
              <a:off x="9603441" y="0"/>
              <a:ext cx="2588560"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rgbClr val="90C226">
                <a:alpha val="2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52" name="Shape 252"/>
            <p:cNvSpPr/>
            <p:nvPr/>
          </p:nvSpPr>
          <p:spPr>
            <a:xfrm>
              <a:off x="8932333" y="3056466"/>
              <a:ext cx="3259668" cy="38100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54A021">
                <a:alpha val="72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53" name="Shape 253"/>
            <p:cNvSpPr/>
            <p:nvPr/>
          </p:nvSpPr>
          <p:spPr>
            <a:xfrm>
              <a:off x="9334500" y="0"/>
              <a:ext cx="2854327"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54" name="Shape 254"/>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55" name="Shape 255"/>
            <p:cNvSpPr/>
            <p:nvPr/>
          </p:nvSpPr>
          <p:spPr>
            <a:xfrm>
              <a:off x="10938999"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rgbClr val="90C226">
                <a:alpha val="64999"/>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56" name="Shape 256"/>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90C226">
                <a:alpha val="8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57" name="Shape 257"/>
            <p:cNvSpPr/>
            <p:nvPr/>
          </p:nvSpPr>
          <p:spPr>
            <a:xfrm>
              <a:off x="-1" y="4021666"/>
              <a:ext cx="448734" cy="28448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rgbClr val="90C226">
                <a:alpha val="85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grpSp>
      <p:sp>
        <p:nvSpPr>
          <p:cNvPr id="259" name="Shape 259"/>
          <p:cNvSpPr>
            <a:spLocks noGrp="1"/>
          </p:cNvSpPr>
          <p:nvPr>
            <p:ph type="title"/>
          </p:nvPr>
        </p:nvSpPr>
        <p:spPr>
          <a:xfrm>
            <a:off x="677333" y="1498603"/>
            <a:ext cx="3854529" cy="1278467"/>
          </a:xfrm>
          <a:prstGeom prst="rect">
            <a:avLst/>
          </a:prstGeom>
        </p:spPr>
        <p:txBody>
          <a:bodyPr anchor="b"/>
          <a:lstStyle>
            <a:lvl1pPr defTabSz="457200">
              <a:lnSpc>
                <a:spcPct val="100000"/>
              </a:lnSpc>
              <a:defRPr sz="2000">
                <a:solidFill>
                  <a:srgbClr val="90C226"/>
                </a:solidFill>
                <a:latin typeface="Trebuchet MS"/>
                <a:ea typeface="Trebuchet MS"/>
                <a:cs typeface="Trebuchet MS"/>
                <a:sym typeface="Trebuchet MS"/>
              </a:defRPr>
            </a:lvl1pPr>
          </a:lstStyle>
          <a:p>
            <a:r>
              <a:t>Click to edit Master title style</a:t>
            </a:r>
          </a:p>
        </p:txBody>
      </p:sp>
      <p:sp>
        <p:nvSpPr>
          <p:cNvPr id="260" name="Shape 260"/>
          <p:cNvSpPr>
            <a:spLocks noGrp="1"/>
          </p:cNvSpPr>
          <p:nvPr>
            <p:ph type="body" sz="half" idx="1"/>
          </p:nvPr>
        </p:nvSpPr>
        <p:spPr>
          <a:xfrm>
            <a:off x="4760460" y="514923"/>
            <a:ext cx="4513543" cy="5526439"/>
          </a:xfrm>
          <a:prstGeom prst="rect">
            <a:avLst/>
          </a:prstGeom>
        </p:spPr>
        <p:txBody>
          <a:bodyPr/>
          <a:lstStyle>
            <a:lvl1pPr marL="3429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1pPr>
            <a:lvl2pPr marL="778668" indent="-321468"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2pPr>
            <a:lvl3pPr marL="1208314" indent="-293914"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3pPr>
            <a:lvl4pPr marL="17145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4pPr>
            <a:lvl5pPr marL="21717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5pPr>
          </a:lstStyle>
          <a:p>
            <a:r>
              <a:t>Click to edit Master text styles</a:t>
            </a:r>
          </a:p>
          <a:p>
            <a:pPr lvl="1"/>
            <a:r>
              <a:t>Second level</a:t>
            </a:r>
          </a:p>
          <a:p>
            <a:pPr lvl="2"/>
            <a:r>
              <a:t>Third level</a:t>
            </a:r>
          </a:p>
          <a:p>
            <a:pPr lvl="3"/>
            <a:r>
              <a:t>Fourth level</a:t>
            </a:r>
          </a:p>
          <a:p>
            <a:pPr lvl="4"/>
            <a:r>
              <a:t>Fifth level</a:t>
            </a:r>
          </a:p>
        </p:txBody>
      </p:sp>
      <p:sp>
        <p:nvSpPr>
          <p:cNvPr id="261" name="Shape 261"/>
          <p:cNvSpPr>
            <a:spLocks noGrp="1"/>
          </p:cNvSpPr>
          <p:nvPr>
            <p:ph type="body" sz="quarter" idx="13"/>
          </p:nvPr>
        </p:nvSpPr>
        <p:spPr>
          <a:xfrm>
            <a:off x="677334" y="2777069"/>
            <a:ext cx="3854528" cy="2584450"/>
          </a:xfrm>
          <a:prstGeom prst="rect">
            <a:avLst/>
          </a:prstGeom>
        </p:spPr>
        <p:txBody>
          <a:bodyPr/>
          <a:lstStyle/>
          <a:p>
            <a:pPr marL="0" indent="0" defTabSz="457200">
              <a:lnSpc>
                <a:spcPct val="100000"/>
              </a:lnSpc>
              <a:buSzTx/>
              <a:buFontTx/>
              <a:buNone/>
              <a:defRPr sz="1400">
                <a:solidFill>
                  <a:srgbClr val="404040"/>
                </a:solidFill>
                <a:latin typeface="Trebuchet MS"/>
                <a:ea typeface="Trebuchet MS"/>
                <a:cs typeface="Trebuchet MS"/>
                <a:sym typeface="Trebuchet MS"/>
              </a:defRPr>
            </a:pPr>
            <a:endParaRPr/>
          </a:p>
        </p:txBody>
      </p:sp>
      <p:sp>
        <p:nvSpPr>
          <p:cNvPr id="262" name="Shape 262"/>
          <p:cNvSpPr>
            <a:spLocks noGrp="1"/>
          </p:cNvSpPr>
          <p:nvPr>
            <p:ph type="sldNum" sz="quarter" idx="2"/>
          </p:nvPr>
        </p:nvSpPr>
        <p:spPr>
          <a:xfrm>
            <a:off x="9049981" y="6114704"/>
            <a:ext cx="224022" cy="218441"/>
          </a:xfrm>
          <a:prstGeom prst="rect">
            <a:avLst/>
          </a:prstGeom>
        </p:spPr>
        <p:txBody>
          <a:bodyPr/>
          <a:lstStyle>
            <a:lvl1pPr>
              <a:defRPr sz="900">
                <a:solidFill>
                  <a:srgbClr val="90C226"/>
                </a:solidFill>
                <a:latin typeface="Trebuchet MS"/>
                <a:ea typeface="Trebuchet MS"/>
                <a:cs typeface="Trebuchet MS"/>
                <a:sym typeface="Trebuchet MS"/>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Picture with Caption">
    <p:bg>
      <p:bgPr>
        <a:solidFill>
          <a:srgbClr val="FFFFFF"/>
        </a:solidFill>
        <a:effectLst/>
      </p:bgPr>
    </p:bg>
    <p:spTree>
      <p:nvGrpSpPr>
        <p:cNvPr id="1" name=""/>
        <p:cNvGrpSpPr/>
        <p:nvPr/>
      </p:nvGrpSpPr>
      <p:grpSpPr>
        <a:xfrm>
          <a:off x="0" y="0"/>
          <a:ext cx="0" cy="0"/>
          <a:chOff x="0" y="0"/>
          <a:chExt cx="0" cy="0"/>
        </a:xfrm>
      </p:grpSpPr>
      <p:grpSp>
        <p:nvGrpSpPr>
          <p:cNvPr id="279" name="Group 279"/>
          <p:cNvGrpSpPr/>
          <p:nvPr/>
        </p:nvGrpSpPr>
        <p:grpSpPr>
          <a:xfrm>
            <a:off x="-1" y="-8468"/>
            <a:ext cx="12192002" cy="6866469"/>
            <a:chOff x="0" y="0"/>
            <a:chExt cx="12192000" cy="6866467"/>
          </a:xfrm>
        </p:grpSpPr>
        <p:sp>
          <p:nvSpPr>
            <p:cNvPr id="269" name="Shape 269"/>
            <p:cNvSpPr/>
            <p:nvPr/>
          </p:nvSpPr>
          <p:spPr>
            <a:xfrm>
              <a:off x="9371012" y="8466"/>
              <a:ext cx="1219201" cy="6858002"/>
            </a:xfrm>
            <a:prstGeom prst="line">
              <a:avLst/>
            </a:prstGeom>
            <a:noFill/>
            <a:ln w="9525" cap="rnd">
              <a:solidFill>
                <a:srgbClr val="BFBFBF"/>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270" name="Shape 270"/>
            <p:cNvSpPr/>
            <p:nvPr/>
          </p:nvSpPr>
          <p:spPr>
            <a:xfrm flipH="1">
              <a:off x="7425267" y="3689879"/>
              <a:ext cx="4763559" cy="3176588"/>
            </a:xfrm>
            <a:prstGeom prst="line">
              <a:avLst/>
            </a:prstGeom>
            <a:noFill/>
            <a:ln w="9525" cap="rnd">
              <a:solidFill>
                <a:srgbClr val="D9D9D9"/>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271" name="Shape 271"/>
            <p:cNvSpPr/>
            <p:nvPr/>
          </p:nvSpPr>
          <p:spPr>
            <a:xfrm>
              <a:off x="9181476" y="0"/>
              <a:ext cx="3007350" cy="6866468"/>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rgbClr val="90C226">
                <a:alpha val="3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72" name="Shape 272"/>
            <p:cNvSpPr/>
            <p:nvPr/>
          </p:nvSpPr>
          <p:spPr>
            <a:xfrm>
              <a:off x="9603441" y="0"/>
              <a:ext cx="2588560"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rgbClr val="90C226">
                <a:alpha val="2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73" name="Shape 273"/>
            <p:cNvSpPr/>
            <p:nvPr/>
          </p:nvSpPr>
          <p:spPr>
            <a:xfrm>
              <a:off x="8932333" y="3056466"/>
              <a:ext cx="3259668" cy="38100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54A021">
                <a:alpha val="72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74" name="Shape 274"/>
            <p:cNvSpPr/>
            <p:nvPr/>
          </p:nvSpPr>
          <p:spPr>
            <a:xfrm>
              <a:off x="9334500" y="0"/>
              <a:ext cx="2854327"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75" name="Shape 275"/>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76" name="Shape 276"/>
            <p:cNvSpPr/>
            <p:nvPr/>
          </p:nvSpPr>
          <p:spPr>
            <a:xfrm>
              <a:off x="10938999"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rgbClr val="90C226">
                <a:alpha val="64999"/>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77" name="Shape 277"/>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90C226">
                <a:alpha val="8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78" name="Shape 278"/>
            <p:cNvSpPr/>
            <p:nvPr/>
          </p:nvSpPr>
          <p:spPr>
            <a:xfrm>
              <a:off x="-1" y="4021666"/>
              <a:ext cx="448734" cy="28448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rgbClr val="90C226">
                <a:alpha val="85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grpSp>
      <p:sp>
        <p:nvSpPr>
          <p:cNvPr id="280" name="Shape 280"/>
          <p:cNvSpPr>
            <a:spLocks noGrp="1"/>
          </p:cNvSpPr>
          <p:nvPr>
            <p:ph type="title"/>
          </p:nvPr>
        </p:nvSpPr>
        <p:spPr>
          <a:xfrm>
            <a:off x="677333" y="4800600"/>
            <a:ext cx="8596668" cy="566738"/>
          </a:xfrm>
          <a:prstGeom prst="rect">
            <a:avLst/>
          </a:prstGeom>
        </p:spPr>
        <p:txBody>
          <a:bodyPr anchor="b"/>
          <a:lstStyle>
            <a:lvl1pPr defTabSz="457200">
              <a:lnSpc>
                <a:spcPct val="100000"/>
              </a:lnSpc>
              <a:defRPr sz="2400">
                <a:solidFill>
                  <a:srgbClr val="90C226"/>
                </a:solidFill>
                <a:latin typeface="Trebuchet MS"/>
                <a:ea typeface="Trebuchet MS"/>
                <a:cs typeface="Trebuchet MS"/>
                <a:sym typeface="Trebuchet MS"/>
              </a:defRPr>
            </a:lvl1pPr>
          </a:lstStyle>
          <a:p>
            <a:r>
              <a:t>Click to edit Master title style</a:t>
            </a:r>
          </a:p>
        </p:txBody>
      </p:sp>
      <p:sp>
        <p:nvSpPr>
          <p:cNvPr id="281" name="Shape 281"/>
          <p:cNvSpPr>
            <a:spLocks noGrp="1"/>
          </p:cNvSpPr>
          <p:nvPr>
            <p:ph type="pic" sz="half" idx="13"/>
          </p:nvPr>
        </p:nvSpPr>
        <p:spPr>
          <a:xfrm>
            <a:off x="677333" y="609600"/>
            <a:ext cx="8596670" cy="3845718"/>
          </a:xfrm>
          <a:prstGeom prst="rect">
            <a:avLst/>
          </a:prstGeom>
        </p:spPr>
        <p:txBody>
          <a:bodyPr lIns="91439" rIns="91439">
            <a:noAutofit/>
          </a:bodyPr>
          <a:lstStyle/>
          <a:p>
            <a:endParaRPr/>
          </a:p>
        </p:txBody>
      </p:sp>
      <p:sp>
        <p:nvSpPr>
          <p:cNvPr id="282" name="Shape 282"/>
          <p:cNvSpPr>
            <a:spLocks noGrp="1"/>
          </p:cNvSpPr>
          <p:nvPr>
            <p:ph type="body" sz="quarter" idx="1"/>
          </p:nvPr>
        </p:nvSpPr>
        <p:spPr>
          <a:xfrm>
            <a:off x="677333" y="5367337"/>
            <a:ext cx="8596668" cy="674025"/>
          </a:xfrm>
          <a:prstGeom prst="rect">
            <a:avLst/>
          </a:prstGeom>
        </p:spPr>
        <p:txBody>
          <a:bodyPr/>
          <a:lstStyle>
            <a:lvl1pPr marL="0" indent="0" defTabSz="457200">
              <a:lnSpc>
                <a:spcPct val="100000"/>
              </a:lnSpc>
              <a:buSzTx/>
              <a:buFontTx/>
              <a:buNone/>
              <a:defRPr sz="1200">
                <a:solidFill>
                  <a:srgbClr val="404040"/>
                </a:solidFill>
                <a:latin typeface="Trebuchet MS"/>
                <a:ea typeface="Trebuchet MS"/>
                <a:cs typeface="Trebuchet MS"/>
                <a:sym typeface="Trebuchet MS"/>
              </a:defRPr>
            </a:lvl1pPr>
          </a:lstStyle>
          <a:p>
            <a:r>
              <a:t>Click to edit Master text styles</a:t>
            </a:r>
          </a:p>
        </p:txBody>
      </p:sp>
      <p:sp>
        <p:nvSpPr>
          <p:cNvPr id="283" name="Shape 283"/>
          <p:cNvSpPr>
            <a:spLocks noGrp="1"/>
          </p:cNvSpPr>
          <p:nvPr>
            <p:ph type="sldNum" sz="quarter" idx="2"/>
          </p:nvPr>
        </p:nvSpPr>
        <p:spPr>
          <a:xfrm>
            <a:off x="9049981" y="6114704"/>
            <a:ext cx="224022" cy="218441"/>
          </a:xfrm>
          <a:prstGeom prst="rect">
            <a:avLst/>
          </a:prstGeom>
        </p:spPr>
        <p:txBody>
          <a:bodyPr/>
          <a:lstStyle>
            <a:lvl1pPr>
              <a:defRPr sz="900">
                <a:solidFill>
                  <a:srgbClr val="90C226"/>
                </a:solidFill>
                <a:latin typeface="Trebuchet MS"/>
                <a:ea typeface="Trebuchet MS"/>
                <a:cs typeface="Trebuchet MS"/>
                <a:sym typeface="Trebuchet MS"/>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Title and Caption">
    <p:bg>
      <p:bgPr>
        <a:solidFill>
          <a:srgbClr val="FFFFFF"/>
        </a:solidFill>
        <a:effectLst/>
      </p:bgPr>
    </p:bg>
    <p:spTree>
      <p:nvGrpSpPr>
        <p:cNvPr id="1" name=""/>
        <p:cNvGrpSpPr/>
        <p:nvPr/>
      </p:nvGrpSpPr>
      <p:grpSpPr>
        <a:xfrm>
          <a:off x="0" y="0"/>
          <a:ext cx="0" cy="0"/>
          <a:chOff x="0" y="0"/>
          <a:chExt cx="0" cy="0"/>
        </a:xfrm>
      </p:grpSpPr>
      <p:grpSp>
        <p:nvGrpSpPr>
          <p:cNvPr id="300" name="Group 300"/>
          <p:cNvGrpSpPr/>
          <p:nvPr/>
        </p:nvGrpSpPr>
        <p:grpSpPr>
          <a:xfrm>
            <a:off x="-1" y="-8468"/>
            <a:ext cx="12192002" cy="6866469"/>
            <a:chOff x="0" y="0"/>
            <a:chExt cx="12192000" cy="6866467"/>
          </a:xfrm>
        </p:grpSpPr>
        <p:sp>
          <p:nvSpPr>
            <p:cNvPr id="290" name="Shape 290"/>
            <p:cNvSpPr/>
            <p:nvPr/>
          </p:nvSpPr>
          <p:spPr>
            <a:xfrm>
              <a:off x="9371012" y="8466"/>
              <a:ext cx="1219201" cy="6858002"/>
            </a:xfrm>
            <a:prstGeom prst="line">
              <a:avLst/>
            </a:prstGeom>
            <a:noFill/>
            <a:ln w="9525" cap="rnd">
              <a:solidFill>
                <a:srgbClr val="BFBFBF"/>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291" name="Shape 291"/>
            <p:cNvSpPr/>
            <p:nvPr/>
          </p:nvSpPr>
          <p:spPr>
            <a:xfrm flipH="1">
              <a:off x="7425267" y="3689879"/>
              <a:ext cx="4763559" cy="3176588"/>
            </a:xfrm>
            <a:prstGeom prst="line">
              <a:avLst/>
            </a:prstGeom>
            <a:noFill/>
            <a:ln w="9525" cap="rnd">
              <a:solidFill>
                <a:srgbClr val="D9D9D9"/>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292" name="Shape 292"/>
            <p:cNvSpPr/>
            <p:nvPr/>
          </p:nvSpPr>
          <p:spPr>
            <a:xfrm>
              <a:off x="9181476" y="0"/>
              <a:ext cx="3007350" cy="6866468"/>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rgbClr val="90C226">
                <a:alpha val="3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93" name="Shape 293"/>
            <p:cNvSpPr/>
            <p:nvPr/>
          </p:nvSpPr>
          <p:spPr>
            <a:xfrm>
              <a:off x="9603441" y="0"/>
              <a:ext cx="2588560"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rgbClr val="90C226">
                <a:alpha val="2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94" name="Shape 294"/>
            <p:cNvSpPr/>
            <p:nvPr/>
          </p:nvSpPr>
          <p:spPr>
            <a:xfrm>
              <a:off x="8932333" y="3056466"/>
              <a:ext cx="3259668" cy="38100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54A021">
                <a:alpha val="72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95" name="Shape 295"/>
            <p:cNvSpPr/>
            <p:nvPr/>
          </p:nvSpPr>
          <p:spPr>
            <a:xfrm>
              <a:off x="9334500" y="0"/>
              <a:ext cx="2854327"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96" name="Shape 296"/>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97" name="Shape 297"/>
            <p:cNvSpPr/>
            <p:nvPr/>
          </p:nvSpPr>
          <p:spPr>
            <a:xfrm>
              <a:off x="10938999"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rgbClr val="90C226">
                <a:alpha val="64999"/>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98" name="Shape 298"/>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90C226">
                <a:alpha val="8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99" name="Shape 299"/>
            <p:cNvSpPr/>
            <p:nvPr/>
          </p:nvSpPr>
          <p:spPr>
            <a:xfrm>
              <a:off x="-1" y="4021666"/>
              <a:ext cx="448734" cy="28448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rgbClr val="90C226">
                <a:alpha val="85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grpSp>
      <p:sp>
        <p:nvSpPr>
          <p:cNvPr id="301" name="Shape 301"/>
          <p:cNvSpPr>
            <a:spLocks noGrp="1"/>
          </p:cNvSpPr>
          <p:nvPr>
            <p:ph type="title"/>
          </p:nvPr>
        </p:nvSpPr>
        <p:spPr>
          <a:xfrm>
            <a:off x="677335" y="609600"/>
            <a:ext cx="8596669" cy="3403600"/>
          </a:xfrm>
          <a:prstGeom prst="rect">
            <a:avLst/>
          </a:prstGeom>
        </p:spPr>
        <p:txBody>
          <a:bodyPr/>
          <a:lstStyle>
            <a:lvl1pPr defTabSz="457200">
              <a:lnSpc>
                <a:spcPct val="100000"/>
              </a:lnSpc>
              <a:defRPr>
                <a:solidFill>
                  <a:srgbClr val="90C226"/>
                </a:solidFill>
                <a:latin typeface="Trebuchet MS"/>
                <a:ea typeface="Trebuchet MS"/>
                <a:cs typeface="Trebuchet MS"/>
                <a:sym typeface="Trebuchet MS"/>
              </a:defRPr>
            </a:lvl1pPr>
          </a:lstStyle>
          <a:p>
            <a:r>
              <a:t>Click to edit Master title style</a:t>
            </a:r>
          </a:p>
        </p:txBody>
      </p:sp>
      <p:sp>
        <p:nvSpPr>
          <p:cNvPr id="302" name="Shape 302"/>
          <p:cNvSpPr>
            <a:spLocks noGrp="1"/>
          </p:cNvSpPr>
          <p:nvPr>
            <p:ph type="body" sz="quarter" idx="1"/>
          </p:nvPr>
        </p:nvSpPr>
        <p:spPr>
          <a:xfrm>
            <a:off x="677335" y="4470400"/>
            <a:ext cx="8596669" cy="1570962"/>
          </a:xfrm>
          <a:prstGeom prst="rect">
            <a:avLst/>
          </a:prstGeom>
        </p:spPr>
        <p:txBody>
          <a:bodyPr anchor="ctr"/>
          <a:lstStyle>
            <a:lvl1pPr marL="0" indent="0" defTabSz="457200">
              <a:lnSpc>
                <a:spcPct val="100000"/>
              </a:lnSpc>
              <a:buSzTx/>
              <a:buFontTx/>
              <a:buNone/>
              <a:defRPr sz="1800">
                <a:solidFill>
                  <a:srgbClr val="404040"/>
                </a:solidFill>
                <a:latin typeface="Trebuchet MS"/>
                <a:ea typeface="Trebuchet MS"/>
                <a:cs typeface="Trebuchet MS"/>
                <a:sym typeface="Trebuchet MS"/>
              </a:defRPr>
            </a:lvl1pPr>
          </a:lstStyle>
          <a:p>
            <a:r>
              <a:t>Click to edit Master text styles</a:t>
            </a:r>
          </a:p>
        </p:txBody>
      </p:sp>
      <p:sp>
        <p:nvSpPr>
          <p:cNvPr id="303" name="Shape 303"/>
          <p:cNvSpPr>
            <a:spLocks noGrp="1"/>
          </p:cNvSpPr>
          <p:nvPr>
            <p:ph type="sldNum" sz="quarter" idx="2"/>
          </p:nvPr>
        </p:nvSpPr>
        <p:spPr>
          <a:xfrm>
            <a:off x="9049981" y="6114704"/>
            <a:ext cx="224022" cy="218441"/>
          </a:xfrm>
          <a:prstGeom prst="rect">
            <a:avLst/>
          </a:prstGeom>
        </p:spPr>
        <p:txBody>
          <a:bodyPr/>
          <a:lstStyle>
            <a:lvl1pPr>
              <a:defRPr sz="900">
                <a:solidFill>
                  <a:srgbClr val="90C226"/>
                </a:solidFill>
                <a:latin typeface="Trebuchet MS"/>
                <a:ea typeface="Trebuchet MS"/>
                <a:cs typeface="Trebuchet MS"/>
                <a:sym typeface="Trebuchet MS"/>
              </a:defRPr>
            </a:lvl1p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Quote with Caption">
    <p:bg>
      <p:bgPr>
        <a:solidFill>
          <a:srgbClr val="FFFFFF"/>
        </a:solidFill>
        <a:effectLst/>
      </p:bgPr>
    </p:bg>
    <p:spTree>
      <p:nvGrpSpPr>
        <p:cNvPr id="1" name=""/>
        <p:cNvGrpSpPr/>
        <p:nvPr/>
      </p:nvGrpSpPr>
      <p:grpSpPr>
        <a:xfrm>
          <a:off x="0" y="0"/>
          <a:ext cx="0" cy="0"/>
          <a:chOff x="0" y="0"/>
          <a:chExt cx="0" cy="0"/>
        </a:xfrm>
      </p:grpSpPr>
      <p:grpSp>
        <p:nvGrpSpPr>
          <p:cNvPr id="320" name="Group 320"/>
          <p:cNvGrpSpPr/>
          <p:nvPr/>
        </p:nvGrpSpPr>
        <p:grpSpPr>
          <a:xfrm>
            <a:off x="-1" y="-8468"/>
            <a:ext cx="12192002" cy="6866469"/>
            <a:chOff x="0" y="0"/>
            <a:chExt cx="12192000" cy="6866467"/>
          </a:xfrm>
        </p:grpSpPr>
        <p:sp>
          <p:nvSpPr>
            <p:cNvPr id="310" name="Shape 310"/>
            <p:cNvSpPr/>
            <p:nvPr/>
          </p:nvSpPr>
          <p:spPr>
            <a:xfrm>
              <a:off x="9371012" y="8466"/>
              <a:ext cx="1219201" cy="6858002"/>
            </a:xfrm>
            <a:prstGeom prst="line">
              <a:avLst/>
            </a:prstGeom>
            <a:noFill/>
            <a:ln w="9525" cap="rnd">
              <a:solidFill>
                <a:srgbClr val="BFBFBF"/>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311" name="Shape 311"/>
            <p:cNvSpPr/>
            <p:nvPr/>
          </p:nvSpPr>
          <p:spPr>
            <a:xfrm flipH="1">
              <a:off x="7425267" y="3689879"/>
              <a:ext cx="4763559" cy="3176588"/>
            </a:xfrm>
            <a:prstGeom prst="line">
              <a:avLst/>
            </a:prstGeom>
            <a:noFill/>
            <a:ln w="9525" cap="rnd">
              <a:solidFill>
                <a:srgbClr val="D9D9D9"/>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312" name="Shape 312"/>
            <p:cNvSpPr/>
            <p:nvPr/>
          </p:nvSpPr>
          <p:spPr>
            <a:xfrm>
              <a:off x="9181476" y="0"/>
              <a:ext cx="3007350" cy="6866468"/>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rgbClr val="90C226">
                <a:alpha val="3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13" name="Shape 313"/>
            <p:cNvSpPr/>
            <p:nvPr/>
          </p:nvSpPr>
          <p:spPr>
            <a:xfrm>
              <a:off x="9603441" y="0"/>
              <a:ext cx="2588560"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rgbClr val="90C226">
                <a:alpha val="2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14" name="Shape 314"/>
            <p:cNvSpPr/>
            <p:nvPr/>
          </p:nvSpPr>
          <p:spPr>
            <a:xfrm>
              <a:off x="8932333" y="3056466"/>
              <a:ext cx="3259668" cy="38100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54A021">
                <a:alpha val="72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15" name="Shape 315"/>
            <p:cNvSpPr/>
            <p:nvPr/>
          </p:nvSpPr>
          <p:spPr>
            <a:xfrm>
              <a:off x="9334500" y="0"/>
              <a:ext cx="2854327"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16" name="Shape 316"/>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17" name="Shape 317"/>
            <p:cNvSpPr/>
            <p:nvPr/>
          </p:nvSpPr>
          <p:spPr>
            <a:xfrm>
              <a:off x="10938999"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rgbClr val="90C226">
                <a:alpha val="64999"/>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18" name="Shape 318"/>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90C226">
                <a:alpha val="8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19" name="Shape 319"/>
            <p:cNvSpPr/>
            <p:nvPr/>
          </p:nvSpPr>
          <p:spPr>
            <a:xfrm>
              <a:off x="-1" y="4021666"/>
              <a:ext cx="448734" cy="28448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rgbClr val="90C226">
                <a:alpha val="85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grpSp>
      <p:sp>
        <p:nvSpPr>
          <p:cNvPr id="321" name="Shape 321"/>
          <p:cNvSpPr>
            <a:spLocks noGrp="1"/>
          </p:cNvSpPr>
          <p:nvPr>
            <p:ph type="title"/>
          </p:nvPr>
        </p:nvSpPr>
        <p:spPr>
          <a:xfrm>
            <a:off x="931334" y="609600"/>
            <a:ext cx="8094134" cy="3022600"/>
          </a:xfrm>
          <a:prstGeom prst="rect">
            <a:avLst/>
          </a:prstGeom>
        </p:spPr>
        <p:txBody>
          <a:bodyPr/>
          <a:lstStyle>
            <a:lvl1pPr defTabSz="457200">
              <a:lnSpc>
                <a:spcPct val="100000"/>
              </a:lnSpc>
              <a:defRPr>
                <a:solidFill>
                  <a:srgbClr val="90C226"/>
                </a:solidFill>
                <a:latin typeface="Trebuchet MS"/>
                <a:ea typeface="Trebuchet MS"/>
                <a:cs typeface="Trebuchet MS"/>
                <a:sym typeface="Trebuchet MS"/>
              </a:defRPr>
            </a:lvl1pPr>
          </a:lstStyle>
          <a:p>
            <a:r>
              <a:t>Click to edit Master title style</a:t>
            </a:r>
          </a:p>
        </p:txBody>
      </p:sp>
      <p:sp>
        <p:nvSpPr>
          <p:cNvPr id="322" name="Shape 322"/>
          <p:cNvSpPr>
            <a:spLocks noGrp="1"/>
          </p:cNvSpPr>
          <p:nvPr>
            <p:ph type="body" sz="quarter" idx="1"/>
          </p:nvPr>
        </p:nvSpPr>
        <p:spPr>
          <a:xfrm>
            <a:off x="1366138" y="3632200"/>
            <a:ext cx="7224526" cy="381000"/>
          </a:xfrm>
          <a:prstGeom prst="rect">
            <a:avLst/>
          </a:prstGeom>
        </p:spPr>
        <p:txBody>
          <a:bodyPr anchor="ctr"/>
          <a:lstStyle>
            <a:lvl1pPr marL="0" indent="0" defTabSz="457200">
              <a:lnSpc>
                <a:spcPct val="100000"/>
              </a:lnSpc>
              <a:buSzTx/>
              <a:buFontTx/>
              <a:buNone/>
              <a:defRPr sz="1600">
                <a:solidFill>
                  <a:srgbClr val="808080"/>
                </a:solidFill>
                <a:latin typeface="Trebuchet MS"/>
                <a:ea typeface="Trebuchet MS"/>
                <a:cs typeface="Trebuchet MS"/>
                <a:sym typeface="Trebuchet MS"/>
              </a:defRPr>
            </a:lvl1pPr>
          </a:lstStyle>
          <a:p>
            <a:r>
              <a:t>Click to edit Master text styles</a:t>
            </a:r>
          </a:p>
        </p:txBody>
      </p:sp>
      <p:sp>
        <p:nvSpPr>
          <p:cNvPr id="323" name="Shape 323"/>
          <p:cNvSpPr>
            <a:spLocks noGrp="1"/>
          </p:cNvSpPr>
          <p:nvPr>
            <p:ph type="body" sz="quarter" idx="13"/>
          </p:nvPr>
        </p:nvSpPr>
        <p:spPr>
          <a:xfrm>
            <a:off x="677334" y="4470399"/>
            <a:ext cx="8596670" cy="1570964"/>
          </a:xfrm>
          <a:prstGeom prst="rect">
            <a:avLst/>
          </a:prstGeom>
        </p:spPr>
        <p:txBody>
          <a:bodyPr anchor="ctr"/>
          <a:lstStyle/>
          <a:p>
            <a:pPr marL="0" indent="0" defTabSz="457200">
              <a:lnSpc>
                <a:spcPct val="100000"/>
              </a:lnSpc>
              <a:buSzTx/>
              <a:buFontTx/>
              <a:buNone/>
              <a:defRPr sz="1800">
                <a:solidFill>
                  <a:srgbClr val="404040"/>
                </a:solidFill>
                <a:latin typeface="Trebuchet MS"/>
                <a:ea typeface="Trebuchet MS"/>
                <a:cs typeface="Trebuchet MS"/>
                <a:sym typeface="Trebuchet MS"/>
              </a:defRPr>
            </a:pPr>
            <a:endParaRPr/>
          </a:p>
        </p:txBody>
      </p:sp>
      <p:sp>
        <p:nvSpPr>
          <p:cNvPr id="324" name="Shape 324"/>
          <p:cNvSpPr/>
          <p:nvPr/>
        </p:nvSpPr>
        <p:spPr>
          <a:xfrm>
            <a:off x="541869" y="469465"/>
            <a:ext cx="609601" cy="1226602"/>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8000">
                <a:solidFill>
                  <a:srgbClr val="C0E474"/>
                </a:solidFill>
                <a:latin typeface="Arial"/>
                <a:ea typeface="Arial"/>
                <a:cs typeface="Arial"/>
                <a:sym typeface="Arial"/>
              </a:defRPr>
            </a:lvl1pPr>
          </a:lstStyle>
          <a:p>
            <a:r>
              <a:t>“</a:t>
            </a:r>
          </a:p>
        </p:txBody>
      </p:sp>
      <p:sp>
        <p:nvSpPr>
          <p:cNvPr id="325" name="Shape 325"/>
          <p:cNvSpPr/>
          <p:nvPr/>
        </p:nvSpPr>
        <p:spPr>
          <a:xfrm>
            <a:off x="8893010" y="2565643"/>
            <a:ext cx="609601" cy="1226602"/>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8000">
                <a:solidFill>
                  <a:srgbClr val="C0E474"/>
                </a:solidFill>
                <a:latin typeface="Arial"/>
                <a:ea typeface="Arial"/>
                <a:cs typeface="Arial"/>
                <a:sym typeface="Arial"/>
              </a:defRPr>
            </a:lvl1pPr>
          </a:lstStyle>
          <a:p>
            <a:r>
              <a:t>”</a:t>
            </a:r>
          </a:p>
        </p:txBody>
      </p:sp>
      <p:sp>
        <p:nvSpPr>
          <p:cNvPr id="326" name="Shape 326"/>
          <p:cNvSpPr>
            <a:spLocks noGrp="1"/>
          </p:cNvSpPr>
          <p:nvPr>
            <p:ph type="sldNum" sz="quarter" idx="2"/>
          </p:nvPr>
        </p:nvSpPr>
        <p:spPr>
          <a:xfrm>
            <a:off x="9049981" y="6114704"/>
            <a:ext cx="224022" cy="218441"/>
          </a:xfrm>
          <a:prstGeom prst="rect">
            <a:avLst/>
          </a:prstGeom>
        </p:spPr>
        <p:txBody>
          <a:bodyPr/>
          <a:lstStyle>
            <a:lvl1pPr>
              <a:defRPr sz="900">
                <a:solidFill>
                  <a:srgbClr val="90C226"/>
                </a:solidFill>
                <a:latin typeface="Trebuchet MS"/>
                <a:ea typeface="Trebuchet MS"/>
                <a:cs typeface="Trebuchet MS"/>
                <a:sym typeface="Trebuchet MS"/>
              </a:defRPr>
            </a:lvl1pPr>
          </a:lstStyle>
          <a:p>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Name Card">
    <p:bg>
      <p:bgPr>
        <a:solidFill>
          <a:srgbClr val="FFFFFF"/>
        </a:solidFill>
        <a:effectLst/>
      </p:bgPr>
    </p:bg>
    <p:spTree>
      <p:nvGrpSpPr>
        <p:cNvPr id="1" name=""/>
        <p:cNvGrpSpPr/>
        <p:nvPr/>
      </p:nvGrpSpPr>
      <p:grpSpPr>
        <a:xfrm>
          <a:off x="0" y="0"/>
          <a:ext cx="0" cy="0"/>
          <a:chOff x="0" y="0"/>
          <a:chExt cx="0" cy="0"/>
        </a:xfrm>
      </p:grpSpPr>
      <p:grpSp>
        <p:nvGrpSpPr>
          <p:cNvPr id="343" name="Group 343"/>
          <p:cNvGrpSpPr/>
          <p:nvPr/>
        </p:nvGrpSpPr>
        <p:grpSpPr>
          <a:xfrm>
            <a:off x="-1" y="-8468"/>
            <a:ext cx="12192002" cy="6866469"/>
            <a:chOff x="0" y="0"/>
            <a:chExt cx="12192000" cy="6866467"/>
          </a:xfrm>
        </p:grpSpPr>
        <p:sp>
          <p:nvSpPr>
            <p:cNvPr id="333" name="Shape 333"/>
            <p:cNvSpPr/>
            <p:nvPr/>
          </p:nvSpPr>
          <p:spPr>
            <a:xfrm>
              <a:off x="9371012" y="8466"/>
              <a:ext cx="1219201" cy="6858002"/>
            </a:xfrm>
            <a:prstGeom prst="line">
              <a:avLst/>
            </a:prstGeom>
            <a:noFill/>
            <a:ln w="9525" cap="rnd">
              <a:solidFill>
                <a:srgbClr val="BFBFBF"/>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334" name="Shape 334"/>
            <p:cNvSpPr/>
            <p:nvPr/>
          </p:nvSpPr>
          <p:spPr>
            <a:xfrm flipH="1">
              <a:off x="7425267" y="3689879"/>
              <a:ext cx="4763559" cy="3176588"/>
            </a:xfrm>
            <a:prstGeom prst="line">
              <a:avLst/>
            </a:prstGeom>
            <a:noFill/>
            <a:ln w="9525" cap="rnd">
              <a:solidFill>
                <a:srgbClr val="D9D9D9"/>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335" name="Shape 335"/>
            <p:cNvSpPr/>
            <p:nvPr/>
          </p:nvSpPr>
          <p:spPr>
            <a:xfrm>
              <a:off x="9181476" y="0"/>
              <a:ext cx="3007350" cy="6866468"/>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rgbClr val="90C226">
                <a:alpha val="3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36" name="Shape 336"/>
            <p:cNvSpPr/>
            <p:nvPr/>
          </p:nvSpPr>
          <p:spPr>
            <a:xfrm>
              <a:off x="9603441" y="0"/>
              <a:ext cx="2588560"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rgbClr val="90C226">
                <a:alpha val="2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37" name="Shape 337"/>
            <p:cNvSpPr/>
            <p:nvPr/>
          </p:nvSpPr>
          <p:spPr>
            <a:xfrm>
              <a:off x="8932333" y="3056466"/>
              <a:ext cx="3259668" cy="38100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54A021">
                <a:alpha val="72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38" name="Shape 338"/>
            <p:cNvSpPr/>
            <p:nvPr/>
          </p:nvSpPr>
          <p:spPr>
            <a:xfrm>
              <a:off x="9334500" y="0"/>
              <a:ext cx="2854327"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39" name="Shape 339"/>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40" name="Shape 340"/>
            <p:cNvSpPr/>
            <p:nvPr/>
          </p:nvSpPr>
          <p:spPr>
            <a:xfrm>
              <a:off x="10938999"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rgbClr val="90C226">
                <a:alpha val="64999"/>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41" name="Shape 341"/>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90C226">
                <a:alpha val="8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42" name="Shape 342"/>
            <p:cNvSpPr/>
            <p:nvPr/>
          </p:nvSpPr>
          <p:spPr>
            <a:xfrm>
              <a:off x="-1" y="4021666"/>
              <a:ext cx="448734" cy="28448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rgbClr val="90C226">
                <a:alpha val="85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grpSp>
      <p:sp>
        <p:nvSpPr>
          <p:cNvPr id="344" name="Shape 344"/>
          <p:cNvSpPr>
            <a:spLocks noGrp="1"/>
          </p:cNvSpPr>
          <p:nvPr>
            <p:ph type="title"/>
          </p:nvPr>
        </p:nvSpPr>
        <p:spPr>
          <a:xfrm>
            <a:off x="677335" y="1931988"/>
            <a:ext cx="8596669" cy="2595461"/>
          </a:xfrm>
          <a:prstGeom prst="rect">
            <a:avLst/>
          </a:prstGeom>
        </p:spPr>
        <p:txBody>
          <a:bodyPr anchor="b"/>
          <a:lstStyle>
            <a:lvl1pPr defTabSz="457200">
              <a:lnSpc>
                <a:spcPct val="100000"/>
              </a:lnSpc>
              <a:defRPr>
                <a:solidFill>
                  <a:srgbClr val="90C226"/>
                </a:solidFill>
                <a:latin typeface="Trebuchet MS"/>
                <a:ea typeface="Trebuchet MS"/>
                <a:cs typeface="Trebuchet MS"/>
                <a:sym typeface="Trebuchet MS"/>
              </a:defRPr>
            </a:lvl1pPr>
          </a:lstStyle>
          <a:p>
            <a:r>
              <a:t>Click to edit Master title style</a:t>
            </a:r>
          </a:p>
        </p:txBody>
      </p:sp>
      <p:sp>
        <p:nvSpPr>
          <p:cNvPr id="345" name="Shape 345"/>
          <p:cNvSpPr>
            <a:spLocks noGrp="1"/>
          </p:cNvSpPr>
          <p:nvPr>
            <p:ph type="body" sz="quarter" idx="1"/>
          </p:nvPr>
        </p:nvSpPr>
        <p:spPr>
          <a:xfrm>
            <a:off x="677335" y="4527448"/>
            <a:ext cx="8596669" cy="1513915"/>
          </a:xfrm>
          <a:prstGeom prst="rect">
            <a:avLst/>
          </a:prstGeom>
        </p:spPr>
        <p:txBody>
          <a:bodyPr/>
          <a:lstStyle>
            <a:lvl1pPr marL="0" indent="0" defTabSz="457200">
              <a:lnSpc>
                <a:spcPct val="100000"/>
              </a:lnSpc>
              <a:buSzTx/>
              <a:buFontTx/>
              <a:buNone/>
              <a:defRPr sz="1800">
                <a:solidFill>
                  <a:srgbClr val="404040"/>
                </a:solidFill>
                <a:latin typeface="Trebuchet MS"/>
                <a:ea typeface="Trebuchet MS"/>
                <a:cs typeface="Trebuchet MS"/>
                <a:sym typeface="Trebuchet MS"/>
              </a:defRPr>
            </a:lvl1pPr>
          </a:lstStyle>
          <a:p>
            <a:r>
              <a:t>Click to edit Master text styles</a:t>
            </a:r>
          </a:p>
        </p:txBody>
      </p:sp>
      <p:sp>
        <p:nvSpPr>
          <p:cNvPr id="346" name="Shape 346"/>
          <p:cNvSpPr>
            <a:spLocks noGrp="1"/>
          </p:cNvSpPr>
          <p:nvPr>
            <p:ph type="sldNum" sz="quarter" idx="2"/>
          </p:nvPr>
        </p:nvSpPr>
        <p:spPr>
          <a:xfrm>
            <a:off x="9049981" y="6114704"/>
            <a:ext cx="224022" cy="218441"/>
          </a:xfrm>
          <a:prstGeom prst="rect">
            <a:avLst/>
          </a:prstGeom>
        </p:spPr>
        <p:txBody>
          <a:bodyPr/>
          <a:lstStyle>
            <a:lvl1pPr>
              <a:defRPr sz="900">
                <a:solidFill>
                  <a:srgbClr val="90C226"/>
                </a:solidFill>
                <a:latin typeface="Trebuchet MS"/>
                <a:ea typeface="Trebuchet MS"/>
                <a:cs typeface="Trebuchet MS"/>
                <a:sym typeface="Trebuchet MS"/>
              </a:defRPr>
            </a:lvl1pPr>
          </a:lstStyle>
          <a:p>
            <a:fld id="{86CB4B4D-7CA3-9044-876B-883B54F8677D}" type="slidenum">
              <a:t>‹#›</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Quote Name Card">
    <p:bg>
      <p:bgPr>
        <a:solidFill>
          <a:srgbClr val="FFFFFF"/>
        </a:solidFill>
        <a:effectLst/>
      </p:bgPr>
    </p:bg>
    <p:spTree>
      <p:nvGrpSpPr>
        <p:cNvPr id="1" name=""/>
        <p:cNvGrpSpPr/>
        <p:nvPr/>
      </p:nvGrpSpPr>
      <p:grpSpPr>
        <a:xfrm>
          <a:off x="0" y="0"/>
          <a:ext cx="0" cy="0"/>
          <a:chOff x="0" y="0"/>
          <a:chExt cx="0" cy="0"/>
        </a:xfrm>
      </p:grpSpPr>
      <p:grpSp>
        <p:nvGrpSpPr>
          <p:cNvPr id="363" name="Group 363"/>
          <p:cNvGrpSpPr/>
          <p:nvPr/>
        </p:nvGrpSpPr>
        <p:grpSpPr>
          <a:xfrm>
            <a:off x="-1" y="-8468"/>
            <a:ext cx="12192002" cy="6866469"/>
            <a:chOff x="0" y="0"/>
            <a:chExt cx="12192000" cy="6866467"/>
          </a:xfrm>
        </p:grpSpPr>
        <p:sp>
          <p:nvSpPr>
            <p:cNvPr id="353" name="Shape 353"/>
            <p:cNvSpPr/>
            <p:nvPr/>
          </p:nvSpPr>
          <p:spPr>
            <a:xfrm>
              <a:off x="9371012" y="8466"/>
              <a:ext cx="1219201" cy="6858002"/>
            </a:xfrm>
            <a:prstGeom prst="line">
              <a:avLst/>
            </a:prstGeom>
            <a:noFill/>
            <a:ln w="9525" cap="rnd">
              <a:solidFill>
                <a:srgbClr val="BFBFBF"/>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354" name="Shape 354"/>
            <p:cNvSpPr/>
            <p:nvPr/>
          </p:nvSpPr>
          <p:spPr>
            <a:xfrm flipH="1">
              <a:off x="7425267" y="3689879"/>
              <a:ext cx="4763559" cy="3176588"/>
            </a:xfrm>
            <a:prstGeom prst="line">
              <a:avLst/>
            </a:prstGeom>
            <a:noFill/>
            <a:ln w="9525" cap="rnd">
              <a:solidFill>
                <a:srgbClr val="D9D9D9"/>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355" name="Shape 355"/>
            <p:cNvSpPr/>
            <p:nvPr/>
          </p:nvSpPr>
          <p:spPr>
            <a:xfrm>
              <a:off x="9181476" y="0"/>
              <a:ext cx="3007350" cy="6866468"/>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rgbClr val="90C226">
                <a:alpha val="3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56" name="Shape 356"/>
            <p:cNvSpPr/>
            <p:nvPr/>
          </p:nvSpPr>
          <p:spPr>
            <a:xfrm>
              <a:off x="9603441" y="0"/>
              <a:ext cx="2588560"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rgbClr val="90C226">
                <a:alpha val="2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57" name="Shape 357"/>
            <p:cNvSpPr/>
            <p:nvPr/>
          </p:nvSpPr>
          <p:spPr>
            <a:xfrm>
              <a:off x="8932333" y="3056466"/>
              <a:ext cx="3259668" cy="38100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54A021">
                <a:alpha val="72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58" name="Shape 358"/>
            <p:cNvSpPr/>
            <p:nvPr/>
          </p:nvSpPr>
          <p:spPr>
            <a:xfrm>
              <a:off x="9334500" y="0"/>
              <a:ext cx="2854327"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59" name="Shape 359"/>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60" name="Shape 360"/>
            <p:cNvSpPr/>
            <p:nvPr/>
          </p:nvSpPr>
          <p:spPr>
            <a:xfrm>
              <a:off x="10938999"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rgbClr val="90C226">
                <a:alpha val="64999"/>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61" name="Shape 361"/>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90C226">
                <a:alpha val="8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62" name="Shape 362"/>
            <p:cNvSpPr/>
            <p:nvPr/>
          </p:nvSpPr>
          <p:spPr>
            <a:xfrm>
              <a:off x="-1" y="4021666"/>
              <a:ext cx="448734" cy="28448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rgbClr val="90C226">
                <a:alpha val="85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grpSp>
      <p:sp>
        <p:nvSpPr>
          <p:cNvPr id="364" name="Shape 364"/>
          <p:cNvSpPr>
            <a:spLocks noGrp="1"/>
          </p:cNvSpPr>
          <p:nvPr>
            <p:ph type="title"/>
          </p:nvPr>
        </p:nvSpPr>
        <p:spPr>
          <a:xfrm>
            <a:off x="931334" y="609600"/>
            <a:ext cx="8094134" cy="3022600"/>
          </a:xfrm>
          <a:prstGeom prst="rect">
            <a:avLst/>
          </a:prstGeom>
        </p:spPr>
        <p:txBody>
          <a:bodyPr/>
          <a:lstStyle>
            <a:lvl1pPr defTabSz="457200">
              <a:lnSpc>
                <a:spcPct val="100000"/>
              </a:lnSpc>
              <a:defRPr>
                <a:solidFill>
                  <a:srgbClr val="90C226"/>
                </a:solidFill>
                <a:latin typeface="Trebuchet MS"/>
                <a:ea typeface="Trebuchet MS"/>
                <a:cs typeface="Trebuchet MS"/>
                <a:sym typeface="Trebuchet MS"/>
              </a:defRPr>
            </a:lvl1pPr>
          </a:lstStyle>
          <a:p>
            <a:r>
              <a:t>Click to edit Master title style</a:t>
            </a:r>
          </a:p>
        </p:txBody>
      </p:sp>
      <p:sp>
        <p:nvSpPr>
          <p:cNvPr id="365" name="Shape 365"/>
          <p:cNvSpPr>
            <a:spLocks noGrp="1"/>
          </p:cNvSpPr>
          <p:nvPr>
            <p:ph type="body" sz="quarter" idx="1"/>
          </p:nvPr>
        </p:nvSpPr>
        <p:spPr>
          <a:xfrm>
            <a:off x="677332" y="4013200"/>
            <a:ext cx="8596670" cy="514249"/>
          </a:xfrm>
          <a:prstGeom prst="rect">
            <a:avLst/>
          </a:prstGeom>
        </p:spPr>
        <p:txBody>
          <a:bodyPr anchor="b"/>
          <a:lstStyle>
            <a:lvl1pPr marL="0" indent="0" defTabSz="457200">
              <a:lnSpc>
                <a:spcPct val="100000"/>
              </a:lnSpc>
              <a:buSzTx/>
              <a:buFontTx/>
              <a:buNone/>
              <a:defRPr sz="2400">
                <a:solidFill>
                  <a:srgbClr val="404040"/>
                </a:solidFill>
                <a:latin typeface="Trebuchet MS"/>
                <a:ea typeface="Trebuchet MS"/>
                <a:cs typeface="Trebuchet MS"/>
                <a:sym typeface="Trebuchet MS"/>
              </a:defRPr>
            </a:lvl1pPr>
          </a:lstStyle>
          <a:p>
            <a:r>
              <a:t>Click to edit Master text styles</a:t>
            </a:r>
          </a:p>
        </p:txBody>
      </p:sp>
      <p:sp>
        <p:nvSpPr>
          <p:cNvPr id="366" name="Shape 366"/>
          <p:cNvSpPr>
            <a:spLocks noGrp="1"/>
          </p:cNvSpPr>
          <p:nvPr>
            <p:ph type="body" sz="quarter" idx="13"/>
          </p:nvPr>
        </p:nvSpPr>
        <p:spPr>
          <a:xfrm>
            <a:off x="677334" y="4527448"/>
            <a:ext cx="8596670" cy="1513915"/>
          </a:xfrm>
          <a:prstGeom prst="rect">
            <a:avLst/>
          </a:prstGeom>
        </p:spPr>
        <p:txBody>
          <a:bodyPr/>
          <a:lstStyle/>
          <a:p>
            <a:pPr marL="0" indent="0" defTabSz="457200">
              <a:lnSpc>
                <a:spcPct val="100000"/>
              </a:lnSpc>
              <a:buSzTx/>
              <a:buFontTx/>
              <a:buNone/>
              <a:defRPr sz="1800">
                <a:solidFill>
                  <a:srgbClr val="808080"/>
                </a:solidFill>
                <a:latin typeface="Trebuchet MS"/>
                <a:ea typeface="Trebuchet MS"/>
                <a:cs typeface="Trebuchet MS"/>
                <a:sym typeface="Trebuchet MS"/>
              </a:defRPr>
            </a:pPr>
            <a:endParaRPr/>
          </a:p>
        </p:txBody>
      </p:sp>
      <p:sp>
        <p:nvSpPr>
          <p:cNvPr id="367" name="Shape 367"/>
          <p:cNvSpPr/>
          <p:nvPr/>
        </p:nvSpPr>
        <p:spPr>
          <a:xfrm>
            <a:off x="541869" y="469465"/>
            <a:ext cx="609601" cy="1226602"/>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8000">
                <a:solidFill>
                  <a:srgbClr val="C0E474"/>
                </a:solidFill>
                <a:latin typeface="Arial"/>
                <a:ea typeface="Arial"/>
                <a:cs typeface="Arial"/>
                <a:sym typeface="Arial"/>
              </a:defRPr>
            </a:lvl1pPr>
          </a:lstStyle>
          <a:p>
            <a:r>
              <a:t>“</a:t>
            </a:r>
          </a:p>
        </p:txBody>
      </p:sp>
      <p:sp>
        <p:nvSpPr>
          <p:cNvPr id="368" name="Shape 368"/>
          <p:cNvSpPr/>
          <p:nvPr/>
        </p:nvSpPr>
        <p:spPr>
          <a:xfrm>
            <a:off x="8893010" y="2565643"/>
            <a:ext cx="609601" cy="1226602"/>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8000">
                <a:solidFill>
                  <a:srgbClr val="C0E474"/>
                </a:solidFill>
                <a:latin typeface="Arial"/>
                <a:ea typeface="Arial"/>
                <a:cs typeface="Arial"/>
                <a:sym typeface="Arial"/>
              </a:defRPr>
            </a:lvl1pPr>
          </a:lstStyle>
          <a:p>
            <a:r>
              <a:t>”</a:t>
            </a:r>
          </a:p>
        </p:txBody>
      </p:sp>
      <p:sp>
        <p:nvSpPr>
          <p:cNvPr id="369" name="Shape 369"/>
          <p:cNvSpPr>
            <a:spLocks noGrp="1"/>
          </p:cNvSpPr>
          <p:nvPr>
            <p:ph type="sldNum" sz="quarter" idx="2"/>
          </p:nvPr>
        </p:nvSpPr>
        <p:spPr>
          <a:xfrm>
            <a:off x="9049981" y="6114704"/>
            <a:ext cx="224022" cy="218441"/>
          </a:xfrm>
          <a:prstGeom prst="rect">
            <a:avLst/>
          </a:prstGeom>
        </p:spPr>
        <p:txBody>
          <a:bodyPr/>
          <a:lstStyle>
            <a:lvl1pPr>
              <a:defRPr sz="900">
                <a:solidFill>
                  <a:srgbClr val="90C226"/>
                </a:solidFill>
                <a:latin typeface="Trebuchet MS"/>
                <a:ea typeface="Trebuchet MS"/>
                <a:cs typeface="Trebuchet MS"/>
                <a:sym typeface="Trebuchet MS"/>
              </a:defRPr>
            </a:lvl1pPr>
          </a:lstStyle>
          <a:p>
            <a:fld id="{86CB4B4D-7CA3-9044-876B-883B54F8677D}" type="slidenum">
              <a:t>‹#›</a:t>
            </a:fld>
            <a:endParaRP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True or False">
    <p:bg>
      <p:bgPr>
        <a:solidFill>
          <a:srgbClr val="FFFFFF"/>
        </a:solidFill>
        <a:effectLst/>
      </p:bgPr>
    </p:bg>
    <p:spTree>
      <p:nvGrpSpPr>
        <p:cNvPr id="1" name=""/>
        <p:cNvGrpSpPr/>
        <p:nvPr/>
      </p:nvGrpSpPr>
      <p:grpSpPr>
        <a:xfrm>
          <a:off x="0" y="0"/>
          <a:ext cx="0" cy="0"/>
          <a:chOff x="0" y="0"/>
          <a:chExt cx="0" cy="0"/>
        </a:xfrm>
      </p:grpSpPr>
      <p:grpSp>
        <p:nvGrpSpPr>
          <p:cNvPr id="386" name="Group 386"/>
          <p:cNvGrpSpPr/>
          <p:nvPr/>
        </p:nvGrpSpPr>
        <p:grpSpPr>
          <a:xfrm>
            <a:off x="-1" y="-8468"/>
            <a:ext cx="12192002" cy="6866469"/>
            <a:chOff x="0" y="0"/>
            <a:chExt cx="12192000" cy="6866467"/>
          </a:xfrm>
        </p:grpSpPr>
        <p:sp>
          <p:nvSpPr>
            <p:cNvPr id="376" name="Shape 376"/>
            <p:cNvSpPr/>
            <p:nvPr/>
          </p:nvSpPr>
          <p:spPr>
            <a:xfrm>
              <a:off x="9371012" y="8466"/>
              <a:ext cx="1219201" cy="6858002"/>
            </a:xfrm>
            <a:prstGeom prst="line">
              <a:avLst/>
            </a:prstGeom>
            <a:noFill/>
            <a:ln w="9525" cap="rnd">
              <a:solidFill>
                <a:srgbClr val="BFBFBF"/>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377" name="Shape 377"/>
            <p:cNvSpPr/>
            <p:nvPr/>
          </p:nvSpPr>
          <p:spPr>
            <a:xfrm flipH="1">
              <a:off x="7425267" y="3689879"/>
              <a:ext cx="4763559" cy="3176588"/>
            </a:xfrm>
            <a:prstGeom prst="line">
              <a:avLst/>
            </a:prstGeom>
            <a:noFill/>
            <a:ln w="9525" cap="rnd">
              <a:solidFill>
                <a:srgbClr val="D9D9D9"/>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378" name="Shape 378"/>
            <p:cNvSpPr/>
            <p:nvPr/>
          </p:nvSpPr>
          <p:spPr>
            <a:xfrm>
              <a:off x="9181476" y="0"/>
              <a:ext cx="3007350" cy="6866468"/>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rgbClr val="90C226">
                <a:alpha val="3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79" name="Shape 379"/>
            <p:cNvSpPr/>
            <p:nvPr/>
          </p:nvSpPr>
          <p:spPr>
            <a:xfrm>
              <a:off x="9603441" y="0"/>
              <a:ext cx="2588560"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rgbClr val="90C226">
                <a:alpha val="2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80" name="Shape 380"/>
            <p:cNvSpPr/>
            <p:nvPr/>
          </p:nvSpPr>
          <p:spPr>
            <a:xfrm>
              <a:off x="8932333" y="3056466"/>
              <a:ext cx="3259668" cy="38100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54A021">
                <a:alpha val="72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81" name="Shape 381"/>
            <p:cNvSpPr/>
            <p:nvPr/>
          </p:nvSpPr>
          <p:spPr>
            <a:xfrm>
              <a:off x="9334500" y="0"/>
              <a:ext cx="2854327"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82" name="Shape 382"/>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83" name="Shape 383"/>
            <p:cNvSpPr/>
            <p:nvPr/>
          </p:nvSpPr>
          <p:spPr>
            <a:xfrm>
              <a:off x="10938999"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rgbClr val="90C226">
                <a:alpha val="64999"/>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84" name="Shape 384"/>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90C226">
                <a:alpha val="8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385" name="Shape 385"/>
            <p:cNvSpPr/>
            <p:nvPr/>
          </p:nvSpPr>
          <p:spPr>
            <a:xfrm>
              <a:off x="-1" y="4021666"/>
              <a:ext cx="448734" cy="28448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rgbClr val="90C226">
                <a:alpha val="85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grpSp>
      <p:sp>
        <p:nvSpPr>
          <p:cNvPr id="387" name="Shape 387"/>
          <p:cNvSpPr>
            <a:spLocks noGrp="1"/>
          </p:cNvSpPr>
          <p:nvPr>
            <p:ph type="title"/>
          </p:nvPr>
        </p:nvSpPr>
        <p:spPr>
          <a:xfrm>
            <a:off x="685798" y="609600"/>
            <a:ext cx="8588204" cy="3022600"/>
          </a:xfrm>
          <a:prstGeom prst="rect">
            <a:avLst/>
          </a:prstGeom>
        </p:spPr>
        <p:txBody>
          <a:bodyPr/>
          <a:lstStyle>
            <a:lvl1pPr defTabSz="457200">
              <a:lnSpc>
                <a:spcPct val="100000"/>
              </a:lnSpc>
              <a:defRPr>
                <a:solidFill>
                  <a:srgbClr val="90C226"/>
                </a:solidFill>
                <a:latin typeface="Trebuchet MS"/>
                <a:ea typeface="Trebuchet MS"/>
                <a:cs typeface="Trebuchet MS"/>
                <a:sym typeface="Trebuchet MS"/>
              </a:defRPr>
            </a:lvl1pPr>
          </a:lstStyle>
          <a:p>
            <a:r>
              <a:t>Click to edit Master title style</a:t>
            </a:r>
          </a:p>
        </p:txBody>
      </p:sp>
      <p:sp>
        <p:nvSpPr>
          <p:cNvPr id="388" name="Shape 388"/>
          <p:cNvSpPr>
            <a:spLocks noGrp="1"/>
          </p:cNvSpPr>
          <p:nvPr>
            <p:ph type="body" sz="quarter" idx="1"/>
          </p:nvPr>
        </p:nvSpPr>
        <p:spPr>
          <a:xfrm>
            <a:off x="677332" y="4013200"/>
            <a:ext cx="8596670" cy="514249"/>
          </a:xfrm>
          <a:prstGeom prst="rect">
            <a:avLst/>
          </a:prstGeom>
        </p:spPr>
        <p:txBody>
          <a:bodyPr anchor="b"/>
          <a:lstStyle>
            <a:lvl1pPr marL="0" indent="0" defTabSz="457200">
              <a:lnSpc>
                <a:spcPct val="100000"/>
              </a:lnSpc>
              <a:buSzTx/>
              <a:buFontTx/>
              <a:buNone/>
              <a:defRPr sz="2400">
                <a:solidFill>
                  <a:srgbClr val="90C226"/>
                </a:solidFill>
                <a:latin typeface="Trebuchet MS"/>
                <a:ea typeface="Trebuchet MS"/>
                <a:cs typeface="Trebuchet MS"/>
                <a:sym typeface="Trebuchet MS"/>
              </a:defRPr>
            </a:lvl1pPr>
          </a:lstStyle>
          <a:p>
            <a:r>
              <a:t>Click to edit Master text styles</a:t>
            </a:r>
          </a:p>
        </p:txBody>
      </p:sp>
      <p:sp>
        <p:nvSpPr>
          <p:cNvPr id="389" name="Shape 389"/>
          <p:cNvSpPr>
            <a:spLocks noGrp="1"/>
          </p:cNvSpPr>
          <p:nvPr>
            <p:ph type="body" sz="quarter" idx="13"/>
          </p:nvPr>
        </p:nvSpPr>
        <p:spPr>
          <a:xfrm>
            <a:off x="677334" y="4527448"/>
            <a:ext cx="8596670" cy="1513915"/>
          </a:xfrm>
          <a:prstGeom prst="rect">
            <a:avLst/>
          </a:prstGeom>
        </p:spPr>
        <p:txBody>
          <a:bodyPr/>
          <a:lstStyle/>
          <a:p>
            <a:pPr marL="0" indent="0" defTabSz="457200">
              <a:lnSpc>
                <a:spcPct val="100000"/>
              </a:lnSpc>
              <a:buSzTx/>
              <a:buFontTx/>
              <a:buNone/>
              <a:defRPr sz="1800">
                <a:solidFill>
                  <a:srgbClr val="808080"/>
                </a:solidFill>
                <a:latin typeface="Trebuchet MS"/>
                <a:ea typeface="Trebuchet MS"/>
                <a:cs typeface="Trebuchet MS"/>
                <a:sym typeface="Trebuchet MS"/>
              </a:defRPr>
            </a:pPr>
            <a:endParaRPr/>
          </a:p>
        </p:txBody>
      </p:sp>
      <p:sp>
        <p:nvSpPr>
          <p:cNvPr id="390" name="Shape 390"/>
          <p:cNvSpPr>
            <a:spLocks noGrp="1"/>
          </p:cNvSpPr>
          <p:nvPr>
            <p:ph type="sldNum" sz="quarter" idx="2"/>
          </p:nvPr>
        </p:nvSpPr>
        <p:spPr>
          <a:xfrm>
            <a:off x="9049981" y="6114704"/>
            <a:ext cx="224022" cy="218441"/>
          </a:xfrm>
          <a:prstGeom prst="rect">
            <a:avLst/>
          </a:prstGeom>
        </p:spPr>
        <p:txBody>
          <a:bodyPr/>
          <a:lstStyle>
            <a:lvl1pPr>
              <a:defRPr sz="900">
                <a:solidFill>
                  <a:srgbClr val="90C226"/>
                </a:solidFill>
                <a:latin typeface="Trebuchet MS"/>
                <a:ea typeface="Trebuchet MS"/>
                <a:cs typeface="Trebuchet MS"/>
                <a:sym typeface="Trebuchet MS"/>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Shape 38"/>
          <p:cNvSpPr>
            <a:spLocks noGrp="1"/>
          </p:cNvSpPr>
          <p:nvPr>
            <p:ph type="title"/>
          </p:nvPr>
        </p:nvSpPr>
        <p:spPr>
          <a:prstGeom prst="rect">
            <a:avLst/>
          </a:prstGeom>
        </p:spPr>
        <p:txBody>
          <a:bodyPr/>
          <a:lstStyle/>
          <a:p>
            <a:r>
              <a:t>Title Text</a:t>
            </a:r>
          </a:p>
        </p:txBody>
      </p:sp>
      <p:sp>
        <p:nvSpPr>
          <p:cNvPr id="39" name="Shape 39"/>
          <p:cNvSpPr>
            <a:spLocks noGrp="1"/>
          </p:cNvSpPr>
          <p:nvPr>
            <p:ph type="body" sz="half" idx="1"/>
          </p:nvPr>
        </p:nvSpPr>
        <p:spPr>
          <a:xfrm>
            <a:off x="838200" y="1828800"/>
            <a:ext cx="5181600" cy="4351338"/>
          </a:xfrm>
          <a:prstGeom prst="rect">
            <a:avLst/>
          </a:prstGeom>
        </p:spPr>
        <p:txBody>
          <a:bodyPr/>
          <a:lstStyle>
            <a:lvl1pPr>
              <a:defRPr sz="2400"/>
            </a:lvl1pPr>
            <a:lvl2pPr marL="731519" indent="-274319">
              <a:defRPr sz="2400"/>
            </a:lvl2pPr>
            <a:lvl3pPr marL="1219200" indent="-304800">
              <a:defRPr sz="2400"/>
            </a:lvl3pPr>
            <a:lvl4pPr marL="1714500" indent="-342900">
              <a:defRPr sz="2400"/>
            </a:lvl4pPr>
            <a:lvl5pPr marL="2171700" indent="-342900">
              <a:defRPr sz="2400"/>
            </a:lvl5pPr>
          </a:lstStyle>
          <a:p>
            <a:r>
              <a:t>Body Level One</a:t>
            </a:r>
          </a:p>
          <a:p>
            <a:pPr lvl="1"/>
            <a:r>
              <a:t>Body Level Two</a:t>
            </a:r>
          </a:p>
          <a:p>
            <a:pPr lvl="2"/>
            <a:r>
              <a:t>Body Level Three</a:t>
            </a:r>
          </a:p>
          <a:p>
            <a:pPr lvl="3"/>
            <a:r>
              <a:t>Body Level Four</a:t>
            </a:r>
          </a:p>
          <a:p>
            <a:pPr lvl="4"/>
            <a:r>
              <a:t>Body Level Five</a:t>
            </a:r>
          </a:p>
        </p:txBody>
      </p:sp>
      <p:sp>
        <p:nvSpPr>
          <p:cNvPr id="40" name="Shape 4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Title and Vertical Text">
    <p:bg>
      <p:bgPr>
        <a:solidFill>
          <a:srgbClr val="FFFFFF"/>
        </a:solidFill>
        <a:effectLst/>
      </p:bgPr>
    </p:bg>
    <p:spTree>
      <p:nvGrpSpPr>
        <p:cNvPr id="1" name=""/>
        <p:cNvGrpSpPr/>
        <p:nvPr/>
      </p:nvGrpSpPr>
      <p:grpSpPr>
        <a:xfrm>
          <a:off x="0" y="0"/>
          <a:ext cx="0" cy="0"/>
          <a:chOff x="0" y="0"/>
          <a:chExt cx="0" cy="0"/>
        </a:xfrm>
      </p:grpSpPr>
      <p:grpSp>
        <p:nvGrpSpPr>
          <p:cNvPr id="407" name="Group 407"/>
          <p:cNvGrpSpPr/>
          <p:nvPr/>
        </p:nvGrpSpPr>
        <p:grpSpPr>
          <a:xfrm>
            <a:off x="-1" y="-8468"/>
            <a:ext cx="12192002" cy="6866469"/>
            <a:chOff x="0" y="0"/>
            <a:chExt cx="12192000" cy="6866467"/>
          </a:xfrm>
        </p:grpSpPr>
        <p:sp>
          <p:nvSpPr>
            <p:cNvPr id="397" name="Shape 397"/>
            <p:cNvSpPr/>
            <p:nvPr/>
          </p:nvSpPr>
          <p:spPr>
            <a:xfrm>
              <a:off x="9371012" y="8466"/>
              <a:ext cx="1219201" cy="6858002"/>
            </a:xfrm>
            <a:prstGeom prst="line">
              <a:avLst/>
            </a:prstGeom>
            <a:noFill/>
            <a:ln w="9525" cap="rnd">
              <a:solidFill>
                <a:srgbClr val="BFBFBF"/>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398" name="Shape 398"/>
            <p:cNvSpPr/>
            <p:nvPr/>
          </p:nvSpPr>
          <p:spPr>
            <a:xfrm flipH="1">
              <a:off x="7425267" y="3689879"/>
              <a:ext cx="4763559" cy="3176588"/>
            </a:xfrm>
            <a:prstGeom prst="line">
              <a:avLst/>
            </a:prstGeom>
            <a:noFill/>
            <a:ln w="9525" cap="rnd">
              <a:solidFill>
                <a:srgbClr val="D9D9D9"/>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399" name="Shape 399"/>
            <p:cNvSpPr/>
            <p:nvPr/>
          </p:nvSpPr>
          <p:spPr>
            <a:xfrm>
              <a:off x="9181476" y="0"/>
              <a:ext cx="3007350" cy="6866468"/>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rgbClr val="90C226">
                <a:alpha val="3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00" name="Shape 400"/>
            <p:cNvSpPr/>
            <p:nvPr/>
          </p:nvSpPr>
          <p:spPr>
            <a:xfrm>
              <a:off x="9603441" y="0"/>
              <a:ext cx="2588560"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rgbClr val="90C226">
                <a:alpha val="2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01" name="Shape 401"/>
            <p:cNvSpPr/>
            <p:nvPr/>
          </p:nvSpPr>
          <p:spPr>
            <a:xfrm>
              <a:off x="8932333" y="3056466"/>
              <a:ext cx="3259668" cy="38100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54A021">
                <a:alpha val="72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02" name="Shape 402"/>
            <p:cNvSpPr/>
            <p:nvPr/>
          </p:nvSpPr>
          <p:spPr>
            <a:xfrm>
              <a:off x="9334500" y="0"/>
              <a:ext cx="2854327"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03" name="Shape 403"/>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04" name="Shape 404"/>
            <p:cNvSpPr/>
            <p:nvPr/>
          </p:nvSpPr>
          <p:spPr>
            <a:xfrm>
              <a:off x="10938999"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rgbClr val="90C226">
                <a:alpha val="64999"/>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05" name="Shape 405"/>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90C226">
                <a:alpha val="8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06" name="Shape 406"/>
            <p:cNvSpPr/>
            <p:nvPr/>
          </p:nvSpPr>
          <p:spPr>
            <a:xfrm>
              <a:off x="-1" y="4021666"/>
              <a:ext cx="448734" cy="28448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rgbClr val="90C226">
                <a:alpha val="85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grpSp>
      <p:sp>
        <p:nvSpPr>
          <p:cNvPr id="408" name="Shape 408"/>
          <p:cNvSpPr>
            <a:spLocks noGrp="1"/>
          </p:cNvSpPr>
          <p:nvPr>
            <p:ph type="title"/>
          </p:nvPr>
        </p:nvSpPr>
        <p:spPr>
          <a:xfrm>
            <a:off x="677333" y="609600"/>
            <a:ext cx="8596670" cy="1320800"/>
          </a:xfrm>
          <a:prstGeom prst="rect">
            <a:avLst/>
          </a:prstGeom>
        </p:spPr>
        <p:txBody>
          <a:bodyPr anchor="t"/>
          <a:lstStyle>
            <a:lvl1pPr defTabSz="457200">
              <a:lnSpc>
                <a:spcPct val="100000"/>
              </a:lnSpc>
              <a:defRPr sz="3600">
                <a:solidFill>
                  <a:srgbClr val="90C226"/>
                </a:solidFill>
                <a:latin typeface="Trebuchet MS"/>
                <a:ea typeface="Trebuchet MS"/>
                <a:cs typeface="Trebuchet MS"/>
                <a:sym typeface="Trebuchet MS"/>
              </a:defRPr>
            </a:lvl1pPr>
          </a:lstStyle>
          <a:p>
            <a:r>
              <a:t>Click to edit Master title style</a:t>
            </a:r>
          </a:p>
        </p:txBody>
      </p:sp>
      <p:sp>
        <p:nvSpPr>
          <p:cNvPr id="409" name="Shape 409"/>
          <p:cNvSpPr>
            <a:spLocks noGrp="1"/>
          </p:cNvSpPr>
          <p:nvPr>
            <p:ph type="body" sz="half" idx="1"/>
          </p:nvPr>
        </p:nvSpPr>
        <p:spPr>
          <a:xfrm>
            <a:off x="677333" y="2160589"/>
            <a:ext cx="8596670" cy="3880773"/>
          </a:xfrm>
          <a:prstGeom prst="rect">
            <a:avLst/>
          </a:prstGeom>
        </p:spPr>
        <p:txBody>
          <a:bodyPr/>
          <a:lstStyle>
            <a:lvl1pPr marL="3429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1pPr>
            <a:lvl2pPr marL="778668" indent="-321468"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2pPr>
            <a:lvl3pPr marL="1208314" indent="-293914"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3pPr>
            <a:lvl4pPr marL="17145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4pPr>
            <a:lvl5pPr marL="21717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5pPr>
          </a:lstStyle>
          <a:p>
            <a:r>
              <a:t>Click to edit Master text styles</a:t>
            </a:r>
          </a:p>
          <a:p>
            <a:pPr lvl="1"/>
            <a:r>
              <a:t>Second level</a:t>
            </a:r>
          </a:p>
          <a:p>
            <a:pPr lvl="2"/>
            <a:r>
              <a:t>Third level</a:t>
            </a:r>
          </a:p>
          <a:p>
            <a:pPr lvl="3"/>
            <a:r>
              <a:t>Fourth level</a:t>
            </a:r>
          </a:p>
          <a:p>
            <a:pPr lvl="4"/>
            <a:r>
              <a:t>Fifth level</a:t>
            </a:r>
          </a:p>
        </p:txBody>
      </p:sp>
      <p:sp>
        <p:nvSpPr>
          <p:cNvPr id="410" name="Shape 410"/>
          <p:cNvSpPr>
            <a:spLocks noGrp="1"/>
          </p:cNvSpPr>
          <p:nvPr>
            <p:ph type="sldNum" sz="quarter" idx="2"/>
          </p:nvPr>
        </p:nvSpPr>
        <p:spPr>
          <a:xfrm>
            <a:off x="9049981" y="6114704"/>
            <a:ext cx="224022" cy="218441"/>
          </a:xfrm>
          <a:prstGeom prst="rect">
            <a:avLst/>
          </a:prstGeom>
        </p:spPr>
        <p:txBody>
          <a:bodyPr/>
          <a:lstStyle>
            <a:lvl1pPr>
              <a:defRPr sz="900">
                <a:solidFill>
                  <a:srgbClr val="90C226"/>
                </a:solidFill>
                <a:latin typeface="Trebuchet MS"/>
                <a:ea typeface="Trebuchet MS"/>
                <a:cs typeface="Trebuchet MS"/>
                <a:sym typeface="Trebuchet MS"/>
              </a:defRPr>
            </a:lvl1pPr>
          </a:lstStyle>
          <a:p>
            <a:fld id="{86CB4B4D-7CA3-9044-876B-883B54F8677D}" type="slidenum">
              <a:t>‹#›</a:t>
            </a:fld>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Vertical Title and Text">
    <p:bg>
      <p:bgPr>
        <a:solidFill>
          <a:srgbClr val="FFFFFF"/>
        </a:solidFill>
        <a:effectLst/>
      </p:bgPr>
    </p:bg>
    <p:spTree>
      <p:nvGrpSpPr>
        <p:cNvPr id="1" name=""/>
        <p:cNvGrpSpPr/>
        <p:nvPr/>
      </p:nvGrpSpPr>
      <p:grpSpPr>
        <a:xfrm>
          <a:off x="0" y="0"/>
          <a:ext cx="0" cy="0"/>
          <a:chOff x="0" y="0"/>
          <a:chExt cx="0" cy="0"/>
        </a:xfrm>
      </p:grpSpPr>
      <p:grpSp>
        <p:nvGrpSpPr>
          <p:cNvPr id="427" name="Group 427"/>
          <p:cNvGrpSpPr/>
          <p:nvPr/>
        </p:nvGrpSpPr>
        <p:grpSpPr>
          <a:xfrm>
            <a:off x="-1" y="-8468"/>
            <a:ext cx="12192002" cy="6866469"/>
            <a:chOff x="0" y="0"/>
            <a:chExt cx="12192000" cy="6866467"/>
          </a:xfrm>
        </p:grpSpPr>
        <p:sp>
          <p:nvSpPr>
            <p:cNvPr id="417" name="Shape 417"/>
            <p:cNvSpPr/>
            <p:nvPr/>
          </p:nvSpPr>
          <p:spPr>
            <a:xfrm>
              <a:off x="9371012" y="8466"/>
              <a:ext cx="1219201" cy="6858002"/>
            </a:xfrm>
            <a:prstGeom prst="line">
              <a:avLst/>
            </a:prstGeom>
            <a:noFill/>
            <a:ln w="9525" cap="rnd">
              <a:solidFill>
                <a:srgbClr val="BFBFBF"/>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418" name="Shape 418"/>
            <p:cNvSpPr/>
            <p:nvPr/>
          </p:nvSpPr>
          <p:spPr>
            <a:xfrm flipH="1">
              <a:off x="7425267" y="3689879"/>
              <a:ext cx="4763559" cy="3176588"/>
            </a:xfrm>
            <a:prstGeom prst="line">
              <a:avLst/>
            </a:prstGeom>
            <a:noFill/>
            <a:ln w="9525" cap="rnd">
              <a:solidFill>
                <a:srgbClr val="D9D9D9"/>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419" name="Shape 419"/>
            <p:cNvSpPr/>
            <p:nvPr/>
          </p:nvSpPr>
          <p:spPr>
            <a:xfrm>
              <a:off x="9181476" y="0"/>
              <a:ext cx="3007350" cy="6866468"/>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rgbClr val="90C226">
                <a:alpha val="3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20" name="Shape 420"/>
            <p:cNvSpPr/>
            <p:nvPr/>
          </p:nvSpPr>
          <p:spPr>
            <a:xfrm>
              <a:off x="9603441" y="0"/>
              <a:ext cx="2588560"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rgbClr val="90C226">
                <a:alpha val="2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21" name="Shape 421"/>
            <p:cNvSpPr/>
            <p:nvPr/>
          </p:nvSpPr>
          <p:spPr>
            <a:xfrm>
              <a:off x="8932333" y="3056466"/>
              <a:ext cx="3259668" cy="38100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54A021">
                <a:alpha val="72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22" name="Shape 422"/>
            <p:cNvSpPr/>
            <p:nvPr/>
          </p:nvSpPr>
          <p:spPr>
            <a:xfrm>
              <a:off x="9334500" y="0"/>
              <a:ext cx="2854327"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23" name="Shape 423"/>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24" name="Shape 424"/>
            <p:cNvSpPr/>
            <p:nvPr/>
          </p:nvSpPr>
          <p:spPr>
            <a:xfrm>
              <a:off x="10938999"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rgbClr val="90C226">
                <a:alpha val="64999"/>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25" name="Shape 425"/>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90C226">
                <a:alpha val="8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26" name="Shape 426"/>
            <p:cNvSpPr/>
            <p:nvPr/>
          </p:nvSpPr>
          <p:spPr>
            <a:xfrm>
              <a:off x="-1" y="4021666"/>
              <a:ext cx="448734" cy="28448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rgbClr val="90C226">
                <a:alpha val="85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grpSp>
      <p:sp>
        <p:nvSpPr>
          <p:cNvPr id="428" name="Shape 428"/>
          <p:cNvSpPr>
            <a:spLocks noGrp="1"/>
          </p:cNvSpPr>
          <p:nvPr>
            <p:ph type="title"/>
          </p:nvPr>
        </p:nvSpPr>
        <p:spPr>
          <a:xfrm>
            <a:off x="7967673" y="609598"/>
            <a:ext cx="1304744" cy="5251453"/>
          </a:xfrm>
          <a:prstGeom prst="rect">
            <a:avLst/>
          </a:prstGeom>
        </p:spPr>
        <p:txBody>
          <a:bodyPr/>
          <a:lstStyle>
            <a:lvl1pPr defTabSz="457200">
              <a:lnSpc>
                <a:spcPct val="100000"/>
              </a:lnSpc>
              <a:defRPr sz="3600">
                <a:solidFill>
                  <a:srgbClr val="90C226"/>
                </a:solidFill>
                <a:latin typeface="Trebuchet MS"/>
                <a:ea typeface="Trebuchet MS"/>
                <a:cs typeface="Trebuchet MS"/>
                <a:sym typeface="Trebuchet MS"/>
              </a:defRPr>
            </a:lvl1pPr>
          </a:lstStyle>
          <a:p>
            <a:r>
              <a:t>Click to edit Master title style</a:t>
            </a:r>
          </a:p>
        </p:txBody>
      </p:sp>
      <p:sp>
        <p:nvSpPr>
          <p:cNvPr id="429" name="Shape 429"/>
          <p:cNvSpPr>
            <a:spLocks noGrp="1"/>
          </p:cNvSpPr>
          <p:nvPr>
            <p:ph type="body" idx="1"/>
          </p:nvPr>
        </p:nvSpPr>
        <p:spPr>
          <a:xfrm>
            <a:off x="677335" y="609600"/>
            <a:ext cx="7060150" cy="5251450"/>
          </a:xfrm>
          <a:prstGeom prst="rect">
            <a:avLst/>
          </a:prstGeom>
        </p:spPr>
        <p:txBody>
          <a:bodyPr/>
          <a:lstStyle>
            <a:lvl1pPr marL="3429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1pPr>
            <a:lvl2pPr marL="778668" indent="-321468"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2pPr>
            <a:lvl3pPr marL="1208314" indent="-293914"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3pPr>
            <a:lvl4pPr marL="17145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4pPr>
            <a:lvl5pPr marL="21717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5pPr>
          </a:lstStyle>
          <a:p>
            <a:r>
              <a:t>Click to edit Master text styles</a:t>
            </a:r>
          </a:p>
          <a:p>
            <a:pPr lvl="1"/>
            <a:r>
              <a:t>Second level</a:t>
            </a:r>
          </a:p>
          <a:p>
            <a:pPr lvl="2"/>
            <a:r>
              <a:t>Third level</a:t>
            </a:r>
          </a:p>
          <a:p>
            <a:pPr lvl="3"/>
            <a:r>
              <a:t>Fourth level</a:t>
            </a:r>
          </a:p>
          <a:p>
            <a:pPr lvl="4"/>
            <a:r>
              <a:t>Fifth level</a:t>
            </a:r>
          </a:p>
        </p:txBody>
      </p:sp>
      <p:sp>
        <p:nvSpPr>
          <p:cNvPr id="430" name="Shape 430"/>
          <p:cNvSpPr>
            <a:spLocks noGrp="1"/>
          </p:cNvSpPr>
          <p:nvPr>
            <p:ph type="sldNum" sz="quarter" idx="2"/>
          </p:nvPr>
        </p:nvSpPr>
        <p:spPr>
          <a:xfrm>
            <a:off x="9049981" y="6114704"/>
            <a:ext cx="224022" cy="218441"/>
          </a:xfrm>
          <a:prstGeom prst="rect">
            <a:avLst/>
          </a:prstGeom>
        </p:spPr>
        <p:txBody>
          <a:bodyPr/>
          <a:lstStyle>
            <a:lvl1pPr>
              <a:defRPr sz="900">
                <a:solidFill>
                  <a:srgbClr val="90C226"/>
                </a:solidFill>
                <a:latin typeface="Trebuchet MS"/>
                <a:ea typeface="Trebuchet MS"/>
                <a:cs typeface="Trebuchet MS"/>
                <a:sym typeface="Trebuchet MS"/>
              </a:defRPr>
            </a:lvl1pPr>
          </a:lstStyle>
          <a:p>
            <a:fld id="{86CB4B4D-7CA3-9044-876B-883B54F8677D}" type="slidenum">
              <a:t>‹#›</a:t>
            </a:fld>
            <a:endParaRPr/>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Title and Content">
    <p:bg>
      <p:bgPr>
        <a:solidFill>
          <a:srgbClr val="FFFFFF"/>
        </a:solidFill>
        <a:effectLst/>
      </p:bgPr>
    </p:bg>
    <p:spTree>
      <p:nvGrpSpPr>
        <p:cNvPr id="1" name=""/>
        <p:cNvGrpSpPr/>
        <p:nvPr/>
      </p:nvGrpSpPr>
      <p:grpSpPr>
        <a:xfrm>
          <a:off x="0" y="0"/>
          <a:ext cx="0" cy="0"/>
          <a:chOff x="0" y="0"/>
          <a:chExt cx="0" cy="0"/>
        </a:xfrm>
      </p:grpSpPr>
      <p:grpSp>
        <p:nvGrpSpPr>
          <p:cNvPr id="447" name="Group 447"/>
          <p:cNvGrpSpPr/>
          <p:nvPr/>
        </p:nvGrpSpPr>
        <p:grpSpPr>
          <a:xfrm>
            <a:off x="-1" y="-8467"/>
            <a:ext cx="12192001" cy="6866468"/>
            <a:chOff x="0" y="0"/>
            <a:chExt cx="12192000" cy="6866467"/>
          </a:xfrm>
        </p:grpSpPr>
        <p:sp>
          <p:nvSpPr>
            <p:cNvPr id="437" name="Shape 437"/>
            <p:cNvSpPr/>
            <p:nvPr/>
          </p:nvSpPr>
          <p:spPr>
            <a:xfrm>
              <a:off x="9371012" y="8466"/>
              <a:ext cx="1219201" cy="6858002"/>
            </a:xfrm>
            <a:prstGeom prst="line">
              <a:avLst/>
            </a:prstGeom>
            <a:noFill/>
            <a:ln w="9525" cap="rnd">
              <a:solidFill>
                <a:srgbClr val="BFBFBF"/>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438" name="Shape 438"/>
            <p:cNvSpPr/>
            <p:nvPr/>
          </p:nvSpPr>
          <p:spPr>
            <a:xfrm flipH="1">
              <a:off x="7425266" y="3689880"/>
              <a:ext cx="4763559" cy="3176587"/>
            </a:xfrm>
            <a:prstGeom prst="line">
              <a:avLst/>
            </a:prstGeom>
            <a:noFill/>
            <a:ln w="9525" cap="rnd">
              <a:solidFill>
                <a:srgbClr val="D9D9D9"/>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439" name="Shape 439"/>
            <p:cNvSpPr/>
            <p:nvPr/>
          </p:nvSpPr>
          <p:spPr>
            <a:xfrm>
              <a:off x="9181476" y="0"/>
              <a:ext cx="3007349" cy="6866467"/>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rgbClr val="90C226">
                <a:alpha val="3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40" name="Shape 440"/>
            <p:cNvSpPr/>
            <p:nvPr/>
          </p:nvSpPr>
          <p:spPr>
            <a:xfrm>
              <a:off x="9603441" y="0"/>
              <a:ext cx="2588559" cy="6866467"/>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rgbClr val="90C226">
                <a:alpha val="2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41" name="Shape 441"/>
            <p:cNvSpPr/>
            <p:nvPr/>
          </p:nvSpPr>
          <p:spPr>
            <a:xfrm>
              <a:off x="8932333" y="3056466"/>
              <a:ext cx="3259667" cy="38100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54A021">
                <a:alpha val="72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42" name="Shape 442"/>
            <p:cNvSpPr/>
            <p:nvPr/>
          </p:nvSpPr>
          <p:spPr>
            <a:xfrm>
              <a:off x="9334500" y="0"/>
              <a:ext cx="2854326" cy="6866467"/>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43" name="Shape 443"/>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44" name="Shape 444"/>
            <p:cNvSpPr/>
            <p:nvPr/>
          </p:nvSpPr>
          <p:spPr>
            <a:xfrm>
              <a:off x="10938998"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rgbClr val="90C226">
                <a:alpha val="64999"/>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45" name="Shape 445"/>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90C226">
                <a:alpha val="8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446" name="Shape 446"/>
            <p:cNvSpPr/>
            <p:nvPr/>
          </p:nvSpPr>
          <p:spPr>
            <a:xfrm>
              <a:off x="-1" y="4021666"/>
              <a:ext cx="448734" cy="28448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rgbClr val="90C226">
                <a:alpha val="85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grpSp>
      <p:sp>
        <p:nvSpPr>
          <p:cNvPr id="448" name="Shape 448"/>
          <p:cNvSpPr>
            <a:spLocks noGrp="1"/>
          </p:cNvSpPr>
          <p:nvPr>
            <p:ph type="title"/>
          </p:nvPr>
        </p:nvSpPr>
        <p:spPr>
          <a:xfrm>
            <a:off x="677333" y="609600"/>
            <a:ext cx="8596670" cy="1320800"/>
          </a:xfrm>
          <a:prstGeom prst="rect">
            <a:avLst/>
          </a:prstGeom>
        </p:spPr>
        <p:txBody>
          <a:bodyPr anchor="t"/>
          <a:lstStyle>
            <a:lvl1pPr defTabSz="457200">
              <a:lnSpc>
                <a:spcPct val="100000"/>
              </a:lnSpc>
              <a:defRPr sz="3600">
                <a:solidFill>
                  <a:srgbClr val="90C226"/>
                </a:solidFill>
                <a:latin typeface="Trebuchet MS"/>
                <a:ea typeface="Trebuchet MS"/>
                <a:cs typeface="Trebuchet MS"/>
                <a:sym typeface="Trebuchet MS"/>
              </a:defRPr>
            </a:lvl1pPr>
          </a:lstStyle>
          <a:p>
            <a:r>
              <a:t>Title Text</a:t>
            </a:r>
          </a:p>
        </p:txBody>
      </p:sp>
      <p:sp>
        <p:nvSpPr>
          <p:cNvPr id="449" name="Shape 449"/>
          <p:cNvSpPr>
            <a:spLocks noGrp="1"/>
          </p:cNvSpPr>
          <p:nvPr>
            <p:ph type="body" sz="half" idx="1"/>
          </p:nvPr>
        </p:nvSpPr>
        <p:spPr>
          <a:xfrm>
            <a:off x="677333" y="2160589"/>
            <a:ext cx="8596670" cy="3880773"/>
          </a:xfrm>
          <a:prstGeom prst="rect">
            <a:avLst/>
          </a:prstGeom>
        </p:spPr>
        <p:txBody>
          <a:bodyPr/>
          <a:lstStyle>
            <a:lvl1pPr marL="3429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1pPr>
            <a:lvl2pPr marL="778668" indent="-321468"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2pPr>
            <a:lvl3pPr marL="1208314" indent="-293914"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3pPr>
            <a:lvl4pPr marL="17145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4pPr>
            <a:lvl5pPr marL="21717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5pPr>
          </a:lstStyle>
          <a:p>
            <a:r>
              <a:t>Body Level One</a:t>
            </a:r>
          </a:p>
          <a:p>
            <a:pPr lvl="1"/>
            <a:r>
              <a:t>Body Level Two</a:t>
            </a:r>
          </a:p>
          <a:p>
            <a:pPr lvl="2"/>
            <a:r>
              <a:t>Body Level Three</a:t>
            </a:r>
          </a:p>
          <a:p>
            <a:pPr lvl="3"/>
            <a:r>
              <a:t>Body Level Four</a:t>
            </a:r>
          </a:p>
          <a:p>
            <a:pPr lvl="4"/>
            <a:r>
              <a:t>Body Level Five</a:t>
            </a:r>
          </a:p>
        </p:txBody>
      </p:sp>
      <p:sp>
        <p:nvSpPr>
          <p:cNvPr id="450" name="Shape 450"/>
          <p:cNvSpPr>
            <a:spLocks noGrp="1"/>
          </p:cNvSpPr>
          <p:nvPr>
            <p:ph type="sldNum" sz="quarter" idx="2"/>
          </p:nvPr>
        </p:nvSpPr>
        <p:spPr>
          <a:xfrm>
            <a:off x="9049981" y="6114704"/>
            <a:ext cx="224022" cy="218441"/>
          </a:xfrm>
          <a:prstGeom prst="rect">
            <a:avLst/>
          </a:prstGeom>
        </p:spPr>
        <p:txBody>
          <a:bodyPr/>
          <a:lstStyle>
            <a:lvl1pPr>
              <a:defRPr sz="900">
                <a:solidFill>
                  <a:srgbClr val="90C226"/>
                </a:solidFill>
                <a:latin typeface="Trebuchet MS"/>
                <a:ea typeface="Trebuchet MS"/>
                <a:cs typeface="Trebuchet MS"/>
                <a:sym typeface="Trebuchet MS"/>
              </a:defRPr>
            </a:lvl1pPr>
          </a:lstStyle>
          <a:p>
            <a:fld id="{86CB4B4D-7CA3-9044-876B-883B54F8677D}" type="slidenum">
              <a:t>‹#›</a:t>
            </a:fld>
            <a:endParaRPr/>
          </a:p>
        </p:txBody>
      </p:sp>
    </p:spTree>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Blank">
    <p:bg>
      <p:bgPr>
        <a:solidFill>
          <a:srgbClr val="FFFFFF"/>
        </a:solidFill>
        <a:effectLst/>
      </p:bgPr>
    </p:bg>
    <p:spTree>
      <p:nvGrpSpPr>
        <p:cNvPr id="1" name=""/>
        <p:cNvGrpSpPr/>
        <p:nvPr/>
      </p:nvGrpSpPr>
      <p:grpSpPr>
        <a:xfrm>
          <a:off x="0" y="0"/>
          <a:ext cx="0" cy="0"/>
          <a:chOff x="0" y="0"/>
          <a:chExt cx="0" cy="0"/>
        </a:xfrm>
      </p:grpSpPr>
      <p:grpSp>
        <p:nvGrpSpPr>
          <p:cNvPr id="240" name="Group 240"/>
          <p:cNvGrpSpPr/>
          <p:nvPr/>
        </p:nvGrpSpPr>
        <p:grpSpPr>
          <a:xfrm>
            <a:off x="-1" y="-8468"/>
            <a:ext cx="12192002" cy="6866469"/>
            <a:chOff x="0" y="0"/>
            <a:chExt cx="12192000" cy="6866467"/>
          </a:xfrm>
        </p:grpSpPr>
        <p:sp>
          <p:nvSpPr>
            <p:cNvPr id="230" name="Shape 230"/>
            <p:cNvSpPr/>
            <p:nvPr/>
          </p:nvSpPr>
          <p:spPr>
            <a:xfrm>
              <a:off x="9371012" y="8466"/>
              <a:ext cx="1219201" cy="6858002"/>
            </a:xfrm>
            <a:prstGeom prst="line">
              <a:avLst/>
            </a:prstGeom>
            <a:noFill/>
            <a:ln w="9525" cap="rnd">
              <a:solidFill>
                <a:srgbClr val="BFBFBF"/>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231" name="Shape 231"/>
            <p:cNvSpPr/>
            <p:nvPr/>
          </p:nvSpPr>
          <p:spPr>
            <a:xfrm flipH="1">
              <a:off x="7425267" y="3689879"/>
              <a:ext cx="4763559" cy="3176588"/>
            </a:xfrm>
            <a:prstGeom prst="line">
              <a:avLst/>
            </a:prstGeom>
            <a:noFill/>
            <a:ln w="9525" cap="rnd">
              <a:solidFill>
                <a:srgbClr val="D9D9D9"/>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232" name="Shape 232"/>
            <p:cNvSpPr/>
            <p:nvPr/>
          </p:nvSpPr>
          <p:spPr>
            <a:xfrm>
              <a:off x="9181476" y="0"/>
              <a:ext cx="3007350" cy="6866468"/>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rgbClr val="90C226">
                <a:alpha val="3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33" name="Shape 233"/>
            <p:cNvSpPr/>
            <p:nvPr/>
          </p:nvSpPr>
          <p:spPr>
            <a:xfrm>
              <a:off x="9603441" y="0"/>
              <a:ext cx="2588560"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rgbClr val="90C226">
                <a:alpha val="2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34" name="Shape 234"/>
            <p:cNvSpPr/>
            <p:nvPr/>
          </p:nvSpPr>
          <p:spPr>
            <a:xfrm>
              <a:off x="8932333" y="3056466"/>
              <a:ext cx="3259668" cy="38100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54A021">
                <a:alpha val="72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35" name="Shape 235"/>
            <p:cNvSpPr/>
            <p:nvPr/>
          </p:nvSpPr>
          <p:spPr>
            <a:xfrm>
              <a:off x="9334500" y="0"/>
              <a:ext cx="2854327"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36" name="Shape 236"/>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37" name="Shape 237"/>
            <p:cNvSpPr/>
            <p:nvPr/>
          </p:nvSpPr>
          <p:spPr>
            <a:xfrm>
              <a:off x="10938999"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rgbClr val="90C226">
                <a:alpha val="64999"/>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38" name="Shape 238"/>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90C226">
                <a:alpha val="8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239" name="Shape 239"/>
            <p:cNvSpPr/>
            <p:nvPr/>
          </p:nvSpPr>
          <p:spPr>
            <a:xfrm>
              <a:off x="-1" y="4021666"/>
              <a:ext cx="448734" cy="28448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rgbClr val="90C226">
                <a:alpha val="85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grpSp>
      <p:sp>
        <p:nvSpPr>
          <p:cNvPr id="241" name="Shape 241"/>
          <p:cNvSpPr>
            <a:spLocks noGrp="1"/>
          </p:cNvSpPr>
          <p:nvPr>
            <p:ph type="sldNum" sz="quarter" idx="2"/>
          </p:nvPr>
        </p:nvSpPr>
        <p:spPr>
          <a:xfrm>
            <a:off x="9049981" y="6114704"/>
            <a:ext cx="224022" cy="218441"/>
          </a:xfrm>
          <a:prstGeom prst="rect">
            <a:avLst/>
          </a:prstGeom>
        </p:spPr>
        <p:txBody>
          <a:bodyPr/>
          <a:lstStyle>
            <a:lvl1pPr>
              <a:defRPr sz="900">
                <a:solidFill>
                  <a:srgbClr val="90C226"/>
                </a:solidFill>
                <a:latin typeface="Trebuchet MS"/>
                <a:ea typeface="Trebuchet MS"/>
                <a:cs typeface="Trebuchet MS"/>
                <a:sym typeface="Trebuchet MS"/>
              </a:defRPr>
            </a:lvl1pPr>
          </a:lstStyle>
          <a:p>
            <a:fld id="{86CB4B4D-7CA3-9044-876B-883B54F8677D}" type="slidenum">
              <a:t>‹#›</a:t>
            </a:fld>
            <a:endParaRPr/>
          </a:p>
        </p:txBody>
      </p:sp>
    </p:spTree>
    <p:extLst>
      <p:ext uri="{BB962C8B-B14F-4D97-AF65-F5344CB8AC3E}">
        <p14:creationId xmlns:p14="http://schemas.microsoft.com/office/powerpoint/2010/main" val="3495680839"/>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Shape 47"/>
          <p:cNvSpPr>
            <a:spLocks noGrp="1"/>
          </p:cNvSpPr>
          <p:nvPr>
            <p:ph type="body" sz="quarter" idx="1"/>
          </p:nvPr>
        </p:nvSpPr>
        <p:spPr>
          <a:xfrm>
            <a:off x="841247" y="1681851"/>
            <a:ext cx="5156201" cy="731521"/>
          </a:xfrm>
          <a:prstGeom prst="rect">
            <a:avLst/>
          </a:prstGeom>
        </p:spPr>
        <p:txBody>
          <a:bodyPr anchor="b"/>
          <a:lstStyle>
            <a:lvl1pPr marL="0" indent="0">
              <a:buSzTx/>
              <a:buFontTx/>
              <a:buNone/>
              <a:defRPr sz="2400" b="1"/>
            </a:lvl1pPr>
          </a:lstStyle>
          <a:p>
            <a:r>
              <a:t>Click to edit Master text styles</a:t>
            </a:r>
          </a:p>
        </p:txBody>
      </p:sp>
      <p:sp>
        <p:nvSpPr>
          <p:cNvPr id="48" name="Shape 48"/>
          <p:cNvSpPr>
            <a:spLocks noGrp="1"/>
          </p:cNvSpPr>
          <p:nvPr>
            <p:ph type="body" sz="quarter" idx="13"/>
          </p:nvPr>
        </p:nvSpPr>
        <p:spPr>
          <a:xfrm>
            <a:off x="6215063" y="1681851"/>
            <a:ext cx="5157789" cy="731521"/>
          </a:xfrm>
          <a:prstGeom prst="rect">
            <a:avLst/>
          </a:prstGeom>
        </p:spPr>
        <p:txBody>
          <a:bodyPr anchor="b"/>
          <a:lstStyle/>
          <a:p>
            <a:pPr marL="0" indent="0">
              <a:buSzTx/>
              <a:buFontTx/>
              <a:buNone/>
              <a:defRPr sz="2400" b="1"/>
            </a:pPr>
            <a:endParaRPr/>
          </a:p>
        </p:txBody>
      </p:sp>
      <p:sp>
        <p:nvSpPr>
          <p:cNvPr id="49" name="Shape 49"/>
          <p:cNvSpPr>
            <a:spLocks noGrp="1"/>
          </p:cNvSpPr>
          <p:nvPr>
            <p:ph type="title"/>
          </p:nvPr>
        </p:nvSpPr>
        <p:spPr>
          <a:prstGeom prst="rect">
            <a:avLst/>
          </a:prstGeom>
        </p:spPr>
        <p:txBody>
          <a:bodyPr/>
          <a:lstStyle/>
          <a:p>
            <a:r>
              <a:t>Click to edit Master title style</a:t>
            </a:r>
          </a:p>
        </p:txBody>
      </p:sp>
      <p:sp>
        <p:nvSpPr>
          <p:cNvPr id="50" name="Shape 5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Shape 72"/>
          <p:cNvSpPr>
            <a:spLocks noGrp="1"/>
          </p:cNvSpPr>
          <p:nvPr>
            <p:ph type="title"/>
          </p:nvPr>
        </p:nvSpPr>
        <p:spPr>
          <a:xfrm>
            <a:off x="841247" y="457200"/>
            <a:ext cx="3931922" cy="1600197"/>
          </a:xfrm>
          <a:prstGeom prst="rect">
            <a:avLst/>
          </a:prstGeom>
        </p:spPr>
        <p:txBody>
          <a:bodyPr anchor="b"/>
          <a:lstStyle>
            <a:lvl1pPr>
              <a:defRPr sz="3200"/>
            </a:lvl1pPr>
          </a:lstStyle>
          <a:p>
            <a:r>
              <a:t>Click to edit Master title style</a:t>
            </a:r>
          </a:p>
        </p:txBody>
      </p:sp>
      <p:sp>
        <p:nvSpPr>
          <p:cNvPr id="73" name="Shape 73"/>
          <p:cNvSpPr>
            <a:spLocks noGrp="1"/>
          </p:cNvSpPr>
          <p:nvPr>
            <p:ph type="body" sz="half" idx="1"/>
          </p:nvPr>
        </p:nvSpPr>
        <p:spPr>
          <a:xfrm>
            <a:off x="5181600" y="990600"/>
            <a:ext cx="6039485" cy="4876800"/>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Click to edit Master text styles</a:t>
            </a:r>
          </a:p>
          <a:p>
            <a:pPr lvl="1"/>
            <a:r>
              <a:t>Second level</a:t>
            </a:r>
          </a:p>
          <a:p>
            <a:pPr lvl="2"/>
            <a:r>
              <a:t>Third level</a:t>
            </a:r>
          </a:p>
          <a:p>
            <a:pPr lvl="3"/>
            <a:r>
              <a:t>Fourth level</a:t>
            </a:r>
          </a:p>
          <a:p>
            <a:pPr lvl="4"/>
            <a:r>
              <a:t>Fifth level</a:t>
            </a:r>
          </a:p>
        </p:txBody>
      </p:sp>
      <p:sp>
        <p:nvSpPr>
          <p:cNvPr id="74" name="Shape 74"/>
          <p:cNvSpPr>
            <a:spLocks noGrp="1"/>
          </p:cNvSpPr>
          <p:nvPr>
            <p:ph type="body" sz="quarter" idx="13"/>
          </p:nvPr>
        </p:nvSpPr>
        <p:spPr>
          <a:xfrm>
            <a:off x="841247" y="2057398"/>
            <a:ext cx="3931922" cy="3810003"/>
          </a:xfrm>
          <a:prstGeom prst="rect">
            <a:avLst/>
          </a:prstGeom>
        </p:spPr>
        <p:txBody>
          <a:bodyPr/>
          <a:lstStyle/>
          <a:p>
            <a:pPr marL="0" indent="0">
              <a:lnSpc>
                <a:spcPct val="100000"/>
              </a:lnSpc>
              <a:buSzTx/>
              <a:buFontTx/>
              <a:buNone/>
              <a:defRPr sz="1400"/>
            </a:pPr>
            <a:endParaRPr/>
          </a:p>
        </p:txBody>
      </p:sp>
      <p:sp>
        <p:nvSpPr>
          <p:cNvPr id="75" name="Shape 7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Shape 82"/>
          <p:cNvSpPr>
            <a:spLocks noGrp="1"/>
          </p:cNvSpPr>
          <p:nvPr>
            <p:ph type="title"/>
          </p:nvPr>
        </p:nvSpPr>
        <p:spPr>
          <a:xfrm>
            <a:off x="841247" y="457200"/>
            <a:ext cx="3931922" cy="1600200"/>
          </a:xfrm>
          <a:prstGeom prst="rect">
            <a:avLst/>
          </a:prstGeom>
        </p:spPr>
        <p:txBody>
          <a:bodyPr anchor="b"/>
          <a:lstStyle>
            <a:lvl1pPr>
              <a:defRPr sz="3200"/>
            </a:lvl1pPr>
          </a:lstStyle>
          <a:p>
            <a:r>
              <a:t>Click to edit Master title style</a:t>
            </a:r>
          </a:p>
        </p:txBody>
      </p:sp>
      <p:sp>
        <p:nvSpPr>
          <p:cNvPr id="83" name="Shape 83"/>
          <p:cNvSpPr>
            <a:spLocks noGrp="1"/>
          </p:cNvSpPr>
          <p:nvPr>
            <p:ph type="pic" sz="half" idx="13"/>
          </p:nvPr>
        </p:nvSpPr>
        <p:spPr>
          <a:xfrm>
            <a:off x="5181600" y="990600"/>
            <a:ext cx="6041136" cy="4876800"/>
          </a:xfrm>
          <a:prstGeom prst="rect">
            <a:avLst/>
          </a:prstGeom>
        </p:spPr>
        <p:txBody>
          <a:bodyPr lIns="91439" rIns="91439">
            <a:noAutofit/>
          </a:bodyPr>
          <a:lstStyle/>
          <a:p>
            <a:endParaRPr/>
          </a:p>
        </p:txBody>
      </p:sp>
      <p:sp>
        <p:nvSpPr>
          <p:cNvPr id="84" name="Shape 84"/>
          <p:cNvSpPr>
            <a:spLocks noGrp="1"/>
          </p:cNvSpPr>
          <p:nvPr>
            <p:ph type="body" sz="quarter" idx="1"/>
          </p:nvPr>
        </p:nvSpPr>
        <p:spPr>
          <a:xfrm>
            <a:off x="841247" y="2057400"/>
            <a:ext cx="3931922" cy="3810000"/>
          </a:xfrm>
          <a:prstGeom prst="rect">
            <a:avLst/>
          </a:prstGeom>
        </p:spPr>
        <p:txBody>
          <a:bodyPr/>
          <a:lstStyle>
            <a:lvl1pPr marL="0" indent="0">
              <a:lnSpc>
                <a:spcPct val="100000"/>
              </a:lnSpc>
              <a:buSzTx/>
              <a:buFontTx/>
              <a:buNone/>
              <a:defRPr sz="1400"/>
            </a:lvl1pPr>
          </a:lstStyle>
          <a:p>
            <a:r>
              <a:t>Click to edit Master text styles</a:t>
            </a:r>
          </a:p>
        </p:txBody>
      </p:sp>
      <p:sp>
        <p:nvSpPr>
          <p:cNvPr id="85" name="Shape 8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2" name="Shape 92"/>
          <p:cNvSpPr>
            <a:spLocks noGrp="1"/>
          </p:cNvSpPr>
          <p:nvPr>
            <p:ph type="title"/>
          </p:nvPr>
        </p:nvSpPr>
        <p:spPr>
          <a:prstGeom prst="rect">
            <a:avLst/>
          </a:prstGeom>
        </p:spPr>
        <p:txBody>
          <a:bodyPr/>
          <a:lstStyle/>
          <a:p>
            <a:r>
              <a:t>Click to edit Master title style</a:t>
            </a:r>
          </a:p>
        </p:txBody>
      </p:sp>
      <p:sp>
        <p:nvSpPr>
          <p:cNvPr id="93" name="Shape 93"/>
          <p:cNvSpPr>
            <a:spLocks noGrp="1"/>
          </p:cNvSpPr>
          <p:nvPr>
            <p:ph type="body" idx="1"/>
          </p:nvPr>
        </p:nvSpPr>
        <p:spPr>
          <a:prstGeom prst="rect">
            <a:avLst/>
          </a:prstGeom>
        </p:spPr>
        <p:txBody>
          <a:bodyPr/>
          <a:lstStyle/>
          <a:p>
            <a:r>
              <a:t>Click to edit Master text styles</a:t>
            </a:r>
          </a:p>
          <a:p>
            <a:pPr lvl="1"/>
            <a:r>
              <a:t>Second level</a:t>
            </a:r>
          </a:p>
          <a:p>
            <a:pPr lvl="2"/>
            <a:r>
              <a:t>Third level</a:t>
            </a:r>
          </a:p>
          <a:p>
            <a:pPr lvl="3"/>
            <a:r>
              <a:t>Fourth level</a:t>
            </a:r>
          </a:p>
          <a:p>
            <a:pPr lvl="4"/>
            <a:r>
              <a:t>Fifth level</a:t>
            </a:r>
          </a:p>
        </p:txBody>
      </p:sp>
      <p:sp>
        <p:nvSpPr>
          <p:cNvPr id="94" name="Shape 9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1" name="Shape 101"/>
          <p:cNvSpPr>
            <a:spLocks noGrp="1"/>
          </p:cNvSpPr>
          <p:nvPr>
            <p:ph type="title"/>
          </p:nvPr>
        </p:nvSpPr>
        <p:spPr>
          <a:xfrm>
            <a:off x="8724900" y="274638"/>
            <a:ext cx="2628900" cy="5897563"/>
          </a:xfrm>
          <a:prstGeom prst="rect">
            <a:avLst/>
          </a:prstGeom>
        </p:spPr>
        <p:txBody>
          <a:bodyPr/>
          <a:lstStyle/>
          <a:p>
            <a:r>
              <a:t>Click to edit Master title style</a:t>
            </a:r>
          </a:p>
        </p:txBody>
      </p:sp>
      <p:sp>
        <p:nvSpPr>
          <p:cNvPr id="102" name="Shape 102"/>
          <p:cNvSpPr>
            <a:spLocks noGrp="1"/>
          </p:cNvSpPr>
          <p:nvPr>
            <p:ph type="body" idx="1"/>
          </p:nvPr>
        </p:nvSpPr>
        <p:spPr>
          <a:xfrm>
            <a:off x="838200" y="274638"/>
            <a:ext cx="7734300" cy="5897563"/>
          </a:xfrm>
          <a:prstGeom prst="rect">
            <a:avLst/>
          </a:prstGeom>
        </p:spPr>
        <p:txBody>
          <a:bodyPr/>
          <a:lstStyle/>
          <a:p>
            <a:r>
              <a:t>Click to edit Master text styles</a:t>
            </a:r>
          </a:p>
          <a:p>
            <a:pPr lvl="1"/>
            <a:r>
              <a:t>Second level</a:t>
            </a:r>
          </a:p>
          <a:p>
            <a:pPr lvl="2"/>
            <a:r>
              <a:t>Third level</a:t>
            </a:r>
          </a:p>
          <a:p>
            <a:pPr lvl="3"/>
            <a:r>
              <a:t>Fourth level</a:t>
            </a:r>
          </a:p>
          <a:p>
            <a:pPr lvl="4"/>
            <a:r>
              <a:t>Fifth level</a:t>
            </a:r>
          </a:p>
        </p:txBody>
      </p:sp>
      <p:sp>
        <p:nvSpPr>
          <p:cNvPr id="103" name="Shape 10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and Content">
    <p:bg>
      <p:bgPr>
        <a:solidFill>
          <a:srgbClr val="FFFFFF"/>
        </a:solidFill>
        <a:effectLst/>
      </p:bgPr>
    </p:bg>
    <p:spTree>
      <p:nvGrpSpPr>
        <p:cNvPr id="1" name=""/>
        <p:cNvGrpSpPr/>
        <p:nvPr/>
      </p:nvGrpSpPr>
      <p:grpSpPr>
        <a:xfrm>
          <a:off x="0" y="0"/>
          <a:ext cx="0" cy="0"/>
          <a:chOff x="0" y="0"/>
          <a:chExt cx="0" cy="0"/>
        </a:xfrm>
      </p:grpSpPr>
      <p:grpSp>
        <p:nvGrpSpPr>
          <p:cNvPr id="140" name="Group 140"/>
          <p:cNvGrpSpPr/>
          <p:nvPr/>
        </p:nvGrpSpPr>
        <p:grpSpPr>
          <a:xfrm>
            <a:off x="-1" y="-8468"/>
            <a:ext cx="12192002" cy="6866469"/>
            <a:chOff x="0" y="0"/>
            <a:chExt cx="12192000" cy="6866467"/>
          </a:xfrm>
        </p:grpSpPr>
        <p:sp>
          <p:nvSpPr>
            <p:cNvPr id="130" name="Shape 130"/>
            <p:cNvSpPr/>
            <p:nvPr/>
          </p:nvSpPr>
          <p:spPr>
            <a:xfrm>
              <a:off x="9371012" y="8466"/>
              <a:ext cx="1219201" cy="6858002"/>
            </a:xfrm>
            <a:prstGeom prst="line">
              <a:avLst/>
            </a:prstGeom>
            <a:noFill/>
            <a:ln w="9525" cap="rnd">
              <a:solidFill>
                <a:srgbClr val="BFBFBF"/>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131" name="Shape 131"/>
            <p:cNvSpPr/>
            <p:nvPr/>
          </p:nvSpPr>
          <p:spPr>
            <a:xfrm flipH="1">
              <a:off x="7425267" y="3689879"/>
              <a:ext cx="4763559" cy="3176588"/>
            </a:xfrm>
            <a:prstGeom prst="line">
              <a:avLst/>
            </a:prstGeom>
            <a:noFill/>
            <a:ln w="9525" cap="rnd">
              <a:solidFill>
                <a:srgbClr val="D9D9D9"/>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132" name="Shape 132"/>
            <p:cNvSpPr/>
            <p:nvPr/>
          </p:nvSpPr>
          <p:spPr>
            <a:xfrm>
              <a:off x="9181476" y="0"/>
              <a:ext cx="3007350" cy="6866468"/>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rgbClr val="90C226">
                <a:alpha val="3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33" name="Shape 133"/>
            <p:cNvSpPr/>
            <p:nvPr/>
          </p:nvSpPr>
          <p:spPr>
            <a:xfrm>
              <a:off x="9603441" y="0"/>
              <a:ext cx="2588560"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rgbClr val="90C226">
                <a:alpha val="2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34" name="Shape 134"/>
            <p:cNvSpPr/>
            <p:nvPr/>
          </p:nvSpPr>
          <p:spPr>
            <a:xfrm>
              <a:off x="8932333" y="3056466"/>
              <a:ext cx="3259668" cy="38100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54A021">
                <a:alpha val="72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35" name="Shape 135"/>
            <p:cNvSpPr/>
            <p:nvPr/>
          </p:nvSpPr>
          <p:spPr>
            <a:xfrm>
              <a:off x="9334500" y="0"/>
              <a:ext cx="2854327"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36" name="Shape 136"/>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37" name="Shape 137"/>
            <p:cNvSpPr/>
            <p:nvPr/>
          </p:nvSpPr>
          <p:spPr>
            <a:xfrm>
              <a:off x="10938999"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rgbClr val="90C226">
                <a:alpha val="64999"/>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38" name="Shape 138"/>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90C226">
                <a:alpha val="8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39" name="Shape 139"/>
            <p:cNvSpPr/>
            <p:nvPr/>
          </p:nvSpPr>
          <p:spPr>
            <a:xfrm>
              <a:off x="-1" y="4021666"/>
              <a:ext cx="448734" cy="28448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rgbClr val="90C226">
                <a:alpha val="85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grpSp>
      <p:sp>
        <p:nvSpPr>
          <p:cNvPr id="141" name="Shape 141"/>
          <p:cNvSpPr>
            <a:spLocks noGrp="1"/>
          </p:cNvSpPr>
          <p:nvPr>
            <p:ph type="title"/>
          </p:nvPr>
        </p:nvSpPr>
        <p:spPr>
          <a:xfrm>
            <a:off x="677333" y="609600"/>
            <a:ext cx="8596670" cy="1320800"/>
          </a:xfrm>
          <a:prstGeom prst="rect">
            <a:avLst/>
          </a:prstGeom>
        </p:spPr>
        <p:txBody>
          <a:bodyPr anchor="t"/>
          <a:lstStyle>
            <a:lvl1pPr defTabSz="457200">
              <a:lnSpc>
                <a:spcPct val="100000"/>
              </a:lnSpc>
              <a:defRPr sz="3600">
                <a:solidFill>
                  <a:srgbClr val="90C226"/>
                </a:solidFill>
                <a:latin typeface="Trebuchet MS"/>
                <a:ea typeface="Trebuchet MS"/>
                <a:cs typeface="Trebuchet MS"/>
                <a:sym typeface="Trebuchet MS"/>
              </a:defRPr>
            </a:lvl1pPr>
          </a:lstStyle>
          <a:p>
            <a:r>
              <a:t>Click to edit Master title style</a:t>
            </a:r>
          </a:p>
        </p:txBody>
      </p:sp>
      <p:sp>
        <p:nvSpPr>
          <p:cNvPr id="142" name="Shape 142"/>
          <p:cNvSpPr>
            <a:spLocks noGrp="1"/>
          </p:cNvSpPr>
          <p:nvPr>
            <p:ph type="body" sz="half" idx="1"/>
          </p:nvPr>
        </p:nvSpPr>
        <p:spPr>
          <a:xfrm>
            <a:off x="677333" y="2160589"/>
            <a:ext cx="8596670" cy="3880773"/>
          </a:xfrm>
          <a:prstGeom prst="rect">
            <a:avLst/>
          </a:prstGeom>
        </p:spPr>
        <p:txBody>
          <a:bodyPr/>
          <a:lstStyle>
            <a:lvl1pPr marL="3429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1pPr>
            <a:lvl2pPr marL="778668" indent="-321468"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2pPr>
            <a:lvl3pPr marL="1208314" indent="-293914"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3pPr>
            <a:lvl4pPr marL="17145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4pPr>
            <a:lvl5pPr marL="2171700" indent="-342900" defTabSz="457200">
              <a:lnSpc>
                <a:spcPct val="100000"/>
              </a:lnSpc>
              <a:buClr>
                <a:srgbClr val="90C226"/>
              </a:buClr>
              <a:buFont typeface="Wingdings 3"/>
              <a:buChar char=""/>
              <a:defRPr sz="1800">
                <a:solidFill>
                  <a:srgbClr val="404040"/>
                </a:solidFill>
                <a:latin typeface="Trebuchet MS"/>
                <a:ea typeface="Trebuchet MS"/>
                <a:cs typeface="Trebuchet MS"/>
                <a:sym typeface="Trebuchet MS"/>
              </a:defRPr>
            </a:lvl5pPr>
          </a:lstStyle>
          <a:p>
            <a:r>
              <a:t>Click to edit Master text styles</a:t>
            </a:r>
          </a:p>
          <a:p>
            <a:pPr lvl="1"/>
            <a:r>
              <a:t>Second level</a:t>
            </a:r>
          </a:p>
          <a:p>
            <a:pPr lvl="2"/>
            <a:r>
              <a:t>Third level</a:t>
            </a:r>
          </a:p>
          <a:p>
            <a:pPr lvl="3"/>
            <a:r>
              <a:t>Fourth level</a:t>
            </a:r>
          </a:p>
          <a:p>
            <a:pPr lvl="4"/>
            <a:r>
              <a:t>Fifth level</a:t>
            </a:r>
          </a:p>
        </p:txBody>
      </p:sp>
      <p:sp>
        <p:nvSpPr>
          <p:cNvPr id="143" name="Shape 143"/>
          <p:cNvSpPr>
            <a:spLocks noGrp="1"/>
          </p:cNvSpPr>
          <p:nvPr>
            <p:ph type="sldNum" sz="quarter" idx="2"/>
          </p:nvPr>
        </p:nvSpPr>
        <p:spPr>
          <a:xfrm>
            <a:off x="9049981" y="6114704"/>
            <a:ext cx="224022" cy="218441"/>
          </a:xfrm>
          <a:prstGeom prst="rect">
            <a:avLst/>
          </a:prstGeom>
        </p:spPr>
        <p:txBody>
          <a:bodyPr/>
          <a:lstStyle>
            <a:lvl1pPr>
              <a:defRPr sz="900">
                <a:solidFill>
                  <a:srgbClr val="90C226"/>
                </a:solidFill>
                <a:latin typeface="Trebuchet MS"/>
                <a:ea typeface="Trebuchet MS"/>
                <a:cs typeface="Trebuchet MS"/>
                <a:sym typeface="Trebuchet MS"/>
              </a:defRPr>
            </a:lvl1p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Section Header">
    <p:bg>
      <p:bgPr>
        <a:solidFill>
          <a:srgbClr val="FFFFFF"/>
        </a:solidFill>
        <a:effectLst/>
      </p:bgPr>
    </p:bg>
    <p:spTree>
      <p:nvGrpSpPr>
        <p:cNvPr id="1" name=""/>
        <p:cNvGrpSpPr/>
        <p:nvPr/>
      </p:nvGrpSpPr>
      <p:grpSpPr>
        <a:xfrm>
          <a:off x="0" y="0"/>
          <a:ext cx="0" cy="0"/>
          <a:chOff x="0" y="0"/>
          <a:chExt cx="0" cy="0"/>
        </a:xfrm>
      </p:grpSpPr>
      <p:grpSp>
        <p:nvGrpSpPr>
          <p:cNvPr id="160" name="Group 160"/>
          <p:cNvGrpSpPr/>
          <p:nvPr/>
        </p:nvGrpSpPr>
        <p:grpSpPr>
          <a:xfrm>
            <a:off x="-1" y="-8468"/>
            <a:ext cx="12192002" cy="6866469"/>
            <a:chOff x="0" y="0"/>
            <a:chExt cx="12192000" cy="6866467"/>
          </a:xfrm>
        </p:grpSpPr>
        <p:sp>
          <p:nvSpPr>
            <p:cNvPr id="150" name="Shape 150"/>
            <p:cNvSpPr/>
            <p:nvPr/>
          </p:nvSpPr>
          <p:spPr>
            <a:xfrm>
              <a:off x="9371012" y="8466"/>
              <a:ext cx="1219201" cy="6858002"/>
            </a:xfrm>
            <a:prstGeom prst="line">
              <a:avLst/>
            </a:prstGeom>
            <a:noFill/>
            <a:ln w="9525" cap="rnd">
              <a:solidFill>
                <a:srgbClr val="BFBFBF"/>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151" name="Shape 151"/>
            <p:cNvSpPr/>
            <p:nvPr/>
          </p:nvSpPr>
          <p:spPr>
            <a:xfrm flipH="1">
              <a:off x="7425267" y="3689879"/>
              <a:ext cx="4763559" cy="3176588"/>
            </a:xfrm>
            <a:prstGeom prst="line">
              <a:avLst/>
            </a:prstGeom>
            <a:noFill/>
            <a:ln w="9525" cap="rnd">
              <a:solidFill>
                <a:srgbClr val="D9D9D9"/>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152" name="Shape 152"/>
            <p:cNvSpPr/>
            <p:nvPr/>
          </p:nvSpPr>
          <p:spPr>
            <a:xfrm>
              <a:off x="9181476" y="0"/>
              <a:ext cx="3007350" cy="6866468"/>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rgbClr val="90C226">
                <a:alpha val="3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53" name="Shape 153"/>
            <p:cNvSpPr/>
            <p:nvPr/>
          </p:nvSpPr>
          <p:spPr>
            <a:xfrm>
              <a:off x="9603441" y="0"/>
              <a:ext cx="2588560"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rgbClr val="90C226">
                <a:alpha val="2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54" name="Shape 154"/>
            <p:cNvSpPr/>
            <p:nvPr/>
          </p:nvSpPr>
          <p:spPr>
            <a:xfrm>
              <a:off x="8932333" y="3056466"/>
              <a:ext cx="3259668" cy="38100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54A021">
                <a:alpha val="72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55" name="Shape 155"/>
            <p:cNvSpPr/>
            <p:nvPr/>
          </p:nvSpPr>
          <p:spPr>
            <a:xfrm>
              <a:off x="9334500" y="0"/>
              <a:ext cx="2854327"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56" name="Shape 156"/>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57" name="Shape 157"/>
            <p:cNvSpPr/>
            <p:nvPr/>
          </p:nvSpPr>
          <p:spPr>
            <a:xfrm>
              <a:off x="10938999"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rgbClr val="90C226">
                <a:alpha val="64999"/>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58" name="Shape 158"/>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rgbClr val="90C226">
                <a:alpha val="80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sp>
          <p:nvSpPr>
            <p:cNvPr id="159" name="Shape 159"/>
            <p:cNvSpPr/>
            <p:nvPr/>
          </p:nvSpPr>
          <p:spPr>
            <a:xfrm>
              <a:off x="-1" y="4021666"/>
              <a:ext cx="448734" cy="28448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rgbClr val="90C226">
                <a:alpha val="85000"/>
              </a:srgbClr>
            </a:solidFill>
            <a:ln w="12700" cap="flat">
              <a:noFill/>
              <a:miter lim="400000"/>
            </a:ln>
            <a:effectLst/>
          </p:spPr>
          <p:txBody>
            <a:bodyPr wrap="square" lIns="45719" tIns="45719" rIns="45719" bIns="45719" numCol="1" anchor="t">
              <a:noAutofit/>
            </a:bodyPr>
            <a:lstStyle/>
            <a:p>
              <a:pPr>
                <a:defRPr>
                  <a:latin typeface="Trebuchet MS"/>
                  <a:ea typeface="Trebuchet MS"/>
                  <a:cs typeface="Trebuchet MS"/>
                  <a:sym typeface="Trebuchet MS"/>
                </a:defRPr>
              </a:pPr>
              <a:endParaRPr/>
            </a:p>
          </p:txBody>
        </p:sp>
      </p:grpSp>
      <p:sp>
        <p:nvSpPr>
          <p:cNvPr id="161" name="Shape 161"/>
          <p:cNvSpPr>
            <a:spLocks noGrp="1"/>
          </p:cNvSpPr>
          <p:nvPr>
            <p:ph type="title"/>
          </p:nvPr>
        </p:nvSpPr>
        <p:spPr>
          <a:xfrm>
            <a:off x="677335" y="2700866"/>
            <a:ext cx="8596669" cy="1826582"/>
          </a:xfrm>
          <a:prstGeom prst="rect">
            <a:avLst/>
          </a:prstGeom>
        </p:spPr>
        <p:txBody>
          <a:bodyPr anchor="b"/>
          <a:lstStyle>
            <a:lvl1pPr defTabSz="457200">
              <a:lnSpc>
                <a:spcPct val="100000"/>
              </a:lnSpc>
              <a:defRPr sz="4000">
                <a:solidFill>
                  <a:srgbClr val="90C226"/>
                </a:solidFill>
                <a:latin typeface="Trebuchet MS"/>
                <a:ea typeface="Trebuchet MS"/>
                <a:cs typeface="Trebuchet MS"/>
                <a:sym typeface="Trebuchet MS"/>
              </a:defRPr>
            </a:lvl1pPr>
          </a:lstStyle>
          <a:p>
            <a:r>
              <a:t>Click to edit Master title style</a:t>
            </a:r>
          </a:p>
        </p:txBody>
      </p:sp>
      <p:sp>
        <p:nvSpPr>
          <p:cNvPr id="162" name="Shape 162"/>
          <p:cNvSpPr>
            <a:spLocks noGrp="1"/>
          </p:cNvSpPr>
          <p:nvPr>
            <p:ph type="body" sz="quarter" idx="1"/>
          </p:nvPr>
        </p:nvSpPr>
        <p:spPr>
          <a:xfrm>
            <a:off x="677335" y="4527448"/>
            <a:ext cx="8596669" cy="860401"/>
          </a:xfrm>
          <a:prstGeom prst="rect">
            <a:avLst/>
          </a:prstGeom>
        </p:spPr>
        <p:txBody>
          <a:bodyPr/>
          <a:lstStyle>
            <a:lvl1pPr marL="0" indent="0" defTabSz="457200">
              <a:lnSpc>
                <a:spcPct val="100000"/>
              </a:lnSpc>
              <a:buSzTx/>
              <a:buFontTx/>
              <a:buNone/>
              <a:defRPr sz="2000">
                <a:solidFill>
                  <a:srgbClr val="808080"/>
                </a:solidFill>
                <a:latin typeface="Trebuchet MS"/>
                <a:ea typeface="Trebuchet MS"/>
                <a:cs typeface="Trebuchet MS"/>
                <a:sym typeface="Trebuchet MS"/>
              </a:defRPr>
            </a:lvl1pPr>
          </a:lstStyle>
          <a:p>
            <a:r>
              <a:t>Click to edit Master text styles</a:t>
            </a:r>
          </a:p>
        </p:txBody>
      </p:sp>
      <p:sp>
        <p:nvSpPr>
          <p:cNvPr id="163" name="Shape 163"/>
          <p:cNvSpPr>
            <a:spLocks noGrp="1"/>
          </p:cNvSpPr>
          <p:nvPr>
            <p:ph type="sldNum" sz="quarter" idx="2"/>
          </p:nvPr>
        </p:nvSpPr>
        <p:spPr>
          <a:xfrm>
            <a:off x="9049981" y="6114704"/>
            <a:ext cx="224022" cy="218441"/>
          </a:xfrm>
          <a:prstGeom prst="rect">
            <a:avLst/>
          </a:prstGeom>
        </p:spPr>
        <p:txBody>
          <a:bodyPr/>
          <a:lstStyle>
            <a:lvl1pPr>
              <a:defRPr sz="900">
                <a:solidFill>
                  <a:srgbClr val="90C226"/>
                </a:solidFill>
                <a:latin typeface="Trebuchet MS"/>
                <a:ea typeface="Trebuchet MS"/>
                <a:cs typeface="Trebuchet MS"/>
                <a:sym typeface="Trebuchet MS"/>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845126" y="365759"/>
            <a:ext cx="10515601" cy="1325564"/>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rmAutofit/>
          </a:bodyPr>
          <a:lstStyle/>
          <a:p>
            <a:r>
              <a:t>Click to edit Master title style</a:t>
            </a:r>
          </a:p>
        </p:txBody>
      </p:sp>
      <p:sp>
        <p:nvSpPr>
          <p:cNvPr id="3" name="Shape 3"/>
          <p:cNvSpPr>
            <a:spLocks noGrp="1"/>
          </p:cNvSpPr>
          <p:nvPr>
            <p:ph type="body" idx="1"/>
          </p:nvPr>
        </p:nvSpPr>
        <p:spPr>
          <a:xfrm>
            <a:off x="845126" y="1828800"/>
            <a:ext cx="10515601" cy="4351338"/>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r>
              <a:t>Click to edit Master text styles</a:t>
            </a:r>
          </a:p>
          <a:p>
            <a:pPr lvl="1"/>
            <a:r>
              <a:t>Second level</a:t>
            </a:r>
          </a:p>
          <a:p>
            <a:pPr lvl="2"/>
            <a:r>
              <a:t>Third level</a:t>
            </a:r>
          </a:p>
          <a:p>
            <a:pPr lvl="3"/>
            <a:r>
              <a:t>Fourth level</a:t>
            </a:r>
          </a:p>
          <a:p>
            <a:pPr lvl="4"/>
            <a:r>
              <a:t>Fifth level</a:t>
            </a:r>
          </a:p>
        </p:txBody>
      </p:sp>
      <p:sp>
        <p:nvSpPr>
          <p:cNvPr id="4" name="Shape 4"/>
          <p:cNvSpPr>
            <a:spLocks noGrp="1"/>
          </p:cNvSpPr>
          <p:nvPr>
            <p:ph type="sldNum" sz="quarter" idx="2"/>
          </p:nvPr>
        </p:nvSpPr>
        <p:spPr>
          <a:xfrm>
            <a:off x="11101743" y="6410642"/>
            <a:ext cx="258984" cy="256541"/>
          </a:xfrm>
          <a:prstGeom prst="rect">
            <a:avLst/>
          </a:prstGeom>
          <a:ln w="12700">
            <a:miter lim="400000"/>
          </a:ln>
        </p:spPr>
        <p:txBody>
          <a:bodyPr wrap="none" lIns="45719" rIns="45719" anchor="ctr">
            <a:spAutoFit/>
          </a:bodyPr>
          <a:lstStyle>
            <a:lvl1pPr algn="r">
              <a:defRPr sz="1100">
                <a:solidFill>
                  <a:srgbClr val="FFFFFF"/>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6" r:id="rId4"/>
    <p:sldLayoutId id="2147483657" r:id="rId5"/>
    <p:sldLayoutId id="2147483658" r:id="rId6"/>
    <p:sldLayoutId id="2147483659" r:id="rId7"/>
    <p:sldLayoutId id="2147483661" r:id="rId8"/>
    <p:sldLayoutId id="2147483662" r:id="rId9"/>
    <p:sldLayoutId id="2147483663" r:id="rId10"/>
    <p:sldLayoutId id="2147483664" r:id="rId11"/>
    <p:sldLayoutId id="2147483665" r:id="rId12"/>
    <p:sldLayoutId id="2147483667" r:id="rId13"/>
    <p:sldLayoutId id="2147483668" r:id="rId14"/>
    <p:sldLayoutId id="2147483669" r:id="rId15"/>
    <p:sldLayoutId id="2147483670" r:id="rId16"/>
    <p:sldLayoutId id="2147483671" r:id="rId17"/>
    <p:sldLayoutId id="2147483672" r:id="rId18"/>
    <p:sldLayoutId id="2147483673" r:id="rId19"/>
    <p:sldLayoutId id="2147483674" r:id="rId20"/>
    <p:sldLayoutId id="2147483675" r:id="rId21"/>
    <p:sldLayoutId id="2147483676" r:id="rId22"/>
    <p:sldLayoutId id="2147483677" r:id="rId23"/>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9pPr>
    </p:titleStyle>
    <p:bodyStyle>
      <a:lvl1pPr marL="228600" marR="0" indent="-228600" algn="l" defTabSz="914400" rtl="0" latinLnBrk="0">
        <a:lnSpc>
          <a:spcPct val="90000"/>
        </a:lnSpc>
        <a:spcBef>
          <a:spcPts val="1000"/>
        </a:spcBef>
        <a:spcAft>
          <a:spcPts val="0"/>
        </a:spcAft>
        <a:buClrTx/>
        <a:buSzPct val="80000"/>
        <a:buFont typeface="Arial"/>
        <a:buChar char="•"/>
        <a:tabLst/>
        <a:defRPr sz="2800" b="0" i="0" u="none" strike="noStrike" cap="none" spc="0" baseline="0">
          <a:ln>
            <a:noFill/>
          </a:ln>
          <a:solidFill>
            <a:srgbClr val="FFFFFF"/>
          </a:solidFill>
          <a:uFillTx/>
          <a:latin typeface="+mn-lt"/>
          <a:ea typeface="+mn-ea"/>
          <a:cs typeface="+mn-cs"/>
          <a:sym typeface="Century Gothic"/>
        </a:defRPr>
      </a:lvl1pPr>
      <a:lvl2pPr marL="723900" marR="0" indent="-266700" algn="l" defTabSz="914400" rtl="0" latinLnBrk="0">
        <a:lnSpc>
          <a:spcPct val="90000"/>
        </a:lnSpc>
        <a:spcBef>
          <a:spcPts val="1000"/>
        </a:spcBef>
        <a:spcAft>
          <a:spcPts val="0"/>
        </a:spcAft>
        <a:buClrTx/>
        <a:buSzPct val="80000"/>
        <a:buFont typeface="Arial"/>
        <a:buChar char="•"/>
        <a:tabLst/>
        <a:defRPr sz="2800" b="0" i="0" u="none" strike="noStrike" cap="none" spc="0" baseline="0">
          <a:ln>
            <a:noFill/>
          </a:ln>
          <a:solidFill>
            <a:srgbClr val="FFFFFF"/>
          </a:solidFill>
          <a:uFillTx/>
          <a:latin typeface="+mn-lt"/>
          <a:ea typeface="+mn-ea"/>
          <a:cs typeface="+mn-cs"/>
          <a:sym typeface="Century Gothic"/>
        </a:defRPr>
      </a:lvl2pPr>
      <a:lvl3pPr marL="1234439" marR="0" indent="-320039" algn="l" defTabSz="914400" rtl="0" latinLnBrk="0">
        <a:lnSpc>
          <a:spcPct val="90000"/>
        </a:lnSpc>
        <a:spcBef>
          <a:spcPts val="1000"/>
        </a:spcBef>
        <a:spcAft>
          <a:spcPts val="0"/>
        </a:spcAft>
        <a:buClrTx/>
        <a:buSzPct val="80000"/>
        <a:buFont typeface="Arial"/>
        <a:buChar char="•"/>
        <a:tabLst/>
        <a:defRPr sz="2800" b="0" i="0" u="none" strike="noStrike" cap="none" spc="0" baseline="0">
          <a:ln>
            <a:noFill/>
          </a:ln>
          <a:solidFill>
            <a:srgbClr val="FFFFFF"/>
          </a:solidFill>
          <a:uFillTx/>
          <a:latin typeface="+mn-lt"/>
          <a:ea typeface="+mn-ea"/>
          <a:cs typeface="+mn-cs"/>
          <a:sym typeface="Century Gothic"/>
        </a:defRPr>
      </a:lvl3pPr>
      <a:lvl4pPr marL="1727200" marR="0" indent="-355600" algn="l" defTabSz="914400" rtl="0" latinLnBrk="0">
        <a:lnSpc>
          <a:spcPct val="90000"/>
        </a:lnSpc>
        <a:spcBef>
          <a:spcPts val="1000"/>
        </a:spcBef>
        <a:spcAft>
          <a:spcPts val="0"/>
        </a:spcAft>
        <a:buClrTx/>
        <a:buSzPct val="80000"/>
        <a:buFont typeface="Arial"/>
        <a:buChar char="•"/>
        <a:tabLst/>
        <a:defRPr sz="2800" b="0" i="0" u="none" strike="noStrike" cap="none" spc="0" baseline="0">
          <a:ln>
            <a:noFill/>
          </a:ln>
          <a:solidFill>
            <a:srgbClr val="FFFFFF"/>
          </a:solidFill>
          <a:uFillTx/>
          <a:latin typeface="+mn-lt"/>
          <a:ea typeface="+mn-ea"/>
          <a:cs typeface="+mn-cs"/>
          <a:sym typeface="Century Gothic"/>
        </a:defRPr>
      </a:lvl4pPr>
      <a:lvl5pPr marL="2184400" marR="0" indent="-355600" algn="l" defTabSz="914400" rtl="0" latinLnBrk="0">
        <a:lnSpc>
          <a:spcPct val="90000"/>
        </a:lnSpc>
        <a:spcBef>
          <a:spcPts val="1000"/>
        </a:spcBef>
        <a:spcAft>
          <a:spcPts val="0"/>
        </a:spcAft>
        <a:buClrTx/>
        <a:buSzPct val="80000"/>
        <a:buFont typeface="Arial"/>
        <a:buChar char="•"/>
        <a:tabLst/>
        <a:defRPr sz="2800" b="0" i="0" u="none" strike="noStrike" cap="none" spc="0" baseline="0">
          <a:ln>
            <a:noFill/>
          </a:ln>
          <a:solidFill>
            <a:srgbClr val="FFFFFF"/>
          </a:solidFill>
          <a:uFillTx/>
          <a:latin typeface="+mn-lt"/>
          <a:ea typeface="+mn-ea"/>
          <a:cs typeface="+mn-cs"/>
          <a:sym typeface="Century Gothic"/>
        </a:defRPr>
      </a:lvl5pPr>
      <a:lvl6pPr marL="26060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FFFFFF"/>
          </a:solidFill>
          <a:uFillTx/>
          <a:latin typeface="+mn-lt"/>
          <a:ea typeface="+mn-ea"/>
          <a:cs typeface="+mn-cs"/>
          <a:sym typeface="Century Gothic"/>
        </a:defRPr>
      </a:lvl6pPr>
      <a:lvl7pPr marL="30632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FFFFFF"/>
          </a:solidFill>
          <a:uFillTx/>
          <a:latin typeface="+mn-lt"/>
          <a:ea typeface="+mn-ea"/>
          <a:cs typeface="+mn-cs"/>
          <a:sym typeface="Century Gothic"/>
        </a:defRPr>
      </a:lvl7pPr>
      <a:lvl8pPr marL="3520440" marR="0" indent="-32004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FFFFFF"/>
          </a:solidFill>
          <a:uFillTx/>
          <a:latin typeface="+mn-lt"/>
          <a:ea typeface="+mn-ea"/>
          <a:cs typeface="+mn-cs"/>
          <a:sym typeface="Century Gothic"/>
        </a:defRPr>
      </a:lvl8pPr>
      <a:lvl9pPr marL="3977640" marR="0" indent="-32004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FFFFFF"/>
          </a:solidFill>
          <a:uFillTx/>
          <a:latin typeface="+mn-lt"/>
          <a:ea typeface="+mn-ea"/>
          <a:cs typeface="+mn-cs"/>
          <a:sym typeface="Century Gothic"/>
        </a:defRPr>
      </a:lvl9pPr>
    </p:bodyStyle>
    <p:otherStyle>
      <a:lvl1pPr marL="0" marR="0" indent="0" algn="r" defTabSz="914400"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Century Gothic"/>
        </a:defRPr>
      </a:lvl1pPr>
      <a:lvl2pPr marL="0" marR="0" indent="457200" algn="r" defTabSz="914400"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Century Gothic"/>
        </a:defRPr>
      </a:lvl2pPr>
      <a:lvl3pPr marL="0" marR="0" indent="914400" algn="r" defTabSz="914400"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Century Gothic"/>
        </a:defRPr>
      </a:lvl3pPr>
      <a:lvl4pPr marL="0" marR="0" indent="1371600" algn="r" defTabSz="914400"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Century Gothic"/>
        </a:defRPr>
      </a:lvl4pPr>
      <a:lvl5pPr marL="0" marR="0" indent="1828800" algn="r" defTabSz="914400"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Century Gothic"/>
        </a:defRPr>
      </a:lvl5pPr>
      <a:lvl6pPr marL="0" marR="0" indent="2286000" algn="r" defTabSz="914400"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Century Gothic"/>
        </a:defRPr>
      </a:lvl6pPr>
      <a:lvl7pPr marL="0" marR="0" indent="2743200" algn="r" defTabSz="914400"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Century Gothic"/>
        </a:defRPr>
      </a:lvl7pPr>
      <a:lvl8pPr marL="0" marR="0" indent="3200400" algn="r" defTabSz="914400"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Century Gothic"/>
        </a:defRPr>
      </a:lvl8pPr>
      <a:lvl9pPr marL="0" marR="0" indent="3657600" algn="r" defTabSz="914400"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Century Gothic"/>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8.xml"/><Relationship Id="rId5" Type="http://schemas.openxmlformats.org/officeDocument/2006/relationships/image" Target="../media/image6.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8.xml"/><Relationship Id="rId4" Type="http://schemas.openxmlformats.org/officeDocument/2006/relationships/image" Target="../media/image11.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8.xml"/><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 name="image1.jpg"/>
          <p:cNvPicPr>
            <a:picLocks noChangeAspect="1"/>
          </p:cNvPicPr>
          <p:nvPr/>
        </p:nvPicPr>
        <p:blipFill>
          <a:blip r:embed="rId3">
            <a:extLst/>
          </a:blip>
          <a:stretch>
            <a:fillRect/>
          </a:stretch>
        </p:blipFill>
        <p:spPr>
          <a:xfrm>
            <a:off x="2110627" y="648604"/>
            <a:ext cx="5799046" cy="4158980"/>
          </a:xfrm>
          <a:prstGeom prst="rect">
            <a:avLst/>
          </a:prstGeom>
          <a:ln w="12700">
            <a:miter lim="400000"/>
          </a:ln>
        </p:spPr>
      </p:pic>
      <p:sp>
        <p:nvSpPr>
          <p:cNvPr id="4" name="TextBox 3"/>
          <p:cNvSpPr txBox="1"/>
          <p:nvPr/>
        </p:nvSpPr>
        <p:spPr>
          <a:xfrm>
            <a:off x="422910" y="6627168"/>
            <a:ext cx="2263761" cy="230832"/>
          </a:xfrm>
          <a:prstGeom prst="rect">
            <a:avLst/>
          </a:prstGeom>
          <a:noFill/>
        </p:spPr>
        <p:txBody>
          <a:bodyPr wrap="none" rtlCol="0">
            <a:spAutoFit/>
          </a:bodyPr>
          <a:lstStyle/>
          <a:p>
            <a:r>
              <a:rPr lang="en-US" sz="900" dirty="0">
                <a:solidFill>
                  <a:schemeClr val="bg1"/>
                </a:solidFill>
                <a:latin typeface="Times New Roman" panose="02020603050405020304" pitchFamily="18" charset="0"/>
                <a:cs typeface="Times New Roman" panose="02020603050405020304" pitchFamily="18" charset="0"/>
              </a:rPr>
              <a:t>© 2016 FGCU Institute for Entrepreneurship</a:t>
            </a:r>
          </a:p>
        </p:txBody>
      </p:sp>
      <p:sp>
        <p:nvSpPr>
          <p:cNvPr id="6" name="Title 1"/>
          <p:cNvSpPr txBox="1">
            <a:spLocks/>
          </p:cNvSpPr>
          <p:nvPr/>
        </p:nvSpPr>
        <p:spPr>
          <a:xfrm>
            <a:off x="422910" y="5038512"/>
            <a:ext cx="9389455" cy="1320800"/>
          </a:xfrm>
          <a:prstGeom prst="rect">
            <a:avLst/>
          </a:prstGeom>
          <a:ln w="12700">
            <a:miter lim="400000"/>
          </a:ln>
          <a:extLst>
            <a:ext uri="{C572A759-6A51-4108-AA02-DFA0A04FC94B}">
              <ma14:wrappingTextBoxFlag xmlns="" xmlns:ma14="http://schemas.microsoft.com/office/mac/drawingml/2011/main" val="1"/>
            </a:ext>
          </a:extLst>
        </p:spPr>
        <p:txBody>
          <a:bodyPr lIns="45719" rIns="45719" anchor="t">
            <a:normAutofit/>
          </a:bodyPr>
          <a:lstStyle>
            <a:lvl1pPr marL="0" marR="0" indent="0" algn="l" defTabSz="457200" rtl="0" latinLnBrk="0">
              <a:lnSpc>
                <a:spcPct val="100000"/>
              </a:lnSpc>
              <a:spcBef>
                <a:spcPts val="0"/>
              </a:spcBef>
              <a:spcAft>
                <a:spcPts val="0"/>
              </a:spcAft>
              <a:buClrTx/>
              <a:buSzTx/>
              <a:buFontTx/>
              <a:buNone/>
              <a:tabLst/>
              <a:defRPr sz="3600" b="0" i="0" u="none" strike="noStrike" cap="none" spc="0" baseline="0">
                <a:ln>
                  <a:noFill/>
                </a:ln>
                <a:solidFill>
                  <a:srgbClr val="90C226"/>
                </a:solidFill>
                <a:uFillTx/>
                <a:latin typeface="Trebuchet MS"/>
                <a:ea typeface="Trebuchet MS"/>
                <a:cs typeface="Trebuchet MS"/>
                <a:sym typeface="Trebuchet MS"/>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FFFFFF"/>
                </a:solidFill>
                <a:uFillTx/>
                <a:latin typeface="+mn-lt"/>
                <a:ea typeface="+mn-ea"/>
                <a:cs typeface="+mn-cs"/>
                <a:sym typeface="Century Gothic"/>
              </a:defRPr>
            </a:lvl9pPr>
          </a:lstStyle>
          <a:p>
            <a:pPr algn="ctr"/>
            <a:r>
              <a:rPr lang="en-US" sz="6600" dirty="0"/>
              <a:t>Onsite Workshop 2/4</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How bad of a problem is it? </a:t>
            </a:r>
          </a:p>
        </p:txBody>
      </p:sp>
      <p:pic>
        <p:nvPicPr>
          <p:cNvPr id="6"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2686671" y="1930400"/>
            <a:ext cx="3971281" cy="4214419"/>
          </a:xfrm>
          <a:prstGeom prst="rect">
            <a:avLst/>
          </a:prstGeom>
          <a:noFill/>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pic>
      <p:sp>
        <p:nvSpPr>
          <p:cNvPr id="7" name="TextBox 6"/>
          <p:cNvSpPr txBox="1"/>
          <p:nvPr/>
        </p:nvSpPr>
        <p:spPr>
          <a:xfrm>
            <a:off x="422910" y="6627168"/>
            <a:ext cx="2263761" cy="230832"/>
          </a:xfrm>
          <a:prstGeom prst="rect">
            <a:avLst/>
          </a:prstGeom>
          <a:noFill/>
        </p:spPr>
        <p:txBody>
          <a:bodyPr wrap="none" rtlCol="0">
            <a:spAutoFit/>
          </a:bodyPr>
          <a:lstStyle/>
          <a:p>
            <a:r>
              <a:rPr lang="en-US" sz="900" dirty="0">
                <a:solidFill>
                  <a:schemeClr val="bg1"/>
                </a:solidFill>
                <a:latin typeface="Times New Roman" panose="02020603050405020304" pitchFamily="18" charset="0"/>
                <a:cs typeface="Times New Roman" panose="02020603050405020304" pitchFamily="18" charset="0"/>
              </a:rPr>
              <a:t>© 2016 FGCU Institute for Entrepreneurship</a:t>
            </a:r>
          </a:p>
        </p:txBody>
      </p:sp>
    </p:spTree>
    <p:extLst>
      <p:ext uri="{BB962C8B-B14F-4D97-AF65-F5344CB8AC3E}">
        <p14:creationId xmlns:p14="http://schemas.microsoft.com/office/powerpoint/2010/main" val="3494380549"/>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296400" cy="1320800"/>
          </a:xfrm>
        </p:spPr>
        <p:txBody>
          <a:bodyPr>
            <a:noAutofit/>
          </a:bodyPr>
          <a:lstStyle/>
          <a:p>
            <a:pPr algn="ctr"/>
            <a:r>
              <a:rPr lang="en-US" sz="4800" dirty="0"/>
              <a:t>Is it a Migraine?</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59752" y="2052761"/>
            <a:ext cx="6031832" cy="4135575"/>
          </a:xfrm>
          <a:prstGeom prst="rect">
            <a:avLst/>
          </a:prstGeom>
          <a:ln>
            <a:noFill/>
          </a:ln>
          <a:effectLst>
            <a:outerShdw blurRad="292100" dist="139700" dir="2700000" algn="tl" rotWithShape="0">
              <a:srgbClr val="333333">
                <a:alpha val="65000"/>
              </a:srgbClr>
            </a:outerShdw>
          </a:effectLst>
        </p:spPr>
      </p:pic>
      <p:sp>
        <p:nvSpPr>
          <p:cNvPr id="4" name="TextBox 3"/>
          <p:cNvSpPr txBox="1"/>
          <p:nvPr/>
        </p:nvSpPr>
        <p:spPr>
          <a:xfrm>
            <a:off x="422910" y="6627168"/>
            <a:ext cx="2263761" cy="230832"/>
          </a:xfrm>
          <a:prstGeom prst="rect">
            <a:avLst/>
          </a:prstGeom>
          <a:noFill/>
        </p:spPr>
        <p:txBody>
          <a:bodyPr wrap="none" rtlCol="0">
            <a:spAutoFit/>
          </a:bodyPr>
          <a:lstStyle/>
          <a:p>
            <a:r>
              <a:rPr lang="en-US" sz="900" dirty="0">
                <a:solidFill>
                  <a:schemeClr val="bg1"/>
                </a:solidFill>
                <a:latin typeface="Times New Roman" panose="02020603050405020304" pitchFamily="18" charset="0"/>
                <a:cs typeface="Times New Roman" panose="02020603050405020304" pitchFamily="18" charset="0"/>
              </a:rPr>
              <a:t>© 2016 FGCU Institute for Entrepreneurship</a:t>
            </a:r>
          </a:p>
        </p:txBody>
      </p:sp>
    </p:spTree>
    <p:extLst>
      <p:ext uri="{BB962C8B-B14F-4D97-AF65-F5344CB8AC3E}">
        <p14:creationId xmlns:p14="http://schemas.microsoft.com/office/powerpoint/2010/main" val="3928576112"/>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2" name="image2.jpg" descr="canvas1.jpg"/>
          <p:cNvPicPr>
            <a:picLocks noChangeAspect="1"/>
          </p:cNvPicPr>
          <p:nvPr/>
        </p:nvPicPr>
        <p:blipFill>
          <a:blip r:embed="rId3">
            <a:extLst/>
          </a:blip>
          <a:stretch>
            <a:fillRect/>
          </a:stretch>
        </p:blipFill>
        <p:spPr>
          <a:xfrm>
            <a:off x="1368138" y="1583960"/>
            <a:ext cx="6538896" cy="3997694"/>
          </a:xfrm>
          <a:prstGeom prst="rect">
            <a:avLst/>
          </a:prstGeom>
          <a:ln w="12700">
            <a:miter lim="400000"/>
          </a:ln>
        </p:spPr>
      </p:pic>
      <p:pic>
        <p:nvPicPr>
          <p:cNvPr id="497" name="ki8oE5a4T.png"/>
          <p:cNvPicPr>
            <a:picLocks noChangeAspect="1"/>
          </p:cNvPicPr>
          <p:nvPr/>
        </p:nvPicPr>
        <p:blipFill>
          <a:blip r:embed="rId4">
            <a:extLst/>
          </a:blip>
          <a:stretch>
            <a:fillRect/>
          </a:stretch>
        </p:blipFill>
        <p:spPr>
          <a:xfrm>
            <a:off x="5713575" y="3742418"/>
            <a:ext cx="551434" cy="533053"/>
          </a:xfrm>
          <a:prstGeom prst="rect">
            <a:avLst/>
          </a:prstGeom>
          <a:ln w="12700">
            <a:miter lim="400000"/>
          </a:ln>
        </p:spPr>
      </p:pic>
      <p:sp>
        <p:nvSpPr>
          <p:cNvPr id="503" name="Shape 503"/>
          <p:cNvSpPr>
            <a:spLocks noGrp="1"/>
          </p:cNvSpPr>
          <p:nvPr>
            <p:ph type="title"/>
          </p:nvPr>
        </p:nvSpPr>
        <p:spPr>
          <a:xfrm>
            <a:off x="0" y="124139"/>
            <a:ext cx="9375820" cy="1209140"/>
          </a:xfrm>
          <a:prstGeom prst="rect">
            <a:avLst/>
          </a:prstGeom>
        </p:spPr>
        <p:txBody>
          <a:bodyPr anchor="ctr"/>
          <a:lstStyle>
            <a:lvl1pPr algn="ctr">
              <a:defRPr sz="6600"/>
            </a:lvl1pPr>
          </a:lstStyle>
          <a:p>
            <a:r>
              <a:rPr sz="4800" dirty="0"/>
              <a:t>Agile &amp; Comprehensive</a:t>
            </a:r>
          </a:p>
        </p:txBody>
      </p:sp>
      <p:sp>
        <p:nvSpPr>
          <p:cNvPr id="509" name="Shape 509"/>
          <p:cNvSpPr/>
          <p:nvPr/>
        </p:nvSpPr>
        <p:spPr>
          <a:xfrm flipH="1" flipV="1">
            <a:off x="5678203" y="3742418"/>
            <a:ext cx="589270" cy="589270"/>
          </a:xfrm>
          <a:prstGeom prst="line">
            <a:avLst/>
          </a:prstGeom>
          <a:ln w="114300">
            <a:solidFill>
              <a:srgbClr val="EA2500"/>
            </a:solidFill>
          </a:ln>
        </p:spPr>
        <p:txBody>
          <a:bodyPr lIns="34289" rIns="34289"/>
          <a:lstStyle/>
          <a:p>
            <a:pPr>
              <a:defRPr>
                <a:solidFill>
                  <a:srgbClr val="FFFFFF"/>
                </a:solidFill>
              </a:defRPr>
            </a:pPr>
            <a:endParaRPr/>
          </a:p>
        </p:txBody>
      </p:sp>
      <p:grpSp>
        <p:nvGrpSpPr>
          <p:cNvPr id="2" name="Group 1"/>
          <p:cNvGrpSpPr/>
          <p:nvPr/>
        </p:nvGrpSpPr>
        <p:grpSpPr>
          <a:xfrm>
            <a:off x="4411678" y="1765400"/>
            <a:ext cx="3376131" cy="2566288"/>
            <a:chOff x="3250933" y="2224128"/>
            <a:chExt cx="3376131" cy="2566288"/>
          </a:xfrm>
        </p:grpSpPr>
        <p:pic>
          <p:nvPicPr>
            <p:cNvPr id="493" name="eiMdegkdT.png"/>
            <p:cNvPicPr>
              <a:picLocks noChangeAspect="1"/>
            </p:cNvPicPr>
            <p:nvPr/>
          </p:nvPicPr>
          <p:blipFill>
            <a:blip r:embed="rId5">
              <a:extLst/>
            </a:blip>
            <a:stretch>
              <a:fillRect/>
            </a:stretch>
          </p:blipFill>
          <p:spPr>
            <a:xfrm>
              <a:off x="5484734" y="2224128"/>
              <a:ext cx="1029578" cy="995028"/>
            </a:xfrm>
            <a:prstGeom prst="rect">
              <a:avLst/>
            </a:prstGeom>
            <a:ln w="12700">
              <a:miter lim="400000"/>
            </a:ln>
          </p:spPr>
        </p:pic>
        <p:pic>
          <p:nvPicPr>
            <p:cNvPr id="494" name="ki8oE5a4T.png"/>
            <p:cNvPicPr>
              <a:picLocks noChangeAspect="1"/>
            </p:cNvPicPr>
            <p:nvPr/>
          </p:nvPicPr>
          <p:blipFill>
            <a:blip r:embed="rId4">
              <a:extLst/>
            </a:blip>
            <a:stretch>
              <a:fillRect/>
            </a:stretch>
          </p:blipFill>
          <p:spPr>
            <a:xfrm>
              <a:off x="5451287" y="3580765"/>
              <a:ext cx="1175777" cy="1136585"/>
            </a:xfrm>
            <a:prstGeom prst="rect">
              <a:avLst/>
            </a:prstGeom>
            <a:ln w="12700">
              <a:miter lim="400000"/>
            </a:ln>
          </p:spPr>
        </p:pic>
        <p:pic>
          <p:nvPicPr>
            <p:cNvPr id="495" name="ki8oE5a4T.png"/>
            <p:cNvPicPr>
              <a:picLocks noChangeAspect="1"/>
            </p:cNvPicPr>
            <p:nvPr/>
          </p:nvPicPr>
          <p:blipFill>
            <a:blip r:embed="rId4">
              <a:extLst/>
            </a:blip>
            <a:stretch>
              <a:fillRect/>
            </a:stretch>
          </p:blipFill>
          <p:spPr>
            <a:xfrm>
              <a:off x="3306556" y="4008600"/>
              <a:ext cx="551434" cy="533054"/>
            </a:xfrm>
            <a:prstGeom prst="rect">
              <a:avLst/>
            </a:prstGeom>
            <a:ln w="12700">
              <a:miter lim="400000"/>
            </a:ln>
          </p:spPr>
        </p:pic>
        <p:pic>
          <p:nvPicPr>
            <p:cNvPr id="496" name="eiMdegkdT.png"/>
            <p:cNvPicPr>
              <a:picLocks noChangeAspect="1"/>
            </p:cNvPicPr>
            <p:nvPr/>
          </p:nvPicPr>
          <p:blipFill>
            <a:blip r:embed="rId5">
              <a:extLst/>
            </a:blip>
            <a:stretch>
              <a:fillRect/>
            </a:stretch>
          </p:blipFill>
          <p:spPr>
            <a:xfrm>
              <a:off x="3250933" y="3326417"/>
              <a:ext cx="551562" cy="533054"/>
            </a:xfrm>
            <a:prstGeom prst="rect">
              <a:avLst/>
            </a:prstGeom>
            <a:ln w="12700">
              <a:miter lim="400000"/>
            </a:ln>
          </p:spPr>
        </p:pic>
        <p:pic>
          <p:nvPicPr>
            <p:cNvPr id="498" name="eiMdegkdT.png"/>
            <p:cNvPicPr>
              <a:picLocks noChangeAspect="1"/>
            </p:cNvPicPr>
            <p:nvPr/>
          </p:nvPicPr>
          <p:blipFill>
            <a:blip r:embed="rId5">
              <a:extLst/>
            </a:blip>
            <a:stretch>
              <a:fillRect/>
            </a:stretch>
          </p:blipFill>
          <p:spPr>
            <a:xfrm>
              <a:off x="4441786" y="3624406"/>
              <a:ext cx="551561" cy="533053"/>
            </a:xfrm>
            <a:prstGeom prst="rect">
              <a:avLst/>
            </a:prstGeom>
            <a:ln w="12700">
              <a:miter lim="400000"/>
            </a:ln>
          </p:spPr>
        </p:pic>
        <p:sp>
          <p:nvSpPr>
            <p:cNvPr id="499" name="Shape 499"/>
            <p:cNvSpPr/>
            <p:nvPr/>
          </p:nvSpPr>
          <p:spPr>
            <a:xfrm>
              <a:off x="5651257" y="2379016"/>
              <a:ext cx="745715" cy="738664"/>
            </a:xfrm>
            <a:prstGeom prst="rect">
              <a:avLst/>
            </a:prstGeom>
            <a:ln w="12700">
              <a:miter lim="400000"/>
            </a:ln>
            <a:extLst>
              <a:ext uri="{C572A759-6A51-4108-AA02-DFA0A04FC94B}">
                <ma14:wrappingTextBoxFlag xmlns="" xmlns:ma14="http://schemas.microsoft.com/office/mac/drawingml/2011/main" val="1"/>
              </a:ext>
            </a:extLst>
          </p:spPr>
          <p:txBody>
            <a:bodyPr wrap="none" lIns="34289" rIns="34289">
              <a:spAutoFit/>
            </a:bodyPr>
            <a:lstStyle/>
            <a:p>
              <a:pPr>
                <a:defRPr sz="1400"/>
              </a:pPr>
              <a:r>
                <a:rPr sz="1050" dirty="0"/>
                <a:t>Female</a:t>
              </a:r>
            </a:p>
            <a:p>
              <a:pPr>
                <a:defRPr sz="1400"/>
              </a:pPr>
              <a:r>
                <a:rPr sz="1050" dirty="0"/>
                <a:t>Married</a:t>
              </a:r>
            </a:p>
            <a:p>
              <a:pPr>
                <a:defRPr sz="1400"/>
              </a:pPr>
              <a:r>
                <a:rPr sz="1050" dirty="0"/>
                <a:t>2+ children</a:t>
              </a:r>
            </a:p>
            <a:p>
              <a:pPr>
                <a:defRPr sz="1400"/>
              </a:pPr>
              <a:r>
                <a:rPr sz="1050" dirty="0"/>
                <a:t>Exercises</a:t>
              </a:r>
            </a:p>
          </p:txBody>
        </p:sp>
        <p:sp>
          <p:nvSpPr>
            <p:cNvPr id="500" name="Shape 500"/>
            <p:cNvSpPr/>
            <p:nvPr/>
          </p:nvSpPr>
          <p:spPr>
            <a:xfrm>
              <a:off x="5520374" y="3816459"/>
              <a:ext cx="1067906" cy="553998"/>
            </a:xfrm>
            <a:prstGeom prst="rect">
              <a:avLst/>
            </a:prstGeom>
            <a:ln w="12700">
              <a:miter lim="400000"/>
            </a:ln>
            <a:extLst>
              <a:ext uri="{C572A759-6A51-4108-AA02-DFA0A04FC94B}">
                <ma14:wrappingTextBoxFlag xmlns="" xmlns:ma14="http://schemas.microsoft.com/office/mac/drawingml/2011/main" val="1"/>
              </a:ext>
            </a:extLst>
          </p:spPr>
          <p:txBody>
            <a:bodyPr wrap="square" lIns="34289" rIns="34289">
              <a:spAutoFit/>
            </a:bodyPr>
            <a:lstStyle/>
            <a:p>
              <a:pPr>
                <a:defRPr sz="1100"/>
              </a:pPr>
              <a:r>
                <a:rPr sz="750" dirty="0"/>
                <a:t>Female</a:t>
              </a:r>
            </a:p>
            <a:p>
              <a:pPr>
                <a:defRPr sz="1100"/>
              </a:pPr>
              <a:r>
                <a:rPr sz="750" dirty="0"/>
                <a:t>Organic everything</a:t>
              </a:r>
            </a:p>
            <a:p>
              <a:pPr>
                <a:defRPr sz="1100"/>
              </a:pPr>
              <a:r>
                <a:rPr sz="750" dirty="0"/>
                <a:t>Shops locally</a:t>
              </a:r>
            </a:p>
            <a:p>
              <a:pPr>
                <a:defRPr sz="1100"/>
              </a:pPr>
              <a:r>
                <a:rPr sz="750" dirty="0"/>
                <a:t>Does not like traveling</a:t>
              </a:r>
            </a:p>
          </p:txBody>
        </p:sp>
        <p:pic>
          <p:nvPicPr>
            <p:cNvPr id="501" name="ki8oE5a4T.png"/>
            <p:cNvPicPr>
              <a:picLocks noChangeAspect="1"/>
            </p:cNvPicPr>
            <p:nvPr/>
          </p:nvPicPr>
          <p:blipFill>
            <a:blip r:embed="rId4">
              <a:extLst/>
            </a:blip>
            <a:stretch>
              <a:fillRect/>
            </a:stretch>
          </p:blipFill>
          <p:spPr>
            <a:xfrm>
              <a:off x="4446489" y="2904987"/>
              <a:ext cx="551434" cy="533053"/>
            </a:xfrm>
            <a:prstGeom prst="rect">
              <a:avLst/>
            </a:prstGeom>
            <a:ln w="12700">
              <a:miter lim="400000"/>
            </a:ln>
          </p:spPr>
        </p:pic>
        <p:pic>
          <p:nvPicPr>
            <p:cNvPr id="502" name="eiMdegkdT.png"/>
            <p:cNvPicPr>
              <a:picLocks noChangeAspect="1"/>
            </p:cNvPicPr>
            <p:nvPr/>
          </p:nvPicPr>
          <p:blipFill>
            <a:blip r:embed="rId5">
              <a:extLst/>
            </a:blip>
            <a:stretch>
              <a:fillRect/>
            </a:stretch>
          </p:blipFill>
          <p:spPr>
            <a:xfrm>
              <a:off x="4416653" y="2292208"/>
              <a:ext cx="551562" cy="533054"/>
            </a:xfrm>
            <a:prstGeom prst="rect">
              <a:avLst/>
            </a:prstGeom>
            <a:ln w="12700">
              <a:miter lim="400000"/>
            </a:ln>
          </p:spPr>
        </p:pic>
        <p:sp>
          <p:nvSpPr>
            <p:cNvPr id="504" name="Shape 504"/>
            <p:cNvSpPr/>
            <p:nvPr/>
          </p:nvSpPr>
          <p:spPr>
            <a:xfrm flipV="1">
              <a:off x="5618845" y="3668667"/>
              <a:ext cx="760013" cy="941005"/>
            </a:xfrm>
            <a:prstGeom prst="line">
              <a:avLst/>
            </a:prstGeom>
            <a:ln w="114300">
              <a:solidFill>
                <a:srgbClr val="EA2500"/>
              </a:solidFill>
            </a:ln>
          </p:spPr>
          <p:txBody>
            <a:bodyPr lIns="34289" rIns="34289"/>
            <a:lstStyle/>
            <a:p>
              <a:pPr>
                <a:defRPr>
                  <a:solidFill>
                    <a:srgbClr val="FFFFFF"/>
                  </a:solidFill>
                </a:defRPr>
              </a:pPr>
              <a:endParaRPr/>
            </a:p>
          </p:txBody>
        </p:sp>
        <p:sp>
          <p:nvSpPr>
            <p:cNvPr id="505" name="Shape 505"/>
            <p:cNvSpPr/>
            <p:nvPr/>
          </p:nvSpPr>
          <p:spPr>
            <a:xfrm flipH="1" flipV="1">
              <a:off x="5668903" y="3706624"/>
              <a:ext cx="561906" cy="952604"/>
            </a:xfrm>
            <a:prstGeom prst="line">
              <a:avLst/>
            </a:prstGeom>
            <a:ln w="114300">
              <a:solidFill>
                <a:srgbClr val="EA2500"/>
              </a:solidFill>
            </a:ln>
          </p:spPr>
          <p:txBody>
            <a:bodyPr lIns="34289" rIns="34289"/>
            <a:lstStyle/>
            <a:p>
              <a:pPr>
                <a:defRPr>
                  <a:solidFill>
                    <a:srgbClr val="FFFFFF"/>
                  </a:solidFill>
                </a:defRPr>
              </a:pPr>
              <a:endParaRPr/>
            </a:p>
          </p:txBody>
        </p:sp>
        <p:sp>
          <p:nvSpPr>
            <p:cNvPr id="506" name="Shape 506"/>
            <p:cNvSpPr/>
            <p:nvPr/>
          </p:nvSpPr>
          <p:spPr>
            <a:xfrm flipV="1">
              <a:off x="4485538" y="2851243"/>
              <a:ext cx="482677" cy="665084"/>
            </a:xfrm>
            <a:prstGeom prst="line">
              <a:avLst/>
            </a:prstGeom>
            <a:ln w="114300">
              <a:solidFill>
                <a:srgbClr val="EA2500"/>
              </a:solidFill>
            </a:ln>
          </p:spPr>
          <p:txBody>
            <a:bodyPr lIns="34289" rIns="34289"/>
            <a:lstStyle/>
            <a:p>
              <a:pPr>
                <a:defRPr>
                  <a:solidFill>
                    <a:srgbClr val="FFFFFF"/>
                  </a:solidFill>
                </a:defRPr>
              </a:pPr>
              <a:endParaRPr/>
            </a:p>
          </p:txBody>
        </p:sp>
        <p:sp>
          <p:nvSpPr>
            <p:cNvPr id="507" name="Shape 507"/>
            <p:cNvSpPr/>
            <p:nvPr/>
          </p:nvSpPr>
          <p:spPr>
            <a:xfrm flipH="1" flipV="1">
              <a:off x="4446489" y="2876879"/>
              <a:ext cx="589270" cy="589269"/>
            </a:xfrm>
            <a:prstGeom prst="line">
              <a:avLst/>
            </a:prstGeom>
            <a:ln w="114300">
              <a:solidFill>
                <a:srgbClr val="EA2500"/>
              </a:solidFill>
            </a:ln>
          </p:spPr>
          <p:txBody>
            <a:bodyPr lIns="34289" rIns="34289"/>
            <a:lstStyle/>
            <a:p>
              <a:pPr>
                <a:defRPr>
                  <a:solidFill>
                    <a:srgbClr val="FFFFFF"/>
                  </a:solidFill>
                </a:defRPr>
              </a:pPr>
              <a:endParaRPr/>
            </a:p>
          </p:txBody>
        </p:sp>
        <p:sp>
          <p:nvSpPr>
            <p:cNvPr id="508" name="Shape 508"/>
            <p:cNvSpPr/>
            <p:nvPr/>
          </p:nvSpPr>
          <p:spPr>
            <a:xfrm flipV="1">
              <a:off x="4521654" y="4125332"/>
              <a:ext cx="482676" cy="665084"/>
            </a:xfrm>
            <a:prstGeom prst="line">
              <a:avLst/>
            </a:prstGeom>
            <a:ln w="114300">
              <a:solidFill>
                <a:srgbClr val="EA2500"/>
              </a:solidFill>
            </a:ln>
          </p:spPr>
          <p:txBody>
            <a:bodyPr lIns="34289" rIns="34289"/>
            <a:lstStyle/>
            <a:p>
              <a:pPr>
                <a:defRPr>
                  <a:solidFill>
                    <a:srgbClr val="FFFFFF"/>
                  </a:solidFill>
                </a:defRPr>
              </a:pPr>
              <a:endParaRPr/>
            </a:p>
          </p:txBody>
        </p:sp>
        <p:sp>
          <p:nvSpPr>
            <p:cNvPr id="510" name="Shape 510"/>
            <p:cNvSpPr/>
            <p:nvPr/>
          </p:nvSpPr>
          <p:spPr>
            <a:xfrm flipV="1">
              <a:off x="3340935" y="3908347"/>
              <a:ext cx="482676" cy="665084"/>
            </a:xfrm>
            <a:prstGeom prst="line">
              <a:avLst/>
            </a:prstGeom>
            <a:ln w="114300">
              <a:solidFill>
                <a:srgbClr val="EA2500"/>
              </a:solidFill>
            </a:ln>
          </p:spPr>
          <p:txBody>
            <a:bodyPr lIns="34289" rIns="34289"/>
            <a:lstStyle/>
            <a:p>
              <a:pPr>
                <a:defRPr>
                  <a:solidFill>
                    <a:srgbClr val="FFFFFF"/>
                  </a:solidFill>
                </a:defRPr>
              </a:pPr>
              <a:endParaRPr/>
            </a:p>
          </p:txBody>
        </p:sp>
        <p:sp>
          <p:nvSpPr>
            <p:cNvPr id="511" name="Shape 511"/>
            <p:cNvSpPr/>
            <p:nvPr/>
          </p:nvSpPr>
          <p:spPr>
            <a:xfrm flipH="1" flipV="1">
              <a:off x="3289640" y="3954978"/>
              <a:ext cx="589270" cy="589270"/>
            </a:xfrm>
            <a:prstGeom prst="line">
              <a:avLst/>
            </a:prstGeom>
            <a:ln w="114300">
              <a:solidFill>
                <a:srgbClr val="EA2500"/>
              </a:solidFill>
            </a:ln>
          </p:spPr>
          <p:txBody>
            <a:bodyPr lIns="34289" rIns="34289"/>
            <a:lstStyle/>
            <a:p>
              <a:pPr>
                <a:defRPr>
                  <a:solidFill>
                    <a:srgbClr val="FFFFFF"/>
                  </a:solidFill>
                </a:defRPr>
              </a:pPr>
              <a:endParaRPr/>
            </a:p>
          </p:txBody>
        </p:sp>
      </p:grpSp>
      <p:sp>
        <p:nvSpPr>
          <p:cNvPr id="27" name="TextBox 26"/>
          <p:cNvSpPr txBox="1"/>
          <p:nvPr/>
        </p:nvSpPr>
        <p:spPr>
          <a:xfrm>
            <a:off x="1844737" y="5854931"/>
            <a:ext cx="1747594" cy="196208"/>
          </a:xfrm>
          <a:prstGeom prst="rect">
            <a:avLst/>
          </a:prstGeom>
          <a:noFill/>
        </p:spPr>
        <p:txBody>
          <a:bodyPr wrap="none" rtlCol="0">
            <a:spAutoFit/>
          </a:bodyPr>
          <a:lstStyle/>
          <a:p>
            <a:r>
              <a:rPr lang="en-US" sz="675" dirty="0">
                <a:solidFill>
                  <a:schemeClr val="bg1"/>
                </a:solidFill>
                <a:latin typeface="Times New Roman" panose="02020603050405020304" pitchFamily="18" charset="0"/>
                <a:cs typeface="Times New Roman" panose="02020603050405020304" pitchFamily="18" charset="0"/>
              </a:rPr>
              <a:t>© 2016 FGCU Institute for Entrepreneurship</a:t>
            </a:r>
          </a:p>
        </p:txBody>
      </p:sp>
      <p:sp>
        <p:nvSpPr>
          <p:cNvPr id="26" name="TextBox 25"/>
          <p:cNvSpPr txBox="1"/>
          <p:nvPr/>
        </p:nvSpPr>
        <p:spPr>
          <a:xfrm>
            <a:off x="422910" y="6627168"/>
            <a:ext cx="2263761" cy="230832"/>
          </a:xfrm>
          <a:prstGeom prst="rect">
            <a:avLst/>
          </a:prstGeom>
          <a:noFill/>
        </p:spPr>
        <p:txBody>
          <a:bodyPr wrap="none" rtlCol="0">
            <a:spAutoFit/>
          </a:bodyPr>
          <a:lstStyle/>
          <a:p>
            <a:r>
              <a:rPr lang="en-US" sz="900" dirty="0">
                <a:solidFill>
                  <a:schemeClr val="bg1"/>
                </a:solidFill>
                <a:latin typeface="Times New Roman" panose="02020603050405020304" pitchFamily="18" charset="0"/>
                <a:cs typeface="Times New Roman" panose="02020603050405020304" pitchFamily="18" charset="0"/>
              </a:rPr>
              <a:t>© 2016 FGCU Institute for Entrepreneurship</a:t>
            </a:r>
          </a:p>
        </p:txBody>
      </p:sp>
    </p:spTree>
    <p:extLst>
      <p:ext uri="{BB962C8B-B14F-4D97-AF65-F5344CB8AC3E}">
        <p14:creationId xmlns:p14="http://schemas.microsoft.com/office/powerpoint/2010/main" val="3039864412"/>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 name="Shape 464"/>
          <p:cNvSpPr>
            <a:spLocks noGrp="1"/>
          </p:cNvSpPr>
          <p:nvPr>
            <p:ph type="title"/>
          </p:nvPr>
        </p:nvSpPr>
        <p:spPr>
          <a:xfrm>
            <a:off x="0" y="-1"/>
            <a:ext cx="9638770" cy="1857521"/>
          </a:xfrm>
          <a:prstGeom prst="rect">
            <a:avLst/>
          </a:prstGeom>
        </p:spPr>
        <p:txBody>
          <a:bodyPr anchor="ctr"/>
          <a:lstStyle/>
          <a:p>
            <a:pPr algn="ctr">
              <a:defRPr sz="6600"/>
            </a:pPr>
            <a:r>
              <a:rPr dirty="0"/>
              <a:t>Business </a:t>
            </a:r>
            <a:r>
              <a:rPr b="1" i="1" dirty="0"/>
              <a:t>Model</a:t>
            </a:r>
            <a:r>
              <a:rPr dirty="0"/>
              <a:t> vs. </a:t>
            </a:r>
            <a:r>
              <a:rPr b="1" i="1" dirty="0"/>
              <a:t>Plan</a:t>
            </a:r>
          </a:p>
        </p:txBody>
      </p:sp>
      <p:sp>
        <p:nvSpPr>
          <p:cNvPr id="465" name="Shape 465"/>
          <p:cNvSpPr/>
          <p:nvPr/>
        </p:nvSpPr>
        <p:spPr>
          <a:xfrm>
            <a:off x="1233129" y="5141767"/>
            <a:ext cx="3058044" cy="1236393"/>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rmAutofit/>
          </a:bodyPr>
          <a:lstStyle>
            <a:lvl1pPr algn="ctr" defTabSz="457200">
              <a:defRPr sz="6600">
                <a:solidFill>
                  <a:srgbClr val="90C226"/>
                </a:solidFill>
                <a:latin typeface="Trebuchet MS"/>
                <a:ea typeface="Trebuchet MS"/>
                <a:cs typeface="Trebuchet MS"/>
                <a:sym typeface="Trebuchet MS"/>
              </a:defRPr>
            </a:lvl1pPr>
          </a:lstStyle>
          <a:p>
            <a:r>
              <a:t>Model</a:t>
            </a:r>
          </a:p>
        </p:txBody>
      </p:sp>
      <p:sp>
        <p:nvSpPr>
          <p:cNvPr id="466" name="Shape 466"/>
          <p:cNvSpPr/>
          <p:nvPr/>
        </p:nvSpPr>
        <p:spPr>
          <a:xfrm>
            <a:off x="5863654" y="5141767"/>
            <a:ext cx="3058044" cy="1236393"/>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rmAutofit/>
          </a:bodyPr>
          <a:lstStyle>
            <a:lvl1pPr algn="ctr" defTabSz="457200">
              <a:defRPr sz="6600">
                <a:solidFill>
                  <a:srgbClr val="90C226"/>
                </a:solidFill>
                <a:latin typeface="Trebuchet MS"/>
                <a:ea typeface="Trebuchet MS"/>
                <a:cs typeface="Trebuchet MS"/>
                <a:sym typeface="Trebuchet MS"/>
              </a:defRPr>
            </a:lvl1pPr>
          </a:lstStyle>
          <a:p>
            <a:r>
              <a:t>Plan</a:t>
            </a:r>
          </a:p>
        </p:txBody>
      </p:sp>
      <p:pic>
        <p:nvPicPr>
          <p:cNvPr id="467" name="image2.jpg" descr="canvas1.jpg"/>
          <p:cNvPicPr>
            <a:picLocks noChangeAspect="1"/>
          </p:cNvPicPr>
          <p:nvPr/>
        </p:nvPicPr>
        <p:blipFill>
          <a:blip r:embed="rId3">
            <a:extLst/>
          </a:blip>
          <a:stretch>
            <a:fillRect/>
          </a:stretch>
        </p:blipFill>
        <p:spPr>
          <a:xfrm>
            <a:off x="693928" y="2218510"/>
            <a:ext cx="4264438" cy="2607156"/>
          </a:xfrm>
          <a:prstGeom prst="rect">
            <a:avLst/>
          </a:prstGeom>
          <a:ln w="12700">
            <a:miter lim="400000"/>
          </a:ln>
        </p:spPr>
      </p:pic>
      <p:pic>
        <p:nvPicPr>
          <p:cNvPr id="468" name="Business-Plan.jpg"/>
          <p:cNvPicPr>
            <a:picLocks noChangeAspect="1"/>
          </p:cNvPicPr>
          <p:nvPr/>
        </p:nvPicPr>
        <p:blipFill>
          <a:blip r:embed="rId4">
            <a:extLst/>
          </a:blip>
          <a:stretch>
            <a:fillRect/>
          </a:stretch>
        </p:blipFill>
        <p:spPr>
          <a:xfrm>
            <a:off x="5863654" y="2032456"/>
            <a:ext cx="3254588" cy="3080887"/>
          </a:xfrm>
          <a:prstGeom prst="rect">
            <a:avLst/>
          </a:prstGeom>
          <a:ln w="12700">
            <a:miter lim="400000"/>
          </a:ln>
        </p:spPr>
      </p:pic>
      <p:sp>
        <p:nvSpPr>
          <p:cNvPr id="7" name="TextBox 6"/>
          <p:cNvSpPr txBox="1"/>
          <p:nvPr/>
        </p:nvSpPr>
        <p:spPr>
          <a:xfrm>
            <a:off x="422910" y="6627168"/>
            <a:ext cx="2263761" cy="230832"/>
          </a:xfrm>
          <a:prstGeom prst="rect">
            <a:avLst/>
          </a:prstGeom>
          <a:noFill/>
        </p:spPr>
        <p:txBody>
          <a:bodyPr wrap="none" rtlCol="0">
            <a:spAutoFit/>
          </a:bodyPr>
          <a:lstStyle/>
          <a:p>
            <a:r>
              <a:rPr lang="en-US" sz="900" dirty="0">
                <a:solidFill>
                  <a:schemeClr val="bg1"/>
                </a:solidFill>
                <a:latin typeface="Times New Roman" panose="02020603050405020304" pitchFamily="18" charset="0"/>
                <a:cs typeface="Times New Roman" panose="02020603050405020304" pitchFamily="18" charset="0"/>
              </a:rPr>
              <a:t>© 2016 FGCU Institute for Entrepreneurship</a:t>
            </a:r>
          </a:p>
        </p:txBody>
      </p:sp>
    </p:spTree>
    <p:extLst>
      <p:ext uri="{BB962C8B-B14F-4D97-AF65-F5344CB8AC3E}">
        <p14:creationId xmlns:p14="http://schemas.microsoft.com/office/powerpoint/2010/main" val="298397147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 name="Shape 472"/>
          <p:cNvSpPr>
            <a:spLocks noGrp="1"/>
          </p:cNvSpPr>
          <p:nvPr>
            <p:ph type="title"/>
          </p:nvPr>
        </p:nvSpPr>
        <p:spPr>
          <a:xfrm>
            <a:off x="0" y="-1"/>
            <a:ext cx="9638770" cy="1809088"/>
          </a:xfrm>
          <a:prstGeom prst="rect">
            <a:avLst/>
          </a:prstGeom>
        </p:spPr>
        <p:txBody>
          <a:bodyPr anchor="ctr"/>
          <a:lstStyle>
            <a:lvl1pPr algn="ctr">
              <a:defRPr sz="6600"/>
            </a:lvl1pPr>
          </a:lstStyle>
          <a:p>
            <a:r>
              <a:rPr dirty="0"/>
              <a:t>Business Model Canvas</a:t>
            </a:r>
          </a:p>
        </p:txBody>
      </p:sp>
      <p:sp>
        <p:nvSpPr>
          <p:cNvPr id="473" name="Shape 473"/>
          <p:cNvSpPr>
            <a:spLocks noGrp="1"/>
          </p:cNvSpPr>
          <p:nvPr>
            <p:ph type="body" idx="1"/>
          </p:nvPr>
        </p:nvSpPr>
        <p:spPr>
          <a:xfrm>
            <a:off x="443073" y="2052148"/>
            <a:ext cx="9742340" cy="4310372"/>
          </a:xfrm>
          <a:prstGeom prst="rect">
            <a:avLst/>
          </a:prstGeom>
        </p:spPr>
        <p:txBody>
          <a:bodyPr/>
          <a:lstStyle/>
          <a:p>
            <a:pPr marL="0" indent="0">
              <a:buSzTx/>
              <a:buNone/>
              <a:defRPr sz="4400"/>
            </a:pPr>
            <a:r>
              <a:rPr dirty="0"/>
              <a:t>A </a:t>
            </a:r>
            <a:r>
              <a:rPr u="sng" dirty="0"/>
              <a:t>written, visual depiction</a:t>
            </a:r>
            <a:r>
              <a:rPr dirty="0"/>
              <a:t> of a company’s business model that helps:</a:t>
            </a:r>
            <a:endParaRPr sz="1600" dirty="0"/>
          </a:p>
          <a:p>
            <a:pPr marL="1016000" indent="-381000">
              <a:buSzPct val="50000"/>
              <a:defRPr sz="3700"/>
            </a:pPr>
            <a:r>
              <a:rPr dirty="0"/>
              <a:t>make logical connections</a:t>
            </a:r>
          </a:p>
          <a:p>
            <a:pPr marL="1016000" indent="-381000">
              <a:buSzPct val="50000"/>
              <a:defRPr sz="3700"/>
            </a:pPr>
            <a:r>
              <a:rPr dirty="0"/>
              <a:t>be agile AND comprehensive</a:t>
            </a:r>
          </a:p>
          <a:p>
            <a:pPr marL="1016000" indent="-381000">
              <a:buSzPct val="50000"/>
              <a:defRPr sz="3700"/>
            </a:pPr>
            <a:r>
              <a:rPr dirty="0"/>
              <a:t>state </a:t>
            </a:r>
            <a:r>
              <a:rPr b="1" i="1" dirty="0"/>
              <a:t>testable</a:t>
            </a:r>
            <a:r>
              <a:rPr dirty="0"/>
              <a:t> hypotheses (guesses)</a:t>
            </a:r>
          </a:p>
        </p:txBody>
      </p:sp>
      <p:sp>
        <p:nvSpPr>
          <p:cNvPr id="4" name="TextBox 3"/>
          <p:cNvSpPr txBox="1"/>
          <p:nvPr/>
        </p:nvSpPr>
        <p:spPr>
          <a:xfrm>
            <a:off x="422910" y="6627168"/>
            <a:ext cx="2263761" cy="230832"/>
          </a:xfrm>
          <a:prstGeom prst="rect">
            <a:avLst/>
          </a:prstGeom>
          <a:noFill/>
        </p:spPr>
        <p:txBody>
          <a:bodyPr wrap="none" rtlCol="0">
            <a:spAutoFit/>
          </a:bodyPr>
          <a:lstStyle/>
          <a:p>
            <a:r>
              <a:rPr lang="en-US" sz="900" dirty="0">
                <a:solidFill>
                  <a:schemeClr val="bg1"/>
                </a:solidFill>
                <a:latin typeface="Times New Roman" panose="02020603050405020304" pitchFamily="18" charset="0"/>
                <a:cs typeface="Times New Roman" panose="02020603050405020304" pitchFamily="18" charset="0"/>
              </a:rPr>
              <a:t>© 2016 FGCU Institute for Entrepreneurship</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204066"/>
            <a:ext cx="9388699" cy="1320800"/>
          </a:xfrm>
        </p:spPr>
        <p:txBody>
          <a:bodyPr/>
          <a:lstStyle/>
          <a:p>
            <a:pPr algn="ctr"/>
            <a:r>
              <a:rPr lang="en-US" dirty="0"/>
              <a:t>The Business Model Canvas</a:t>
            </a:r>
          </a:p>
        </p:txBody>
      </p:sp>
      <p:grpSp>
        <p:nvGrpSpPr>
          <p:cNvPr id="3" name="Group 2"/>
          <p:cNvGrpSpPr/>
          <p:nvPr/>
        </p:nvGrpSpPr>
        <p:grpSpPr>
          <a:xfrm>
            <a:off x="523004" y="1310814"/>
            <a:ext cx="8865694" cy="4702878"/>
            <a:chOff x="168791" y="1285056"/>
            <a:chExt cx="8865694" cy="4702878"/>
          </a:xfrm>
        </p:grpSpPr>
        <p:grpSp>
          <p:nvGrpSpPr>
            <p:cNvPr id="30" name="Group 29"/>
            <p:cNvGrpSpPr/>
            <p:nvPr/>
          </p:nvGrpSpPr>
          <p:grpSpPr>
            <a:xfrm>
              <a:off x="168794" y="1285056"/>
              <a:ext cx="8865691" cy="4702878"/>
              <a:chOff x="168794" y="1381512"/>
              <a:chExt cx="8865691" cy="4702878"/>
            </a:xfrm>
          </p:grpSpPr>
          <p:sp>
            <p:nvSpPr>
              <p:cNvPr id="2" name="Rectangle 1"/>
              <p:cNvSpPr/>
              <p:nvPr/>
            </p:nvSpPr>
            <p:spPr>
              <a:xfrm>
                <a:off x="176832" y="1382451"/>
                <a:ext cx="8857653" cy="4701939"/>
              </a:xfrm>
              <a:prstGeom prst="rect">
                <a:avLst/>
              </a:prstGeom>
              <a:noFill/>
              <a:ln w="571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1979941" y="1381512"/>
                <a:ext cx="0" cy="3110514"/>
              </a:xfrm>
              <a:prstGeom prst="line">
                <a:avLst/>
              </a:prstGeom>
              <a:ln w="1905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968626" y="2974537"/>
                <a:ext cx="1744202" cy="0"/>
              </a:xfrm>
              <a:prstGeom prst="line">
                <a:avLst/>
              </a:prstGeom>
              <a:ln w="1905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5481144" y="2974537"/>
                <a:ext cx="1744202" cy="0"/>
              </a:xfrm>
              <a:prstGeom prst="line">
                <a:avLst/>
              </a:prstGeom>
              <a:ln w="1905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168794" y="4497645"/>
                <a:ext cx="8841578" cy="0"/>
              </a:xfrm>
              <a:prstGeom prst="line">
                <a:avLst/>
              </a:prstGeom>
              <a:ln w="3810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3715787" y="1381512"/>
                <a:ext cx="0" cy="3110514"/>
              </a:xfrm>
              <a:prstGeom prst="line">
                <a:avLst/>
              </a:prstGeom>
              <a:ln w="1905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5475747" y="1381512"/>
                <a:ext cx="0" cy="3110514"/>
              </a:xfrm>
              <a:prstGeom prst="line">
                <a:avLst/>
              </a:prstGeom>
              <a:ln w="1905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7227669" y="1381512"/>
                <a:ext cx="0" cy="3110514"/>
              </a:xfrm>
              <a:prstGeom prst="line">
                <a:avLst/>
              </a:prstGeom>
              <a:ln w="19050"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4584611" y="4501002"/>
                <a:ext cx="0" cy="1566062"/>
              </a:xfrm>
              <a:prstGeom prst="line">
                <a:avLst/>
              </a:prstGeom>
              <a:ln w="19050" cmpd="sng">
                <a:solidFill>
                  <a:srgbClr val="000000"/>
                </a:solidFill>
              </a:ln>
            </p:spPr>
            <p:style>
              <a:lnRef idx="2">
                <a:schemeClr val="accent1"/>
              </a:lnRef>
              <a:fillRef idx="0">
                <a:schemeClr val="accent1"/>
              </a:fillRef>
              <a:effectRef idx="1">
                <a:schemeClr val="accent1"/>
              </a:effectRef>
              <a:fontRef idx="minor">
                <a:schemeClr val="tx1"/>
              </a:fontRef>
            </p:style>
          </p:cxnSp>
        </p:grpSp>
        <p:sp>
          <p:nvSpPr>
            <p:cNvPr id="31" name="TextBox 30"/>
            <p:cNvSpPr txBox="1"/>
            <p:nvPr/>
          </p:nvSpPr>
          <p:spPr>
            <a:xfrm>
              <a:off x="168792" y="1364343"/>
              <a:ext cx="1783380" cy="461665"/>
            </a:xfrm>
            <a:prstGeom prst="rect">
              <a:avLst/>
            </a:prstGeom>
            <a:noFill/>
          </p:spPr>
          <p:txBody>
            <a:bodyPr wrap="square" rtlCol="0">
              <a:spAutoFit/>
            </a:bodyPr>
            <a:lstStyle/>
            <a:p>
              <a:r>
                <a:rPr lang="en-US" sz="1200" b="1" dirty="0">
                  <a:solidFill>
                    <a:srgbClr val="A1000A"/>
                  </a:solidFill>
                  <a:effectLst>
                    <a:outerShdw blurRad="50800" dist="38100" dir="2700000" algn="tl" rotWithShape="0">
                      <a:prstClr val="black">
                        <a:alpha val="40000"/>
                      </a:prstClr>
                    </a:outerShdw>
                  </a:effectLst>
                  <a:latin typeface="Century Schoolbook"/>
                  <a:cs typeface="Century Schoolbook"/>
                </a:rPr>
                <a:t>Key Partners</a:t>
              </a:r>
            </a:p>
            <a:p>
              <a:endParaRPr lang="en-US" sz="1200" b="1" dirty="0">
                <a:solidFill>
                  <a:srgbClr val="A1000A"/>
                </a:solidFill>
                <a:effectLst>
                  <a:outerShdw blurRad="50800" dist="38100" dir="2700000" algn="tl" rotWithShape="0">
                    <a:prstClr val="black">
                      <a:alpha val="40000"/>
                    </a:prstClr>
                  </a:outerShdw>
                </a:effectLst>
                <a:latin typeface="Century Schoolbook"/>
                <a:cs typeface="Century Schoolbook"/>
              </a:endParaRPr>
            </a:p>
          </p:txBody>
        </p:sp>
        <p:sp>
          <p:nvSpPr>
            <p:cNvPr id="32" name="TextBox 31"/>
            <p:cNvSpPr txBox="1"/>
            <p:nvPr/>
          </p:nvSpPr>
          <p:spPr>
            <a:xfrm>
              <a:off x="1960902" y="1294034"/>
              <a:ext cx="1303562" cy="276999"/>
            </a:xfrm>
            <a:prstGeom prst="rect">
              <a:avLst/>
            </a:prstGeom>
            <a:noFill/>
          </p:spPr>
          <p:txBody>
            <a:bodyPr wrap="none" rtlCol="0">
              <a:spAutoFit/>
            </a:bodyPr>
            <a:lstStyle/>
            <a:p>
              <a:r>
                <a:rPr lang="en-US" sz="1200" b="1" dirty="0">
                  <a:solidFill>
                    <a:srgbClr val="A1000A"/>
                  </a:solidFill>
                  <a:effectLst>
                    <a:outerShdw blurRad="50800" dist="38100" dir="2700000" algn="tl" rotWithShape="0">
                      <a:prstClr val="black">
                        <a:alpha val="40000"/>
                      </a:prstClr>
                    </a:outerShdw>
                  </a:effectLst>
                  <a:latin typeface="Century Schoolbook"/>
                  <a:cs typeface="Century Schoolbook"/>
                </a:rPr>
                <a:t>Key Activities</a:t>
              </a:r>
            </a:p>
          </p:txBody>
        </p:sp>
        <p:sp>
          <p:nvSpPr>
            <p:cNvPr id="33" name="TextBox 32"/>
            <p:cNvSpPr txBox="1"/>
            <p:nvPr/>
          </p:nvSpPr>
          <p:spPr>
            <a:xfrm>
              <a:off x="3704786" y="1314450"/>
              <a:ext cx="1713034" cy="646331"/>
            </a:xfrm>
            <a:prstGeom prst="rect">
              <a:avLst/>
            </a:prstGeom>
            <a:noFill/>
          </p:spPr>
          <p:txBody>
            <a:bodyPr wrap="square" rtlCol="0">
              <a:spAutoFit/>
            </a:bodyPr>
            <a:lstStyle/>
            <a:p>
              <a:r>
                <a:rPr lang="en-US" sz="1200" b="1" dirty="0">
                  <a:solidFill>
                    <a:srgbClr val="A1000A"/>
                  </a:solidFill>
                  <a:effectLst>
                    <a:outerShdw blurRad="50800" dist="38100" dir="2700000" algn="tl" rotWithShape="0">
                      <a:prstClr val="black">
                        <a:alpha val="40000"/>
                      </a:prstClr>
                    </a:outerShdw>
                  </a:effectLst>
                  <a:latin typeface="Century Schoolbook"/>
                  <a:cs typeface="Century Schoolbook"/>
                </a:rPr>
                <a:t>Unique Value Proposition</a:t>
              </a:r>
            </a:p>
            <a:p>
              <a:endParaRPr lang="en-US" sz="1200" b="1" dirty="0">
                <a:solidFill>
                  <a:srgbClr val="A1000A"/>
                </a:solidFill>
                <a:effectLst>
                  <a:outerShdw blurRad="50800" dist="38100" dir="2700000" algn="tl" rotWithShape="0">
                    <a:prstClr val="black">
                      <a:alpha val="40000"/>
                    </a:prstClr>
                  </a:outerShdw>
                </a:effectLst>
                <a:latin typeface="Century Schoolbook"/>
                <a:cs typeface="Century Schoolbook"/>
              </a:endParaRPr>
            </a:p>
          </p:txBody>
        </p:sp>
        <p:sp>
          <p:nvSpPr>
            <p:cNvPr id="34" name="TextBox 33"/>
            <p:cNvSpPr txBox="1"/>
            <p:nvPr/>
          </p:nvSpPr>
          <p:spPr>
            <a:xfrm>
              <a:off x="5432594" y="1294034"/>
              <a:ext cx="1290738" cy="461665"/>
            </a:xfrm>
            <a:prstGeom prst="rect">
              <a:avLst/>
            </a:prstGeom>
            <a:noFill/>
          </p:spPr>
          <p:txBody>
            <a:bodyPr wrap="none" rtlCol="0">
              <a:spAutoFit/>
            </a:bodyPr>
            <a:lstStyle/>
            <a:p>
              <a:r>
                <a:rPr lang="en-US" sz="1200" b="1" dirty="0">
                  <a:solidFill>
                    <a:srgbClr val="A1000A"/>
                  </a:solidFill>
                  <a:effectLst>
                    <a:outerShdw blurRad="50800" dist="38100" dir="2700000" algn="tl" rotWithShape="0">
                      <a:prstClr val="black">
                        <a:alpha val="40000"/>
                      </a:prstClr>
                    </a:outerShdw>
                  </a:effectLst>
                  <a:latin typeface="Century Schoolbook"/>
                  <a:cs typeface="Century Schoolbook"/>
                </a:rPr>
                <a:t>Customer </a:t>
              </a:r>
            </a:p>
            <a:p>
              <a:r>
                <a:rPr lang="en-US" sz="1200" b="1" dirty="0">
                  <a:solidFill>
                    <a:srgbClr val="A1000A"/>
                  </a:solidFill>
                  <a:effectLst>
                    <a:outerShdw blurRad="50800" dist="38100" dir="2700000" algn="tl" rotWithShape="0">
                      <a:prstClr val="black">
                        <a:alpha val="40000"/>
                      </a:prstClr>
                    </a:outerShdw>
                  </a:effectLst>
                  <a:latin typeface="Century Schoolbook"/>
                  <a:cs typeface="Century Schoolbook"/>
                </a:rPr>
                <a:t>Relationships</a:t>
              </a:r>
            </a:p>
          </p:txBody>
        </p:sp>
        <p:sp>
          <p:nvSpPr>
            <p:cNvPr id="35" name="TextBox 34"/>
            <p:cNvSpPr txBox="1"/>
            <p:nvPr/>
          </p:nvSpPr>
          <p:spPr>
            <a:xfrm>
              <a:off x="7208630" y="1294034"/>
              <a:ext cx="1649620" cy="461665"/>
            </a:xfrm>
            <a:prstGeom prst="rect">
              <a:avLst/>
            </a:prstGeom>
            <a:noFill/>
          </p:spPr>
          <p:txBody>
            <a:bodyPr wrap="square" rtlCol="0">
              <a:spAutoFit/>
            </a:bodyPr>
            <a:lstStyle/>
            <a:p>
              <a:r>
                <a:rPr lang="en-US" sz="1200" b="1" dirty="0">
                  <a:solidFill>
                    <a:srgbClr val="A1000A"/>
                  </a:solidFill>
                  <a:effectLst>
                    <a:outerShdw blurRad="50800" dist="38100" dir="2700000" algn="tl" rotWithShape="0">
                      <a:prstClr val="black">
                        <a:alpha val="40000"/>
                      </a:prstClr>
                    </a:outerShdw>
                  </a:effectLst>
                  <a:latin typeface="Century Schoolbook"/>
                  <a:cs typeface="Century Schoolbook"/>
                </a:rPr>
                <a:t>Customer Segments</a:t>
              </a:r>
            </a:p>
          </p:txBody>
        </p:sp>
        <p:sp>
          <p:nvSpPr>
            <p:cNvPr id="36" name="TextBox 35"/>
            <p:cNvSpPr txBox="1"/>
            <p:nvPr/>
          </p:nvSpPr>
          <p:spPr>
            <a:xfrm>
              <a:off x="1960902" y="2861073"/>
              <a:ext cx="1502388" cy="276999"/>
            </a:xfrm>
            <a:prstGeom prst="rect">
              <a:avLst/>
            </a:prstGeom>
            <a:noFill/>
          </p:spPr>
          <p:txBody>
            <a:bodyPr wrap="square" rtlCol="0">
              <a:spAutoFit/>
            </a:bodyPr>
            <a:lstStyle/>
            <a:p>
              <a:r>
                <a:rPr lang="en-US" sz="1200" b="1" dirty="0">
                  <a:solidFill>
                    <a:srgbClr val="A1000A"/>
                  </a:solidFill>
                  <a:effectLst>
                    <a:outerShdw blurRad="50800" dist="38100" dir="2700000" algn="tl" rotWithShape="0">
                      <a:prstClr val="black">
                        <a:alpha val="40000"/>
                      </a:prstClr>
                    </a:outerShdw>
                  </a:effectLst>
                  <a:latin typeface="Century Schoolbook"/>
                  <a:cs typeface="Century Schoolbook"/>
                </a:rPr>
                <a:t>Key Resources</a:t>
              </a:r>
            </a:p>
          </p:txBody>
        </p:sp>
        <p:sp>
          <p:nvSpPr>
            <p:cNvPr id="37" name="TextBox 36"/>
            <p:cNvSpPr txBox="1"/>
            <p:nvPr/>
          </p:nvSpPr>
          <p:spPr>
            <a:xfrm>
              <a:off x="5432594" y="2861073"/>
              <a:ext cx="936475" cy="276999"/>
            </a:xfrm>
            <a:prstGeom prst="rect">
              <a:avLst/>
            </a:prstGeom>
            <a:noFill/>
          </p:spPr>
          <p:txBody>
            <a:bodyPr wrap="none" rtlCol="0">
              <a:spAutoFit/>
            </a:bodyPr>
            <a:lstStyle/>
            <a:p>
              <a:r>
                <a:rPr lang="en-US" sz="1200" b="1" dirty="0">
                  <a:solidFill>
                    <a:srgbClr val="A1000A"/>
                  </a:solidFill>
                  <a:effectLst>
                    <a:outerShdw blurRad="50800" dist="38100" dir="2700000" algn="tl" rotWithShape="0">
                      <a:prstClr val="black">
                        <a:alpha val="40000"/>
                      </a:prstClr>
                    </a:outerShdw>
                  </a:effectLst>
                  <a:latin typeface="Century Schoolbook"/>
                  <a:cs typeface="Century Schoolbook"/>
                </a:rPr>
                <a:t>Channels</a:t>
              </a:r>
            </a:p>
          </p:txBody>
        </p:sp>
        <p:sp>
          <p:nvSpPr>
            <p:cNvPr id="38" name="TextBox 37"/>
            <p:cNvSpPr txBox="1"/>
            <p:nvPr/>
          </p:nvSpPr>
          <p:spPr>
            <a:xfrm>
              <a:off x="4572233" y="4403298"/>
              <a:ext cx="1580882" cy="276999"/>
            </a:xfrm>
            <a:prstGeom prst="rect">
              <a:avLst/>
            </a:prstGeom>
            <a:noFill/>
          </p:spPr>
          <p:txBody>
            <a:bodyPr wrap="none" rtlCol="0">
              <a:spAutoFit/>
            </a:bodyPr>
            <a:lstStyle/>
            <a:p>
              <a:r>
                <a:rPr lang="en-US" sz="1200" b="1" dirty="0">
                  <a:solidFill>
                    <a:srgbClr val="A1000A"/>
                  </a:solidFill>
                  <a:effectLst>
                    <a:outerShdw blurRad="50800" dist="38100" dir="2700000" algn="tl" rotWithShape="0">
                      <a:prstClr val="black">
                        <a:alpha val="40000"/>
                      </a:prstClr>
                    </a:outerShdw>
                  </a:effectLst>
                  <a:latin typeface="Century Schoolbook"/>
                  <a:cs typeface="Century Schoolbook"/>
                </a:rPr>
                <a:t>Revenue Streams</a:t>
              </a:r>
            </a:p>
          </p:txBody>
        </p:sp>
        <p:sp>
          <p:nvSpPr>
            <p:cNvPr id="39" name="TextBox 38"/>
            <p:cNvSpPr txBox="1"/>
            <p:nvPr/>
          </p:nvSpPr>
          <p:spPr>
            <a:xfrm>
              <a:off x="168791" y="4403298"/>
              <a:ext cx="619080" cy="276999"/>
            </a:xfrm>
            <a:prstGeom prst="rect">
              <a:avLst/>
            </a:prstGeom>
            <a:noFill/>
          </p:spPr>
          <p:txBody>
            <a:bodyPr wrap="none" rtlCol="0">
              <a:spAutoFit/>
            </a:bodyPr>
            <a:lstStyle/>
            <a:p>
              <a:r>
                <a:rPr lang="en-US" sz="1200" b="1" dirty="0">
                  <a:solidFill>
                    <a:srgbClr val="A1000A"/>
                  </a:solidFill>
                  <a:effectLst>
                    <a:outerShdw blurRad="50800" dist="38100" dir="2700000" algn="tl" rotWithShape="0">
                      <a:prstClr val="black">
                        <a:alpha val="40000"/>
                      </a:prstClr>
                    </a:outerShdw>
                  </a:effectLst>
                  <a:latin typeface="Century Schoolbook"/>
                  <a:cs typeface="Century Schoolbook"/>
                </a:rPr>
                <a:t>Costs</a:t>
              </a:r>
            </a:p>
          </p:txBody>
        </p:sp>
      </p:grpSp>
      <p:sp>
        <p:nvSpPr>
          <p:cNvPr id="28" name="TextBox 27"/>
          <p:cNvSpPr txBox="1"/>
          <p:nvPr/>
        </p:nvSpPr>
        <p:spPr>
          <a:xfrm>
            <a:off x="422910" y="6627168"/>
            <a:ext cx="2263761" cy="230832"/>
          </a:xfrm>
          <a:prstGeom prst="rect">
            <a:avLst/>
          </a:prstGeom>
          <a:noFill/>
        </p:spPr>
        <p:txBody>
          <a:bodyPr wrap="none" rtlCol="0">
            <a:spAutoFit/>
          </a:bodyPr>
          <a:lstStyle/>
          <a:p>
            <a:r>
              <a:rPr lang="en-US" sz="900" dirty="0">
                <a:solidFill>
                  <a:schemeClr val="bg1"/>
                </a:solidFill>
                <a:latin typeface="Times New Roman" panose="02020603050405020304" pitchFamily="18" charset="0"/>
                <a:cs typeface="Times New Roman" panose="02020603050405020304" pitchFamily="18" charset="0"/>
              </a:rPr>
              <a:t>© 2016 FGCU Institute for Entrepreneurship</a:t>
            </a:r>
          </a:p>
        </p:txBody>
      </p:sp>
    </p:spTree>
    <p:extLst>
      <p:ext uri="{BB962C8B-B14F-4D97-AF65-F5344CB8AC3E}">
        <p14:creationId xmlns:p14="http://schemas.microsoft.com/office/powerpoint/2010/main" val="2582344183"/>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776" y="3748"/>
            <a:ext cx="9194318" cy="1320800"/>
          </a:xfrm>
        </p:spPr>
        <p:txBody>
          <a:bodyPr>
            <a:normAutofit/>
          </a:bodyPr>
          <a:lstStyle/>
          <a:p>
            <a:pPr algn="ctr"/>
            <a:r>
              <a:rPr lang="en-US" sz="6600" dirty="0"/>
              <a:t>Business Model Canvas</a:t>
            </a:r>
          </a:p>
        </p:txBody>
      </p:sp>
      <p:pic>
        <p:nvPicPr>
          <p:cNvPr id="4"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62924" y="1379096"/>
            <a:ext cx="8749170" cy="4991724"/>
          </a:xfrm>
        </p:spPr>
      </p:pic>
      <p:sp>
        <p:nvSpPr>
          <p:cNvPr id="6" name="Rounded Rectangle 5"/>
          <p:cNvSpPr/>
          <p:nvPr/>
        </p:nvSpPr>
        <p:spPr>
          <a:xfrm>
            <a:off x="3896139" y="1269999"/>
            <a:ext cx="5530365" cy="5223565"/>
          </a:xfrm>
          <a:prstGeom prst="round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422910" y="6627168"/>
            <a:ext cx="2263761" cy="230832"/>
          </a:xfrm>
          <a:prstGeom prst="rect">
            <a:avLst/>
          </a:prstGeom>
          <a:noFill/>
        </p:spPr>
        <p:txBody>
          <a:bodyPr wrap="none" rtlCol="0">
            <a:spAutoFit/>
          </a:bodyPr>
          <a:lstStyle/>
          <a:p>
            <a:r>
              <a:rPr lang="en-US" sz="900" dirty="0">
                <a:solidFill>
                  <a:schemeClr val="bg1"/>
                </a:solidFill>
                <a:latin typeface="Times New Roman" panose="02020603050405020304" pitchFamily="18" charset="0"/>
                <a:cs typeface="Times New Roman" panose="02020603050405020304" pitchFamily="18" charset="0"/>
              </a:rPr>
              <a:t>© 2016 FGCU Institute for Entrepreneurship</a:t>
            </a:r>
          </a:p>
        </p:txBody>
      </p:sp>
    </p:spTree>
    <p:extLst>
      <p:ext uri="{BB962C8B-B14F-4D97-AF65-F5344CB8AC3E}">
        <p14:creationId xmlns:p14="http://schemas.microsoft.com/office/powerpoint/2010/main" val="84611443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Value proposition&#10;design&#10;&#10;Denis Gillet &amp; Adrian Holzer&#10;The copyright of images belong to their authors. I will remove the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870" y="292288"/>
            <a:ext cx="7990662" cy="6124459"/>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
        <p:nvSpPr>
          <p:cNvPr id="4" name="TextBox 3"/>
          <p:cNvSpPr txBox="1"/>
          <p:nvPr/>
        </p:nvSpPr>
        <p:spPr>
          <a:xfrm>
            <a:off x="422910" y="6627168"/>
            <a:ext cx="2263761" cy="230832"/>
          </a:xfrm>
          <a:prstGeom prst="rect">
            <a:avLst/>
          </a:prstGeom>
          <a:noFill/>
        </p:spPr>
        <p:txBody>
          <a:bodyPr wrap="none" rtlCol="0">
            <a:spAutoFit/>
          </a:bodyPr>
          <a:lstStyle/>
          <a:p>
            <a:r>
              <a:rPr lang="en-US" sz="900" dirty="0">
                <a:solidFill>
                  <a:schemeClr val="bg1"/>
                </a:solidFill>
                <a:latin typeface="Times New Roman" panose="02020603050405020304" pitchFamily="18" charset="0"/>
                <a:cs typeface="Times New Roman" panose="02020603050405020304" pitchFamily="18" charset="0"/>
              </a:rPr>
              <a:t>© 2016 FGCU Institute for Entrepreneurship</a:t>
            </a:r>
          </a:p>
        </p:txBody>
      </p:sp>
    </p:spTree>
    <p:extLst>
      <p:ext uri="{BB962C8B-B14F-4D97-AF65-F5344CB8AC3E}">
        <p14:creationId xmlns:p14="http://schemas.microsoft.com/office/powerpoint/2010/main" val="2085444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1229" y="579423"/>
            <a:ext cx="7200900" cy="1114425"/>
          </a:xfrm>
        </p:spPr>
        <p:txBody>
          <a:bodyPr>
            <a:normAutofit/>
          </a:bodyPr>
          <a:lstStyle/>
          <a:p>
            <a:pPr algn="ctr"/>
            <a:r>
              <a:rPr lang="en-US" b="1" dirty="0"/>
              <a:t>Begin with the Customer in Mind</a:t>
            </a:r>
          </a:p>
        </p:txBody>
      </p:sp>
      <p:sp>
        <p:nvSpPr>
          <p:cNvPr id="5" name="Content Placeholder 2"/>
          <p:cNvSpPr txBox="1">
            <a:spLocks/>
          </p:cNvSpPr>
          <p:nvPr/>
        </p:nvSpPr>
        <p:spPr>
          <a:xfrm>
            <a:off x="720555" y="1693848"/>
            <a:ext cx="2823139" cy="3367119"/>
          </a:xfrm>
          <a:prstGeom prst="rect">
            <a:avLst/>
          </a:prstGeom>
        </p:spPr>
        <p:txBody>
          <a:bodyPr vert="horz" lIns="68580" tIns="34290" rIns="68580" bIns="3429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US" sz="1600" b="1" dirty="0">
                <a:ea typeface="Century Schoolbook" charset="0"/>
                <a:cs typeface="Century Schoolbook" charset="0"/>
              </a:rPr>
              <a:t>Gains:</a:t>
            </a:r>
          </a:p>
          <a:p>
            <a:r>
              <a:rPr lang="en-US" sz="1600" dirty="0">
                <a:ea typeface="Century Schoolbook" charset="0"/>
                <a:cs typeface="Century Schoolbook" charset="0"/>
              </a:rPr>
              <a:t>What outcomes do customers want to achieve?</a:t>
            </a:r>
          </a:p>
          <a:p>
            <a:r>
              <a:rPr lang="en-US" sz="1600" dirty="0">
                <a:ea typeface="Century Schoolbook" charset="0"/>
                <a:cs typeface="Century Schoolbook" charset="0"/>
              </a:rPr>
              <a:t>What benefit are they seeking?</a:t>
            </a:r>
          </a:p>
          <a:p>
            <a:pPr marL="0" indent="0">
              <a:buNone/>
            </a:pPr>
            <a:r>
              <a:rPr lang="en-US" sz="1600" b="1" dirty="0">
                <a:ea typeface="Century Schoolbook" charset="0"/>
                <a:cs typeface="Century Schoolbook" charset="0"/>
              </a:rPr>
              <a:t>Pains:</a:t>
            </a:r>
          </a:p>
          <a:p>
            <a:r>
              <a:rPr lang="en-US" sz="1600" dirty="0">
                <a:ea typeface="Century Schoolbook" charset="0"/>
                <a:cs typeface="Century Schoolbook" charset="0"/>
              </a:rPr>
              <a:t>What bad outcomes, risks, and obstacles related to job?</a:t>
            </a:r>
          </a:p>
          <a:p>
            <a:pPr marL="0" indent="0">
              <a:buNone/>
            </a:pPr>
            <a:r>
              <a:rPr lang="en-US" sz="1600" b="1" dirty="0">
                <a:ea typeface="Century Schoolbook" charset="0"/>
                <a:cs typeface="Century Schoolbook" charset="0"/>
              </a:rPr>
              <a:t>Customer Jobs:</a:t>
            </a:r>
          </a:p>
          <a:p>
            <a:r>
              <a:rPr lang="en-US" sz="1600" dirty="0">
                <a:ea typeface="Century Schoolbook" charset="0"/>
                <a:cs typeface="Century Schoolbook" charset="0"/>
              </a:rPr>
              <a:t>What are customers trying to do in their work and lives</a:t>
            </a:r>
          </a:p>
        </p:txBody>
      </p:sp>
      <p:pic>
        <p:nvPicPr>
          <p:cNvPr id="6" name="Picture 5"/>
          <p:cNvPicPr>
            <a:picLocks noChangeAspect="1"/>
          </p:cNvPicPr>
          <p:nvPr/>
        </p:nvPicPr>
        <p:blipFill rotWithShape="1">
          <a:blip r:embed="rId2" cstate="email">
            <a:extLst>
              <a:ext uri="{28A0092B-C50C-407E-A947-70E740481C1C}">
                <a14:useLocalDpi xmlns:a14="http://schemas.microsoft.com/office/drawing/2010/main" val="0"/>
              </a:ext>
            </a:extLst>
          </a:blip>
          <a:srcRect l="53030"/>
          <a:stretch/>
        </p:blipFill>
        <p:spPr>
          <a:xfrm>
            <a:off x="3543694" y="1693848"/>
            <a:ext cx="4718435" cy="3832249"/>
          </a:xfrm>
          <a:prstGeom prst="rect">
            <a:avLst/>
          </a:prstGeom>
        </p:spPr>
      </p:pic>
      <p:sp>
        <p:nvSpPr>
          <p:cNvPr id="8" name="TextBox 7"/>
          <p:cNvSpPr txBox="1"/>
          <p:nvPr/>
        </p:nvSpPr>
        <p:spPr>
          <a:xfrm>
            <a:off x="422910" y="6627168"/>
            <a:ext cx="2263761" cy="230832"/>
          </a:xfrm>
          <a:prstGeom prst="rect">
            <a:avLst/>
          </a:prstGeom>
          <a:noFill/>
        </p:spPr>
        <p:txBody>
          <a:bodyPr wrap="none" rtlCol="0">
            <a:spAutoFit/>
          </a:bodyPr>
          <a:lstStyle/>
          <a:p>
            <a:r>
              <a:rPr lang="en-US" sz="900" dirty="0">
                <a:solidFill>
                  <a:schemeClr val="bg1"/>
                </a:solidFill>
                <a:latin typeface="Times New Roman" panose="02020603050405020304" pitchFamily="18" charset="0"/>
                <a:cs typeface="Times New Roman" panose="02020603050405020304" pitchFamily="18" charset="0"/>
              </a:rPr>
              <a:t>© 2016 FGCU Institute for Entrepreneurship</a:t>
            </a:r>
          </a:p>
        </p:txBody>
      </p:sp>
    </p:spTree>
    <p:extLst>
      <p:ext uri="{BB962C8B-B14F-4D97-AF65-F5344CB8AC3E}">
        <p14:creationId xmlns:p14="http://schemas.microsoft.com/office/powerpoint/2010/main" val="3243211496"/>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910" y="676087"/>
            <a:ext cx="8596670" cy="1320800"/>
          </a:xfrm>
        </p:spPr>
        <p:txBody>
          <a:bodyPr/>
          <a:lstStyle/>
          <a:p>
            <a:pPr algn="ctr"/>
            <a:r>
              <a:rPr lang="en-US" b="1" dirty="0"/>
              <a:t>Value Map</a:t>
            </a:r>
          </a:p>
        </p:txBody>
      </p:sp>
      <p:sp>
        <p:nvSpPr>
          <p:cNvPr id="3" name="Content Placeholder 2"/>
          <p:cNvSpPr>
            <a:spLocks noGrp="1"/>
          </p:cNvSpPr>
          <p:nvPr>
            <p:ph idx="1"/>
          </p:nvPr>
        </p:nvSpPr>
        <p:spPr>
          <a:xfrm>
            <a:off x="677333" y="1737412"/>
            <a:ext cx="3236343" cy="4087906"/>
          </a:xfrm>
        </p:spPr>
        <p:txBody>
          <a:bodyPr>
            <a:noAutofit/>
          </a:bodyPr>
          <a:lstStyle/>
          <a:p>
            <a:pPr>
              <a:buFont typeface="Wingdings" panose="05000000000000000000" pitchFamily="2" charset="2"/>
              <a:buChar char="Ø"/>
            </a:pPr>
            <a:r>
              <a:rPr lang="en-US" b="1" dirty="0"/>
              <a:t> Product &amp; Services</a:t>
            </a:r>
            <a:r>
              <a:rPr lang="en-US" dirty="0"/>
              <a:t>: What is the list of Products and Services a value proposition is built on?</a:t>
            </a:r>
          </a:p>
          <a:p>
            <a:pPr>
              <a:buFont typeface="Wingdings" panose="05000000000000000000" pitchFamily="2" charset="2"/>
              <a:buChar char="Ø"/>
            </a:pPr>
            <a:endParaRPr lang="en-US" dirty="0"/>
          </a:p>
          <a:p>
            <a:pPr>
              <a:buFont typeface="Wingdings" panose="05000000000000000000" pitchFamily="2" charset="2"/>
              <a:buChar char="Ø"/>
            </a:pPr>
            <a:r>
              <a:rPr lang="en-US" b="1" dirty="0"/>
              <a:t> Pain Relievers</a:t>
            </a:r>
            <a:r>
              <a:rPr lang="en-US" dirty="0"/>
              <a:t>: How does your products and services create customer gains?</a:t>
            </a:r>
          </a:p>
          <a:p>
            <a:pPr>
              <a:buFont typeface="Wingdings" panose="05000000000000000000" pitchFamily="2" charset="2"/>
              <a:buChar char="Ø"/>
            </a:pPr>
            <a:endParaRPr lang="en-US" dirty="0"/>
          </a:p>
          <a:p>
            <a:pPr>
              <a:buFont typeface="Wingdings" panose="05000000000000000000" pitchFamily="2" charset="2"/>
              <a:buChar char="Ø"/>
            </a:pPr>
            <a:r>
              <a:rPr lang="en-US" b="1" dirty="0"/>
              <a:t> Gain Creators: </a:t>
            </a:r>
            <a:r>
              <a:rPr lang="en-US" dirty="0"/>
              <a:t>How does your product and services create customer gains?</a:t>
            </a:r>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val="0"/>
              </a:ext>
            </a:extLst>
          </a:blip>
          <a:srcRect r="54100"/>
          <a:stretch/>
        </p:blipFill>
        <p:spPr>
          <a:xfrm>
            <a:off x="4086060" y="1737412"/>
            <a:ext cx="5245404" cy="4359513"/>
          </a:xfrm>
          <a:prstGeom prst="rect">
            <a:avLst/>
          </a:prstGeom>
        </p:spPr>
      </p:pic>
      <p:sp>
        <p:nvSpPr>
          <p:cNvPr id="6" name="TextBox 5"/>
          <p:cNvSpPr txBox="1"/>
          <p:nvPr/>
        </p:nvSpPr>
        <p:spPr>
          <a:xfrm>
            <a:off x="422910" y="6627168"/>
            <a:ext cx="2263761" cy="230832"/>
          </a:xfrm>
          <a:prstGeom prst="rect">
            <a:avLst/>
          </a:prstGeom>
          <a:noFill/>
        </p:spPr>
        <p:txBody>
          <a:bodyPr wrap="none" rtlCol="0">
            <a:spAutoFit/>
          </a:bodyPr>
          <a:lstStyle/>
          <a:p>
            <a:r>
              <a:rPr lang="en-US" sz="900" dirty="0">
                <a:solidFill>
                  <a:schemeClr val="bg1"/>
                </a:solidFill>
                <a:latin typeface="Times New Roman" panose="02020603050405020304" pitchFamily="18" charset="0"/>
                <a:cs typeface="Times New Roman" panose="02020603050405020304" pitchFamily="18" charset="0"/>
              </a:rPr>
              <a:t>© 2016 FGCU Institute for Entrepreneurship</a:t>
            </a:r>
          </a:p>
        </p:txBody>
      </p:sp>
    </p:spTree>
    <p:extLst>
      <p:ext uri="{BB962C8B-B14F-4D97-AF65-F5344CB8AC3E}">
        <p14:creationId xmlns:p14="http://schemas.microsoft.com/office/powerpoint/2010/main" val="20472803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7" name="Shape 477"/>
          <p:cNvSpPr>
            <a:spLocks noGrp="1"/>
          </p:cNvSpPr>
          <p:nvPr>
            <p:ph type="title"/>
          </p:nvPr>
        </p:nvSpPr>
        <p:spPr>
          <a:xfrm>
            <a:off x="0" y="104611"/>
            <a:ext cx="9388699" cy="1136044"/>
          </a:xfrm>
          <a:prstGeom prst="rect">
            <a:avLst/>
          </a:prstGeom>
        </p:spPr>
        <p:txBody>
          <a:bodyPr anchor="ctr"/>
          <a:lstStyle>
            <a:lvl1pPr algn="ctr">
              <a:defRPr sz="6600"/>
            </a:lvl1pPr>
          </a:lstStyle>
          <a:p>
            <a:r>
              <a:rPr sz="5400" dirty="0"/>
              <a:t>Logical Connections</a:t>
            </a:r>
          </a:p>
        </p:txBody>
      </p:sp>
      <p:grpSp>
        <p:nvGrpSpPr>
          <p:cNvPr id="2" name="Group 1"/>
          <p:cNvGrpSpPr/>
          <p:nvPr/>
        </p:nvGrpSpPr>
        <p:grpSpPr>
          <a:xfrm>
            <a:off x="804232" y="1240655"/>
            <a:ext cx="8012054" cy="4898340"/>
            <a:chOff x="2098280" y="1126416"/>
            <a:chExt cx="8012054" cy="4898340"/>
          </a:xfrm>
        </p:grpSpPr>
        <p:pic>
          <p:nvPicPr>
            <p:cNvPr id="478" name="image2.jpg" descr="canvas1.jpg"/>
            <p:cNvPicPr>
              <a:picLocks noChangeAspect="1"/>
            </p:cNvPicPr>
            <p:nvPr/>
          </p:nvPicPr>
          <p:blipFill>
            <a:blip r:embed="rId3">
              <a:extLst/>
            </a:blip>
            <a:stretch>
              <a:fillRect/>
            </a:stretch>
          </p:blipFill>
          <p:spPr>
            <a:xfrm>
              <a:off x="2098280" y="1126416"/>
              <a:ext cx="8012054" cy="4898340"/>
            </a:xfrm>
            <a:prstGeom prst="rect">
              <a:avLst/>
            </a:prstGeom>
            <a:ln w="12700">
              <a:miter lim="400000"/>
            </a:ln>
          </p:spPr>
        </p:pic>
        <p:pic>
          <p:nvPicPr>
            <p:cNvPr id="479" name="eiMdegkdT.png"/>
            <p:cNvPicPr>
              <a:picLocks noChangeAspect="1"/>
            </p:cNvPicPr>
            <p:nvPr/>
          </p:nvPicPr>
          <p:blipFill>
            <a:blip r:embed="rId4">
              <a:extLst/>
            </a:blip>
            <a:stretch>
              <a:fillRect/>
            </a:stretch>
          </p:blipFill>
          <p:spPr>
            <a:xfrm>
              <a:off x="8820280" y="1802330"/>
              <a:ext cx="1029578" cy="995028"/>
            </a:xfrm>
            <a:prstGeom prst="rect">
              <a:avLst/>
            </a:prstGeom>
            <a:ln w="12700">
              <a:miter lim="400000"/>
            </a:ln>
          </p:spPr>
        </p:pic>
        <p:pic>
          <p:nvPicPr>
            <p:cNvPr id="480" name="ki8oE5a4T.png"/>
            <p:cNvPicPr>
              <a:picLocks noChangeAspect="1"/>
            </p:cNvPicPr>
            <p:nvPr/>
          </p:nvPicPr>
          <p:blipFill>
            <a:blip r:embed="rId5">
              <a:extLst/>
            </a:blip>
            <a:stretch>
              <a:fillRect/>
            </a:stretch>
          </p:blipFill>
          <p:spPr>
            <a:xfrm>
              <a:off x="8707770" y="3227703"/>
              <a:ext cx="1175778" cy="1136585"/>
            </a:xfrm>
            <a:prstGeom prst="rect">
              <a:avLst/>
            </a:prstGeom>
            <a:ln w="12700">
              <a:miter lim="400000"/>
            </a:ln>
          </p:spPr>
        </p:pic>
        <p:pic>
          <p:nvPicPr>
            <p:cNvPr id="481" name="ki8oE5a4T.png"/>
            <p:cNvPicPr>
              <a:picLocks noChangeAspect="1"/>
            </p:cNvPicPr>
            <p:nvPr/>
          </p:nvPicPr>
          <p:blipFill>
            <a:blip r:embed="rId5">
              <a:extLst/>
            </a:blip>
            <a:stretch>
              <a:fillRect/>
            </a:stretch>
          </p:blipFill>
          <p:spPr>
            <a:xfrm>
              <a:off x="5862788" y="3795994"/>
              <a:ext cx="551434" cy="533054"/>
            </a:xfrm>
            <a:prstGeom prst="rect">
              <a:avLst/>
            </a:prstGeom>
            <a:ln w="12700">
              <a:miter lim="400000"/>
            </a:ln>
          </p:spPr>
        </p:pic>
        <p:pic>
          <p:nvPicPr>
            <p:cNvPr id="482" name="eiMdegkdT.png"/>
            <p:cNvPicPr>
              <a:picLocks noChangeAspect="1"/>
            </p:cNvPicPr>
            <p:nvPr/>
          </p:nvPicPr>
          <p:blipFill>
            <a:blip r:embed="rId4">
              <a:extLst/>
            </a:blip>
            <a:stretch>
              <a:fillRect/>
            </a:stretch>
          </p:blipFill>
          <p:spPr>
            <a:xfrm>
              <a:off x="5828526" y="2949242"/>
              <a:ext cx="551562" cy="533054"/>
            </a:xfrm>
            <a:prstGeom prst="rect">
              <a:avLst/>
            </a:prstGeom>
            <a:ln w="12700">
              <a:miter lim="400000"/>
            </a:ln>
          </p:spPr>
        </p:pic>
        <p:sp>
          <p:nvSpPr>
            <p:cNvPr id="485" name="Shape 485"/>
            <p:cNvSpPr/>
            <p:nvPr/>
          </p:nvSpPr>
          <p:spPr>
            <a:xfrm>
              <a:off x="9051178" y="2009801"/>
              <a:ext cx="574194" cy="577338"/>
            </a:xfrm>
            <a:prstGeom prst="rect">
              <a:avLst/>
            </a:prstGeom>
            <a:ln w="12700">
              <a:miter lim="400000"/>
            </a:ln>
            <a:extLst>
              <a:ext uri="{C572A759-6A51-4108-AA02-DFA0A04FC94B}">
                <ma14:wrappingTextBoxFlag xmlns="" xmlns:ma14="http://schemas.microsoft.com/office/mac/drawingml/2011/main" val="1"/>
              </a:ext>
            </a:extLst>
          </p:spPr>
          <p:txBody>
            <a:bodyPr wrap="none" lIns="34289" rIns="34289">
              <a:spAutoFit/>
            </a:bodyPr>
            <a:lstStyle/>
            <a:p>
              <a:pPr>
                <a:defRPr sz="1400"/>
              </a:pPr>
              <a:r>
                <a:rPr sz="788" dirty="0"/>
                <a:t>Female</a:t>
              </a:r>
            </a:p>
            <a:p>
              <a:pPr>
                <a:defRPr sz="1400"/>
              </a:pPr>
              <a:r>
                <a:rPr sz="788" dirty="0"/>
                <a:t>Married</a:t>
              </a:r>
            </a:p>
            <a:p>
              <a:pPr>
                <a:defRPr sz="1400"/>
              </a:pPr>
              <a:r>
                <a:rPr sz="788" dirty="0"/>
                <a:t>2+ children</a:t>
              </a:r>
            </a:p>
            <a:p>
              <a:pPr>
                <a:defRPr sz="1400"/>
              </a:pPr>
              <a:r>
                <a:rPr sz="788" dirty="0"/>
                <a:t>Exercises</a:t>
              </a:r>
            </a:p>
          </p:txBody>
        </p:sp>
        <p:sp>
          <p:nvSpPr>
            <p:cNvPr id="486" name="Shape 486"/>
            <p:cNvSpPr/>
            <p:nvPr/>
          </p:nvSpPr>
          <p:spPr>
            <a:xfrm>
              <a:off x="8773042" y="3507326"/>
              <a:ext cx="1076816" cy="698589"/>
            </a:xfrm>
            <a:prstGeom prst="rect">
              <a:avLst/>
            </a:prstGeom>
            <a:ln w="12700">
              <a:miter lim="400000"/>
            </a:ln>
            <a:extLst>
              <a:ext uri="{C572A759-6A51-4108-AA02-DFA0A04FC94B}">
                <ma14:wrappingTextBoxFlag xmlns="" xmlns:ma14="http://schemas.microsoft.com/office/mac/drawingml/2011/main" val="1"/>
              </a:ext>
            </a:extLst>
          </p:spPr>
          <p:txBody>
            <a:bodyPr lIns="34289" rIns="34289">
              <a:spAutoFit/>
            </a:bodyPr>
            <a:lstStyle/>
            <a:p>
              <a:pPr>
                <a:defRPr sz="1100"/>
              </a:pPr>
              <a:r>
                <a:rPr sz="788" dirty="0"/>
                <a:t>Female</a:t>
              </a:r>
            </a:p>
            <a:p>
              <a:pPr>
                <a:defRPr sz="1100"/>
              </a:pPr>
              <a:r>
                <a:rPr sz="788" dirty="0"/>
                <a:t>Organic everything</a:t>
              </a:r>
            </a:p>
            <a:p>
              <a:pPr>
                <a:defRPr sz="1100"/>
              </a:pPr>
              <a:r>
                <a:rPr sz="788" dirty="0"/>
                <a:t>Shops locally</a:t>
              </a:r>
            </a:p>
            <a:p>
              <a:pPr>
                <a:defRPr sz="1100"/>
              </a:pPr>
              <a:r>
                <a:rPr sz="788" dirty="0"/>
                <a:t>Does not like traveling</a:t>
              </a:r>
            </a:p>
          </p:txBody>
        </p:sp>
      </p:grpSp>
      <p:sp>
        <p:nvSpPr>
          <p:cNvPr id="14" name="TextBox 13"/>
          <p:cNvSpPr txBox="1"/>
          <p:nvPr/>
        </p:nvSpPr>
        <p:spPr>
          <a:xfrm>
            <a:off x="1821754" y="5828548"/>
            <a:ext cx="1747594" cy="196208"/>
          </a:xfrm>
          <a:prstGeom prst="rect">
            <a:avLst/>
          </a:prstGeom>
          <a:noFill/>
        </p:spPr>
        <p:txBody>
          <a:bodyPr wrap="none" rtlCol="0">
            <a:spAutoFit/>
          </a:bodyPr>
          <a:lstStyle/>
          <a:p>
            <a:r>
              <a:rPr lang="en-US" sz="675" dirty="0">
                <a:solidFill>
                  <a:schemeClr val="bg1"/>
                </a:solidFill>
                <a:latin typeface="Times New Roman" panose="02020603050405020304" pitchFamily="18" charset="0"/>
                <a:cs typeface="Times New Roman" panose="02020603050405020304" pitchFamily="18" charset="0"/>
              </a:rPr>
              <a:t>© 2016 FGCU Institute for Entrepreneurship</a:t>
            </a:r>
          </a:p>
        </p:txBody>
      </p:sp>
      <p:sp>
        <p:nvSpPr>
          <p:cNvPr id="13" name="TextBox 12"/>
          <p:cNvSpPr txBox="1"/>
          <p:nvPr/>
        </p:nvSpPr>
        <p:spPr>
          <a:xfrm>
            <a:off x="422910" y="6627168"/>
            <a:ext cx="2263761" cy="230832"/>
          </a:xfrm>
          <a:prstGeom prst="rect">
            <a:avLst/>
          </a:prstGeom>
          <a:noFill/>
        </p:spPr>
        <p:txBody>
          <a:bodyPr wrap="none" rtlCol="0">
            <a:spAutoFit/>
          </a:bodyPr>
          <a:lstStyle/>
          <a:p>
            <a:r>
              <a:rPr lang="en-US" sz="900" dirty="0">
                <a:solidFill>
                  <a:schemeClr val="bg1"/>
                </a:solidFill>
                <a:latin typeface="Times New Roman" panose="02020603050405020304" pitchFamily="18" charset="0"/>
                <a:cs typeface="Times New Roman" panose="02020603050405020304" pitchFamily="18" charset="0"/>
              </a:rPr>
              <a:t>© 2016 FGCU Institute for Entrepreneurship</a:t>
            </a:r>
          </a:p>
        </p:txBody>
      </p:sp>
    </p:spTree>
    <p:extLst>
      <p:ext uri="{BB962C8B-B14F-4D97-AF65-F5344CB8AC3E}">
        <p14:creationId xmlns:p14="http://schemas.microsoft.com/office/powerpoint/2010/main" val="957585762"/>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7500" y="3412464"/>
            <a:ext cx="4762500" cy="3238500"/>
          </a:xfrm>
          <a:prstGeom prst="rect">
            <a:avLst/>
          </a:prstGeom>
        </p:spPr>
      </p:pic>
      <p:sp>
        <p:nvSpPr>
          <p:cNvPr id="2" name="Title 1"/>
          <p:cNvSpPr>
            <a:spLocks noGrp="1"/>
          </p:cNvSpPr>
          <p:nvPr>
            <p:ph type="title"/>
          </p:nvPr>
        </p:nvSpPr>
        <p:spPr>
          <a:xfrm>
            <a:off x="0" y="177800"/>
            <a:ext cx="9274003" cy="1320800"/>
          </a:xfrm>
        </p:spPr>
        <p:txBody>
          <a:bodyPr>
            <a:normAutofit/>
          </a:bodyPr>
          <a:lstStyle/>
          <a:p>
            <a:pPr algn="ctr"/>
            <a:r>
              <a:rPr lang="en-US" sz="6600" dirty="0"/>
              <a:t>Goal</a:t>
            </a:r>
          </a:p>
        </p:txBody>
      </p:sp>
      <p:sp>
        <p:nvSpPr>
          <p:cNvPr id="3" name="Text Placeholder 2"/>
          <p:cNvSpPr>
            <a:spLocks noGrp="1"/>
          </p:cNvSpPr>
          <p:nvPr>
            <p:ph type="body" sz="half" idx="1"/>
          </p:nvPr>
        </p:nvSpPr>
        <p:spPr>
          <a:xfrm>
            <a:off x="677333" y="1816101"/>
            <a:ext cx="8596670" cy="4225262"/>
          </a:xfrm>
        </p:spPr>
        <p:txBody>
          <a:bodyPr>
            <a:normAutofit/>
          </a:bodyPr>
          <a:lstStyle/>
          <a:p>
            <a:r>
              <a:rPr lang="en-US" sz="3000" dirty="0"/>
              <a:t>MINIMUM VIABLE PRODUCT/SERVICE</a:t>
            </a:r>
          </a:p>
          <a:p>
            <a:pPr lvl="1"/>
            <a:r>
              <a:rPr lang="en-US" sz="3000" dirty="0"/>
              <a:t>Find Successful Business Model </a:t>
            </a:r>
          </a:p>
          <a:p>
            <a:pPr lvl="1"/>
            <a:r>
              <a:rPr lang="en-US" sz="3000" dirty="0"/>
              <a:t>Grow it</a:t>
            </a:r>
          </a:p>
        </p:txBody>
      </p:sp>
      <p:sp>
        <p:nvSpPr>
          <p:cNvPr id="5" name="TextBox 4"/>
          <p:cNvSpPr txBox="1"/>
          <p:nvPr/>
        </p:nvSpPr>
        <p:spPr>
          <a:xfrm>
            <a:off x="422910" y="6627168"/>
            <a:ext cx="2263761" cy="230832"/>
          </a:xfrm>
          <a:prstGeom prst="rect">
            <a:avLst/>
          </a:prstGeom>
          <a:noFill/>
        </p:spPr>
        <p:txBody>
          <a:bodyPr wrap="none" rtlCol="0">
            <a:spAutoFit/>
          </a:bodyPr>
          <a:lstStyle/>
          <a:p>
            <a:r>
              <a:rPr lang="en-US" sz="900" dirty="0">
                <a:solidFill>
                  <a:schemeClr val="bg1"/>
                </a:solidFill>
                <a:latin typeface="Times New Roman" panose="02020603050405020304" pitchFamily="18" charset="0"/>
                <a:cs typeface="Times New Roman" panose="02020603050405020304" pitchFamily="18" charset="0"/>
              </a:rPr>
              <a:t>© 2016 FGCU Institute for Entrepreneurship</a:t>
            </a:r>
          </a:p>
        </p:txBody>
      </p:sp>
    </p:spTree>
    <p:extLst>
      <p:ext uri="{BB962C8B-B14F-4D97-AF65-F5344CB8AC3E}">
        <p14:creationId xmlns:p14="http://schemas.microsoft.com/office/powerpoint/2010/main" val="563467892"/>
      </p:ext>
    </p:extLst>
  </p:cSld>
  <p:clrMapOvr>
    <a:masterClrMapping/>
  </p:clrMapOvr>
  <p:transition spd="med"/>
</p:sld>
</file>

<file path=ppt/theme/theme1.xml><?xml version="1.0" encoding="utf-8"?>
<a:theme xmlns:a="http://schemas.openxmlformats.org/drawingml/2006/main" name="Process 08 16x9">
  <a:themeElements>
    <a:clrScheme name="Process 08 16x9">
      <a:dk1>
        <a:srgbClr val="000000"/>
      </a:dk1>
      <a:lt1>
        <a:srgbClr val="000000"/>
      </a:lt1>
      <a:dk2>
        <a:srgbClr val="A7A7A7"/>
      </a:dk2>
      <a:lt2>
        <a:srgbClr val="535353"/>
      </a:lt2>
      <a:accent1>
        <a:srgbClr val="7FD13B"/>
      </a:accent1>
      <a:accent2>
        <a:srgbClr val="EA157A"/>
      </a:accent2>
      <a:accent3>
        <a:srgbClr val="FEB80A"/>
      </a:accent3>
      <a:accent4>
        <a:srgbClr val="00ADDC"/>
      </a:accent4>
      <a:accent5>
        <a:srgbClr val="738AC8"/>
      </a:accent5>
      <a:accent6>
        <a:srgbClr val="1AB39F"/>
      </a:accent6>
      <a:hlink>
        <a:srgbClr val="0000FF"/>
      </a:hlink>
      <a:folHlink>
        <a:srgbClr val="FF00FF"/>
      </a:folHlink>
    </a:clrScheme>
    <a:fontScheme name="Process 08 16x9">
      <a:majorFont>
        <a:latin typeface="Helvetica"/>
        <a:ea typeface="Helvetica"/>
        <a:cs typeface="Helvetica"/>
      </a:majorFont>
      <a:minorFont>
        <a:latin typeface="Century Gothic"/>
        <a:ea typeface="Century Gothic"/>
        <a:cs typeface="Century Gothic"/>
      </a:minorFont>
    </a:fontScheme>
    <a:fmtScheme name="Process 08 16x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905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Process 08 16x9">
  <a:themeElements>
    <a:clrScheme name="Process 08 16x9">
      <a:dk1>
        <a:srgbClr val="000000"/>
      </a:dk1>
      <a:lt1>
        <a:srgbClr val="FFFFFF"/>
      </a:lt1>
      <a:dk2>
        <a:srgbClr val="A7A7A7"/>
      </a:dk2>
      <a:lt2>
        <a:srgbClr val="535353"/>
      </a:lt2>
      <a:accent1>
        <a:srgbClr val="7FD13B"/>
      </a:accent1>
      <a:accent2>
        <a:srgbClr val="EA157A"/>
      </a:accent2>
      <a:accent3>
        <a:srgbClr val="FEB80A"/>
      </a:accent3>
      <a:accent4>
        <a:srgbClr val="00ADDC"/>
      </a:accent4>
      <a:accent5>
        <a:srgbClr val="738AC8"/>
      </a:accent5>
      <a:accent6>
        <a:srgbClr val="1AB39F"/>
      </a:accent6>
      <a:hlink>
        <a:srgbClr val="0000FF"/>
      </a:hlink>
      <a:folHlink>
        <a:srgbClr val="FF00FF"/>
      </a:folHlink>
    </a:clrScheme>
    <a:fontScheme name="Process 08 16x9">
      <a:majorFont>
        <a:latin typeface="Helvetica"/>
        <a:ea typeface="Helvetica"/>
        <a:cs typeface="Helvetica"/>
      </a:majorFont>
      <a:minorFont>
        <a:latin typeface="Century Gothic"/>
        <a:ea typeface="Century Gothic"/>
        <a:cs typeface="Century Gothic"/>
      </a:minorFont>
    </a:fontScheme>
    <a:fmtScheme name="Process 08 16x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905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04197C4DC89E541B33E55E2A1D79CB5" ma:contentTypeVersion="10" ma:contentTypeDescription="Create a new document." ma:contentTypeScope="" ma:versionID="8a2170caab795d172231340dbe6c9363">
  <xsd:schema xmlns:xsd="http://www.w3.org/2001/XMLSchema" xmlns:xs="http://www.w3.org/2001/XMLSchema" xmlns:p="http://schemas.microsoft.com/office/2006/metadata/properties" xmlns:ns2="924acec9-03c6-4a9e-a89f-23a82878cf20" xmlns:ns3="cd931185-211e-4b3d-bc3f-b5ada3777bcb" targetNamespace="http://schemas.microsoft.com/office/2006/metadata/properties" ma:root="true" ma:fieldsID="82839a644b8ba34a59b8e7805a797a93" ns2:_="" ns3:_="">
    <xsd:import namespace="924acec9-03c6-4a9e-a89f-23a82878cf20"/>
    <xsd:import namespace="cd931185-211e-4b3d-bc3f-b5ada3777bc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EventHashCode" minOccurs="0"/>
                <xsd:element ref="ns2: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4acec9-03c6-4a9e-a89f-23a82878cf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931185-211e-4b3d-bc3f-b5ada3777bcb"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3004369-7F4F-4F50-9211-A67E2BB7FFD5}">
  <ds:schemaRefs>
    <ds:schemaRef ds:uri="http://schemas.microsoft.com/sharepoint/v3/contenttype/forms"/>
  </ds:schemaRefs>
</ds:datastoreItem>
</file>

<file path=customXml/itemProps2.xml><?xml version="1.0" encoding="utf-8"?>
<ds:datastoreItem xmlns:ds="http://schemas.openxmlformats.org/officeDocument/2006/customXml" ds:itemID="{BDAF964D-5933-4FAB-AAD5-9B8F4E0B11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4acec9-03c6-4a9e-a89f-23a82878cf20"/>
    <ds:schemaRef ds:uri="cd931185-211e-4b3d-bc3f-b5ada3777b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C05E34C-C726-4277-8D1C-2E23E907BD28}">
  <ds:schemaRefs>
    <ds:schemaRef ds:uri="924acec9-03c6-4a9e-a89f-23a82878cf20"/>
    <ds:schemaRef ds:uri="http://purl.org/dc/elements/1.1/"/>
    <ds:schemaRef ds:uri="http://schemas.openxmlformats.org/package/2006/metadata/core-properties"/>
    <ds:schemaRef ds:uri="http://schemas.microsoft.com/office/infopath/2007/PartnerControls"/>
    <ds:schemaRef ds:uri="http://purl.org/dc/terms/"/>
    <ds:schemaRef ds:uri="http://schemas.microsoft.com/office/2006/metadata/properties"/>
    <ds:schemaRef ds:uri="http://schemas.microsoft.com/office/2006/documentManagement/types"/>
    <ds:schemaRef ds:uri="cd931185-211e-4b3d-bc3f-b5ada3777bcb"/>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2190</TotalTime>
  <Words>856</Words>
  <Application>Microsoft Office PowerPoint</Application>
  <PresentationFormat>Widescreen</PresentationFormat>
  <Paragraphs>142</Paragraphs>
  <Slides>13</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Calibri</vt:lpstr>
      <vt:lpstr>Century Gothic</vt:lpstr>
      <vt:lpstr>Century Schoolbook</vt:lpstr>
      <vt:lpstr>Times New Roman</vt:lpstr>
      <vt:lpstr>Trebuchet MS</vt:lpstr>
      <vt:lpstr>Wingdings</vt:lpstr>
      <vt:lpstr>Wingdings 3</vt:lpstr>
      <vt:lpstr>Process 08 16x9</vt:lpstr>
      <vt:lpstr>PowerPoint Presentation</vt:lpstr>
      <vt:lpstr>Business Model Canvas</vt:lpstr>
      <vt:lpstr>The Business Model Canvas</vt:lpstr>
      <vt:lpstr>Business Model Canvas</vt:lpstr>
      <vt:lpstr>PowerPoint Presentation</vt:lpstr>
      <vt:lpstr>Begin with the Customer in Mind</vt:lpstr>
      <vt:lpstr>Value Map</vt:lpstr>
      <vt:lpstr>Logical Connections</vt:lpstr>
      <vt:lpstr>Goal</vt:lpstr>
      <vt:lpstr>How bad of a problem is it? </vt:lpstr>
      <vt:lpstr>Is it a Migraine?</vt:lpstr>
      <vt:lpstr>Agile &amp; Comprehensive</vt:lpstr>
      <vt:lpstr>Business Model vs. Plan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&amp; Introduction</dc:title>
  <dc:creator>Kauanui, Dr. Sandra K.</dc:creator>
  <cp:lastModifiedBy>Tim Brock</cp:lastModifiedBy>
  <cp:revision>100</cp:revision>
  <cp:lastPrinted>2016-05-06T15:09:23Z</cp:lastPrinted>
  <dcterms:modified xsi:type="dcterms:W3CDTF">2019-03-02T22:00:06Z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0x010100104197C4DC89E541B33E55E2A1D79CB5</vt:lpwstr>
  </property>
</Properties>
</file>