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8" r:id="rId2"/>
    <p:sldMasterId id="2147483679" r:id="rId3"/>
  </p:sldMasterIdLst>
  <p:notesMasterIdLst>
    <p:notesMasterId r:id="rId28"/>
  </p:notesMasterIdLst>
  <p:sldIdLst>
    <p:sldId id="2150" r:id="rId4"/>
    <p:sldId id="584" r:id="rId5"/>
    <p:sldId id="603" r:id="rId6"/>
    <p:sldId id="630" r:id="rId7"/>
    <p:sldId id="629" r:id="rId8"/>
    <p:sldId id="628" r:id="rId9"/>
    <p:sldId id="627" r:id="rId10"/>
    <p:sldId id="626" r:id="rId11"/>
    <p:sldId id="625" r:id="rId12"/>
    <p:sldId id="624" r:id="rId13"/>
    <p:sldId id="623" r:id="rId14"/>
    <p:sldId id="601" r:id="rId15"/>
    <p:sldId id="316" r:id="rId16"/>
    <p:sldId id="318" r:id="rId17"/>
    <p:sldId id="262" r:id="rId18"/>
    <p:sldId id="617" r:id="rId19"/>
    <p:sldId id="618" r:id="rId20"/>
    <p:sldId id="619" r:id="rId21"/>
    <p:sldId id="620" r:id="rId22"/>
    <p:sldId id="320" r:id="rId23"/>
    <p:sldId id="631" r:id="rId24"/>
    <p:sldId id="633" r:id="rId25"/>
    <p:sldId id="634" r:id="rId26"/>
    <p:sldId id="622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6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210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13E5C71-4A9D-1C43-BD83-2217DEE76719}" type="doc">
      <dgm:prSet loTypeId="urn:microsoft.com/office/officeart/2005/8/layout/cycle3" loCatId="" qsTypeId="urn:microsoft.com/office/officeart/2005/8/quickstyle/simple1" qsCatId="simple" csTypeId="urn:microsoft.com/office/officeart/2005/8/colors/accent3_1" csCatId="accent3" phldr="1"/>
      <dgm:spPr/>
      <dgm:t>
        <a:bodyPr/>
        <a:lstStyle/>
        <a:p>
          <a:endParaRPr lang="en-US"/>
        </a:p>
      </dgm:t>
    </dgm:pt>
    <dgm:pt modelId="{6D956FEC-C63A-D34D-9D48-4AFD89F4C55B}">
      <dgm:prSet phldrT="[Text]"/>
      <dgm:spPr/>
      <dgm:t>
        <a:bodyPr/>
        <a:lstStyle/>
        <a:p>
          <a:r>
            <a:rPr lang="en-US" dirty="0"/>
            <a:t>Research</a:t>
          </a:r>
        </a:p>
      </dgm:t>
    </dgm:pt>
    <dgm:pt modelId="{00F82547-4158-5D4F-8F7D-3727EB50EE24}" type="parTrans" cxnId="{3B4EC496-2FB5-624B-9AC1-F05742529442}">
      <dgm:prSet/>
      <dgm:spPr/>
      <dgm:t>
        <a:bodyPr/>
        <a:lstStyle/>
        <a:p>
          <a:endParaRPr lang="en-US"/>
        </a:p>
      </dgm:t>
    </dgm:pt>
    <dgm:pt modelId="{3E5A77A8-22F5-C643-BB04-6EC62E953F75}" type="sibTrans" cxnId="{3B4EC496-2FB5-624B-9AC1-F05742529442}">
      <dgm:prSet/>
      <dgm:spPr>
        <a:solidFill>
          <a:srgbClr val="820E2E">
            <a:alpha val="50000"/>
          </a:srgbClr>
        </a:solidFill>
      </dgm:spPr>
      <dgm:t>
        <a:bodyPr/>
        <a:lstStyle/>
        <a:p>
          <a:endParaRPr lang="en-US"/>
        </a:p>
      </dgm:t>
    </dgm:pt>
    <dgm:pt modelId="{F22BA43A-19D0-CE44-9B28-F9623D699F16}">
      <dgm:prSet phldrT="[Text]"/>
      <dgm:spPr/>
      <dgm:t>
        <a:bodyPr/>
        <a:lstStyle/>
        <a:p>
          <a:r>
            <a:rPr lang="en-US" dirty="0"/>
            <a:t>Publication</a:t>
          </a:r>
        </a:p>
      </dgm:t>
    </dgm:pt>
    <dgm:pt modelId="{A40D3F26-20AC-AE41-85C1-1F0F13CA5219}" type="parTrans" cxnId="{5DAA3670-6365-D641-9124-D574165D2B1C}">
      <dgm:prSet/>
      <dgm:spPr/>
      <dgm:t>
        <a:bodyPr/>
        <a:lstStyle/>
        <a:p>
          <a:endParaRPr lang="en-US"/>
        </a:p>
      </dgm:t>
    </dgm:pt>
    <dgm:pt modelId="{AF4044C7-95EE-1B49-A1E7-782730D306AA}" type="sibTrans" cxnId="{5DAA3670-6365-D641-9124-D574165D2B1C}">
      <dgm:prSet/>
      <dgm:spPr/>
      <dgm:t>
        <a:bodyPr/>
        <a:lstStyle/>
        <a:p>
          <a:endParaRPr lang="en-US"/>
        </a:p>
      </dgm:t>
    </dgm:pt>
    <dgm:pt modelId="{70F84A02-22E5-8E4C-B0EE-97335CA1C080}">
      <dgm:prSet phldrT="[Text]"/>
      <dgm:spPr/>
      <dgm:t>
        <a:bodyPr/>
        <a:lstStyle/>
        <a:p>
          <a:r>
            <a:rPr lang="en-US" dirty="0"/>
            <a:t>Education</a:t>
          </a:r>
        </a:p>
      </dgm:t>
    </dgm:pt>
    <dgm:pt modelId="{F40EB45E-823A-0943-B9B2-F751632AC682}" type="parTrans" cxnId="{F5F65955-6EDA-484B-9FDB-40FA30319CFA}">
      <dgm:prSet/>
      <dgm:spPr/>
      <dgm:t>
        <a:bodyPr/>
        <a:lstStyle/>
        <a:p>
          <a:endParaRPr lang="en-US"/>
        </a:p>
      </dgm:t>
    </dgm:pt>
    <dgm:pt modelId="{69074BAD-C15B-AF4A-9F1F-4E3385BE0641}" type="sibTrans" cxnId="{F5F65955-6EDA-484B-9FDB-40FA30319CFA}">
      <dgm:prSet/>
      <dgm:spPr/>
      <dgm:t>
        <a:bodyPr/>
        <a:lstStyle/>
        <a:p>
          <a:endParaRPr lang="en-US"/>
        </a:p>
      </dgm:t>
    </dgm:pt>
    <dgm:pt modelId="{0FCA0B2C-226D-BA4E-911C-2A5BFC624144}">
      <dgm:prSet phldrT="[Text]"/>
      <dgm:spPr/>
      <dgm:t>
        <a:bodyPr/>
        <a:lstStyle/>
        <a:p>
          <a:r>
            <a:rPr lang="en-US" dirty="0"/>
            <a:t>Consultation</a:t>
          </a:r>
        </a:p>
      </dgm:t>
    </dgm:pt>
    <dgm:pt modelId="{926F5D59-0181-AA4F-BCFA-6302A9849722}" type="parTrans" cxnId="{05156DFC-1FDA-334D-B20A-2CDAE10EAAA1}">
      <dgm:prSet/>
      <dgm:spPr/>
      <dgm:t>
        <a:bodyPr/>
        <a:lstStyle/>
        <a:p>
          <a:endParaRPr lang="en-US"/>
        </a:p>
      </dgm:t>
    </dgm:pt>
    <dgm:pt modelId="{3997C533-43F2-E048-BC5B-CAFCACB9F62A}" type="sibTrans" cxnId="{05156DFC-1FDA-334D-B20A-2CDAE10EAAA1}">
      <dgm:prSet/>
      <dgm:spPr/>
      <dgm:t>
        <a:bodyPr/>
        <a:lstStyle/>
        <a:p>
          <a:endParaRPr lang="en-US"/>
        </a:p>
      </dgm:t>
    </dgm:pt>
    <dgm:pt modelId="{D56AD7D2-4BD7-EB43-9453-793121582AED}">
      <dgm:prSet phldrT="[Text]"/>
      <dgm:spPr/>
      <dgm:t>
        <a:bodyPr/>
        <a:lstStyle/>
        <a:p>
          <a:r>
            <a:rPr lang="en-US" dirty="0"/>
            <a:t>Presentation</a:t>
          </a:r>
        </a:p>
      </dgm:t>
    </dgm:pt>
    <dgm:pt modelId="{486482A3-4C43-9B4F-B31D-9F14D379DE2B}" type="parTrans" cxnId="{192E47BA-81A3-BA43-A168-CE6AEBA65BF4}">
      <dgm:prSet/>
      <dgm:spPr/>
      <dgm:t>
        <a:bodyPr/>
        <a:lstStyle/>
        <a:p>
          <a:endParaRPr lang="en-US"/>
        </a:p>
      </dgm:t>
    </dgm:pt>
    <dgm:pt modelId="{3801412D-7233-B54D-8F04-BA473DEC0DF2}" type="sibTrans" cxnId="{192E47BA-81A3-BA43-A168-CE6AEBA65BF4}">
      <dgm:prSet/>
      <dgm:spPr/>
      <dgm:t>
        <a:bodyPr/>
        <a:lstStyle/>
        <a:p>
          <a:endParaRPr lang="en-US"/>
        </a:p>
      </dgm:t>
    </dgm:pt>
    <dgm:pt modelId="{D040928F-F049-0748-A9D8-DA9028B4AF17}" type="pres">
      <dgm:prSet presAssocID="{013E5C71-4A9D-1C43-BD83-2217DEE76719}" presName="Name0" presStyleCnt="0">
        <dgm:presLayoutVars>
          <dgm:dir/>
          <dgm:resizeHandles val="exact"/>
        </dgm:presLayoutVars>
      </dgm:prSet>
      <dgm:spPr/>
    </dgm:pt>
    <dgm:pt modelId="{B5FB2D59-B29C-CE41-8B84-F20575576B51}" type="pres">
      <dgm:prSet presAssocID="{013E5C71-4A9D-1C43-BD83-2217DEE76719}" presName="cycle" presStyleCnt="0"/>
      <dgm:spPr/>
    </dgm:pt>
    <dgm:pt modelId="{C0278DB1-95E6-3F43-8426-AF4282F4F957}" type="pres">
      <dgm:prSet presAssocID="{6D956FEC-C63A-D34D-9D48-4AFD89F4C55B}" presName="nodeFirstNode" presStyleLbl="node1" presStyleIdx="0" presStyleCnt="5">
        <dgm:presLayoutVars>
          <dgm:bulletEnabled val="1"/>
        </dgm:presLayoutVars>
      </dgm:prSet>
      <dgm:spPr/>
    </dgm:pt>
    <dgm:pt modelId="{BEE9F1E7-2589-484E-8961-74B2010E4E6B}" type="pres">
      <dgm:prSet presAssocID="{3E5A77A8-22F5-C643-BB04-6EC62E953F75}" presName="sibTransFirstNode" presStyleLbl="bgShp" presStyleIdx="0" presStyleCnt="1"/>
      <dgm:spPr/>
    </dgm:pt>
    <dgm:pt modelId="{9730C3F1-22DA-614E-97C2-5D9BD1EAA286}" type="pres">
      <dgm:prSet presAssocID="{F22BA43A-19D0-CE44-9B28-F9623D699F16}" presName="nodeFollowingNodes" presStyleLbl="node1" presStyleIdx="1" presStyleCnt="5">
        <dgm:presLayoutVars>
          <dgm:bulletEnabled val="1"/>
        </dgm:presLayoutVars>
      </dgm:prSet>
      <dgm:spPr/>
    </dgm:pt>
    <dgm:pt modelId="{F92AFD9A-E253-AD4B-83B7-48EED80B9215}" type="pres">
      <dgm:prSet presAssocID="{70F84A02-22E5-8E4C-B0EE-97335CA1C080}" presName="nodeFollowingNodes" presStyleLbl="node1" presStyleIdx="2" presStyleCnt="5">
        <dgm:presLayoutVars>
          <dgm:bulletEnabled val="1"/>
        </dgm:presLayoutVars>
      </dgm:prSet>
      <dgm:spPr/>
    </dgm:pt>
    <dgm:pt modelId="{91F4642C-3440-614C-9B2E-A5D904FF6FD5}" type="pres">
      <dgm:prSet presAssocID="{0FCA0B2C-226D-BA4E-911C-2A5BFC624144}" presName="nodeFollowingNodes" presStyleLbl="node1" presStyleIdx="3" presStyleCnt="5">
        <dgm:presLayoutVars>
          <dgm:bulletEnabled val="1"/>
        </dgm:presLayoutVars>
      </dgm:prSet>
      <dgm:spPr/>
    </dgm:pt>
    <dgm:pt modelId="{29CBAABF-85EF-4B4B-86FE-90EB64E2E295}" type="pres">
      <dgm:prSet presAssocID="{D56AD7D2-4BD7-EB43-9453-793121582AED}" presName="nodeFollowingNodes" presStyleLbl="node1" presStyleIdx="4" presStyleCnt="5">
        <dgm:presLayoutVars>
          <dgm:bulletEnabled val="1"/>
        </dgm:presLayoutVars>
      </dgm:prSet>
      <dgm:spPr/>
    </dgm:pt>
  </dgm:ptLst>
  <dgm:cxnLst>
    <dgm:cxn modelId="{57B9D93C-6C5C-1443-B3AE-42871C37ABDD}" type="presOf" srcId="{0FCA0B2C-226D-BA4E-911C-2A5BFC624144}" destId="{91F4642C-3440-614C-9B2E-A5D904FF6FD5}" srcOrd="0" destOrd="0" presId="urn:microsoft.com/office/officeart/2005/8/layout/cycle3"/>
    <dgm:cxn modelId="{50EB8941-8112-1E4D-92AB-5FCB611601D9}" type="presOf" srcId="{6D956FEC-C63A-D34D-9D48-4AFD89F4C55B}" destId="{C0278DB1-95E6-3F43-8426-AF4282F4F957}" srcOrd="0" destOrd="0" presId="urn:microsoft.com/office/officeart/2005/8/layout/cycle3"/>
    <dgm:cxn modelId="{87084965-CB3A-CA47-BA96-A1F49E2DEBC5}" type="presOf" srcId="{D56AD7D2-4BD7-EB43-9453-793121582AED}" destId="{29CBAABF-85EF-4B4B-86FE-90EB64E2E295}" srcOrd="0" destOrd="0" presId="urn:microsoft.com/office/officeart/2005/8/layout/cycle3"/>
    <dgm:cxn modelId="{1EDE9347-A510-BD45-BA5E-981BF0082575}" type="presOf" srcId="{F22BA43A-19D0-CE44-9B28-F9623D699F16}" destId="{9730C3F1-22DA-614E-97C2-5D9BD1EAA286}" srcOrd="0" destOrd="0" presId="urn:microsoft.com/office/officeart/2005/8/layout/cycle3"/>
    <dgm:cxn modelId="{5DAA3670-6365-D641-9124-D574165D2B1C}" srcId="{013E5C71-4A9D-1C43-BD83-2217DEE76719}" destId="{F22BA43A-19D0-CE44-9B28-F9623D699F16}" srcOrd="1" destOrd="0" parTransId="{A40D3F26-20AC-AE41-85C1-1F0F13CA5219}" sibTransId="{AF4044C7-95EE-1B49-A1E7-782730D306AA}"/>
    <dgm:cxn modelId="{F5F65955-6EDA-484B-9FDB-40FA30319CFA}" srcId="{013E5C71-4A9D-1C43-BD83-2217DEE76719}" destId="{70F84A02-22E5-8E4C-B0EE-97335CA1C080}" srcOrd="2" destOrd="0" parTransId="{F40EB45E-823A-0943-B9B2-F751632AC682}" sibTransId="{69074BAD-C15B-AF4A-9F1F-4E3385BE0641}"/>
    <dgm:cxn modelId="{3B4EC496-2FB5-624B-9AC1-F05742529442}" srcId="{013E5C71-4A9D-1C43-BD83-2217DEE76719}" destId="{6D956FEC-C63A-D34D-9D48-4AFD89F4C55B}" srcOrd="0" destOrd="0" parTransId="{00F82547-4158-5D4F-8F7D-3727EB50EE24}" sibTransId="{3E5A77A8-22F5-C643-BB04-6EC62E953F75}"/>
    <dgm:cxn modelId="{192E47BA-81A3-BA43-A168-CE6AEBA65BF4}" srcId="{013E5C71-4A9D-1C43-BD83-2217DEE76719}" destId="{D56AD7D2-4BD7-EB43-9453-793121582AED}" srcOrd="4" destOrd="0" parTransId="{486482A3-4C43-9B4F-B31D-9F14D379DE2B}" sibTransId="{3801412D-7233-B54D-8F04-BA473DEC0DF2}"/>
    <dgm:cxn modelId="{7EF7ECBE-23AA-6C4D-A93E-985C398B4A67}" type="presOf" srcId="{70F84A02-22E5-8E4C-B0EE-97335CA1C080}" destId="{F92AFD9A-E253-AD4B-83B7-48EED80B9215}" srcOrd="0" destOrd="0" presId="urn:microsoft.com/office/officeart/2005/8/layout/cycle3"/>
    <dgm:cxn modelId="{82F1E6C7-329E-8A47-88D7-DF04D58872EB}" type="presOf" srcId="{3E5A77A8-22F5-C643-BB04-6EC62E953F75}" destId="{BEE9F1E7-2589-484E-8961-74B2010E4E6B}" srcOrd="0" destOrd="0" presId="urn:microsoft.com/office/officeart/2005/8/layout/cycle3"/>
    <dgm:cxn modelId="{671893DE-1659-4D4D-9385-0FA72A1D7818}" type="presOf" srcId="{013E5C71-4A9D-1C43-BD83-2217DEE76719}" destId="{D040928F-F049-0748-A9D8-DA9028B4AF17}" srcOrd="0" destOrd="0" presId="urn:microsoft.com/office/officeart/2005/8/layout/cycle3"/>
    <dgm:cxn modelId="{05156DFC-1FDA-334D-B20A-2CDAE10EAAA1}" srcId="{013E5C71-4A9D-1C43-BD83-2217DEE76719}" destId="{0FCA0B2C-226D-BA4E-911C-2A5BFC624144}" srcOrd="3" destOrd="0" parTransId="{926F5D59-0181-AA4F-BCFA-6302A9849722}" sibTransId="{3997C533-43F2-E048-BC5B-CAFCACB9F62A}"/>
    <dgm:cxn modelId="{B570CD27-6B95-274D-BD87-2BC644580B42}" type="presParOf" srcId="{D040928F-F049-0748-A9D8-DA9028B4AF17}" destId="{B5FB2D59-B29C-CE41-8B84-F20575576B51}" srcOrd="0" destOrd="0" presId="urn:microsoft.com/office/officeart/2005/8/layout/cycle3"/>
    <dgm:cxn modelId="{0B8419C8-29DF-CA4B-B90F-BDC73F890D6B}" type="presParOf" srcId="{B5FB2D59-B29C-CE41-8B84-F20575576B51}" destId="{C0278DB1-95E6-3F43-8426-AF4282F4F957}" srcOrd="0" destOrd="0" presId="urn:microsoft.com/office/officeart/2005/8/layout/cycle3"/>
    <dgm:cxn modelId="{E503C28C-5823-5E48-AD68-4CFA301CC81D}" type="presParOf" srcId="{B5FB2D59-B29C-CE41-8B84-F20575576B51}" destId="{BEE9F1E7-2589-484E-8961-74B2010E4E6B}" srcOrd="1" destOrd="0" presId="urn:microsoft.com/office/officeart/2005/8/layout/cycle3"/>
    <dgm:cxn modelId="{8296B51F-26D6-0545-9BC5-FEFBBF1B23C0}" type="presParOf" srcId="{B5FB2D59-B29C-CE41-8B84-F20575576B51}" destId="{9730C3F1-22DA-614E-97C2-5D9BD1EAA286}" srcOrd="2" destOrd="0" presId="urn:microsoft.com/office/officeart/2005/8/layout/cycle3"/>
    <dgm:cxn modelId="{72628A06-84F6-5F4B-879E-ABBA9DCC9A57}" type="presParOf" srcId="{B5FB2D59-B29C-CE41-8B84-F20575576B51}" destId="{F92AFD9A-E253-AD4B-83B7-48EED80B9215}" srcOrd="3" destOrd="0" presId="urn:microsoft.com/office/officeart/2005/8/layout/cycle3"/>
    <dgm:cxn modelId="{5F5A6CFF-8CDE-2A45-B47E-13B651094180}" type="presParOf" srcId="{B5FB2D59-B29C-CE41-8B84-F20575576B51}" destId="{91F4642C-3440-614C-9B2E-A5D904FF6FD5}" srcOrd="4" destOrd="0" presId="urn:microsoft.com/office/officeart/2005/8/layout/cycle3"/>
    <dgm:cxn modelId="{3BF3A19B-3521-6642-83AF-A2D2E39175A6}" type="presParOf" srcId="{B5FB2D59-B29C-CE41-8B84-F20575576B51}" destId="{29CBAABF-85EF-4B4B-86FE-90EB64E2E295}" srcOrd="5" destOrd="0" presId="urn:microsoft.com/office/officeart/2005/8/layout/cycle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EE9F1E7-2589-484E-8961-74B2010E4E6B}">
      <dsp:nvSpPr>
        <dsp:cNvPr id="0" name=""/>
        <dsp:cNvSpPr/>
      </dsp:nvSpPr>
      <dsp:spPr>
        <a:xfrm>
          <a:off x="542966" y="109211"/>
          <a:ext cx="4095666" cy="4095666"/>
        </a:xfrm>
        <a:prstGeom prst="circularArrow">
          <a:avLst>
            <a:gd name="adj1" fmla="val 5544"/>
            <a:gd name="adj2" fmla="val 330680"/>
            <a:gd name="adj3" fmla="val 13848985"/>
            <a:gd name="adj4" fmla="val 17341659"/>
            <a:gd name="adj5" fmla="val 5757"/>
          </a:avLst>
        </a:prstGeom>
        <a:solidFill>
          <a:srgbClr val="820E2E">
            <a:alpha val="5000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0278DB1-95E6-3F43-8426-AF4282F4F957}">
      <dsp:nvSpPr>
        <dsp:cNvPr id="0" name=""/>
        <dsp:cNvSpPr/>
      </dsp:nvSpPr>
      <dsp:spPr>
        <a:xfrm>
          <a:off x="1662261" y="131628"/>
          <a:ext cx="1857077" cy="928538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Research</a:t>
          </a:r>
        </a:p>
      </dsp:txBody>
      <dsp:txXfrm>
        <a:off x="1707588" y="176955"/>
        <a:ext cx="1766423" cy="837884"/>
      </dsp:txXfrm>
    </dsp:sp>
    <dsp:sp modelId="{9730C3F1-22DA-614E-97C2-5D9BD1EAA286}">
      <dsp:nvSpPr>
        <dsp:cNvPr id="0" name=""/>
        <dsp:cNvSpPr/>
      </dsp:nvSpPr>
      <dsp:spPr>
        <a:xfrm>
          <a:off x="3323331" y="1338466"/>
          <a:ext cx="1857077" cy="928538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Publication</a:t>
          </a:r>
        </a:p>
      </dsp:txBody>
      <dsp:txXfrm>
        <a:off x="3368658" y="1383793"/>
        <a:ext cx="1766423" cy="837884"/>
      </dsp:txXfrm>
    </dsp:sp>
    <dsp:sp modelId="{F92AFD9A-E253-AD4B-83B7-48EED80B9215}">
      <dsp:nvSpPr>
        <dsp:cNvPr id="0" name=""/>
        <dsp:cNvSpPr/>
      </dsp:nvSpPr>
      <dsp:spPr>
        <a:xfrm>
          <a:off x="2688859" y="3291171"/>
          <a:ext cx="1857077" cy="928538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Education</a:t>
          </a:r>
        </a:p>
      </dsp:txBody>
      <dsp:txXfrm>
        <a:off x="2734186" y="3336498"/>
        <a:ext cx="1766423" cy="837884"/>
      </dsp:txXfrm>
    </dsp:sp>
    <dsp:sp modelId="{91F4642C-3440-614C-9B2E-A5D904FF6FD5}">
      <dsp:nvSpPr>
        <dsp:cNvPr id="0" name=""/>
        <dsp:cNvSpPr/>
      </dsp:nvSpPr>
      <dsp:spPr>
        <a:xfrm>
          <a:off x="635663" y="3291171"/>
          <a:ext cx="1857077" cy="928538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Consultation</a:t>
          </a:r>
        </a:p>
      </dsp:txBody>
      <dsp:txXfrm>
        <a:off x="680990" y="3336498"/>
        <a:ext cx="1766423" cy="837884"/>
      </dsp:txXfrm>
    </dsp:sp>
    <dsp:sp modelId="{29CBAABF-85EF-4B4B-86FE-90EB64E2E295}">
      <dsp:nvSpPr>
        <dsp:cNvPr id="0" name=""/>
        <dsp:cNvSpPr/>
      </dsp:nvSpPr>
      <dsp:spPr>
        <a:xfrm>
          <a:off x="1190" y="1338466"/>
          <a:ext cx="1857077" cy="928538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Presentation</a:t>
          </a:r>
        </a:p>
      </dsp:txBody>
      <dsp:txXfrm>
        <a:off x="46517" y="1383793"/>
        <a:ext cx="1766423" cy="83788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8FE21D-11A2-4AC5-B1D2-8D07DF80297B}" type="datetimeFigureOut">
              <a:rPr lang="en-US" smtClean="0"/>
              <a:t>3/4/2019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0FB114C-2CCC-4F61-8157-FB9DDC174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77538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6BC392-F29B-2744-ADAF-18AA4FE8F2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2392514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6BC392-F29B-2744-ADAF-18AA4FE8F2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568101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6BC392-F29B-2744-ADAF-18AA4FE8F2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903766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6BC392-F29B-2744-ADAF-18AA4FE8F2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88696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6BC392-F29B-2744-ADAF-18AA4FE8F2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846412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6BC392-F29B-2744-ADAF-18AA4FE8F2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487654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6BC392-F29B-2744-ADAF-18AA4FE8F2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124427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6BC392-F29B-2744-ADAF-18AA4FE8F2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038793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6BC392-F29B-2744-ADAF-18AA4FE8F2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3774799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6BC392-F29B-2744-ADAF-18AA4FE8F2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431697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Subtitle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3"/>
          <p:cNvSpPr/>
          <p:nvPr/>
        </p:nvSpPr>
        <p:spPr>
          <a:xfrm>
            <a:off x="264800" y="264800"/>
            <a:ext cx="11662400" cy="6347600"/>
          </a:xfrm>
          <a:prstGeom prst="frame">
            <a:avLst>
              <a:gd name="adj1" fmla="val 4126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14;p3"/>
          <p:cNvSpPr txBox="1">
            <a:spLocks noGrp="1"/>
          </p:cNvSpPr>
          <p:nvPr>
            <p:ph type="ctrTitle"/>
          </p:nvPr>
        </p:nvSpPr>
        <p:spPr>
          <a:xfrm>
            <a:off x="1350400" y="3330333"/>
            <a:ext cx="6600000" cy="15464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ubTitle" idx="1"/>
          </p:nvPr>
        </p:nvSpPr>
        <p:spPr>
          <a:xfrm>
            <a:off x="1350400" y="4904336"/>
            <a:ext cx="6600000" cy="104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None/>
              <a:defRPr>
                <a:solidFill>
                  <a:srgbClr val="000000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None/>
              <a:defRPr>
                <a:solidFill>
                  <a:srgbClr val="00000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None/>
              <a:defRPr>
                <a:solidFill>
                  <a:srgbClr val="00000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None/>
              <a:defRPr>
                <a:solidFill>
                  <a:srgbClr val="00000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None/>
              <a:defRPr>
                <a:solidFill>
                  <a:srgbClr val="00000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None/>
              <a:defRPr>
                <a:solidFill>
                  <a:srgbClr val="00000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None/>
              <a:defRPr>
                <a:solidFill>
                  <a:srgbClr val="00000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None/>
              <a:defRPr>
                <a:solidFill>
                  <a:srgbClr val="00000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None/>
              <a:defRPr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632839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4"/>
          <p:cNvSpPr/>
          <p:nvPr/>
        </p:nvSpPr>
        <p:spPr>
          <a:xfrm>
            <a:off x="-33" y="1760167"/>
            <a:ext cx="12192000" cy="5098000"/>
          </a:xfrm>
          <a:prstGeom prst="rect">
            <a:avLst/>
          </a:prstGeom>
          <a:solidFill>
            <a:srgbClr val="00BEF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20" name="Google Shape;20;p4" descr="marco.png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21;p4"/>
          <p:cNvSpPr txBox="1">
            <a:spLocks noGrp="1"/>
          </p:cNvSpPr>
          <p:nvPr>
            <p:ph type="body" idx="1"/>
          </p:nvPr>
        </p:nvSpPr>
        <p:spPr>
          <a:xfrm>
            <a:off x="2136633" y="1760167"/>
            <a:ext cx="7918800" cy="423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609570" lvl="0" indent="-507974" algn="ctr" rtl="0"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2400"/>
              <a:buChar char="»"/>
              <a:defRPr i="1">
                <a:solidFill>
                  <a:srgbClr val="FFFFFF"/>
                </a:solidFill>
              </a:defRPr>
            </a:lvl1pPr>
            <a:lvl2pPr marL="1219140" lvl="1" indent="-507974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»"/>
              <a:defRPr i="1">
                <a:solidFill>
                  <a:srgbClr val="FFFFFF"/>
                </a:solidFill>
              </a:defRPr>
            </a:lvl2pPr>
            <a:lvl3pPr marL="1828709" lvl="2" indent="-507974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»"/>
              <a:defRPr i="1">
                <a:solidFill>
                  <a:srgbClr val="FFFFFF"/>
                </a:solidFill>
              </a:defRPr>
            </a:lvl3pPr>
            <a:lvl4pPr marL="2438278" lvl="3" indent="-507974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●"/>
              <a:defRPr i="1">
                <a:solidFill>
                  <a:srgbClr val="FFFFFF"/>
                </a:solidFill>
              </a:defRPr>
            </a:lvl4pPr>
            <a:lvl5pPr marL="3047848" lvl="4" indent="-507974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○"/>
              <a:defRPr i="1">
                <a:solidFill>
                  <a:srgbClr val="FFFFFF"/>
                </a:solidFill>
              </a:defRPr>
            </a:lvl5pPr>
            <a:lvl6pPr marL="3657418" lvl="5" indent="-507974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■"/>
              <a:defRPr i="1">
                <a:solidFill>
                  <a:srgbClr val="FFFFFF"/>
                </a:solidFill>
              </a:defRPr>
            </a:lvl6pPr>
            <a:lvl7pPr marL="4266987" lvl="6" indent="-507974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●"/>
              <a:defRPr i="1">
                <a:solidFill>
                  <a:srgbClr val="FFFFFF"/>
                </a:solidFill>
              </a:defRPr>
            </a:lvl7pPr>
            <a:lvl8pPr marL="4876557" lvl="7" indent="-507974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○"/>
              <a:defRPr i="1">
                <a:solidFill>
                  <a:srgbClr val="FFFFFF"/>
                </a:solidFill>
              </a:defRPr>
            </a:lvl8pPr>
            <a:lvl9pPr marL="5486126" lvl="8" indent="-507974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■"/>
              <a:defRPr i="1">
                <a:solidFill>
                  <a:srgbClr val="FFFFFF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Google Shape;22;p4"/>
          <p:cNvSpPr txBox="1"/>
          <p:nvPr/>
        </p:nvSpPr>
        <p:spPr>
          <a:xfrm>
            <a:off x="4791200" y="625299"/>
            <a:ext cx="2609600" cy="8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800">
                <a:solidFill>
                  <a:srgbClr val="25516C"/>
                </a:solidFill>
                <a:latin typeface="Montserrat"/>
                <a:ea typeface="Montserrat"/>
                <a:cs typeface="Montserrat"/>
                <a:sym typeface="Montserrat"/>
              </a:rPr>
              <a:t>“</a:t>
            </a:r>
            <a:endParaRPr sz="12800">
              <a:solidFill>
                <a:srgbClr val="25516C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3" name="Google Shape;23;p4"/>
          <p:cNvSpPr txBox="1">
            <a:spLocks noGrp="1"/>
          </p:cNvSpPr>
          <p:nvPr>
            <p:ph type="sldNum" idx="12"/>
          </p:nvPr>
        </p:nvSpPr>
        <p:spPr>
          <a:xfrm>
            <a:off x="850600" y="0"/>
            <a:ext cx="10480800" cy="85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buNone/>
              <a:defRPr/>
            </a:lvl1pPr>
            <a:lvl2pPr lvl="1" algn="ctr" rtl="0">
              <a:buNone/>
              <a:defRPr/>
            </a:lvl2pPr>
            <a:lvl3pPr lvl="2" algn="ctr" rtl="0">
              <a:buNone/>
              <a:defRPr/>
            </a:lvl3pPr>
            <a:lvl4pPr lvl="3" algn="ctr" rtl="0">
              <a:buNone/>
              <a:defRPr/>
            </a:lvl4pPr>
            <a:lvl5pPr lvl="4" algn="ctr" rtl="0">
              <a:buNone/>
              <a:defRPr/>
            </a:lvl5pPr>
            <a:lvl6pPr lvl="5" algn="ctr" rtl="0">
              <a:buNone/>
              <a:defRPr/>
            </a:lvl6pPr>
            <a:lvl7pPr lvl="6" algn="ctr" rtl="0">
              <a:buNone/>
              <a:defRPr/>
            </a:lvl7pPr>
            <a:lvl8pPr lvl="7" algn="ctr" rtl="0">
              <a:buNone/>
              <a:defRPr/>
            </a:lvl8pPr>
            <a:lvl9pPr lvl="8" algn="ctr" rtl="0">
              <a:buNone/>
              <a:defRPr/>
            </a:lvl9pPr>
          </a:lstStyle>
          <a:p>
            <a:fld id="{1754F1E8-9FA4-C246-BFBC-29E0F4373B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353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>
  <p:cSld name="Title + 3 columns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7"/>
          <p:cNvSpPr/>
          <p:nvPr/>
        </p:nvSpPr>
        <p:spPr>
          <a:xfrm>
            <a:off x="-33" y="0"/>
            <a:ext cx="12192000" cy="1750000"/>
          </a:xfrm>
          <a:prstGeom prst="rect">
            <a:avLst/>
          </a:prstGeom>
          <a:solidFill>
            <a:srgbClr val="00BEF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39" name="Google Shape;39;p7" descr="marco.png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0" name="Google Shape;40;p7"/>
          <p:cNvSpPr txBox="1">
            <a:spLocks noGrp="1"/>
          </p:cNvSpPr>
          <p:nvPr>
            <p:ph type="title"/>
          </p:nvPr>
        </p:nvSpPr>
        <p:spPr>
          <a:xfrm>
            <a:off x="1346933" y="864967"/>
            <a:ext cx="9508400" cy="8952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1" name="Google Shape;41;p7"/>
          <p:cNvSpPr txBox="1">
            <a:spLocks noGrp="1"/>
          </p:cNvSpPr>
          <p:nvPr>
            <p:ph type="body" idx="1"/>
          </p:nvPr>
        </p:nvSpPr>
        <p:spPr>
          <a:xfrm>
            <a:off x="1346933" y="1944561"/>
            <a:ext cx="3064800" cy="3807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609570" lvl="0" indent="-457178" rtl="0">
              <a:spcBef>
                <a:spcPts val="800"/>
              </a:spcBef>
              <a:spcAft>
                <a:spcPts val="0"/>
              </a:spcAft>
              <a:buSzPts val="1800"/>
              <a:buChar char="»"/>
              <a:defRPr sz="2400"/>
            </a:lvl1pPr>
            <a:lvl2pPr marL="1219140" lvl="1" indent="-457178" rtl="0">
              <a:spcBef>
                <a:spcPts val="0"/>
              </a:spcBef>
              <a:spcAft>
                <a:spcPts val="0"/>
              </a:spcAft>
              <a:buSzPts val="1800"/>
              <a:buChar char="»"/>
              <a:defRPr sz="2400"/>
            </a:lvl2pPr>
            <a:lvl3pPr marL="1828709" lvl="2" indent="-457178" rtl="0">
              <a:spcBef>
                <a:spcPts val="0"/>
              </a:spcBef>
              <a:spcAft>
                <a:spcPts val="0"/>
              </a:spcAft>
              <a:buSzPts val="1800"/>
              <a:buChar char="»"/>
              <a:defRPr sz="2400"/>
            </a:lvl3pPr>
            <a:lvl4pPr marL="2438278" lvl="3" indent="-457178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2400"/>
            </a:lvl4pPr>
            <a:lvl5pPr marL="3047848" lvl="4" indent="-457178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2400"/>
            </a:lvl5pPr>
            <a:lvl6pPr marL="3657418" lvl="5" indent="-457178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2400"/>
            </a:lvl6pPr>
            <a:lvl7pPr marL="4266987" lvl="6" indent="-457178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2400"/>
            </a:lvl7pPr>
            <a:lvl8pPr marL="4876557" lvl="7" indent="-457178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2400"/>
            </a:lvl8pPr>
            <a:lvl9pPr marL="5486126" lvl="8" indent="-457178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2" name="Google Shape;42;p7"/>
          <p:cNvSpPr txBox="1">
            <a:spLocks noGrp="1"/>
          </p:cNvSpPr>
          <p:nvPr>
            <p:ph type="body" idx="2"/>
          </p:nvPr>
        </p:nvSpPr>
        <p:spPr>
          <a:xfrm>
            <a:off x="4568733" y="1944561"/>
            <a:ext cx="3064800" cy="3807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609570" lvl="0" indent="-457178" rtl="0">
              <a:spcBef>
                <a:spcPts val="800"/>
              </a:spcBef>
              <a:spcAft>
                <a:spcPts val="0"/>
              </a:spcAft>
              <a:buSzPts val="1800"/>
              <a:buChar char="»"/>
              <a:defRPr sz="2400"/>
            </a:lvl1pPr>
            <a:lvl2pPr marL="1219140" lvl="1" indent="-457178" rtl="0">
              <a:spcBef>
                <a:spcPts val="0"/>
              </a:spcBef>
              <a:spcAft>
                <a:spcPts val="0"/>
              </a:spcAft>
              <a:buSzPts val="1800"/>
              <a:buChar char="»"/>
              <a:defRPr sz="2400"/>
            </a:lvl2pPr>
            <a:lvl3pPr marL="1828709" lvl="2" indent="-457178" rtl="0">
              <a:spcBef>
                <a:spcPts val="0"/>
              </a:spcBef>
              <a:spcAft>
                <a:spcPts val="0"/>
              </a:spcAft>
              <a:buSzPts val="1800"/>
              <a:buChar char="»"/>
              <a:defRPr sz="2400"/>
            </a:lvl3pPr>
            <a:lvl4pPr marL="2438278" lvl="3" indent="-457178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2400"/>
            </a:lvl4pPr>
            <a:lvl5pPr marL="3047848" lvl="4" indent="-457178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2400"/>
            </a:lvl5pPr>
            <a:lvl6pPr marL="3657418" lvl="5" indent="-457178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2400"/>
            </a:lvl6pPr>
            <a:lvl7pPr marL="4266987" lvl="6" indent="-457178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2400"/>
            </a:lvl7pPr>
            <a:lvl8pPr marL="4876557" lvl="7" indent="-457178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2400"/>
            </a:lvl8pPr>
            <a:lvl9pPr marL="5486126" lvl="8" indent="-457178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7"/>
          <p:cNvSpPr txBox="1">
            <a:spLocks noGrp="1"/>
          </p:cNvSpPr>
          <p:nvPr>
            <p:ph type="body" idx="3"/>
          </p:nvPr>
        </p:nvSpPr>
        <p:spPr>
          <a:xfrm>
            <a:off x="7790533" y="1944561"/>
            <a:ext cx="3064800" cy="3807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609570" lvl="0" indent="-457178" rtl="0">
              <a:spcBef>
                <a:spcPts val="800"/>
              </a:spcBef>
              <a:spcAft>
                <a:spcPts val="0"/>
              </a:spcAft>
              <a:buSzPts val="1800"/>
              <a:buChar char="»"/>
              <a:defRPr sz="2400"/>
            </a:lvl1pPr>
            <a:lvl2pPr marL="1219140" lvl="1" indent="-457178" rtl="0">
              <a:spcBef>
                <a:spcPts val="0"/>
              </a:spcBef>
              <a:spcAft>
                <a:spcPts val="0"/>
              </a:spcAft>
              <a:buSzPts val="1800"/>
              <a:buChar char="»"/>
              <a:defRPr sz="2400"/>
            </a:lvl2pPr>
            <a:lvl3pPr marL="1828709" lvl="2" indent="-457178" rtl="0">
              <a:spcBef>
                <a:spcPts val="0"/>
              </a:spcBef>
              <a:spcAft>
                <a:spcPts val="0"/>
              </a:spcAft>
              <a:buSzPts val="1800"/>
              <a:buChar char="»"/>
              <a:defRPr sz="2400"/>
            </a:lvl3pPr>
            <a:lvl4pPr marL="2438278" lvl="3" indent="-457178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2400"/>
            </a:lvl4pPr>
            <a:lvl5pPr marL="3047848" lvl="4" indent="-457178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2400"/>
            </a:lvl5pPr>
            <a:lvl6pPr marL="3657418" lvl="5" indent="-457178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2400"/>
            </a:lvl6pPr>
            <a:lvl7pPr marL="4266987" lvl="6" indent="-457178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2400"/>
            </a:lvl7pPr>
            <a:lvl8pPr marL="4876557" lvl="7" indent="-457178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2400"/>
            </a:lvl8pPr>
            <a:lvl9pPr marL="5486126" lvl="8" indent="-457178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7"/>
          <p:cNvSpPr txBox="1">
            <a:spLocks noGrp="1"/>
          </p:cNvSpPr>
          <p:nvPr>
            <p:ph type="sldNum" idx="12"/>
          </p:nvPr>
        </p:nvSpPr>
        <p:spPr>
          <a:xfrm>
            <a:off x="10355233" y="864967"/>
            <a:ext cx="731600" cy="89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1754F1E8-9FA4-C246-BFBC-29E0F4373B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0713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0"/>
          <p:cNvSpPr/>
          <p:nvPr/>
        </p:nvSpPr>
        <p:spPr>
          <a:xfrm>
            <a:off x="-33" y="5100252"/>
            <a:ext cx="12192000" cy="1750000"/>
          </a:xfrm>
          <a:prstGeom prst="rect">
            <a:avLst/>
          </a:prstGeom>
          <a:solidFill>
            <a:srgbClr val="00BEF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55" name="Google Shape;55;p10" descr="marco.png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6" name="Google Shape;56;p10"/>
          <p:cNvSpPr txBox="1">
            <a:spLocks noGrp="1"/>
          </p:cNvSpPr>
          <p:nvPr>
            <p:ph type="body" idx="1"/>
          </p:nvPr>
        </p:nvSpPr>
        <p:spPr>
          <a:xfrm>
            <a:off x="1043000" y="5100267"/>
            <a:ext cx="10145600" cy="89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609570" lvl="0" indent="-304784">
              <a:spcBef>
                <a:spcPts val="48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867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7" name="Google Shape;57;p10"/>
          <p:cNvSpPr txBox="1">
            <a:spLocks noGrp="1"/>
          </p:cNvSpPr>
          <p:nvPr>
            <p:ph type="sldNum" idx="12"/>
          </p:nvPr>
        </p:nvSpPr>
        <p:spPr>
          <a:xfrm>
            <a:off x="10456833" y="864967"/>
            <a:ext cx="731600" cy="55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buNone/>
              <a:defRPr>
                <a:solidFill>
                  <a:srgbClr val="00BEF2"/>
                </a:solidFill>
              </a:defRPr>
            </a:lvl1pPr>
            <a:lvl2pPr lvl="1">
              <a:buNone/>
              <a:defRPr>
                <a:solidFill>
                  <a:srgbClr val="00BEF2"/>
                </a:solidFill>
              </a:defRPr>
            </a:lvl2pPr>
            <a:lvl3pPr lvl="2">
              <a:buNone/>
              <a:defRPr>
                <a:solidFill>
                  <a:srgbClr val="00BEF2"/>
                </a:solidFill>
              </a:defRPr>
            </a:lvl3pPr>
            <a:lvl4pPr lvl="3">
              <a:buNone/>
              <a:defRPr>
                <a:solidFill>
                  <a:srgbClr val="00BEF2"/>
                </a:solidFill>
              </a:defRPr>
            </a:lvl4pPr>
            <a:lvl5pPr lvl="4">
              <a:buNone/>
              <a:defRPr>
                <a:solidFill>
                  <a:srgbClr val="00BEF2"/>
                </a:solidFill>
              </a:defRPr>
            </a:lvl5pPr>
            <a:lvl6pPr lvl="5">
              <a:buNone/>
              <a:defRPr>
                <a:solidFill>
                  <a:srgbClr val="00BEF2"/>
                </a:solidFill>
              </a:defRPr>
            </a:lvl6pPr>
            <a:lvl7pPr lvl="6">
              <a:buNone/>
              <a:defRPr>
                <a:solidFill>
                  <a:srgbClr val="00BEF2"/>
                </a:solidFill>
              </a:defRPr>
            </a:lvl7pPr>
            <a:lvl8pPr lvl="7">
              <a:buNone/>
              <a:defRPr>
                <a:solidFill>
                  <a:srgbClr val="00BEF2"/>
                </a:solidFill>
              </a:defRPr>
            </a:lvl8pPr>
            <a:lvl9pPr lvl="8">
              <a:buNone/>
              <a:defRPr>
                <a:solidFill>
                  <a:srgbClr val="00BEF2"/>
                </a:solidFill>
              </a:defRPr>
            </a:lvl9pPr>
          </a:lstStyle>
          <a:p>
            <a:fld id="{1754F1E8-9FA4-C246-BFBC-29E0F4373B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21610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1"/>
          <p:cNvSpPr/>
          <p:nvPr/>
        </p:nvSpPr>
        <p:spPr>
          <a:xfrm>
            <a:off x="-33" y="0"/>
            <a:ext cx="12192000" cy="1750000"/>
          </a:xfrm>
          <a:prstGeom prst="rect">
            <a:avLst/>
          </a:prstGeom>
          <a:solidFill>
            <a:srgbClr val="00BEF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60" name="Google Shape;60;p11" descr="marco.png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61" name="Google Shape;61;p11"/>
          <p:cNvSpPr txBox="1">
            <a:spLocks noGrp="1"/>
          </p:cNvSpPr>
          <p:nvPr>
            <p:ph type="sldNum" idx="12"/>
          </p:nvPr>
        </p:nvSpPr>
        <p:spPr>
          <a:xfrm>
            <a:off x="10355233" y="864967"/>
            <a:ext cx="731600" cy="89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1754F1E8-9FA4-C246-BFBC-29E0F4373B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40390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EC5B01-3409-CE41-811D-22DB92AD82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FC2D13B-CA54-2048-A4F8-8A4DA89CC8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F21A21-4CF5-DE4D-A268-40CB4A2503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75F5EB-5454-2646-A9B0-A1283ECB22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1244B6-88B9-DE4F-A9EE-3746675552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4F1E8-9FA4-C246-BFBC-29E0F4373B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381779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op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0608430"/>
      </p:ext>
    </p:extLst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38C8DF-CEE8-634F-AA52-F26C480118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C721272-A197-BA4B-94F8-C832182E3A1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54F1E8-9FA4-C246-BFBC-29E0F4373B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0394050"/>
      </p:ext>
    </p:extLst>
  </p:cSld>
  <p:clrMapOvr>
    <a:masterClrMapping/>
  </p:clrMapOvr>
  <p:transition>
    <p:fade thruBlk="1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7" name="Google Shape;97;p9"/>
          <p:cNvGrpSpPr/>
          <p:nvPr/>
        </p:nvGrpSpPr>
        <p:grpSpPr>
          <a:xfrm>
            <a:off x="-590308" y="449712"/>
            <a:ext cx="3099600" cy="3099600"/>
            <a:chOff x="-474900" y="321200"/>
            <a:chExt cx="2324700" cy="2324700"/>
          </a:xfrm>
        </p:grpSpPr>
        <p:sp>
          <p:nvSpPr>
            <p:cNvPr id="98" name="Google Shape;98;p9"/>
            <p:cNvSpPr/>
            <p:nvPr/>
          </p:nvSpPr>
          <p:spPr>
            <a:xfrm>
              <a:off x="-474900" y="321200"/>
              <a:ext cx="2324700" cy="2324700"/>
            </a:xfrm>
            <a:prstGeom prst="ellipse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" name="Google Shape;99;p9"/>
            <p:cNvSpPr/>
            <p:nvPr/>
          </p:nvSpPr>
          <p:spPr>
            <a:xfrm>
              <a:off x="120725" y="916825"/>
              <a:ext cx="1133400" cy="1133400"/>
            </a:xfrm>
            <a:prstGeom prst="ellipse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" name="Google Shape;100;p9"/>
            <p:cNvSpPr/>
            <p:nvPr/>
          </p:nvSpPr>
          <p:spPr>
            <a:xfrm>
              <a:off x="-137125" y="658975"/>
              <a:ext cx="1649100" cy="1649100"/>
            </a:xfrm>
            <a:prstGeom prst="ellipse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" name="Google Shape;101;p9"/>
            <p:cNvSpPr/>
            <p:nvPr/>
          </p:nvSpPr>
          <p:spPr>
            <a:xfrm>
              <a:off x="313650" y="1109750"/>
              <a:ext cx="747600" cy="747600"/>
            </a:xfrm>
            <a:prstGeom prst="ellipse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2" name="Google Shape;102;p9"/>
          <p:cNvSpPr/>
          <p:nvPr/>
        </p:nvSpPr>
        <p:spPr>
          <a:xfrm>
            <a:off x="11408000" y="6101933"/>
            <a:ext cx="580800" cy="580800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" name="Google Shape;103;p9"/>
          <p:cNvSpPr txBox="1">
            <a:spLocks noGrp="1"/>
          </p:cNvSpPr>
          <p:nvPr>
            <p:ph type="title"/>
          </p:nvPr>
        </p:nvSpPr>
        <p:spPr>
          <a:xfrm>
            <a:off x="609600" y="1554833"/>
            <a:ext cx="6960400" cy="9108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04" name="Google Shape;104;p9"/>
          <p:cNvSpPr txBox="1">
            <a:spLocks noGrp="1"/>
          </p:cNvSpPr>
          <p:nvPr>
            <p:ph type="sldNum" idx="12"/>
          </p:nvPr>
        </p:nvSpPr>
        <p:spPr>
          <a:xfrm>
            <a:off x="11407833" y="6101933"/>
            <a:ext cx="580800" cy="58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D5EA0176-8F74-1C48-AB50-7A816445242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665846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75B0AB-9D85-5041-9E47-089B467D256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84307B2-D3C2-CC47-A7C5-11F77579484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9870BE-C4CD-AA49-929F-72ECD6AB647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00F3E8-44A1-B34D-AFC8-22A2D183E1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85C6B4-65D3-7E4C-BAF2-E79E91574C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C9FB84-33A4-CF45-BAA2-BC996DBF21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70976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01F86C-8344-1B43-A2A1-D499A15C4D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675811-89A4-7641-A157-448F7CE58E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CC4609-C3A9-6D42-B585-C3319EE0B9A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8D2460-50D8-3E44-BB24-AE2639359F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F71630-124A-B745-9999-E8BFCBD5F5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C9FB84-33A4-CF45-BAA2-BC996DBF21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90244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/>
          <p:nvPr/>
        </p:nvSpPr>
        <p:spPr>
          <a:xfrm>
            <a:off x="264800" y="264800"/>
            <a:ext cx="11662400" cy="6347600"/>
          </a:xfrm>
          <a:prstGeom prst="frame">
            <a:avLst>
              <a:gd name="adj1" fmla="val 4126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2406033" y="1139700"/>
            <a:ext cx="6869600" cy="4673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609585" lvl="0" indent="-575719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3200"/>
              <a:buChar char="▪"/>
              <a:defRPr sz="4267" i="1"/>
            </a:lvl1pPr>
            <a:lvl2pPr marL="1219170" lvl="1" indent="-575719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200"/>
              <a:buChar char="□"/>
              <a:defRPr sz="4267" i="1"/>
            </a:lvl2pPr>
            <a:lvl3pPr marL="1828754" lvl="2" indent="-575719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200"/>
              <a:buChar char="□"/>
              <a:defRPr sz="4267" i="1"/>
            </a:lvl3pPr>
            <a:lvl4pPr marL="2438339" lvl="3" indent="-575719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200"/>
              <a:buChar char="□"/>
              <a:defRPr sz="4267" i="1"/>
            </a:lvl4pPr>
            <a:lvl5pPr marL="3047924" lvl="4" indent="-575719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200"/>
              <a:buChar char="○"/>
              <a:defRPr sz="4267" i="1"/>
            </a:lvl5pPr>
            <a:lvl6pPr marL="3657509" lvl="5" indent="-575719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200"/>
              <a:buChar char="■"/>
              <a:defRPr sz="4267" i="1"/>
            </a:lvl6pPr>
            <a:lvl7pPr marL="4267093" lvl="6" indent="-575719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200"/>
              <a:buChar char="●"/>
              <a:defRPr sz="4267" i="1"/>
            </a:lvl7pPr>
            <a:lvl8pPr marL="4876678" lvl="7" indent="-575719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200"/>
              <a:buChar char="○"/>
              <a:defRPr sz="4267" i="1"/>
            </a:lvl8pPr>
            <a:lvl9pPr marL="5486263" lvl="8" indent="-575719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200"/>
              <a:buChar char="■"/>
              <a:defRPr sz="4267" i="1"/>
            </a:lvl9pPr>
          </a:lstStyle>
          <a:p>
            <a:endParaRPr/>
          </a:p>
        </p:txBody>
      </p:sp>
      <p:sp>
        <p:nvSpPr>
          <p:cNvPr id="19" name="Google Shape;19;p4"/>
          <p:cNvSpPr/>
          <p:nvPr/>
        </p:nvSpPr>
        <p:spPr>
          <a:xfrm>
            <a:off x="823667" y="804500"/>
            <a:ext cx="1264000" cy="1264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" name="Google Shape;20;p4"/>
          <p:cNvSpPr/>
          <p:nvPr/>
        </p:nvSpPr>
        <p:spPr>
          <a:xfrm>
            <a:off x="1078928" y="1139700"/>
            <a:ext cx="753477" cy="593600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sz="2400" b="1" i="0">
                <a:ln>
                  <a:noFill/>
                </a:ln>
                <a:solidFill>
                  <a:srgbClr val="FFFFFF"/>
                </a:solidFill>
                <a:latin typeface="Arial"/>
              </a:rPr>
              <a:t>“</a:t>
            </a:r>
          </a:p>
        </p:txBody>
      </p:sp>
      <p:sp>
        <p:nvSpPr>
          <p:cNvPr id="21" name="Google Shape;21;p4"/>
          <p:cNvSpPr txBox="1">
            <a:spLocks noGrp="1"/>
          </p:cNvSpPr>
          <p:nvPr>
            <p:ph type="sldNum" idx="12"/>
          </p:nvPr>
        </p:nvSpPr>
        <p:spPr>
          <a:xfrm>
            <a:off x="10879332" y="5857704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51534022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41BD01-604A-3E48-A770-742BE3F73E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D9D435-F898-6041-86A7-F28833E18B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D2F941-E2C0-6D41-8717-2399982694E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52D32C-F938-C94D-BFA3-0471CE39AD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F182F8-B560-FC40-B2BC-4183696A6E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C9FB84-33A4-CF45-BAA2-BC996DBF21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742758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FF0F6F-9A28-D545-A1E5-3ECA5FC7A2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AFDB91-858D-AB4A-BF7C-15940642B1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1CDB23D-02A8-E740-85D4-6DE867354A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6610FF-6883-2546-A290-1B178AC390B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CE21CE6-8288-274C-A66C-7E001453B5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7388A08-E661-034F-9E73-E73455D21C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C9FB84-33A4-CF45-BAA2-BC996DBF21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823684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55A6BC-814B-F940-AF44-5A49584A76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6B80CA3-819A-E549-8356-59722F193B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45E5D80-89A3-724D-B3C0-57F11EB8AC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E97C8D4-8224-E84D-BDF7-1FBD92D3C4D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BE82926-FC98-5540-AFAC-01E788364FE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D6853A2-8506-8542-9360-328F706E777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3A16F3F-0383-4C48-833E-DECB4C7484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33B4F06-8C16-4045-8C5B-4B2A56C719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C9FB84-33A4-CF45-BAA2-BC996DBF21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535687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BDBAE5-618B-4A40-888A-C21CAD90E1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E1A4690-A3F1-5F4A-9B06-F5AB66DC8CF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87AB880-AB3C-1145-A22C-F6190105F0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4B0146E-BF35-2C47-9913-773B5C0599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C9FB84-33A4-CF45-BAA2-BC996DBF21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075839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262B72A-C11E-F542-8786-CD7DE1788B6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7E5B739-19A0-C542-942F-125D894471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EBB484C-B4E7-9149-A13E-57B2059C53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C9FB84-33A4-CF45-BAA2-BC996DBF21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010437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2F5938-CF5F-7A4A-AD20-846A597081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1BAA7C-4517-C847-8341-3AABEAE490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E7FB286-A071-FD47-9BB5-CDE3ACDE3F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9A6114-7157-DF40-BB6A-042672FAEB5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CFF2F22-5FC9-464C-BAD5-CF58F55413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494051B-CBBA-5745-A733-1C28FFCE78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C9FB84-33A4-CF45-BAA2-BC996DBF21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853086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9102C2-9F0E-994F-AA10-2A8CDC64B8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15DFE94-B20E-BB41-B25A-68B7813E993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E5D8DA9-3310-E545-96B3-3A6C6779D1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977CE1D-6FFD-FB4E-901F-2D6E1BBB5D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66C9A03-AFCF-814E-AD4C-91F1A571E3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60F8BD8-7F4C-8349-92A0-6BDFEC4B3F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C9FB84-33A4-CF45-BAA2-BC996DBF21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208668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E925F1-A7B7-E848-BFE9-6DDB1DB0F7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F7C93A3-253F-5D4A-97D6-CE48F242B20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5E6E4C-8704-2146-AB49-EA4258C24F1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E6299B-9CD6-C24B-94BB-0BBA11F56F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D9704A-8E26-3648-B869-5E2A36D240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C9FB84-33A4-CF45-BAA2-BC996DBF21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762546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ABF7816-2AF7-E64D-9782-BA8A1D6DF3E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0AC1048-2850-F040-AF6F-9E126106FA9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34A2BB-1C37-1045-ABF0-080353D1AED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F78BEB-0476-E446-9209-2F28E59843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1FB824-59BA-4F4C-80C6-42365DEA2A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C9FB84-33A4-CF45-BAA2-BC996DBF21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09378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 + 1 column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5"/>
          <p:cNvSpPr/>
          <p:nvPr/>
        </p:nvSpPr>
        <p:spPr>
          <a:xfrm>
            <a:off x="264800" y="264800"/>
            <a:ext cx="11662400" cy="6347600"/>
          </a:xfrm>
          <a:prstGeom prst="frame">
            <a:avLst>
              <a:gd name="adj1" fmla="val 4126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" name="Google Shape;24;p5"/>
          <p:cNvSpPr txBox="1">
            <a:spLocks noGrp="1"/>
          </p:cNvSpPr>
          <p:nvPr>
            <p:ph type="title"/>
          </p:nvPr>
        </p:nvSpPr>
        <p:spPr>
          <a:xfrm>
            <a:off x="1158867" y="1130133"/>
            <a:ext cx="6789600" cy="18136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1pPr>
            <a:lvl2pPr lvl="1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2pPr>
            <a:lvl3pPr lvl="2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3pPr>
            <a:lvl4pPr lvl="3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4pPr>
            <a:lvl5pPr lvl="4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5pPr>
            <a:lvl6pPr lvl="5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6pPr>
            <a:lvl7pPr lvl="6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7pPr>
            <a:lvl8pPr lvl="7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8pPr>
            <a:lvl9pPr lvl="8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body" idx="1"/>
          </p:nvPr>
        </p:nvSpPr>
        <p:spPr>
          <a:xfrm>
            <a:off x="1158867" y="3083900"/>
            <a:ext cx="9874400" cy="2672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609585" lvl="0" indent="-474121">
              <a:spcBef>
                <a:spcPts val="800"/>
              </a:spcBef>
              <a:spcAft>
                <a:spcPts val="0"/>
              </a:spcAft>
              <a:buSzPts val="2000"/>
              <a:buChar char="▪"/>
              <a:defRPr/>
            </a:lvl1pPr>
            <a:lvl2pPr marL="1219170" lvl="1" indent="-474121">
              <a:spcBef>
                <a:spcPts val="0"/>
              </a:spcBef>
              <a:spcAft>
                <a:spcPts val="0"/>
              </a:spcAft>
              <a:buSzPts val="2000"/>
              <a:buChar char="□"/>
              <a:defRPr/>
            </a:lvl2pPr>
            <a:lvl3pPr marL="1828754" lvl="2" indent="-474121">
              <a:spcBef>
                <a:spcPts val="0"/>
              </a:spcBef>
              <a:spcAft>
                <a:spcPts val="0"/>
              </a:spcAft>
              <a:buSzPts val="2000"/>
              <a:buChar char="□"/>
              <a:defRPr/>
            </a:lvl3pPr>
            <a:lvl4pPr marL="2438339" lvl="3" indent="-474121">
              <a:spcBef>
                <a:spcPts val="0"/>
              </a:spcBef>
              <a:spcAft>
                <a:spcPts val="0"/>
              </a:spcAft>
              <a:buSzPts val="2000"/>
              <a:buChar char="□"/>
              <a:defRPr/>
            </a:lvl4pPr>
            <a:lvl5pPr marL="3047924" lvl="4" indent="-474121">
              <a:spcBef>
                <a:spcPts val="0"/>
              </a:spcBef>
              <a:spcAft>
                <a:spcPts val="0"/>
              </a:spcAft>
              <a:buSzPts val="2000"/>
              <a:buChar char="○"/>
              <a:defRPr/>
            </a:lvl5pPr>
            <a:lvl6pPr marL="3657509" lvl="5" indent="-474121">
              <a:spcBef>
                <a:spcPts val="0"/>
              </a:spcBef>
              <a:spcAft>
                <a:spcPts val="0"/>
              </a:spcAft>
              <a:buSzPts val="2000"/>
              <a:buChar char="■"/>
              <a:defRPr/>
            </a:lvl6pPr>
            <a:lvl7pPr marL="4267093" lvl="6" indent="-474121">
              <a:spcBef>
                <a:spcPts val="0"/>
              </a:spcBef>
              <a:spcAft>
                <a:spcPts val="0"/>
              </a:spcAft>
              <a:buSzPts val="2000"/>
              <a:buChar char="●"/>
              <a:defRPr/>
            </a:lvl7pPr>
            <a:lvl8pPr marL="4876678" lvl="7" indent="-474121">
              <a:spcBef>
                <a:spcPts val="0"/>
              </a:spcBef>
              <a:spcAft>
                <a:spcPts val="0"/>
              </a:spcAft>
              <a:buSzPts val="2000"/>
              <a:buChar char="○"/>
              <a:defRPr/>
            </a:lvl8pPr>
            <a:lvl9pPr marL="5486263" lvl="8" indent="-474121">
              <a:spcBef>
                <a:spcPts val="0"/>
              </a:spcBef>
              <a:spcAft>
                <a:spcPts val="0"/>
              </a:spcAft>
              <a:buSzPts val="2000"/>
              <a:buChar char="■"/>
              <a:defRPr/>
            </a:lvl9pPr>
          </a:lstStyle>
          <a:p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sldNum" idx="12"/>
          </p:nvPr>
        </p:nvSpPr>
        <p:spPr>
          <a:xfrm>
            <a:off x="10879332" y="5857704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0775588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 + 2 columns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6"/>
          <p:cNvSpPr/>
          <p:nvPr/>
        </p:nvSpPr>
        <p:spPr>
          <a:xfrm>
            <a:off x="264800" y="264800"/>
            <a:ext cx="11662400" cy="6347600"/>
          </a:xfrm>
          <a:prstGeom prst="frame">
            <a:avLst>
              <a:gd name="adj1" fmla="val 4126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" name="Google Shape;29;p6"/>
          <p:cNvSpPr txBox="1">
            <a:spLocks noGrp="1"/>
          </p:cNvSpPr>
          <p:nvPr>
            <p:ph type="title"/>
          </p:nvPr>
        </p:nvSpPr>
        <p:spPr>
          <a:xfrm>
            <a:off x="1158867" y="1130133"/>
            <a:ext cx="6789600" cy="18136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6"/>
          <p:cNvSpPr txBox="1">
            <a:spLocks noGrp="1"/>
          </p:cNvSpPr>
          <p:nvPr>
            <p:ph type="body" idx="1"/>
          </p:nvPr>
        </p:nvSpPr>
        <p:spPr>
          <a:xfrm>
            <a:off x="1158867" y="3083900"/>
            <a:ext cx="4792800" cy="2844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609585" lvl="0" indent="-440256">
              <a:spcBef>
                <a:spcPts val="800"/>
              </a:spcBef>
              <a:spcAft>
                <a:spcPts val="0"/>
              </a:spcAft>
              <a:buSzPts val="1600"/>
              <a:buChar char="▪"/>
              <a:defRPr sz="2133"/>
            </a:lvl1pPr>
            <a:lvl2pPr marL="1219170" lvl="1" indent="-440256">
              <a:spcBef>
                <a:spcPts val="0"/>
              </a:spcBef>
              <a:spcAft>
                <a:spcPts val="0"/>
              </a:spcAft>
              <a:buSzPts val="1600"/>
              <a:buChar char="□"/>
              <a:defRPr sz="2133"/>
            </a:lvl2pPr>
            <a:lvl3pPr marL="1828754" lvl="2" indent="-440256">
              <a:spcBef>
                <a:spcPts val="0"/>
              </a:spcBef>
              <a:spcAft>
                <a:spcPts val="0"/>
              </a:spcAft>
              <a:buSzPts val="1600"/>
              <a:buChar char="□"/>
              <a:defRPr sz="2133"/>
            </a:lvl3pPr>
            <a:lvl4pPr marL="2438339" lvl="3" indent="-440256">
              <a:spcBef>
                <a:spcPts val="0"/>
              </a:spcBef>
              <a:spcAft>
                <a:spcPts val="0"/>
              </a:spcAft>
              <a:buSzPts val="1600"/>
              <a:buChar char="□"/>
              <a:defRPr sz="2133"/>
            </a:lvl4pPr>
            <a:lvl5pPr marL="3047924" lvl="4" indent="-440256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33"/>
            </a:lvl5pPr>
            <a:lvl6pPr marL="3657509" lvl="5" indent="-440256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33"/>
            </a:lvl6pPr>
            <a:lvl7pPr marL="4267093" lvl="6" indent="-440256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33"/>
            </a:lvl7pPr>
            <a:lvl8pPr marL="4876678" lvl="7" indent="-440256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33"/>
            </a:lvl8pPr>
            <a:lvl9pPr marL="5486263" lvl="8" indent="-440256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33"/>
            </a:lvl9pPr>
          </a:lstStyle>
          <a:p>
            <a:endParaRPr/>
          </a:p>
        </p:txBody>
      </p:sp>
      <p:sp>
        <p:nvSpPr>
          <p:cNvPr id="31" name="Google Shape;31;p6"/>
          <p:cNvSpPr txBox="1">
            <a:spLocks noGrp="1"/>
          </p:cNvSpPr>
          <p:nvPr>
            <p:ph type="body" idx="2"/>
          </p:nvPr>
        </p:nvSpPr>
        <p:spPr>
          <a:xfrm>
            <a:off x="6240304" y="3083900"/>
            <a:ext cx="4792800" cy="2844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609585" lvl="0" indent="-440256">
              <a:spcBef>
                <a:spcPts val="800"/>
              </a:spcBef>
              <a:spcAft>
                <a:spcPts val="0"/>
              </a:spcAft>
              <a:buSzPts val="1600"/>
              <a:buChar char="▪"/>
              <a:defRPr sz="2133"/>
            </a:lvl1pPr>
            <a:lvl2pPr marL="1219170" lvl="1" indent="-440256">
              <a:spcBef>
                <a:spcPts val="0"/>
              </a:spcBef>
              <a:spcAft>
                <a:spcPts val="0"/>
              </a:spcAft>
              <a:buSzPts val="1600"/>
              <a:buChar char="□"/>
              <a:defRPr sz="2133"/>
            </a:lvl2pPr>
            <a:lvl3pPr marL="1828754" lvl="2" indent="-440256">
              <a:spcBef>
                <a:spcPts val="0"/>
              </a:spcBef>
              <a:spcAft>
                <a:spcPts val="0"/>
              </a:spcAft>
              <a:buSzPts val="1600"/>
              <a:buChar char="□"/>
              <a:defRPr sz="2133"/>
            </a:lvl3pPr>
            <a:lvl4pPr marL="2438339" lvl="3" indent="-440256">
              <a:spcBef>
                <a:spcPts val="0"/>
              </a:spcBef>
              <a:spcAft>
                <a:spcPts val="0"/>
              </a:spcAft>
              <a:buSzPts val="1600"/>
              <a:buChar char="□"/>
              <a:defRPr sz="2133"/>
            </a:lvl4pPr>
            <a:lvl5pPr marL="3047924" lvl="4" indent="-440256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33"/>
            </a:lvl5pPr>
            <a:lvl6pPr marL="3657509" lvl="5" indent="-440256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33"/>
            </a:lvl6pPr>
            <a:lvl7pPr marL="4267093" lvl="6" indent="-440256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33"/>
            </a:lvl7pPr>
            <a:lvl8pPr marL="4876678" lvl="7" indent="-440256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33"/>
            </a:lvl8pPr>
            <a:lvl9pPr marL="5486263" lvl="8" indent="-440256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33"/>
            </a:lvl9pPr>
          </a:lstStyle>
          <a:p>
            <a:endParaRPr/>
          </a:p>
        </p:txBody>
      </p:sp>
      <p:sp>
        <p:nvSpPr>
          <p:cNvPr id="32" name="Google Shape;32;p6"/>
          <p:cNvSpPr txBox="1">
            <a:spLocks noGrp="1"/>
          </p:cNvSpPr>
          <p:nvPr>
            <p:ph type="sldNum" idx="12"/>
          </p:nvPr>
        </p:nvSpPr>
        <p:spPr>
          <a:xfrm>
            <a:off x="10879332" y="5857704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1462012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8"/>
          <p:cNvSpPr/>
          <p:nvPr/>
        </p:nvSpPr>
        <p:spPr>
          <a:xfrm>
            <a:off x="264800" y="264800"/>
            <a:ext cx="11662400" cy="6347600"/>
          </a:xfrm>
          <a:prstGeom prst="frame">
            <a:avLst>
              <a:gd name="adj1" fmla="val 4126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" name="Google Shape;42;p8"/>
          <p:cNvSpPr txBox="1">
            <a:spLocks noGrp="1"/>
          </p:cNvSpPr>
          <p:nvPr>
            <p:ph type="title"/>
          </p:nvPr>
        </p:nvSpPr>
        <p:spPr>
          <a:xfrm>
            <a:off x="1158867" y="1130133"/>
            <a:ext cx="6789600" cy="18136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8"/>
          <p:cNvSpPr txBox="1">
            <a:spLocks noGrp="1"/>
          </p:cNvSpPr>
          <p:nvPr>
            <p:ph type="sldNum" idx="12"/>
          </p:nvPr>
        </p:nvSpPr>
        <p:spPr>
          <a:xfrm>
            <a:off x="10879332" y="5857704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8961278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0"/>
          <p:cNvSpPr/>
          <p:nvPr/>
        </p:nvSpPr>
        <p:spPr>
          <a:xfrm>
            <a:off x="264800" y="264800"/>
            <a:ext cx="11662400" cy="6347600"/>
          </a:xfrm>
          <a:prstGeom prst="frame">
            <a:avLst>
              <a:gd name="adj1" fmla="val 4126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0" name="Google Shape;50;p10"/>
          <p:cNvSpPr txBox="1">
            <a:spLocks noGrp="1"/>
          </p:cNvSpPr>
          <p:nvPr>
            <p:ph type="sldNum" idx="12"/>
          </p:nvPr>
        </p:nvSpPr>
        <p:spPr>
          <a:xfrm>
            <a:off x="10879332" y="5857704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9593618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reverse">
  <p:cSld name="Blank reverse">
    <p:bg>
      <p:bgPr>
        <a:solidFill>
          <a:srgbClr val="000000"/>
        </a:solidFill>
        <a:effectLst/>
      </p:bgPr>
    </p:bg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11"/>
          <p:cNvSpPr/>
          <p:nvPr/>
        </p:nvSpPr>
        <p:spPr>
          <a:xfrm>
            <a:off x="264800" y="264800"/>
            <a:ext cx="11662400" cy="6347600"/>
          </a:xfrm>
          <a:prstGeom prst="frame">
            <a:avLst>
              <a:gd name="adj1" fmla="val 4126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" name="Google Shape;53;p11"/>
          <p:cNvSpPr txBox="1">
            <a:spLocks noGrp="1"/>
          </p:cNvSpPr>
          <p:nvPr>
            <p:ph type="sldNum" idx="12"/>
          </p:nvPr>
        </p:nvSpPr>
        <p:spPr>
          <a:xfrm>
            <a:off x="10879332" y="5857704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rgbClr val="FFFFFF"/>
                </a:solidFill>
              </a:defRPr>
            </a:lvl1pPr>
            <a:lvl2pPr lvl="1">
              <a:buNone/>
              <a:defRPr>
                <a:solidFill>
                  <a:srgbClr val="FFFFFF"/>
                </a:solidFill>
              </a:defRPr>
            </a:lvl2pPr>
            <a:lvl3pPr lvl="2">
              <a:buNone/>
              <a:defRPr>
                <a:solidFill>
                  <a:srgbClr val="FFFFFF"/>
                </a:solidFill>
              </a:defRPr>
            </a:lvl3pPr>
            <a:lvl4pPr lvl="3">
              <a:buNone/>
              <a:defRPr>
                <a:solidFill>
                  <a:srgbClr val="FFFFFF"/>
                </a:solidFill>
              </a:defRPr>
            </a:lvl4pPr>
            <a:lvl5pPr lvl="4">
              <a:buNone/>
              <a:defRPr>
                <a:solidFill>
                  <a:srgbClr val="FFFFFF"/>
                </a:solidFill>
              </a:defRPr>
            </a:lvl5pPr>
            <a:lvl6pPr lvl="5">
              <a:buNone/>
              <a:defRPr>
                <a:solidFill>
                  <a:srgbClr val="FFFFFF"/>
                </a:solidFill>
              </a:defRPr>
            </a:lvl6pPr>
            <a:lvl7pPr lvl="6">
              <a:buNone/>
              <a:defRPr>
                <a:solidFill>
                  <a:srgbClr val="FFFFFF"/>
                </a:solidFill>
              </a:defRPr>
            </a:lvl7pPr>
            <a:lvl8pPr lvl="7">
              <a:buNone/>
              <a:defRPr>
                <a:solidFill>
                  <a:srgbClr val="FFFFFF"/>
                </a:solidFill>
              </a:defRPr>
            </a:lvl8pPr>
            <a:lvl9pPr lvl="8">
              <a:buNone/>
              <a:defRPr>
                <a:solidFill>
                  <a:srgbClr val="FFFFFF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5326561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-33" y="0"/>
            <a:ext cx="12192000" cy="3428800"/>
          </a:xfrm>
          <a:prstGeom prst="rect">
            <a:avLst/>
          </a:prstGeom>
          <a:solidFill>
            <a:srgbClr val="820E2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11" name="Google Shape;11;p2" descr="marco.png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-20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1518933" y="860733"/>
            <a:ext cx="9154400" cy="25684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sz="4800">
                <a:solidFill>
                  <a:srgbClr val="FFFFF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sz="4800">
                <a:solidFill>
                  <a:srgbClr val="FFFFFF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sz="4800">
                <a:solidFill>
                  <a:srgbClr val="FFFFFF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sz="4800">
                <a:solidFill>
                  <a:srgbClr val="FFFFFF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sz="4800">
                <a:solidFill>
                  <a:srgbClr val="FFFFFF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sz="4800">
                <a:solidFill>
                  <a:srgbClr val="FFFFFF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sz="4800">
                <a:solidFill>
                  <a:srgbClr val="FFFFFF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sz="4800">
                <a:solidFill>
                  <a:srgbClr val="FFFFFF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sz="4800">
                <a:solidFill>
                  <a:srgbClr val="FFFFFF"/>
                </a:solidFill>
              </a:defRPr>
            </a:lvl9pPr>
          </a:lstStyle>
          <a:p>
            <a:r>
              <a:rPr lang="en-US"/>
              <a:t>Click to edit Master title style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601331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Subtitle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/>
          <p:nvPr/>
        </p:nvSpPr>
        <p:spPr>
          <a:xfrm>
            <a:off x="-33" y="0"/>
            <a:ext cx="12192000" cy="3428800"/>
          </a:xfrm>
          <a:prstGeom prst="rect">
            <a:avLst/>
          </a:prstGeom>
          <a:solidFill>
            <a:srgbClr val="00BEF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15" name="Google Shape;15;p3" descr="marco.png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16;p3"/>
          <p:cNvSpPr txBox="1">
            <a:spLocks noGrp="1"/>
          </p:cNvSpPr>
          <p:nvPr>
            <p:ph type="ctrTitle"/>
          </p:nvPr>
        </p:nvSpPr>
        <p:spPr>
          <a:xfrm>
            <a:off x="1539200" y="3635133"/>
            <a:ext cx="9113600" cy="154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BEF2"/>
              </a:buClr>
              <a:buSzPts val="3000"/>
              <a:buNone/>
              <a:defRPr sz="4000">
                <a:solidFill>
                  <a:srgbClr val="00BEF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BEF2"/>
              </a:buClr>
              <a:buSzPts val="3000"/>
              <a:buNone/>
              <a:defRPr sz="4000">
                <a:solidFill>
                  <a:srgbClr val="00BEF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BEF2"/>
              </a:buClr>
              <a:buSzPts val="3000"/>
              <a:buNone/>
              <a:defRPr sz="4000">
                <a:solidFill>
                  <a:srgbClr val="00BEF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BEF2"/>
              </a:buClr>
              <a:buSzPts val="3000"/>
              <a:buNone/>
              <a:defRPr sz="4000">
                <a:solidFill>
                  <a:srgbClr val="00BEF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BEF2"/>
              </a:buClr>
              <a:buSzPts val="3000"/>
              <a:buNone/>
              <a:defRPr sz="4000">
                <a:solidFill>
                  <a:srgbClr val="00BEF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BEF2"/>
              </a:buClr>
              <a:buSzPts val="3000"/>
              <a:buNone/>
              <a:defRPr sz="4000">
                <a:solidFill>
                  <a:srgbClr val="00BEF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BEF2"/>
              </a:buClr>
              <a:buSzPts val="3000"/>
              <a:buNone/>
              <a:defRPr sz="4000">
                <a:solidFill>
                  <a:srgbClr val="00BEF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BEF2"/>
              </a:buClr>
              <a:buSzPts val="3000"/>
              <a:buNone/>
              <a:defRPr sz="4000">
                <a:solidFill>
                  <a:srgbClr val="00BEF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BEF2"/>
              </a:buClr>
              <a:buSzPts val="3000"/>
              <a:buNone/>
              <a:defRPr sz="4000">
                <a:solidFill>
                  <a:srgbClr val="00BEF2"/>
                </a:solidFill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subTitle" idx="1"/>
          </p:nvPr>
        </p:nvSpPr>
        <p:spPr>
          <a:xfrm>
            <a:off x="1539200" y="4294733"/>
            <a:ext cx="9113600" cy="104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25516C"/>
              </a:buClr>
              <a:buSzPts val="1800"/>
              <a:buNone/>
              <a:defRPr sz="2400">
                <a:solidFill>
                  <a:srgbClr val="25516C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25516C"/>
              </a:buClr>
              <a:buSzPts val="1800"/>
              <a:buNone/>
              <a:defRPr sz="2400">
                <a:solidFill>
                  <a:srgbClr val="25516C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25516C"/>
              </a:buClr>
              <a:buSzPts val="1800"/>
              <a:buNone/>
              <a:defRPr sz="2400">
                <a:solidFill>
                  <a:srgbClr val="25516C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25516C"/>
              </a:buClr>
              <a:buSzPts val="1800"/>
              <a:buNone/>
              <a:defRPr sz="2400">
                <a:solidFill>
                  <a:srgbClr val="25516C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25516C"/>
              </a:buClr>
              <a:buSzPts val="1800"/>
              <a:buNone/>
              <a:defRPr sz="2400">
                <a:solidFill>
                  <a:srgbClr val="25516C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25516C"/>
              </a:buClr>
              <a:buSzPts val="1800"/>
              <a:buNone/>
              <a:defRPr sz="2400">
                <a:solidFill>
                  <a:srgbClr val="25516C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25516C"/>
              </a:buClr>
              <a:buSzPts val="1800"/>
              <a:buNone/>
              <a:defRPr sz="2400">
                <a:solidFill>
                  <a:srgbClr val="25516C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25516C"/>
              </a:buClr>
              <a:buSzPts val="1800"/>
              <a:buNone/>
              <a:defRPr sz="2400">
                <a:solidFill>
                  <a:srgbClr val="25516C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25516C"/>
              </a:buClr>
              <a:buSzPts val="1800"/>
              <a:buNone/>
              <a:defRPr sz="2400">
                <a:solidFill>
                  <a:srgbClr val="25516C"/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2742337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158867" y="1130133"/>
            <a:ext cx="6789600" cy="181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Work Sans"/>
              <a:buNone/>
              <a:defRPr sz="4000" b="1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Work Sans"/>
              <a:buNone/>
              <a:defRPr sz="4000" b="1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Work Sans"/>
              <a:buNone/>
              <a:defRPr sz="4000" b="1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Work Sans"/>
              <a:buNone/>
              <a:defRPr sz="4000" b="1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Work Sans"/>
              <a:buNone/>
              <a:defRPr sz="4000" b="1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Work Sans"/>
              <a:buNone/>
              <a:defRPr sz="4000" b="1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Work Sans"/>
              <a:buNone/>
              <a:defRPr sz="4000" b="1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Work Sans"/>
              <a:buNone/>
              <a:defRPr sz="4000" b="1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Work Sans"/>
              <a:buNone/>
              <a:defRPr sz="4000" b="1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158867" y="3083900"/>
            <a:ext cx="9874400" cy="26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5560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Work Sans Light"/>
              <a:buChar char="▪"/>
              <a:defRPr sz="2000">
                <a:solidFill>
                  <a:schemeClr val="dk1"/>
                </a:solidFill>
                <a:latin typeface="Work Sans Light"/>
                <a:ea typeface="Work Sans Light"/>
                <a:cs typeface="Work Sans Light"/>
                <a:sym typeface="Work Sans Light"/>
              </a:defRPr>
            </a:lvl1pPr>
            <a:lvl2pPr marL="914400" lvl="1" indent="-355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Work Sans Light"/>
              <a:buChar char="□"/>
              <a:defRPr sz="2000">
                <a:solidFill>
                  <a:schemeClr val="dk1"/>
                </a:solidFill>
                <a:latin typeface="Work Sans Light"/>
                <a:ea typeface="Work Sans Light"/>
                <a:cs typeface="Work Sans Light"/>
                <a:sym typeface="Work Sans Light"/>
              </a:defRPr>
            </a:lvl2pPr>
            <a:lvl3pPr marL="1371600" lvl="2" indent="-355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Work Sans Light"/>
              <a:buChar char="□"/>
              <a:defRPr sz="2000">
                <a:solidFill>
                  <a:schemeClr val="dk1"/>
                </a:solidFill>
                <a:latin typeface="Work Sans Light"/>
                <a:ea typeface="Work Sans Light"/>
                <a:cs typeface="Work Sans Light"/>
                <a:sym typeface="Work Sans Light"/>
              </a:defRPr>
            </a:lvl3pPr>
            <a:lvl4pPr marL="1828800" lvl="3" indent="-355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Work Sans Light"/>
              <a:buChar char="□"/>
              <a:defRPr sz="2000">
                <a:solidFill>
                  <a:schemeClr val="dk1"/>
                </a:solidFill>
                <a:latin typeface="Work Sans Light"/>
                <a:ea typeface="Work Sans Light"/>
                <a:cs typeface="Work Sans Light"/>
                <a:sym typeface="Work Sans Light"/>
              </a:defRPr>
            </a:lvl4pPr>
            <a:lvl5pPr marL="2286000" lvl="4" indent="-355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Work Sans Light"/>
              <a:buChar char="○"/>
              <a:defRPr sz="2000">
                <a:solidFill>
                  <a:schemeClr val="dk1"/>
                </a:solidFill>
                <a:latin typeface="Work Sans Light"/>
                <a:ea typeface="Work Sans Light"/>
                <a:cs typeface="Work Sans Light"/>
                <a:sym typeface="Work Sans Light"/>
              </a:defRPr>
            </a:lvl5pPr>
            <a:lvl6pPr marL="2743200" lvl="5" indent="-355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Work Sans Light"/>
              <a:buChar char="■"/>
              <a:defRPr sz="2000">
                <a:solidFill>
                  <a:schemeClr val="dk1"/>
                </a:solidFill>
                <a:latin typeface="Work Sans Light"/>
                <a:ea typeface="Work Sans Light"/>
                <a:cs typeface="Work Sans Light"/>
                <a:sym typeface="Work Sans Light"/>
              </a:defRPr>
            </a:lvl6pPr>
            <a:lvl7pPr marL="3200400" lvl="6" indent="-355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Work Sans Light"/>
              <a:buChar char="●"/>
              <a:defRPr sz="2000">
                <a:solidFill>
                  <a:schemeClr val="dk1"/>
                </a:solidFill>
                <a:latin typeface="Work Sans Light"/>
                <a:ea typeface="Work Sans Light"/>
                <a:cs typeface="Work Sans Light"/>
                <a:sym typeface="Work Sans Light"/>
              </a:defRPr>
            </a:lvl7pPr>
            <a:lvl8pPr marL="3657600" lvl="7" indent="-355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Work Sans Light"/>
              <a:buChar char="○"/>
              <a:defRPr sz="2000">
                <a:solidFill>
                  <a:schemeClr val="dk1"/>
                </a:solidFill>
                <a:latin typeface="Work Sans Light"/>
                <a:ea typeface="Work Sans Light"/>
                <a:cs typeface="Work Sans Light"/>
                <a:sym typeface="Work Sans Light"/>
              </a:defRPr>
            </a:lvl8pPr>
            <a:lvl9pPr marL="4114800" lvl="8" indent="-355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Work Sans Light"/>
              <a:buChar char="■"/>
              <a:defRPr sz="2000">
                <a:solidFill>
                  <a:schemeClr val="dk1"/>
                </a:solidFill>
                <a:latin typeface="Work Sans Light"/>
                <a:ea typeface="Work Sans Light"/>
                <a:cs typeface="Work Sans Light"/>
                <a:sym typeface="Work Sans Light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0879332" y="5857704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733" b="1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1pPr>
            <a:lvl2pPr lvl="1" algn="r">
              <a:buNone/>
              <a:defRPr sz="1733" b="1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2pPr>
            <a:lvl3pPr lvl="2" algn="r">
              <a:buNone/>
              <a:defRPr sz="1733" b="1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3pPr>
            <a:lvl4pPr lvl="3" algn="r">
              <a:buNone/>
              <a:defRPr sz="1733" b="1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4pPr>
            <a:lvl5pPr lvl="4" algn="r">
              <a:buNone/>
              <a:defRPr sz="1733" b="1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5pPr>
            <a:lvl6pPr lvl="5" algn="r">
              <a:buNone/>
              <a:defRPr sz="1733" b="1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6pPr>
            <a:lvl7pPr lvl="6" algn="r">
              <a:buNone/>
              <a:defRPr sz="1733" b="1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7pPr>
            <a:lvl8pPr lvl="7" algn="r">
              <a:buNone/>
              <a:defRPr sz="1733" b="1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8pPr>
            <a:lvl9pPr lvl="8" algn="r">
              <a:buNone/>
              <a:defRPr sz="1733" b="1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14876888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346933" y="864967"/>
            <a:ext cx="9508400" cy="89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"/>
              <a:buNone/>
              <a:defRPr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"/>
              <a:buNone/>
              <a:defRPr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"/>
              <a:buNone/>
              <a:defRPr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"/>
              <a:buNone/>
              <a:defRPr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"/>
              <a:buNone/>
              <a:defRPr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"/>
              <a:buNone/>
              <a:defRPr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"/>
              <a:buNone/>
              <a:defRPr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"/>
              <a:buNone/>
              <a:defRPr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"/>
              <a:buNone/>
              <a:defRPr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346933" y="1913267"/>
            <a:ext cx="9508400" cy="370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81000">
              <a:spcBef>
                <a:spcPts val="600"/>
              </a:spcBef>
              <a:spcAft>
                <a:spcPts val="0"/>
              </a:spcAft>
              <a:buClr>
                <a:srgbClr val="00BEF2"/>
              </a:buClr>
              <a:buSzPts val="2400"/>
              <a:buFont typeface="Source Sans Pro"/>
              <a:buChar char="»"/>
              <a:defRPr sz="2400">
                <a:solidFill>
                  <a:srgbClr val="25516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lvl="1" indent="-381000">
              <a:spcBef>
                <a:spcPts val="0"/>
              </a:spcBef>
              <a:spcAft>
                <a:spcPts val="0"/>
              </a:spcAft>
              <a:buClr>
                <a:srgbClr val="00BEF2"/>
              </a:buClr>
              <a:buSzPts val="2400"/>
              <a:buFont typeface="Source Sans Pro"/>
              <a:buChar char="»"/>
              <a:defRPr sz="2400">
                <a:solidFill>
                  <a:srgbClr val="25516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lvl="2" indent="-381000">
              <a:spcBef>
                <a:spcPts val="0"/>
              </a:spcBef>
              <a:spcAft>
                <a:spcPts val="0"/>
              </a:spcAft>
              <a:buClr>
                <a:srgbClr val="00BEF2"/>
              </a:buClr>
              <a:buSzPts val="2400"/>
              <a:buFont typeface="Source Sans Pro"/>
              <a:buChar char="»"/>
              <a:defRPr sz="2400">
                <a:solidFill>
                  <a:srgbClr val="25516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lvl="3" indent="-381000">
              <a:spcBef>
                <a:spcPts val="0"/>
              </a:spcBef>
              <a:spcAft>
                <a:spcPts val="0"/>
              </a:spcAft>
              <a:buClr>
                <a:srgbClr val="00BEF2"/>
              </a:buClr>
              <a:buSzPts val="2400"/>
              <a:buFont typeface="Source Sans Pro"/>
              <a:buChar char="●"/>
              <a:defRPr sz="2400">
                <a:solidFill>
                  <a:srgbClr val="25516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lvl="4" indent="-381000">
              <a:spcBef>
                <a:spcPts val="0"/>
              </a:spcBef>
              <a:spcAft>
                <a:spcPts val="0"/>
              </a:spcAft>
              <a:buClr>
                <a:srgbClr val="00BEF2"/>
              </a:buClr>
              <a:buSzPts val="2400"/>
              <a:buFont typeface="Source Sans Pro"/>
              <a:buChar char="○"/>
              <a:defRPr sz="2400">
                <a:solidFill>
                  <a:srgbClr val="25516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lvl="5" indent="-381000">
              <a:spcBef>
                <a:spcPts val="0"/>
              </a:spcBef>
              <a:spcAft>
                <a:spcPts val="0"/>
              </a:spcAft>
              <a:buClr>
                <a:srgbClr val="00BEF2"/>
              </a:buClr>
              <a:buSzPts val="2400"/>
              <a:buFont typeface="Source Sans Pro"/>
              <a:buChar char="■"/>
              <a:defRPr sz="2400">
                <a:solidFill>
                  <a:srgbClr val="25516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lvl="6" indent="-381000">
              <a:spcBef>
                <a:spcPts val="0"/>
              </a:spcBef>
              <a:spcAft>
                <a:spcPts val="0"/>
              </a:spcAft>
              <a:buClr>
                <a:srgbClr val="00BEF2"/>
              </a:buClr>
              <a:buSzPts val="2400"/>
              <a:buFont typeface="Source Sans Pro"/>
              <a:buChar char="●"/>
              <a:defRPr sz="2400">
                <a:solidFill>
                  <a:srgbClr val="25516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lvl="7" indent="-381000">
              <a:spcBef>
                <a:spcPts val="0"/>
              </a:spcBef>
              <a:spcAft>
                <a:spcPts val="0"/>
              </a:spcAft>
              <a:buClr>
                <a:srgbClr val="00BEF2"/>
              </a:buClr>
              <a:buSzPts val="2400"/>
              <a:buFont typeface="Source Sans Pro"/>
              <a:buChar char="○"/>
              <a:defRPr sz="2400">
                <a:solidFill>
                  <a:srgbClr val="25516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lvl="8" indent="-381000">
              <a:spcBef>
                <a:spcPts val="0"/>
              </a:spcBef>
              <a:spcAft>
                <a:spcPts val="0"/>
              </a:spcAft>
              <a:buClr>
                <a:srgbClr val="00BEF2"/>
              </a:buClr>
              <a:buSzPts val="2400"/>
              <a:buFont typeface="Source Sans Pro"/>
              <a:buChar char="■"/>
              <a:defRPr sz="2400">
                <a:solidFill>
                  <a:srgbClr val="25516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0355233" y="864967"/>
            <a:ext cx="731600" cy="89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>
              <a:buNone/>
              <a:defRPr sz="1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r">
              <a:buNone/>
              <a:defRPr sz="1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algn="r">
              <a:buNone/>
              <a:defRPr sz="1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algn="r">
              <a:buNone/>
              <a:defRPr sz="1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algn="r">
              <a:buNone/>
              <a:defRPr sz="1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algn="r">
              <a:buNone/>
              <a:defRPr sz="1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algn="r">
              <a:buNone/>
              <a:defRPr sz="1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algn="r">
              <a:buNone/>
              <a:defRPr sz="1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algn="r">
              <a:buNone/>
              <a:defRPr sz="1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fld id="{04C9FB84-33A4-CF45-BAA2-BC996DBF21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065119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46272AB-EE93-4C40-943A-015A3047CF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57097D-F157-6A48-994A-84EA1D7E87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6A9918-AEFF-A549-A3BD-E9553DB197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03725" y="632923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C9FB84-33A4-CF45-BAA2-BC996DBF21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62713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</p:sldLayoutIdLst>
  <p:hf hdr="0" ftr="0" dt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9.jp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5.png"/><Relationship Id="rId5" Type="http://schemas.openxmlformats.org/officeDocument/2006/relationships/image" Target="../media/image6.png"/><Relationship Id="rId4" Type="http://schemas.openxmlformats.org/officeDocument/2006/relationships/image" Target="../media/image4.jpeg"/><Relationship Id="rId9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9.jp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5.png"/><Relationship Id="rId5" Type="http://schemas.openxmlformats.org/officeDocument/2006/relationships/image" Target="../media/image6.png"/><Relationship Id="rId10" Type="http://schemas.openxmlformats.org/officeDocument/2006/relationships/image" Target="../media/image11.JPG"/><Relationship Id="rId4" Type="http://schemas.openxmlformats.org/officeDocument/2006/relationships/image" Target="../media/image4.jpeg"/><Relationship Id="rId9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13" Type="http://schemas.openxmlformats.org/officeDocument/2006/relationships/image" Target="../media/image18.tiff"/><Relationship Id="rId18" Type="http://schemas.openxmlformats.org/officeDocument/2006/relationships/image" Target="../media/image7.png"/><Relationship Id="rId3" Type="http://schemas.openxmlformats.org/officeDocument/2006/relationships/image" Target="../media/image9.jpg"/><Relationship Id="rId7" Type="http://schemas.openxmlformats.org/officeDocument/2006/relationships/image" Target="../media/image12.jpeg"/><Relationship Id="rId12" Type="http://schemas.openxmlformats.org/officeDocument/2006/relationships/image" Target="../media/image17.jpeg"/><Relationship Id="rId17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21.png"/><Relationship Id="rId20" Type="http://schemas.openxmlformats.org/officeDocument/2006/relationships/image" Target="../media/image11.JP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5.png"/><Relationship Id="rId11" Type="http://schemas.openxmlformats.org/officeDocument/2006/relationships/image" Target="../media/image16.jpeg"/><Relationship Id="rId5" Type="http://schemas.openxmlformats.org/officeDocument/2006/relationships/image" Target="../media/image6.png"/><Relationship Id="rId15" Type="http://schemas.openxmlformats.org/officeDocument/2006/relationships/image" Target="../media/image20.png"/><Relationship Id="rId10" Type="http://schemas.openxmlformats.org/officeDocument/2006/relationships/image" Target="../media/image15.jpeg"/><Relationship Id="rId19" Type="http://schemas.openxmlformats.org/officeDocument/2006/relationships/image" Target="../media/image10.png"/><Relationship Id="rId4" Type="http://schemas.openxmlformats.org/officeDocument/2006/relationships/image" Target="../media/image4.jpeg"/><Relationship Id="rId9" Type="http://schemas.openxmlformats.org/officeDocument/2006/relationships/image" Target="../media/image14.jpeg"/><Relationship Id="rId14" Type="http://schemas.openxmlformats.org/officeDocument/2006/relationships/image" Target="../media/image19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2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3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5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7.png"/><Relationship Id="rId5" Type="http://schemas.openxmlformats.org/officeDocument/2006/relationships/image" Target="../media/image5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8.png"/><Relationship Id="rId5" Type="http://schemas.openxmlformats.org/officeDocument/2006/relationships/image" Target="../media/image5.png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9.jp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5.png"/><Relationship Id="rId5" Type="http://schemas.openxmlformats.org/officeDocument/2006/relationships/image" Target="../media/image6.png"/><Relationship Id="rId4" Type="http://schemas.openxmlformats.org/officeDocument/2006/relationships/image" Target="../media/image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BB6123-6CA6-422A-B2F2-3D061D1819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8866" y="1005842"/>
            <a:ext cx="9874399" cy="2712717"/>
          </a:xfrm>
        </p:spPr>
        <p:txBody>
          <a:bodyPr/>
          <a:lstStyle/>
          <a:p>
            <a:pPr algn="ctr"/>
            <a:r>
              <a:rPr lang="en-US" sz="7200" dirty="0"/>
              <a:t>2019 ROI Institute</a:t>
            </a:r>
            <a:br>
              <a:rPr lang="en-US" sz="7200" dirty="0"/>
            </a:br>
            <a:r>
              <a:rPr lang="en-US" sz="7200" dirty="0"/>
              <a:t>Partners Workshop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8CE86CC-0C99-40C7-8966-A860D62280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58867" y="3718559"/>
            <a:ext cx="9874400" cy="2037340"/>
          </a:xfrm>
        </p:spPr>
        <p:txBody>
          <a:bodyPr/>
          <a:lstStyle/>
          <a:p>
            <a:pPr marL="135463" indent="0" algn="ctr">
              <a:buNone/>
            </a:pPr>
            <a:r>
              <a:rPr lang="en-US" sz="11733" dirty="0"/>
              <a:t>Welcome!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E0F7EB-D0D0-4188-8CA6-7AAF6A17ECC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kern="0">
                <a:solidFill>
                  <a:srgbClr val="000000"/>
                </a:solidFill>
              </a:rPr>
              <a:pPr defTabSz="1219170">
                <a:buClr>
                  <a:srgbClr val="000000"/>
                </a:buClr>
              </a:pPr>
              <a:t>1</a:t>
            </a:fld>
            <a:endParaRPr lang="en" ker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01969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42" descr="A picture containing text&#10;&#10;Description automatically generated">
            <a:extLst>
              <a:ext uri="{FF2B5EF4-FFF2-40B4-BE49-F238E27FC236}">
                <a16:creationId xmlns:a16="http://schemas.microsoft.com/office/drawing/2014/main" id="{E3F0AA57-9D50-DB4B-9657-AE88314D96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09501" y="3548372"/>
            <a:ext cx="1319651" cy="196628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9" name="Straight Connector 8"/>
          <p:cNvCxnSpPr>
            <a:cxnSpLocks/>
          </p:cNvCxnSpPr>
          <p:nvPr/>
        </p:nvCxnSpPr>
        <p:spPr>
          <a:xfrm flipV="1">
            <a:off x="400052" y="3402863"/>
            <a:ext cx="11644313" cy="52275"/>
          </a:xfrm>
          <a:prstGeom prst="line">
            <a:avLst/>
          </a:prstGeom>
          <a:noFill/>
          <a:ln w="85725" cap="flat">
            <a:solidFill>
              <a:srgbClr val="800000"/>
            </a:solidFill>
            <a:prstDash val="sysDash"/>
            <a:miter lim="400000"/>
            <a:tailEnd type="stealth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487" y="889514"/>
            <a:ext cx="1518660" cy="235392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0694" y="1311555"/>
            <a:ext cx="1570285" cy="200549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2" name="TextBox 21"/>
          <p:cNvSpPr txBox="1"/>
          <p:nvPr/>
        </p:nvSpPr>
        <p:spPr>
          <a:xfrm>
            <a:off x="3343243" y="3511281"/>
            <a:ext cx="1333500" cy="32701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9051" tIns="19051" rIns="19051" bIns="19051" numCol="1" spcCol="38100" rtlCol="0" anchor="ctr">
            <a:spAutoFit/>
          </a:bodyPr>
          <a:lstStyle/>
          <a:p>
            <a:pPr algn="ctr" defTabSz="309555" latinLnBrk="1" hangingPunct="0"/>
            <a:r>
              <a:rPr lang="en-US" sz="1875" dirty="0">
                <a:solidFill>
                  <a:srgbClr val="000000"/>
                </a:solidFill>
                <a:latin typeface="Raleway Light" charset="0"/>
                <a:ea typeface="Helvetica Light"/>
                <a:cs typeface="Helvetica Light"/>
                <a:sym typeface="Helvetica Light"/>
              </a:rPr>
              <a:t>1994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828106" y="3002677"/>
            <a:ext cx="1333500" cy="32701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9051" tIns="19051" rIns="19051" bIns="19051" numCol="1" spcCol="38100" rtlCol="0" anchor="ctr">
            <a:spAutoFit/>
          </a:bodyPr>
          <a:lstStyle/>
          <a:p>
            <a:pPr algn="ctr" defTabSz="309555" latinLnBrk="1" hangingPunct="0"/>
            <a:r>
              <a:rPr lang="en-US" sz="1875" dirty="0">
                <a:solidFill>
                  <a:srgbClr val="000000"/>
                </a:solidFill>
                <a:latin typeface="Raleway Light" charset="0"/>
                <a:ea typeface="Helvetica Light"/>
                <a:cs typeface="Helvetica Light"/>
                <a:sym typeface="Helvetica Light"/>
              </a:rPr>
              <a:t>1983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6514905" y="3472167"/>
            <a:ext cx="1333500" cy="327784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9051" tIns="19051" rIns="19051" bIns="19051" numCol="1" spcCol="38100" rtlCol="0" anchor="ctr">
            <a:spAutoFit/>
          </a:bodyPr>
          <a:lstStyle/>
          <a:p>
            <a:pPr algn="ctr" defTabSz="309555" latinLnBrk="1" hangingPunct="0"/>
            <a:r>
              <a:rPr lang="en-US" sz="1880" dirty="0">
                <a:solidFill>
                  <a:srgbClr val="000000"/>
                </a:solidFill>
                <a:latin typeface="Raleway Light" charset="0"/>
                <a:cs typeface="Arial"/>
                <a:sym typeface="Arial"/>
              </a:rPr>
              <a:t>1996</a:t>
            </a:r>
            <a:endParaRPr lang="en-US" sz="1880" dirty="0">
              <a:solidFill>
                <a:srgbClr val="000000"/>
              </a:solidFill>
              <a:latin typeface="Raleway Light" charset="0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7899519" y="2973002"/>
            <a:ext cx="1333500" cy="32701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9051" tIns="19051" rIns="19051" bIns="19051" numCol="1" spcCol="38100" rtlCol="0" anchor="ctr">
            <a:spAutoFit/>
          </a:bodyPr>
          <a:lstStyle/>
          <a:p>
            <a:pPr algn="ctr" defTabSz="309555" latinLnBrk="1" hangingPunct="0"/>
            <a:r>
              <a:rPr lang="en-US" sz="1875" dirty="0">
                <a:solidFill>
                  <a:srgbClr val="000000"/>
                </a:solidFill>
                <a:latin typeface="Raleway Light" charset="0"/>
                <a:ea typeface="Helvetica Light"/>
                <a:cs typeface="Helvetica Light"/>
                <a:sym typeface="Helvetica Light"/>
              </a:rPr>
              <a:t>1997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9840" y="3551818"/>
            <a:ext cx="1453403" cy="222729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7" name="TextBox 26"/>
          <p:cNvSpPr txBox="1"/>
          <p:nvPr/>
        </p:nvSpPr>
        <p:spPr>
          <a:xfrm>
            <a:off x="389662" y="3487095"/>
            <a:ext cx="1333500" cy="32701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9051" tIns="19051" rIns="19051" bIns="19051" numCol="1" spcCol="38100" rtlCol="0" anchor="ctr">
            <a:spAutoFit/>
          </a:bodyPr>
          <a:lstStyle/>
          <a:p>
            <a:pPr algn="ctr" defTabSz="309555" latinLnBrk="1" hangingPunct="0"/>
            <a:r>
              <a:rPr lang="en-US" sz="1875" dirty="0">
                <a:solidFill>
                  <a:srgbClr val="000000"/>
                </a:solidFill>
                <a:latin typeface="Raleway Light" charset="0"/>
                <a:ea typeface="Helvetica Light"/>
                <a:cs typeface="Helvetica Light"/>
                <a:sym typeface="Helvetica Light"/>
              </a:rPr>
              <a:t>1973</a:t>
            </a:r>
          </a:p>
        </p:txBody>
      </p:sp>
      <p:sp>
        <p:nvSpPr>
          <p:cNvPr id="42" name="Slide Number Placeholder 3">
            <a:extLst>
              <a:ext uri="{FF2B5EF4-FFF2-40B4-BE49-F238E27FC236}">
                <a16:creationId xmlns:a16="http://schemas.microsoft.com/office/drawing/2014/main" id="{ABF44591-ADE3-7944-BF11-7AD84D429A1C}"/>
              </a:ext>
            </a:extLst>
          </p:cNvPr>
          <p:cNvSpPr txBox="1">
            <a:spLocks/>
          </p:cNvSpPr>
          <p:nvPr/>
        </p:nvSpPr>
        <p:spPr>
          <a:xfrm>
            <a:off x="9199476" y="6464752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914377"/>
            <a:fld id="{1754F1E8-9FA4-C246-BFBC-29E0F4373BF7}" type="slidenum">
              <a:rPr lang="en-US" sz="1200">
                <a:solidFill>
                  <a:srgbClr val="FFFFFF">
                    <a:lumMod val="65000"/>
                  </a:srgbClr>
                </a:solidFill>
                <a:latin typeface="Arial"/>
                <a:sym typeface="Arial"/>
              </a:rPr>
              <a:pPr algn="r" defTabSz="914377"/>
              <a:t>10</a:t>
            </a:fld>
            <a:endParaRPr lang="en-US" sz="1200" dirty="0">
              <a:solidFill>
                <a:srgbClr val="FFFFFF">
                  <a:lumMod val="65000"/>
                </a:srgbClr>
              </a:solidFill>
              <a:latin typeface="Arial"/>
              <a:sym typeface="Arial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DA8AF7B1-65AC-BB4D-A8B4-321CEFC05C36}"/>
              </a:ext>
            </a:extLst>
          </p:cNvPr>
          <p:cNvSpPr txBox="1"/>
          <p:nvPr/>
        </p:nvSpPr>
        <p:spPr>
          <a:xfrm>
            <a:off x="4830979" y="2973001"/>
            <a:ext cx="1333500" cy="32701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9051" tIns="19051" rIns="19051" bIns="19051" numCol="1" spcCol="38100" rtlCol="0" anchor="ctr">
            <a:spAutoFit/>
          </a:bodyPr>
          <a:lstStyle/>
          <a:p>
            <a:pPr algn="ctr" defTabSz="309555" latinLnBrk="1" hangingPunct="0"/>
            <a:r>
              <a:rPr lang="en-US" sz="1875" dirty="0">
                <a:solidFill>
                  <a:srgbClr val="000000"/>
                </a:solidFill>
                <a:latin typeface="Raleway Light" charset="0"/>
                <a:ea typeface="Helvetica Light"/>
                <a:cs typeface="Helvetica Light"/>
                <a:sym typeface="Helvetica Light"/>
              </a:rPr>
              <a:t>1995</a:t>
            </a:r>
          </a:p>
        </p:txBody>
      </p:sp>
      <p:pic>
        <p:nvPicPr>
          <p:cNvPr id="41" name="Picture 40" descr="A close up of a sign&#10;&#10;Description automatically generated">
            <a:extLst>
              <a:ext uri="{FF2B5EF4-FFF2-40B4-BE49-F238E27FC236}">
                <a16:creationId xmlns:a16="http://schemas.microsoft.com/office/drawing/2014/main" id="{4BBEB5F2-CF3D-B54C-81B4-A88F085DCB0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04293" y="1311555"/>
            <a:ext cx="1431379" cy="190850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 descr="A close up of a sign&#10;&#10;Description automatically generated">
            <a:extLst>
              <a:ext uri="{FF2B5EF4-FFF2-40B4-BE49-F238E27FC236}">
                <a16:creationId xmlns:a16="http://schemas.microsoft.com/office/drawing/2014/main" id="{2BE23EE0-74D3-2043-A64F-5E8D38C6A79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04021" y="3528311"/>
            <a:ext cx="2023393" cy="327013"/>
          </a:xfrm>
          <a:prstGeom prst="rect">
            <a:avLst/>
          </a:prstGeom>
        </p:spPr>
      </p:pic>
      <p:pic>
        <p:nvPicPr>
          <p:cNvPr id="17" name="Picture 16" descr="Two people looking at the camera&#10;&#10;Description automatically generated">
            <a:extLst>
              <a:ext uri="{FF2B5EF4-FFF2-40B4-BE49-F238E27FC236}">
                <a16:creationId xmlns:a16="http://schemas.microsoft.com/office/drawing/2014/main" id="{FADE8DCD-DC01-914D-A0AA-AFA003E9BA0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982805" y="3791887"/>
            <a:ext cx="1615467" cy="1517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4865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42" descr="A picture containing text&#10;&#10;Description automatically generated">
            <a:extLst>
              <a:ext uri="{FF2B5EF4-FFF2-40B4-BE49-F238E27FC236}">
                <a16:creationId xmlns:a16="http://schemas.microsoft.com/office/drawing/2014/main" id="{E3F0AA57-9D50-DB4B-9657-AE88314D96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09501" y="3548372"/>
            <a:ext cx="1319651" cy="196628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9" name="Straight Connector 8"/>
          <p:cNvCxnSpPr>
            <a:cxnSpLocks/>
          </p:cNvCxnSpPr>
          <p:nvPr/>
        </p:nvCxnSpPr>
        <p:spPr>
          <a:xfrm flipV="1">
            <a:off x="400052" y="3402863"/>
            <a:ext cx="11644313" cy="52275"/>
          </a:xfrm>
          <a:prstGeom prst="line">
            <a:avLst/>
          </a:prstGeom>
          <a:noFill/>
          <a:ln w="85725" cap="flat">
            <a:solidFill>
              <a:srgbClr val="800000"/>
            </a:solidFill>
            <a:prstDash val="sysDash"/>
            <a:miter lim="400000"/>
            <a:tailEnd type="stealth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487" y="889514"/>
            <a:ext cx="1518660" cy="235392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0694" y="1311555"/>
            <a:ext cx="1570285" cy="200549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2" name="TextBox 21"/>
          <p:cNvSpPr txBox="1"/>
          <p:nvPr/>
        </p:nvSpPr>
        <p:spPr>
          <a:xfrm>
            <a:off x="3343243" y="3511281"/>
            <a:ext cx="1333500" cy="32701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9051" tIns="19051" rIns="19051" bIns="19051" numCol="1" spcCol="38100" rtlCol="0" anchor="ctr">
            <a:spAutoFit/>
          </a:bodyPr>
          <a:lstStyle/>
          <a:p>
            <a:pPr algn="ctr" defTabSz="309555" latinLnBrk="1" hangingPunct="0"/>
            <a:r>
              <a:rPr lang="en-US" sz="1875" dirty="0">
                <a:solidFill>
                  <a:srgbClr val="000000"/>
                </a:solidFill>
                <a:latin typeface="Raleway Light" charset="0"/>
                <a:ea typeface="Helvetica Light"/>
                <a:cs typeface="Helvetica Light"/>
                <a:sym typeface="Helvetica Light"/>
              </a:rPr>
              <a:t>1994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828106" y="3002677"/>
            <a:ext cx="1333500" cy="32701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9051" tIns="19051" rIns="19051" bIns="19051" numCol="1" spcCol="38100" rtlCol="0" anchor="ctr">
            <a:spAutoFit/>
          </a:bodyPr>
          <a:lstStyle/>
          <a:p>
            <a:pPr algn="ctr" defTabSz="309555" latinLnBrk="1" hangingPunct="0"/>
            <a:r>
              <a:rPr lang="en-US" sz="1875" dirty="0">
                <a:solidFill>
                  <a:srgbClr val="000000"/>
                </a:solidFill>
                <a:latin typeface="Raleway Light" charset="0"/>
                <a:ea typeface="Helvetica Light"/>
                <a:cs typeface="Helvetica Light"/>
                <a:sym typeface="Helvetica Light"/>
              </a:rPr>
              <a:t>1983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6514905" y="3472167"/>
            <a:ext cx="1333500" cy="327784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9051" tIns="19051" rIns="19051" bIns="19051" numCol="1" spcCol="38100" rtlCol="0" anchor="ctr">
            <a:spAutoFit/>
          </a:bodyPr>
          <a:lstStyle/>
          <a:p>
            <a:pPr algn="ctr" defTabSz="309555" latinLnBrk="1" hangingPunct="0"/>
            <a:r>
              <a:rPr lang="en-US" sz="1880" dirty="0">
                <a:solidFill>
                  <a:srgbClr val="000000"/>
                </a:solidFill>
                <a:latin typeface="Raleway Light" charset="0"/>
                <a:cs typeface="Arial"/>
                <a:sym typeface="Arial"/>
              </a:rPr>
              <a:t>1996</a:t>
            </a:r>
            <a:endParaRPr lang="en-US" sz="1880" dirty="0">
              <a:solidFill>
                <a:srgbClr val="000000"/>
              </a:solidFill>
              <a:latin typeface="Raleway Light" charset="0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7899519" y="2973002"/>
            <a:ext cx="1333500" cy="32701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9051" tIns="19051" rIns="19051" bIns="19051" numCol="1" spcCol="38100" rtlCol="0" anchor="ctr">
            <a:spAutoFit/>
          </a:bodyPr>
          <a:lstStyle/>
          <a:p>
            <a:pPr algn="ctr" defTabSz="309555" latinLnBrk="1" hangingPunct="0"/>
            <a:r>
              <a:rPr lang="en-US" sz="1875" dirty="0">
                <a:solidFill>
                  <a:srgbClr val="000000"/>
                </a:solidFill>
                <a:latin typeface="Raleway Light" charset="0"/>
                <a:ea typeface="Helvetica Light"/>
                <a:cs typeface="Helvetica Light"/>
                <a:sym typeface="Helvetica Light"/>
              </a:rPr>
              <a:t>1997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9840" y="3551818"/>
            <a:ext cx="1453403" cy="222729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7" name="TextBox 26"/>
          <p:cNvSpPr txBox="1"/>
          <p:nvPr/>
        </p:nvSpPr>
        <p:spPr>
          <a:xfrm>
            <a:off x="389662" y="3487095"/>
            <a:ext cx="1333500" cy="32701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9051" tIns="19051" rIns="19051" bIns="19051" numCol="1" spcCol="38100" rtlCol="0" anchor="ctr">
            <a:spAutoFit/>
          </a:bodyPr>
          <a:lstStyle/>
          <a:p>
            <a:pPr algn="ctr" defTabSz="309555" latinLnBrk="1" hangingPunct="0"/>
            <a:r>
              <a:rPr lang="en-US" sz="1875" dirty="0">
                <a:solidFill>
                  <a:srgbClr val="000000"/>
                </a:solidFill>
                <a:latin typeface="Raleway Light" charset="0"/>
                <a:ea typeface="Helvetica Light"/>
                <a:cs typeface="Helvetica Light"/>
                <a:sym typeface="Helvetica Light"/>
              </a:rPr>
              <a:t>1973</a:t>
            </a:r>
          </a:p>
        </p:txBody>
      </p:sp>
      <p:sp>
        <p:nvSpPr>
          <p:cNvPr id="42" name="Slide Number Placeholder 3">
            <a:extLst>
              <a:ext uri="{FF2B5EF4-FFF2-40B4-BE49-F238E27FC236}">
                <a16:creationId xmlns:a16="http://schemas.microsoft.com/office/drawing/2014/main" id="{ABF44591-ADE3-7944-BF11-7AD84D429A1C}"/>
              </a:ext>
            </a:extLst>
          </p:cNvPr>
          <p:cNvSpPr txBox="1">
            <a:spLocks/>
          </p:cNvSpPr>
          <p:nvPr/>
        </p:nvSpPr>
        <p:spPr>
          <a:xfrm>
            <a:off x="9199476" y="6464752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914377"/>
            <a:fld id="{1754F1E8-9FA4-C246-BFBC-29E0F4373BF7}" type="slidenum">
              <a:rPr lang="en-US" sz="1200">
                <a:solidFill>
                  <a:srgbClr val="FFFFFF">
                    <a:lumMod val="65000"/>
                  </a:srgbClr>
                </a:solidFill>
                <a:latin typeface="Arial"/>
                <a:sym typeface="Arial"/>
              </a:rPr>
              <a:pPr algn="r" defTabSz="914377"/>
              <a:t>11</a:t>
            </a:fld>
            <a:endParaRPr lang="en-US" sz="1200" dirty="0">
              <a:solidFill>
                <a:srgbClr val="FFFFFF">
                  <a:lumMod val="65000"/>
                </a:srgbClr>
              </a:solidFill>
              <a:latin typeface="Arial"/>
              <a:sym typeface="Arial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DA8AF7B1-65AC-BB4D-A8B4-321CEFC05C36}"/>
              </a:ext>
            </a:extLst>
          </p:cNvPr>
          <p:cNvSpPr txBox="1"/>
          <p:nvPr/>
        </p:nvSpPr>
        <p:spPr>
          <a:xfrm>
            <a:off x="4830979" y="2973001"/>
            <a:ext cx="1333500" cy="32701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9051" tIns="19051" rIns="19051" bIns="19051" numCol="1" spcCol="38100" rtlCol="0" anchor="ctr">
            <a:spAutoFit/>
          </a:bodyPr>
          <a:lstStyle/>
          <a:p>
            <a:pPr algn="ctr" defTabSz="309555" latinLnBrk="1" hangingPunct="0"/>
            <a:r>
              <a:rPr lang="en-US" sz="1875" dirty="0">
                <a:solidFill>
                  <a:srgbClr val="000000"/>
                </a:solidFill>
                <a:latin typeface="Raleway Light" charset="0"/>
                <a:ea typeface="Helvetica Light"/>
                <a:cs typeface="Helvetica Light"/>
                <a:sym typeface="Helvetica Light"/>
              </a:rPr>
              <a:t>1995</a:t>
            </a:r>
          </a:p>
        </p:txBody>
      </p:sp>
      <p:pic>
        <p:nvPicPr>
          <p:cNvPr id="41" name="Picture 40" descr="A close up of a sign&#10;&#10;Description automatically generated">
            <a:extLst>
              <a:ext uri="{FF2B5EF4-FFF2-40B4-BE49-F238E27FC236}">
                <a16:creationId xmlns:a16="http://schemas.microsoft.com/office/drawing/2014/main" id="{4BBEB5F2-CF3D-B54C-81B4-A88F085DCB0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04293" y="1311555"/>
            <a:ext cx="1431379" cy="190850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 descr="A close up of a sign&#10;&#10;Description automatically generated">
            <a:extLst>
              <a:ext uri="{FF2B5EF4-FFF2-40B4-BE49-F238E27FC236}">
                <a16:creationId xmlns:a16="http://schemas.microsoft.com/office/drawing/2014/main" id="{2BE23EE0-74D3-2043-A64F-5E8D38C6A79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04021" y="3528311"/>
            <a:ext cx="2023393" cy="327013"/>
          </a:xfrm>
          <a:prstGeom prst="rect">
            <a:avLst/>
          </a:prstGeom>
        </p:spPr>
      </p:pic>
      <p:pic>
        <p:nvPicPr>
          <p:cNvPr id="17" name="Picture 16" descr="Two people looking at the camera&#10;&#10;Description automatically generated">
            <a:extLst>
              <a:ext uri="{FF2B5EF4-FFF2-40B4-BE49-F238E27FC236}">
                <a16:creationId xmlns:a16="http://schemas.microsoft.com/office/drawing/2014/main" id="{FADE8DCD-DC01-914D-A0AA-AFA003E9BA0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982805" y="3791887"/>
            <a:ext cx="1615467" cy="1517888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D72DD94E-9983-734C-80FC-C97648FFD342}"/>
              </a:ext>
            </a:extLst>
          </p:cNvPr>
          <p:cNvSpPr txBox="1"/>
          <p:nvPr/>
        </p:nvSpPr>
        <p:spPr>
          <a:xfrm>
            <a:off x="9169931" y="3487095"/>
            <a:ext cx="1333500" cy="32701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9051" tIns="19051" rIns="19051" bIns="19051" numCol="1" spcCol="38100" rtlCol="0" anchor="ctr">
            <a:spAutoFit/>
          </a:bodyPr>
          <a:lstStyle/>
          <a:p>
            <a:pPr algn="ctr" defTabSz="309555" latinLnBrk="1" hangingPunct="0"/>
            <a:r>
              <a:rPr lang="en-US" sz="1875" dirty="0">
                <a:solidFill>
                  <a:srgbClr val="000000"/>
                </a:solidFill>
                <a:latin typeface="Raleway Light" charset="0"/>
                <a:ea typeface="Helvetica Light"/>
                <a:cs typeface="Helvetica Light"/>
                <a:sym typeface="Helvetica Light"/>
              </a:rPr>
              <a:t>1998</a:t>
            </a:r>
          </a:p>
        </p:txBody>
      </p:sp>
      <p:pic>
        <p:nvPicPr>
          <p:cNvPr id="19" name="Picture 18" descr="A person smiling for the camera&#10;&#10;Description automatically generated">
            <a:extLst>
              <a:ext uri="{FF2B5EF4-FFF2-40B4-BE49-F238E27FC236}">
                <a16:creationId xmlns:a16="http://schemas.microsoft.com/office/drawing/2014/main" id="{887F3140-1E21-8947-BB59-FAD86871478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09549" y="1214563"/>
            <a:ext cx="1220011" cy="20054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30849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42" descr="A picture containing text&#10;&#10;Description automatically generated">
            <a:extLst>
              <a:ext uri="{FF2B5EF4-FFF2-40B4-BE49-F238E27FC236}">
                <a16:creationId xmlns:a16="http://schemas.microsoft.com/office/drawing/2014/main" id="{E3F0AA57-9D50-DB4B-9657-AE88314D96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09501" y="3548372"/>
            <a:ext cx="1319651" cy="196628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9" name="Straight Connector 8"/>
          <p:cNvCxnSpPr>
            <a:cxnSpLocks/>
          </p:cNvCxnSpPr>
          <p:nvPr/>
        </p:nvCxnSpPr>
        <p:spPr>
          <a:xfrm flipV="1">
            <a:off x="400052" y="3402863"/>
            <a:ext cx="11644313" cy="52275"/>
          </a:xfrm>
          <a:prstGeom prst="line">
            <a:avLst/>
          </a:prstGeom>
          <a:noFill/>
          <a:ln w="85725" cap="flat">
            <a:solidFill>
              <a:srgbClr val="800000"/>
            </a:solidFill>
            <a:prstDash val="sysDash"/>
            <a:miter lim="400000"/>
            <a:tailEnd type="stealth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487" y="889514"/>
            <a:ext cx="1518660" cy="235392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0694" y="1311555"/>
            <a:ext cx="1570285" cy="200549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2" name="TextBox 21"/>
          <p:cNvSpPr txBox="1"/>
          <p:nvPr/>
        </p:nvSpPr>
        <p:spPr>
          <a:xfrm>
            <a:off x="3343243" y="3511281"/>
            <a:ext cx="1333500" cy="32701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9051" tIns="19051" rIns="19051" bIns="19051" numCol="1" spcCol="38100" rtlCol="0" anchor="ctr">
            <a:spAutoFit/>
          </a:bodyPr>
          <a:lstStyle/>
          <a:p>
            <a:pPr algn="ctr" defTabSz="309555" latinLnBrk="1" hangingPunct="0"/>
            <a:r>
              <a:rPr lang="en-US" sz="1875" dirty="0">
                <a:solidFill>
                  <a:srgbClr val="000000"/>
                </a:solidFill>
                <a:latin typeface="Raleway Light" charset="0"/>
                <a:ea typeface="Helvetica Light"/>
                <a:cs typeface="Helvetica Light"/>
                <a:sym typeface="Helvetica Light"/>
              </a:rPr>
              <a:t>1994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828106" y="3002677"/>
            <a:ext cx="1333500" cy="32701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9051" tIns="19051" rIns="19051" bIns="19051" numCol="1" spcCol="38100" rtlCol="0" anchor="ctr">
            <a:spAutoFit/>
          </a:bodyPr>
          <a:lstStyle/>
          <a:p>
            <a:pPr algn="ctr" defTabSz="309555" latinLnBrk="1" hangingPunct="0"/>
            <a:r>
              <a:rPr lang="en-US" sz="1875" dirty="0">
                <a:solidFill>
                  <a:srgbClr val="000000"/>
                </a:solidFill>
                <a:latin typeface="Raleway Light" charset="0"/>
                <a:ea typeface="Helvetica Light"/>
                <a:cs typeface="Helvetica Light"/>
                <a:sym typeface="Helvetica Light"/>
              </a:rPr>
              <a:t>1983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6514905" y="3472167"/>
            <a:ext cx="1333500" cy="327784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9051" tIns="19051" rIns="19051" bIns="19051" numCol="1" spcCol="38100" rtlCol="0" anchor="ctr">
            <a:spAutoFit/>
          </a:bodyPr>
          <a:lstStyle/>
          <a:p>
            <a:pPr algn="ctr" defTabSz="309555" latinLnBrk="1" hangingPunct="0"/>
            <a:r>
              <a:rPr lang="en-US" sz="1880" dirty="0">
                <a:solidFill>
                  <a:srgbClr val="000000"/>
                </a:solidFill>
                <a:latin typeface="Raleway Light" charset="0"/>
                <a:cs typeface="Arial"/>
                <a:sym typeface="Arial"/>
              </a:rPr>
              <a:t>1996</a:t>
            </a:r>
            <a:endParaRPr lang="en-US" sz="1880" dirty="0">
              <a:solidFill>
                <a:srgbClr val="000000"/>
              </a:solidFill>
              <a:latin typeface="Raleway Light" charset="0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7899519" y="2973002"/>
            <a:ext cx="1333500" cy="32701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9051" tIns="19051" rIns="19051" bIns="19051" numCol="1" spcCol="38100" rtlCol="0" anchor="ctr">
            <a:spAutoFit/>
          </a:bodyPr>
          <a:lstStyle/>
          <a:p>
            <a:pPr algn="ctr" defTabSz="309555" latinLnBrk="1" hangingPunct="0"/>
            <a:r>
              <a:rPr lang="en-US" sz="1875" dirty="0">
                <a:solidFill>
                  <a:srgbClr val="000000"/>
                </a:solidFill>
                <a:latin typeface="Raleway Light" charset="0"/>
                <a:ea typeface="Helvetica Light"/>
                <a:cs typeface="Helvetica Light"/>
                <a:sym typeface="Helvetica Light"/>
              </a:rPr>
              <a:t>1997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10600211" y="2976615"/>
            <a:ext cx="1333500" cy="32701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9051" tIns="19051" rIns="19051" bIns="19051" numCol="1" spcCol="38100" rtlCol="0" anchor="ctr">
            <a:spAutoFit/>
          </a:bodyPr>
          <a:lstStyle/>
          <a:p>
            <a:pPr algn="ctr" defTabSz="309555" latinLnBrk="1" hangingPunct="0"/>
            <a:r>
              <a:rPr lang="en-US" sz="1875" dirty="0">
                <a:solidFill>
                  <a:srgbClr val="000000"/>
                </a:solidFill>
                <a:latin typeface="Raleway Light" charset="0"/>
                <a:ea typeface="Helvetica Light"/>
                <a:cs typeface="Helvetica Light"/>
                <a:sym typeface="Helvetica Light"/>
              </a:rPr>
              <a:t>2019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9840" y="3551818"/>
            <a:ext cx="1453403" cy="222729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7" name="TextBox 26"/>
          <p:cNvSpPr txBox="1"/>
          <p:nvPr/>
        </p:nvSpPr>
        <p:spPr>
          <a:xfrm>
            <a:off x="389662" y="3487095"/>
            <a:ext cx="1333500" cy="32701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9051" tIns="19051" rIns="19051" bIns="19051" numCol="1" spcCol="38100" rtlCol="0" anchor="ctr">
            <a:spAutoFit/>
          </a:bodyPr>
          <a:lstStyle/>
          <a:p>
            <a:pPr algn="ctr" defTabSz="309555" latinLnBrk="1" hangingPunct="0"/>
            <a:r>
              <a:rPr lang="en-US" sz="1875" dirty="0">
                <a:solidFill>
                  <a:srgbClr val="000000"/>
                </a:solidFill>
                <a:latin typeface="Raleway Light" charset="0"/>
                <a:ea typeface="Helvetica Light"/>
                <a:cs typeface="Helvetica Light"/>
                <a:sym typeface="Helvetica Light"/>
              </a:rPr>
              <a:t>1973</a:t>
            </a:r>
          </a:p>
        </p:txBody>
      </p:sp>
      <p:sp>
        <p:nvSpPr>
          <p:cNvPr id="42" name="Slide Number Placeholder 3">
            <a:extLst>
              <a:ext uri="{FF2B5EF4-FFF2-40B4-BE49-F238E27FC236}">
                <a16:creationId xmlns:a16="http://schemas.microsoft.com/office/drawing/2014/main" id="{ABF44591-ADE3-7944-BF11-7AD84D429A1C}"/>
              </a:ext>
            </a:extLst>
          </p:cNvPr>
          <p:cNvSpPr txBox="1">
            <a:spLocks/>
          </p:cNvSpPr>
          <p:nvPr/>
        </p:nvSpPr>
        <p:spPr>
          <a:xfrm>
            <a:off x="9199476" y="6464752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914377"/>
            <a:fld id="{1754F1E8-9FA4-C246-BFBC-29E0F4373BF7}" type="slidenum">
              <a:rPr lang="en-US" sz="1200">
                <a:solidFill>
                  <a:srgbClr val="FFFFFF">
                    <a:lumMod val="65000"/>
                  </a:srgbClr>
                </a:solidFill>
                <a:latin typeface="Arial"/>
                <a:sym typeface="Arial"/>
              </a:rPr>
              <a:pPr algn="r" defTabSz="914377"/>
              <a:t>12</a:t>
            </a:fld>
            <a:endParaRPr lang="en-US" sz="1200" dirty="0">
              <a:solidFill>
                <a:srgbClr val="FFFFFF">
                  <a:lumMod val="65000"/>
                </a:srgbClr>
              </a:solidFill>
              <a:latin typeface="Arial"/>
              <a:sym typeface="Arial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D937908-3A03-EC42-8FF8-9A004A6D00DB}"/>
              </a:ext>
            </a:extLst>
          </p:cNvPr>
          <p:cNvGrpSpPr/>
          <p:nvPr/>
        </p:nvGrpSpPr>
        <p:grpSpPr>
          <a:xfrm>
            <a:off x="9915359" y="3541347"/>
            <a:ext cx="2129004" cy="2137533"/>
            <a:chOff x="9301458" y="3614563"/>
            <a:chExt cx="2212723" cy="2221413"/>
          </a:xfrm>
        </p:grpSpPr>
        <p:grpSp>
          <p:nvGrpSpPr>
            <p:cNvPr id="30" name="Group 29"/>
            <p:cNvGrpSpPr/>
            <p:nvPr/>
          </p:nvGrpSpPr>
          <p:grpSpPr>
            <a:xfrm>
              <a:off x="9301458" y="3614563"/>
              <a:ext cx="2212723" cy="2172134"/>
              <a:chOff x="4706355" y="1293511"/>
              <a:chExt cx="3242520" cy="3608353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grpSp>
            <p:nvGrpSpPr>
              <p:cNvPr id="31" name="Group 30"/>
              <p:cNvGrpSpPr/>
              <p:nvPr/>
            </p:nvGrpSpPr>
            <p:grpSpPr>
              <a:xfrm>
                <a:off x="4706355" y="1293511"/>
                <a:ext cx="3242520" cy="3608353"/>
                <a:chOff x="4739164" y="1277654"/>
                <a:chExt cx="3242520" cy="3608353"/>
              </a:xfrm>
            </p:grpSpPr>
            <p:pic>
              <p:nvPicPr>
                <p:cNvPr id="37" name="Picture 36" descr="/Users/PattiPhillips/Downloads/Measuring ROI in Healthcare.JPG"/>
                <p:cNvPicPr/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739164" y="2845893"/>
                  <a:ext cx="1032510" cy="1556385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8" name="Picture 37" descr="/Users/PattiPhillips/Downloads/Measuring the Success of Leadership Development-Final Cover.jpg"/>
                <p:cNvPicPr/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003290" y="3384867"/>
                  <a:ext cx="1051560" cy="150114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9" name="Picture 38" descr="/Users/PattiPhillips/Downloads/Making Human Capital Analytics Work jpeg.jpg"/>
                <p:cNvPicPr/>
                <p:nvPr/>
              </p:nvPicPr>
              <p:blipFill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032499" y="1277654"/>
                  <a:ext cx="1080135" cy="1612265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40" name="Picture 39" descr="/Users/PattiPhillips/Downloads/Handbook of Measuring and Evaluating training.jpg"/>
                <p:cNvPicPr/>
                <p:nvPr/>
              </p:nvPicPr>
              <p:blipFill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761849" y="2148802"/>
                  <a:ext cx="1219835" cy="1564005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grpSp>
            <p:nvGrpSpPr>
              <p:cNvPr id="32" name="Group 31"/>
              <p:cNvGrpSpPr/>
              <p:nvPr/>
            </p:nvGrpSpPr>
            <p:grpSpPr>
              <a:xfrm>
                <a:off x="5024755" y="1649888"/>
                <a:ext cx="2142489" cy="2520474"/>
                <a:chOff x="5024755" y="1649888"/>
                <a:chExt cx="2142489" cy="2520474"/>
              </a:xfrm>
            </p:grpSpPr>
            <p:pic>
              <p:nvPicPr>
                <p:cNvPr id="33" name="Picture 32" descr="/Users/PattiPhillips/Downloads/The Value of Learning.jpeg"/>
                <p:cNvPicPr/>
                <p:nvPr/>
              </p:nvPicPr>
              <p:blipFill>
                <a:blip r:embed="rId1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594032" y="2687637"/>
                  <a:ext cx="1003935" cy="1482725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4" name="Picture 33" descr="/Users/PattiPhillips/Downloads/ROI Basics Cover.jpg"/>
                <p:cNvPicPr/>
                <p:nvPr/>
              </p:nvPicPr>
              <p:blipFill>
                <a:blip r:embed="rId1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095999" y="2059939"/>
                  <a:ext cx="1071245" cy="136906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5" name="Picture 34"/>
                <p:cNvPicPr/>
                <p:nvPr/>
              </p:nvPicPr>
              <p:blipFill>
                <a:blip r:embed="rId1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024755" y="1649888"/>
                  <a:ext cx="978535" cy="1447800"/>
                </a:xfrm>
                <a:prstGeom prst="rect">
                  <a:avLst/>
                </a:prstGeom>
              </p:spPr>
            </p:pic>
            <p:pic>
              <p:nvPicPr>
                <p:cNvPr id="36" name="Picture 35" descr="/Users/PattiPhillips/Downloads/High Impact Human Capital Strategy Cover-Final.jpg"/>
                <p:cNvPicPr/>
                <p:nvPr/>
              </p:nvPicPr>
              <p:blipFill>
                <a:blip r:embed="rId1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812630" y="1933944"/>
                  <a:ext cx="1029970" cy="155575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</p:grp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78449" y="4755856"/>
              <a:ext cx="721680" cy="1080120"/>
            </a:xfrm>
            <a:prstGeom prst="rect">
              <a:avLst/>
            </a:prstGeom>
          </p:spPr>
        </p:pic>
        <p:pic>
          <p:nvPicPr>
            <p:cNvPr id="13" name="Picture 12" descr="A screenshot of a cell phone screen with text&#10;&#10;Description automatically generated">
              <a:extLst>
                <a:ext uri="{FF2B5EF4-FFF2-40B4-BE49-F238E27FC236}">
                  <a16:creationId xmlns:a16="http://schemas.microsoft.com/office/drawing/2014/main" id="{3A7109DF-3229-BC47-9A27-A14871730B32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9660264" y="4367916"/>
              <a:ext cx="744954" cy="1127589"/>
            </a:xfrm>
            <a:prstGeom prst="rect">
              <a:avLst/>
            </a:prstGeom>
          </p:spPr>
        </p:pic>
      </p:grpSp>
      <p:sp>
        <p:nvSpPr>
          <p:cNvPr id="44" name="TextBox 43">
            <a:extLst>
              <a:ext uri="{FF2B5EF4-FFF2-40B4-BE49-F238E27FC236}">
                <a16:creationId xmlns:a16="http://schemas.microsoft.com/office/drawing/2014/main" id="{DA8AF7B1-65AC-BB4D-A8B4-321CEFC05C36}"/>
              </a:ext>
            </a:extLst>
          </p:cNvPr>
          <p:cNvSpPr txBox="1"/>
          <p:nvPr/>
        </p:nvSpPr>
        <p:spPr>
          <a:xfrm>
            <a:off x="4830979" y="2973001"/>
            <a:ext cx="1333500" cy="32701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9051" tIns="19051" rIns="19051" bIns="19051" numCol="1" spcCol="38100" rtlCol="0" anchor="ctr">
            <a:spAutoFit/>
          </a:bodyPr>
          <a:lstStyle/>
          <a:p>
            <a:pPr algn="ctr" defTabSz="309555" latinLnBrk="1" hangingPunct="0"/>
            <a:r>
              <a:rPr lang="en-US" sz="1875" dirty="0">
                <a:solidFill>
                  <a:srgbClr val="000000"/>
                </a:solidFill>
                <a:latin typeface="Raleway Light" charset="0"/>
                <a:ea typeface="Helvetica Light"/>
                <a:cs typeface="Helvetica Light"/>
                <a:sym typeface="Helvetica Light"/>
              </a:rPr>
              <a:t>1995</a:t>
            </a:r>
          </a:p>
        </p:txBody>
      </p:sp>
      <p:pic>
        <p:nvPicPr>
          <p:cNvPr id="41" name="Picture 40" descr="A close up of a sign&#10;&#10;Description automatically generated">
            <a:extLst>
              <a:ext uri="{FF2B5EF4-FFF2-40B4-BE49-F238E27FC236}">
                <a16:creationId xmlns:a16="http://schemas.microsoft.com/office/drawing/2014/main" id="{4BBEB5F2-CF3D-B54C-81B4-A88F085DCB0B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304293" y="1311555"/>
            <a:ext cx="1431379" cy="190850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 descr="A close up of a sign&#10;&#10;Description automatically generated">
            <a:extLst>
              <a:ext uri="{FF2B5EF4-FFF2-40B4-BE49-F238E27FC236}">
                <a16:creationId xmlns:a16="http://schemas.microsoft.com/office/drawing/2014/main" id="{2BE23EE0-74D3-2043-A64F-5E8D38C6A799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604021" y="3528311"/>
            <a:ext cx="2023393" cy="327013"/>
          </a:xfrm>
          <a:prstGeom prst="rect">
            <a:avLst/>
          </a:prstGeom>
        </p:spPr>
      </p:pic>
      <p:pic>
        <p:nvPicPr>
          <p:cNvPr id="17" name="Picture 16" descr="Two people looking at the camera&#10;&#10;Description automatically generated">
            <a:extLst>
              <a:ext uri="{FF2B5EF4-FFF2-40B4-BE49-F238E27FC236}">
                <a16:creationId xmlns:a16="http://schemas.microsoft.com/office/drawing/2014/main" id="{FADE8DCD-DC01-914D-A0AA-AFA003E9BA04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7982805" y="3791887"/>
            <a:ext cx="1615467" cy="1517888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D72DD94E-9983-734C-80FC-C97648FFD342}"/>
              </a:ext>
            </a:extLst>
          </p:cNvPr>
          <p:cNvSpPr txBox="1"/>
          <p:nvPr/>
        </p:nvSpPr>
        <p:spPr>
          <a:xfrm>
            <a:off x="9169931" y="3487095"/>
            <a:ext cx="1333500" cy="32701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9051" tIns="19051" rIns="19051" bIns="19051" numCol="1" spcCol="38100" rtlCol="0" anchor="ctr">
            <a:spAutoFit/>
          </a:bodyPr>
          <a:lstStyle/>
          <a:p>
            <a:pPr algn="ctr" defTabSz="309555" latinLnBrk="1" hangingPunct="0"/>
            <a:r>
              <a:rPr lang="en-US" sz="1875" dirty="0">
                <a:solidFill>
                  <a:srgbClr val="000000"/>
                </a:solidFill>
                <a:latin typeface="Raleway Light" charset="0"/>
                <a:ea typeface="Helvetica Light"/>
                <a:cs typeface="Helvetica Light"/>
                <a:sym typeface="Helvetica Light"/>
              </a:rPr>
              <a:t>1998</a:t>
            </a:r>
          </a:p>
        </p:txBody>
      </p:sp>
      <p:pic>
        <p:nvPicPr>
          <p:cNvPr id="19" name="Picture 18" descr="A person smiling for the camera&#10;&#10;Description automatically generated">
            <a:extLst>
              <a:ext uri="{FF2B5EF4-FFF2-40B4-BE49-F238E27FC236}">
                <a16:creationId xmlns:a16="http://schemas.microsoft.com/office/drawing/2014/main" id="{887F3140-1E21-8947-BB59-FAD868714788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9109549" y="1214563"/>
            <a:ext cx="1220011" cy="20054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11811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30998" y="555103"/>
            <a:ext cx="9316569" cy="1146112"/>
          </a:xfrm>
        </p:spPr>
        <p:txBody>
          <a:bodyPr anchor="ctr">
            <a:normAutofit/>
          </a:bodyPr>
          <a:lstStyle/>
          <a:p>
            <a:pPr algn="ctr"/>
            <a:r>
              <a:rPr lang="en-US" sz="54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New Applications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defTabSz="914377"/>
            <a:fld id="{D5EA0176-8F74-1C48-AB50-7A8164452424}" type="slidenum">
              <a:rPr lang="en-US"/>
              <a:pPr defTabSz="914377"/>
              <a:t>13</a:t>
            </a:fld>
            <a:endParaRPr lang="en-US"/>
          </a:p>
        </p:txBody>
      </p:sp>
      <p:sp>
        <p:nvSpPr>
          <p:cNvPr id="6" name="Title 2">
            <a:extLst>
              <a:ext uri="{FF2B5EF4-FFF2-40B4-BE49-F238E27FC236}">
                <a16:creationId xmlns:a16="http://schemas.microsoft.com/office/drawing/2014/main" id="{7F4CF133-1D3C-1C46-8A26-59E71C0FB65B}"/>
              </a:ext>
            </a:extLst>
          </p:cNvPr>
          <p:cNvSpPr txBox="1">
            <a:spLocks/>
          </p:cNvSpPr>
          <p:nvPr/>
        </p:nvSpPr>
        <p:spPr>
          <a:xfrm>
            <a:off x="90056" y="1395207"/>
            <a:ext cx="1689992" cy="1146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oppins"/>
              <a:buNone/>
              <a:defRPr sz="3600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oppins"/>
              <a:buNone/>
              <a:defRPr sz="3600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oppins"/>
              <a:buNone/>
              <a:defRPr sz="3600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oppins"/>
              <a:buNone/>
              <a:defRPr sz="3600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oppins"/>
              <a:buNone/>
              <a:defRPr sz="3600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oppins"/>
              <a:buNone/>
              <a:defRPr sz="3600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oppins"/>
              <a:buNone/>
              <a:defRPr sz="3600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oppins"/>
              <a:buNone/>
              <a:defRPr sz="3600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oppins"/>
              <a:buNone/>
              <a:defRPr sz="3600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pPr algn="ctr" defTabSz="914377">
              <a:buClr>
                <a:srgbClr val="000000"/>
              </a:buClr>
            </a:pPr>
            <a:r>
              <a:rPr lang="en-US" sz="5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Fact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DC566C62-759E-A44F-A44A-3274A36919E7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2553808" y="1257812"/>
          <a:ext cx="9470947" cy="5287525"/>
        </p:xfrm>
        <a:graphic>
          <a:graphicData uri="http://schemas.openxmlformats.org/drawingml/2006/table">
            <a:tbl>
              <a:tblPr firstRow="1" firstCol="1" bandRow="1"/>
              <a:tblGrid>
                <a:gridCol w="4672328">
                  <a:extLst>
                    <a:ext uri="{9D8B030D-6E8A-4147-A177-3AD203B41FA5}">
                      <a16:colId xmlns:a16="http://schemas.microsoft.com/office/drawing/2014/main" val="1246709610"/>
                    </a:ext>
                  </a:extLst>
                </a:gridCol>
                <a:gridCol w="4798619">
                  <a:extLst>
                    <a:ext uri="{9D8B030D-6E8A-4147-A177-3AD203B41FA5}">
                      <a16:colId xmlns:a16="http://schemas.microsoft.com/office/drawing/2014/main" val="2135239838"/>
                    </a:ext>
                  </a:extLst>
                </a:gridCol>
              </a:tblGrid>
              <a:tr h="5287525">
                <a:tc>
                  <a:txBody>
                    <a:bodyPr/>
                    <a:lstStyle/>
                    <a:p>
                      <a:pPr marL="342900" marR="0" lvl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Pct val="62000"/>
                        <a:buFont typeface="Arial" panose="020B0604020202020204" pitchFamily="34" charset="0"/>
                        <a:buChar char="•"/>
                      </a:pPr>
                      <a:r>
                        <a:rPr lang="en-US" sz="2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Human Resources/Human Capital</a:t>
                      </a:r>
                    </a:p>
                    <a:p>
                      <a:pPr marL="342900" marR="0" lvl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Pct val="62000"/>
                        <a:buFont typeface="Arial" panose="020B0604020202020204" pitchFamily="34" charset="0"/>
                        <a:buChar char="•"/>
                      </a:pPr>
                      <a:r>
                        <a:rPr lang="en-US" sz="2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Training/Learning/Development</a:t>
                      </a:r>
                    </a:p>
                    <a:p>
                      <a:pPr marL="342900" marR="0" lvl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Pct val="62000"/>
                        <a:buFont typeface="Arial" panose="020B0604020202020204" pitchFamily="34" charset="0"/>
                        <a:buChar char="•"/>
                      </a:pPr>
                      <a:r>
                        <a:rPr lang="en-US" sz="2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Leadership/Coaching/Mentoring</a:t>
                      </a:r>
                    </a:p>
                    <a:p>
                      <a:pPr marL="342900" marR="0" lvl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Pct val="62000"/>
                        <a:buFont typeface="Arial" panose="020B0604020202020204" pitchFamily="34" charset="0"/>
                        <a:buChar char="•"/>
                      </a:pPr>
                      <a:r>
                        <a:rPr lang="en-US" sz="2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Knowledge Management/Transfer</a:t>
                      </a:r>
                    </a:p>
                    <a:p>
                      <a:pPr marL="342900" marR="0" lvl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Pct val="62000"/>
                        <a:buFont typeface="Arial" panose="020B0604020202020204" pitchFamily="34" charset="0"/>
                        <a:buChar char="•"/>
                      </a:pPr>
                      <a:r>
                        <a:rPr lang="en-US" sz="2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Recognition/Incentives/Engagement</a:t>
                      </a:r>
                    </a:p>
                    <a:p>
                      <a:pPr marL="342900" marR="0" lvl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Pct val="62000"/>
                        <a:buFont typeface="Arial" panose="020B0604020202020204" pitchFamily="34" charset="0"/>
                        <a:buChar char="•"/>
                      </a:pPr>
                      <a:r>
                        <a:rPr lang="en-US" sz="2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Work Arrangement Systems</a:t>
                      </a:r>
                    </a:p>
                    <a:p>
                      <a:pPr marL="342900" marR="0" lvl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Pct val="62000"/>
                        <a:buFont typeface="Arial" panose="020B0604020202020204" pitchFamily="34" charset="0"/>
                        <a:buChar char="•"/>
                      </a:pPr>
                      <a:r>
                        <a:rPr lang="en-US" sz="2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Change Management/Culture</a:t>
                      </a:r>
                    </a:p>
                    <a:p>
                      <a:pPr marL="342900" marR="0" lvl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Pct val="62000"/>
                        <a:buFont typeface="Arial" panose="020B0604020202020204" pitchFamily="34" charset="0"/>
                        <a:buChar char="•"/>
                      </a:pPr>
                      <a:r>
                        <a:rPr lang="en-US" sz="2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Talent Management/Retention</a:t>
                      </a:r>
                    </a:p>
                    <a:p>
                      <a:pPr marL="342900" marR="0" lvl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Pct val="62000"/>
                        <a:buFont typeface="Arial" panose="020B0604020202020204" pitchFamily="34" charset="0"/>
                        <a:buChar char="•"/>
                      </a:pPr>
                      <a:r>
                        <a:rPr lang="en-US" sz="2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Policies/Procedures/Processes</a:t>
                      </a:r>
                    </a:p>
                    <a:p>
                      <a:pPr marL="342900" marR="0" lvl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Pct val="62000"/>
                        <a:buFont typeface="Arial" panose="020B0604020202020204" pitchFamily="34" charset="0"/>
                        <a:buChar char="•"/>
                      </a:pPr>
                      <a:r>
                        <a:rPr lang="en-US" sz="2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Technology/Systems/IT</a:t>
                      </a:r>
                    </a:p>
                    <a:p>
                      <a:pPr marL="342900" marR="0" lvl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Pct val="62000"/>
                        <a:buFont typeface="Arial" panose="020B0604020202020204" pitchFamily="34" charset="0"/>
                        <a:buChar char="•"/>
                      </a:pPr>
                      <a:r>
                        <a:rPr lang="en-US" sz="2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Meetings/Events/Conferences</a:t>
                      </a:r>
                    </a:p>
                    <a:p>
                      <a:pPr marL="342900" marR="0" lvl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Pct val="62000"/>
                        <a:buFont typeface="Arial" panose="020B0604020202020204" pitchFamily="34" charset="0"/>
                        <a:buChar char="•"/>
                      </a:pPr>
                      <a:r>
                        <a:rPr lang="en-US" sz="2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Marketing/Advertisement/Promotion</a:t>
                      </a:r>
                    </a:p>
                    <a:p>
                      <a:pPr marL="342900" marR="0" lvl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Pct val="62000"/>
                        <a:buFont typeface="Arial" panose="020B0604020202020204" pitchFamily="34" charset="0"/>
                        <a:buChar char="•"/>
                      </a:pPr>
                      <a:r>
                        <a:rPr lang="en-US" sz="2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Compliance/Risk Management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Pct val="62000"/>
                        <a:buFont typeface="Arial" panose="020B0604020202020204" pitchFamily="34" charset="0"/>
                        <a:buChar char="•"/>
                      </a:pPr>
                      <a:r>
                        <a:rPr lang="en-US" sz="2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Organization Development/Consulting</a:t>
                      </a:r>
                    </a:p>
                    <a:p>
                      <a:pPr marL="342900" marR="0" lvl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Pct val="62000"/>
                        <a:buFont typeface="Arial" panose="020B0604020202020204" pitchFamily="34" charset="0"/>
                        <a:buChar char="•"/>
                      </a:pPr>
                      <a:r>
                        <a:rPr lang="en-US" sz="2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Project Management Solutions</a:t>
                      </a:r>
                    </a:p>
                    <a:p>
                      <a:pPr marL="342900" marR="0" lvl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Pct val="62000"/>
                        <a:buFont typeface="Arial" panose="020B0604020202020204" pitchFamily="34" charset="0"/>
                        <a:buChar char="•"/>
                      </a:pPr>
                      <a:r>
                        <a:rPr lang="en-US" sz="2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Quality/Six Sigma/Lean Engineering</a:t>
                      </a:r>
                    </a:p>
                    <a:p>
                      <a:pPr marL="342900" marR="0" lvl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Pct val="62000"/>
                        <a:buFont typeface="Arial" panose="020B0604020202020204" pitchFamily="34" charset="0"/>
                        <a:buChar char="•"/>
                      </a:pPr>
                      <a:r>
                        <a:rPr lang="en-US" sz="2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Communications/Public Relations</a:t>
                      </a:r>
                    </a:p>
                    <a:p>
                      <a:pPr marL="342900" marR="0" lvl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Pct val="62000"/>
                        <a:buFont typeface="Arial" panose="020B0604020202020204" pitchFamily="34" charset="0"/>
                        <a:buChar char="•"/>
                      </a:pPr>
                      <a:r>
                        <a:rPr lang="en-US" sz="2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Public Policy/Social Programs</a:t>
                      </a:r>
                    </a:p>
                    <a:p>
                      <a:pPr marL="342900" marR="0" lvl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Pct val="62000"/>
                        <a:buFont typeface="Arial" panose="020B0604020202020204" pitchFamily="34" charset="0"/>
                        <a:buChar char="•"/>
                      </a:pPr>
                      <a:r>
                        <a:rPr lang="en-US" sz="2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Creativity/Innovation</a:t>
                      </a:r>
                    </a:p>
                    <a:p>
                      <a:pPr marL="342900" marR="0" lvl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Pct val="62000"/>
                        <a:buFont typeface="Arial" panose="020B0604020202020204" pitchFamily="34" charset="0"/>
                        <a:buChar char="•"/>
                      </a:pPr>
                      <a:r>
                        <a:rPr lang="en-US" sz="2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Ethics/Integrity</a:t>
                      </a:r>
                    </a:p>
                    <a:p>
                      <a:pPr marL="342900" marR="0" lvl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Pct val="62000"/>
                        <a:buFont typeface="Arial" panose="020B0604020202020204" pitchFamily="34" charset="0"/>
                        <a:buChar char="•"/>
                      </a:pPr>
                      <a:r>
                        <a:rPr lang="en-US" sz="2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Safety/Health/Fitness Programs</a:t>
                      </a:r>
                    </a:p>
                    <a:p>
                      <a:pPr marL="342900" marR="0" lvl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Pct val="62000"/>
                        <a:buFont typeface="Arial" panose="020B0604020202020204" pitchFamily="34" charset="0"/>
                        <a:buChar char="•"/>
                      </a:pPr>
                      <a:r>
                        <a:rPr lang="en-US" sz="2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Environment/Sustainability</a:t>
                      </a:r>
                    </a:p>
                    <a:p>
                      <a:pPr marL="342900" marR="0" lvl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Pct val="62000"/>
                        <a:buFont typeface="Arial" panose="020B0604020202020204" pitchFamily="34" charset="0"/>
                        <a:buChar char="•"/>
                      </a:pPr>
                      <a:r>
                        <a:rPr lang="en-US" sz="2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Healthcare Initiatives</a:t>
                      </a:r>
                    </a:p>
                    <a:p>
                      <a:pPr marL="342900" marR="0" lvl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Pct val="62000"/>
                        <a:buFont typeface="Arial" panose="020B0604020202020204" pitchFamily="34" charset="0"/>
                        <a:buChar char="•"/>
                      </a:pPr>
                      <a:r>
                        <a:rPr lang="en-US" sz="2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Schools/Colleges/Universities</a:t>
                      </a:r>
                    </a:p>
                    <a:p>
                      <a:pPr marL="342900" marR="0" lvl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Pct val="62000"/>
                        <a:buFont typeface="Arial" panose="020B0604020202020204" pitchFamily="34" charset="0"/>
                        <a:buChar char="•"/>
                      </a:pPr>
                      <a:r>
                        <a:rPr lang="en-US" sz="2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Public Sector/Nonprofits</a:t>
                      </a:r>
                    </a:p>
                    <a:p>
                      <a:pPr marL="342900" marR="0" lvl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Pct val="62000"/>
                        <a:buFont typeface="Arial" panose="020B0604020202020204" pitchFamily="34" charset="0"/>
                        <a:buChar char="•"/>
                      </a:pPr>
                      <a:r>
                        <a:rPr lang="en-US" sz="2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Faith-Based Programs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5463208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79414410"/>
      </p:ext>
    </p:extLst>
  </p:cSld>
  <p:clrMapOvr>
    <a:masterClrMapping/>
  </p:clrMapOvr>
  <p:transition>
    <p:fade thruBlk="1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22568" y="163217"/>
            <a:ext cx="9375945" cy="1803015"/>
          </a:xfrm>
        </p:spPr>
        <p:txBody>
          <a:bodyPr anchor="ctr">
            <a:normAutofit/>
          </a:bodyPr>
          <a:lstStyle/>
          <a:p>
            <a:pPr algn="ctr"/>
            <a:r>
              <a:rPr lang="en-US" sz="48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New Organizations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defTabSz="914377"/>
            <a:fld id="{D5EA0176-8F74-1C48-AB50-7A8164452424}" type="slidenum">
              <a:rPr lang="en-US"/>
              <a:pPr defTabSz="914377"/>
              <a:t>14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2707575" y="1253392"/>
            <a:ext cx="8700259" cy="5138941"/>
          </a:xfrm>
        </p:spPr>
        <p:txBody>
          <a:bodyPr anchor="ctr">
            <a:normAutofit/>
          </a:bodyPr>
          <a:lstStyle/>
          <a:p>
            <a:pPr>
              <a:spcBef>
                <a:spcPts val="0"/>
              </a:spcBef>
              <a:spcAft>
                <a:spcPts val="1200"/>
              </a:spcAft>
              <a:buClr>
                <a:srgbClr val="820E2E"/>
              </a:buClr>
              <a:buFont typeface="Arial" panose="020B0604020202020204" pitchFamily="34" charset="0"/>
              <a:buChar char="•"/>
            </a:pP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Governments (All levels — 26 countries have endorsed)</a:t>
            </a:r>
          </a:p>
          <a:p>
            <a:pPr>
              <a:spcBef>
                <a:spcPts val="0"/>
              </a:spcBef>
              <a:spcAft>
                <a:spcPts val="1200"/>
              </a:spcAft>
              <a:buClr>
                <a:srgbClr val="820E2E"/>
              </a:buClr>
              <a:buFont typeface="Arial" panose="020B0604020202020204" pitchFamily="34" charset="0"/>
              <a:buChar char="•"/>
            </a:pP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Nongovernmental Organizations (e.g. UN)</a:t>
            </a:r>
          </a:p>
          <a:p>
            <a:pPr>
              <a:spcBef>
                <a:spcPts val="0"/>
              </a:spcBef>
              <a:spcAft>
                <a:spcPts val="1200"/>
              </a:spcAft>
              <a:buClr>
                <a:srgbClr val="820E2E"/>
              </a:buClr>
              <a:buFont typeface="Arial" panose="020B0604020202020204" pitchFamily="34" charset="0"/>
              <a:buChar char="•"/>
            </a:pP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Nonprofits (e.g. American Cancer Society)</a:t>
            </a:r>
          </a:p>
          <a:p>
            <a:pPr>
              <a:spcBef>
                <a:spcPts val="0"/>
              </a:spcBef>
              <a:spcAft>
                <a:spcPts val="1200"/>
              </a:spcAft>
              <a:buClr>
                <a:srgbClr val="820E2E"/>
              </a:buClr>
              <a:buFont typeface="Arial" panose="020B0604020202020204" pitchFamily="34" charset="0"/>
              <a:buChar char="•"/>
            </a:pP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Foundations (e.g. Princess </a:t>
            </a:r>
            <a:r>
              <a:rPr lang="en-US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Alanood</a:t>
            </a: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 Foundation)</a:t>
            </a:r>
          </a:p>
          <a:p>
            <a:pPr>
              <a:spcBef>
                <a:spcPts val="0"/>
              </a:spcBef>
              <a:spcAft>
                <a:spcPts val="1200"/>
              </a:spcAft>
              <a:buClr>
                <a:srgbClr val="820E2E"/>
              </a:buClr>
              <a:buFont typeface="Arial" panose="020B0604020202020204" pitchFamily="34" charset="0"/>
              <a:buChar char="•"/>
            </a:pP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Religious Organizations (e.g. The United Methodist Church)</a:t>
            </a:r>
          </a:p>
          <a:p>
            <a:pPr>
              <a:spcBef>
                <a:spcPts val="0"/>
              </a:spcBef>
              <a:spcAft>
                <a:spcPts val="1200"/>
              </a:spcAft>
              <a:buClr>
                <a:srgbClr val="820E2E"/>
              </a:buClr>
              <a:buFont typeface="Arial" panose="020B0604020202020204" pitchFamily="34" charset="0"/>
              <a:buChar char="•"/>
            </a:pP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School Systems (e.g. elementary, middle, high Schools)</a:t>
            </a:r>
          </a:p>
          <a:p>
            <a:pPr>
              <a:spcBef>
                <a:spcPts val="0"/>
              </a:spcBef>
              <a:spcAft>
                <a:spcPts val="1200"/>
              </a:spcAft>
              <a:buClr>
                <a:srgbClr val="820E2E"/>
              </a:buClr>
              <a:buFont typeface="Arial" panose="020B0604020202020204" pitchFamily="34" charset="0"/>
              <a:buChar char="•"/>
            </a:pP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Higher Education (150 community colleges, universities)</a:t>
            </a:r>
          </a:p>
          <a:p>
            <a:pPr>
              <a:spcBef>
                <a:spcPts val="0"/>
              </a:spcBef>
              <a:spcAft>
                <a:spcPts val="1200"/>
              </a:spcAft>
              <a:buClr>
                <a:srgbClr val="820E2E"/>
              </a:buClr>
              <a:buFont typeface="Arial" panose="020B0604020202020204" pitchFamily="34" charset="0"/>
              <a:buChar char="•"/>
            </a:pP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Hospitals (Over 200)</a:t>
            </a:r>
          </a:p>
        </p:txBody>
      </p:sp>
      <p:sp>
        <p:nvSpPr>
          <p:cNvPr id="6" name="Title 2">
            <a:extLst>
              <a:ext uri="{FF2B5EF4-FFF2-40B4-BE49-F238E27FC236}">
                <a16:creationId xmlns:a16="http://schemas.microsoft.com/office/drawing/2014/main" id="{7F4CF133-1D3C-1C46-8A26-59E71C0FB65B}"/>
              </a:ext>
            </a:extLst>
          </p:cNvPr>
          <p:cNvSpPr txBox="1">
            <a:spLocks/>
          </p:cNvSpPr>
          <p:nvPr/>
        </p:nvSpPr>
        <p:spPr>
          <a:xfrm>
            <a:off x="90055" y="1395208"/>
            <a:ext cx="1689992" cy="1146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oppins"/>
              <a:buNone/>
              <a:defRPr sz="3600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oppins"/>
              <a:buNone/>
              <a:defRPr sz="3600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oppins"/>
              <a:buNone/>
              <a:defRPr sz="3600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oppins"/>
              <a:buNone/>
              <a:defRPr sz="3600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oppins"/>
              <a:buNone/>
              <a:defRPr sz="3600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oppins"/>
              <a:buNone/>
              <a:defRPr sz="3600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oppins"/>
              <a:buNone/>
              <a:defRPr sz="3600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oppins"/>
              <a:buNone/>
              <a:defRPr sz="3600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oppins"/>
              <a:buNone/>
              <a:defRPr sz="3600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pPr algn="ctr" defTabSz="914377">
              <a:buClr>
                <a:srgbClr val="000000"/>
              </a:buClr>
            </a:pPr>
            <a:r>
              <a:rPr lang="en-US" sz="5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Fact</a:t>
            </a:r>
          </a:p>
        </p:txBody>
      </p:sp>
    </p:spTree>
    <p:extLst>
      <p:ext uri="{BB962C8B-B14F-4D97-AF65-F5344CB8AC3E}">
        <p14:creationId xmlns:p14="http://schemas.microsoft.com/office/powerpoint/2010/main" val="2788940330"/>
      </p:ext>
    </p:extLst>
  </p:cSld>
  <p:clrMapOvr>
    <a:masterClrMapping/>
  </p:clrMapOvr>
  <p:transition>
    <p:fade thruBlk="1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818EA6C4-839F-6F4E-B7D2-387603B795F1}"/>
              </a:ext>
            </a:extLst>
          </p:cNvPr>
          <p:cNvGrpSpPr/>
          <p:nvPr/>
        </p:nvGrpSpPr>
        <p:grpSpPr>
          <a:xfrm>
            <a:off x="-106877" y="43797"/>
            <a:ext cx="13379532" cy="7000504"/>
            <a:chOff x="771450" y="1293474"/>
            <a:chExt cx="7658100" cy="3648150"/>
          </a:xfrm>
          <a:solidFill>
            <a:srgbClr val="820E2E">
              <a:alpha val="3000"/>
            </a:srgb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9" name="Google Shape;211;p26">
              <a:extLst>
                <a:ext uri="{FF2B5EF4-FFF2-40B4-BE49-F238E27FC236}">
                  <a16:creationId xmlns:a16="http://schemas.microsoft.com/office/drawing/2014/main" id="{317E5A6B-3F16-644D-8466-3084910A3211}"/>
                </a:ext>
              </a:extLst>
            </p:cNvPr>
            <p:cNvSpPr/>
            <p:nvPr/>
          </p:nvSpPr>
          <p:spPr>
            <a:xfrm>
              <a:off x="771450" y="1293474"/>
              <a:ext cx="7658100" cy="3648150"/>
            </a:xfrm>
            <a:custGeom>
              <a:avLst/>
              <a:gdLst/>
              <a:ahLst/>
              <a:cxnLst/>
              <a:rect l="l" t="t" r="r" b="b"/>
              <a:pathLst>
                <a:path w="285750" h="136125" extrusionOk="0">
                  <a:moveTo>
                    <a:pt x="74830" y="1313"/>
                  </a:moveTo>
                  <a:lnTo>
                    <a:pt x="74352" y="1330"/>
                  </a:lnTo>
                  <a:lnTo>
                    <a:pt x="74864" y="1330"/>
                  </a:lnTo>
                  <a:lnTo>
                    <a:pt x="74830" y="1313"/>
                  </a:lnTo>
                  <a:close/>
                  <a:moveTo>
                    <a:pt x="77830" y="1739"/>
                  </a:moveTo>
                  <a:lnTo>
                    <a:pt x="77830" y="1739"/>
                  </a:lnTo>
                  <a:lnTo>
                    <a:pt x="77830" y="1739"/>
                  </a:lnTo>
                  <a:close/>
                  <a:moveTo>
                    <a:pt x="176011" y="1432"/>
                  </a:moveTo>
                  <a:lnTo>
                    <a:pt x="176114" y="1636"/>
                  </a:lnTo>
                  <a:lnTo>
                    <a:pt x="175500" y="1841"/>
                  </a:lnTo>
                  <a:lnTo>
                    <a:pt x="175807" y="1943"/>
                  </a:lnTo>
                  <a:lnTo>
                    <a:pt x="178875" y="1943"/>
                  </a:lnTo>
                  <a:lnTo>
                    <a:pt x="178773" y="1636"/>
                  </a:lnTo>
                  <a:lnTo>
                    <a:pt x="176011" y="1432"/>
                  </a:lnTo>
                  <a:close/>
                  <a:moveTo>
                    <a:pt x="135102" y="1841"/>
                  </a:moveTo>
                  <a:lnTo>
                    <a:pt x="134898" y="1943"/>
                  </a:lnTo>
                  <a:lnTo>
                    <a:pt x="135102" y="2045"/>
                  </a:lnTo>
                  <a:lnTo>
                    <a:pt x="134489" y="2045"/>
                  </a:lnTo>
                  <a:lnTo>
                    <a:pt x="134795" y="2148"/>
                  </a:lnTo>
                  <a:lnTo>
                    <a:pt x="134489" y="2148"/>
                  </a:lnTo>
                  <a:lnTo>
                    <a:pt x="135920" y="2352"/>
                  </a:lnTo>
                  <a:lnTo>
                    <a:pt x="135307" y="2455"/>
                  </a:lnTo>
                  <a:lnTo>
                    <a:pt x="137148" y="2557"/>
                  </a:lnTo>
                  <a:lnTo>
                    <a:pt x="137148" y="2659"/>
                  </a:lnTo>
                  <a:lnTo>
                    <a:pt x="139500" y="2148"/>
                  </a:lnTo>
                  <a:lnTo>
                    <a:pt x="137148" y="2045"/>
                  </a:lnTo>
                  <a:lnTo>
                    <a:pt x="137250" y="1841"/>
                  </a:lnTo>
                  <a:lnTo>
                    <a:pt x="136739" y="1841"/>
                  </a:lnTo>
                  <a:lnTo>
                    <a:pt x="136739" y="2045"/>
                  </a:lnTo>
                  <a:lnTo>
                    <a:pt x="135102" y="1841"/>
                  </a:lnTo>
                  <a:close/>
                  <a:moveTo>
                    <a:pt x="178466" y="2045"/>
                  </a:moveTo>
                  <a:lnTo>
                    <a:pt x="177443" y="2148"/>
                  </a:lnTo>
                  <a:lnTo>
                    <a:pt x="177136" y="2455"/>
                  </a:lnTo>
                  <a:lnTo>
                    <a:pt x="181534" y="2864"/>
                  </a:lnTo>
                  <a:lnTo>
                    <a:pt x="181534" y="2864"/>
                  </a:lnTo>
                  <a:lnTo>
                    <a:pt x="180716" y="2659"/>
                  </a:lnTo>
                  <a:lnTo>
                    <a:pt x="181023" y="2659"/>
                  </a:lnTo>
                  <a:lnTo>
                    <a:pt x="180818" y="2250"/>
                  </a:lnTo>
                  <a:lnTo>
                    <a:pt x="178466" y="2045"/>
                  </a:lnTo>
                  <a:close/>
                  <a:moveTo>
                    <a:pt x="75068" y="3170"/>
                  </a:moveTo>
                  <a:lnTo>
                    <a:pt x="74870" y="3225"/>
                  </a:lnTo>
                  <a:lnTo>
                    <a:pt x="75022" y="3201"/>
                  </a:lnTo>
                  <a:lnTo>
                    <a:pt x="75022" y="3201"/>
                  </a:lnTo>
                  <a:lnTo>
                    <a:pt x="75068" y="3170"/>
                  </a:lnTo>
                  <a:close/>
                  <a:moveTo>
                    <a:pt x="72920" y="1227"/>
                  </a:moveTo>
                  <a:lnTo>
                    <a:pt x="72102" y="1330"/>
                  </a:lnTo>
                  <a:lnTo>
                    <a:pt x="72511" y="1330"/>
                  </a:lnTo>
                  <a:lnTo>
                    <a:pt x="70977" y="1534"/>
                  </a:lnTo>
                  <a:lnTo>
                    <a:pt x="71591" y="1739"/>
                  </a:lnTo>
                  <a:lnTo>
                    <a:pt x="70364" y="1739"/>
                  </a:lnTo>
                  <a:lnTo>
                    <a:pt x="70568" y="1841"/>
                  </a:lnTo>
                  <a:lnTo>
                    <a:pt x="70057" y="1943"/>
                  </a:lnTo>
                  <a:lnTo>
                    <a:pt x="71080" y="2045"/>
                  </a:lnTo>
                  <a:lnTo>
                    <a:pt x="69648" y="2045"/>
                  </a:lnTo>
                  <a:lnTo>
                    <a:pt x="69750" y="2352"/>
                  </a:lnTo>
                  <a:lnTo>
                    <a:pt x="70670" y="2352"/>
                  </a:lnTo>
                  <a:lnTo>
                    <a:pt x="69545" y="2557"/>
                  </a:lnTo>
                  <a:lnTo>
                    <a:pt x="70568" y="2557"/>
                  </a:lnTo>
                  <a:lnTo>
                    <a:pt x="70466" y="2659"/>
                  </a:lnTo>
                  <a:lnTo>
                    <a:pt x="72102" y="2557"/>
                  </a:lnTo>
                  <a:lnTo>
                    <a:pt x="70773" y="2761"/>
                  </a:lnTo>
                  <a:lnTo>
                    <a:pt x="70466" y="2966"/>
                  </a:lnTo>
                  <a:lnTo>
                    <a:pt x="70159" y="3068"/>
                  </a:lnTo>
                  <a:lnTo>
                    <a:pt x="70977" y="3170"/>
                  </a:lnTo>
                  <a:lnTo>
                    <a:pt x="70364" y="3273"/>
                  </a:lnTo>
                  <a:lnTo>
                    <a:pt x="72102" y="3477"/>
                  </a:lnTo>
                  <a:lnTo>
                    <a:pt x="72102" y="3170"/>
                  </a:lnTo>
                  <a:lnTo>
                    <a:pt x="72307" y="3273"/>
                  </a:lnTo>
                  <a:lnTo>
                    <a:pt x="73330" y="3170"/>
                  </a:lnTo>
                  <a:lnTo>
                    <a:pt x="73227" y="3068"/>
                  </a:lnTo>
                  <a:lnTo>
                    <a:pt x="73739" y="2864"/>
                  </a:lnTo>
                  <a:lnTo>
                    <a:pt x="73432" y="3068"/>
                  </a:lnTo>
                  <a:lnTo>
                    <a:pt x="75580" y="2557"/>
                  </a:lnTo>
                  <a:lnTo>
                    <a:pt x="74557" y="2455"/>
                  </a:lnTo>
                  <a:lnTo>
                    <a:pt x="74659" y="2045"/>
                  </a:lnTo>
                  <a:lnTo>
                    <a:pt x="74966" y="1841"/>
                  </a:lnTo>
                  <a:lnTo>
                    <a:pt x="74352" y="1943"/>
                  </a:lnTo>
                  <a:lnTo>
                    <a:pt x="74455" y="2045"/>
                  </a:lnTo>
                  <a:lnTo>
                    <a:pt x="73534" y="1739"/>
                  </a:lnTo>
                  <a:lnTo>
                    <a:pt x="73534" y="1636"/>
                  </a:lnTo>
                  <a:lnTo>
                    <a:pt x="72920" y="1227"/>
                  </a:lnTo>
                  <a:close/>
                  <a:moveTo>
                    <a:pt x="74870" y="3225"/>
                  </a:moveTo>
                  <a:lnTo>
                    <a:pt x="73227" y="3477"/>
                  </a:lnTo>
                  <a:lnTo>
                    <a:pt x="74301" y="3380"/>
                  </a:lnTo>
                  <a:lnTo>
                    <a:pt x="74301" y="3380"/>
                  </a:lnTo>
                  <a:lnTo>
                    <a:pt x="74870" y="3225"/>
                  </a:lnTo>
                  <a:close/>
                  <a:moveTo>
                    <a:pt x="74352" y="3375"/>
                  </a:moveTo>
                  <a:lnTo>
                    <a:pt x="74301" y="3380"/>
                  </a:lnTo>
                  <a:lnTo>
                    <a:pt x="74301" y="3380"/>
                  </a:lnTo>
                  <a:lnTo>
                    <a:pt x="73943" y="3477"/>
                  </a:lnTo>
                  <a:lnTo>
                    <a:pt x="74352" y="3375"/>
                  </a:lnTo>
                  <a:close/>
                  <a:moveTo>
                    <a:pt x="182148" y="2557"/>
                  </a:moveTo>
                  <a:lnTo>
                    <a:pt x="182250" y="2966"/>
                  </a:lnTo>
                  <a:lnTo>
                    <a:pt x="182148" y="3170"/>
                  </a:lnTo>
                  <a:lnTo>
                    <a:pt x="182045" y="3580"/>
                  </a:lnTo>
                  <a:lnTo>
                    <a:pt x="185114" y="3170"/>
                  </a:lnTo>
                  <a:lnTo>
                    <a:pt x="183682" y="2761"/>
                  </a:lnTo>
                  <a:lnTo>
                    <a:pt x="183170" y="2864"/>
                  </a:lnTo>
                  <a:lnTo>
                    <a:pt x="182966" y="2761"/>
                  </a:lnTo>
                  <a:lnTo>
                    <a:pt x="183068" y="2659"/>
                  </a:lnTo>
                  <a:lnTo>
                    <a:pt x="182455" y="2557"/>
                  </a:lnTo>
                  <a:lnTo>
                    <a:pt x="182455" y="2557"/>
                  </a:lnTo>
                  <a:lnTo>
                    <a:pt x="182557" y="2659"/>
                  </a:lnTo>
                  <a:lnTo>
                    <a:pt x="182148" y="2557"/>
                  </a:lnTo>
                  <a:close/>
                  <a:moveTo>
                    <a:pt x="64739" y="2557"/>
                  </a:moveTo>
                  <a:lnTo>
                    <a:pt x="63614" y="2864"/>
                  </a:lnTo>
                  <a:lnTo>
                    <a:pt x="64023" y="2864"/>
                  </a:lnTo>
                  <a:lnTo>
                    <a:pt x="63716" y="2966"/>
                  </a:lnTo>
                  <a:lnTo>
                    <a:pt x="63716" y="2966"/>
                  </a:lnTo>
                  <a:lnTo>
                    <a:pt x="64432" y="2864"/>
                  </a:lnTo>
                  <a:lnTo>
                    <a:pt x="64125" y="2966"/>
                  </a:lnTo>
                  <a:lnTo>
                    <a:pt x="64534" y="3068"/>
                  </a:lnTo>
                  <a:lnTo>
                    <a:pt x="64125" y="3068"/>
                  </a:lnTo>
                  <a:lnTo>
                    <a:pt x="64330" y="3170"/>
                  </a:lnTo>
                  <a:lnTo>
                    <a:pt x="63511" y="3375"/>
                  </a:lnTo>
                  <a:lnTo>
                    <a:pt x="65352" y="3477"/>
                  </a:lnTo>
                  <a:lnTo>
                    <a:pt x="65352" y="3580"/>
                  </a:lnTo>
                  <a:lnTo>
                    <a:pt x="66068" y="3682"/>
                  </a:lnTo>
                  <a:lnTo>
                    <a:pt x="66273" y="3375"/>
                  </a:lnTo>
                  <a:lnTo>
                    <a:pt x="66580" y="3170"/>
                  </a:lnTo>
                  <a:lnTo>
                    <a:pt x="65966" y="2966"/>
                  </a:lnTo>
                  <a:lnTo>
                    <a:pt x="66068" y="2864"/>
                  </a:lnTo>
                  <a:lnTo>
                    <a:pt x="65148" y="2966"/>
                  </a:lnTo>
                  <a:lnTo>
                    <a:pt x="65148" y="2864"/>
                  </a:lnTo>
                  <a:lnTo>
                    <a:pt x="64739" y="2557"/>
                  </a:lnTo>
                  <a:close/>
                  <a:moveTo>
                    <a:pt x="67705" y="2966"/>
                  </a:moveTo>
                  <a:lnTo>
                    <a:pt x="67295" y="3273"/>
                  </a:lnTo>
                  <a:lnTo>
                    <a:pt x="67705" y="3477"/>
                  </a:lnTo>
                  <a:lnTo>
                    <a:pt x="67398" y="3682"/>
                  </a:lnTo>
                  <a:lnTo>
                    <a:pt x="69136" y="3273"/>
                  </a:lnTo>
                  <a:lnTo>
                    <a:pt x="67705" y="2966"/>
                  </a:lnTo>
                  <a:close/>
                  <a:moveTo>
                    <a:pt x="136943" y="3170"/>
                  </a:moveTo>
                  <a:lnTo>
                    <a:pt x="135818" y="3273"/>
                  </a:lnTo>
                  <a:lnTo>
                    <a:pt x="136841" y="3682"/>
                  </a:lnTo>
                  <a:lnTo>
                    <a:pt x="136432" y="3886"/>
                  </a:lnTo>
                  <a:lnTo>
                    <a:pt x="137557" y="3886"/>
                  </a:lnTo>
                  <a:lnTo>
                    <a:pt x="137352" y="3989"/>
                  </a:lnTo>
                  <a:lnTo>
                    <a:pt x="137761" y="4091"/>
                  </a:lnTo>
                  <a:lnTo>
                    <a:pt x="138784" y="3784"/>
                  </a:lnTo>
                  <a:lnTo>
                    <a:pt x="137659" y="3477"/>
                  </a:lnTo>
                  <a:lnTo>
                    <a:pt x="137761" y="3477"/>
                  </a:lnTo>
                  <a:lnTo>
                    <a:pt x="137148" y="3375"/>
                  </a:lnTo>
                  <a:lnTo>
                    <a:pt x="136943" y="3170"/>
                  </a:lnTo>
                  <a:close/>
                  <a:moveTo>
                    <a:pt x="131114" y="2250"/>
                  </a:moveTo>
                  <a:lnTo>
                    <a:pt x="131114" y="2352"/>
                  </a:lnTo>
                  <a:lnTo>
                    <a:pt x="130295" y="2352"/>
                  </a:lnTo>
                  <a:lnTo>
                    <a:pt x="131318" y="2864"/>
                  </a:lnTo>
                  <a:lnTo>
                    <a:pt x="130705" y="2864"/>
                  </a:lnTo>
                  <a:lnTo>
                    <a:pt x="131625" y="3375"/>
                  </a:lnTo>
                  <a:lnTo>
                    <a:pt x="132648" y="3273"/>
                  </a:lnTo>
                  <a:lnTo>
                    <a:pt x="132545" y="3170"/>
                  </a:lnTo>
                  <a:lnTo>
                    <a:pt x="132545" y="3068"/>
                  </a:lnTo>
                  <a:lnTo>
                    <a:pt x="132955" y="3068"/>
                  </a:lnTo>
                  <a:lnTo>
                    <a:pt x="133261" y="3273"/>
                  </a:lnTo>
                  <a:lnTo>
                    <a:pt x="133875" y="3068"/>
                  </a:lnTo>
                  <a:lnTo>
                    <a:pt x="133670" y="3170"/>
                  </a:lnTo>
                  <a:lnTo>
                    <a:pt x="134080" y="3273"/>
                  </a:lnTo>
                  <a:lnTo>
                    <a:pt x="132443" y="3580"/>
                  </a:lnTo>
                  <a:lnTo>
                    <a:pt x="132750" y="3784"/>
                  </a:lnTo>
                  <a:lnTo>
                    <a:pt x="134080" y="3784"/>
                  </a:lnTo>
                  <a:lnTo>
                    <a:pt x="132545" y="4091"/>
                  </a:lnTo>
                  <a:lnTo>
                    <a:pt x="134284" y="4602"/>
                  </a:lnTo>
                  <a:lnTo>
                    <a:pt x="134386" y="4398"/>
                  </a:lnTo>
                  <a:lnTo>
                    <a:pt x="134284" y="4295"/>
                  </a:lnTo>
                  <a:lnTo>
                    <a:pt x="134898" y="3886"/>
                  </a:lnTo>
                  <a:lnTo>
                    <a:pt x="134898" y="3580"/>
                  </a:lnTo>
                  <a:lnTo>
                    <a:pt x="135205" y="3477"/>
                  </a:lnTo>
                  <a:lnTo>
                    <a:pt x="135511" y="3170"/>
                  </a:lnTo>
                  <a:lnTo>
                    <a:pt x="136432" y="3068"/>
                  </a:lnTo>
                  <a:lnTo>
                    <a:pt x="135920" y="2864"/>
                  </a:lnTo>
                  <a:lnTo>
                    <a:pt x="136023" y="2761"/>
                  </a:lnTo>
                  <a:lnTo>
                    <a:pt x="134795" y="2659"/>
                  </a:lnTo>
                  <a:lnTo>
                    <a:pt x="134795" y="2455"/>
                  </a:lnTo>
                  <a:lnTo>
                    <a:pt x="134182" y="2557"/>
                  </a:lnTo>
                  <a:lnTo>
                    <a:pt x="134386" y="2352"/>
                  </a:lnTo>
                  <a:lnTo>
                    <a:pt x="133261" y="2250"/>
                  </a:lnTo>
                  <a:lnTo>
                    <a:pt x="133261" y="2250"/>
                  </a:lnTo>
                  <a:lnTo>
                    <a:pt x="133568" y="2864"/>
                  </a:lnTo>
                  <a:lnTo>
                    <a:pt x="133568" y="2864"/>
                  </a:lnTo>
                  <a:lnTo>
                    <a:pt x="132750" y="2455"/>
                  </a:lnTo>
                  <a:lnTo>
                    <a:pt x="131318" y="2455"/>
                  </a:lnTo>
                  <a:lnTo>
                    <a:pt x="131932" y="2250"/>
                  </a:lnTo>
                  <a:close/>
                  <a:moveTo>
                    <a:pt x="66682" y="4398"/>
                  </a:moveTo>
                  <a:lnTo>
                    <a:pt x="66784" y="4500"/>
                  </a:lnTo>
                  <a:lnTo>
                    <a:pt x="66477" y="4500"/>
                  </a:lnTo>
                  <a:lnTo>
                    <a:pt x="67091" y="4705"/>
                  </a:lnTo>
                  <a:lnTo>
                    <a:pt x="66784" y="4705"/>
                  </a:lnTo>
                  <a:lnTo>
                    <a:pt x="68232" y="4795"/>
                  </a:lnTo>
                  <a:lnTo>
                    <a:pt x="68232" y="4795"/>
                  </a:lnTo>
                  <a:lnTo>
                    <a:pt x="68625" y="4500"/>
                  </a:lnTo>
                  <a:lnTo>
                    <a:pt x="66682" y="4398"/>
                  </a:lnTo>
                  <a:close/>
                  <a:moveTo>
                    <a:pt x="68232" y="4795"/>
                  </a:moveTo>
                  <a:lnTo>
                    <a:pt x="68216" y="4807"/>
                  </a:lnTo>
                  <a:lnTo>
                    <a:pt x="68324" y="4801"/>
                  </a:lnTo>
                  <a:lnTo>
                    <a:pt x="68324" y="4801"/>
                  </a:lnTo>
                  <a:lnTo>
                    <a:pt x="68232" y="4795"/>
                  </a:lnTo>
                  <a:close/>
                  <a:moveTo>
                    <a:pt x="71489" y="4500"/>
                  </a:moveTo>
                  <a:lnTo>
                    <a:pt x="70568" y="4705"/>
                  </a:lnTo>
                  <a:lnTo>
                    <a:pt x="71080" y="4807"/>
                  </a:lnTo>
                  <a:lnTo>
                    <a:pt x="71489" y="4500"/>
                  </a:lnTo>
                  <a:close/>
                  <a:moveTo>
                    <a:pt x="81102" y="205"/>
                  </a:moveTo>
                  <a:lnTo>
                    <a:pt x="81614" y="409"/>
                  </a:lnTo>
                  <a:lnTo>
                    <a:pt x="80386" y="307"/>
                  </a:lnTo>
                  <a:lnTo>
                    <a:pt x="80489" y="409"/>
                  </a:lnTo>
                  <a:lnTo>
                    <a:pt x="79773" y="409"/>
                  </a:lnTo>
                  <a:lnTo>
                    <a:pt x="79977" y="511"/>
                  </a:lnTo>
                  <a:lnTo>
                    <a:pt x="79466" y="511"/>
                  </a:lnTo>
                  <a:lnTo>
                    <a:pt x="80693" y="920"/>
                  </a:lnTo>
                  <a:lnTo>
                    <a:pt x="80693" y="920"/>
                  </a:lnTo>
                  <a:lnTo>
                    <a:pt x="79159" y="716"/>
                  </a:lnTo>
                  <a:lnTo>
                    <a:pt x="77011" y="716"/>
                  </a:lnTo>
                  <a:lnTo>
                    <a:pt x="77727" y="818"/>
                  </a:lnTo>
                  <a:lnTo>
                    <a:pt x="73841" y="1023"/>
                  </a:lnTo>
                  <a:lnTo>
                    <a:pt x="73943" y="1125"/>
                  </a:lnTo>
                  <a:lnTo>
                    <a:pt x="74864" y="1023"/>
                  </a:lnTo>
                  <a:lnTo>
                    <a:pt x="74864" y="1023"/>
                  </a:lnTo>
                  <a:lnTo>
                    <a:pt x="74250" y="1125"/>
                  </a:lnTo>
                  <a:lnTo>
                    <a:pt x="75989" y="1125"/>
                  </a:lnTo>
                  <a:lnTo>
                    <a:pt x="74659" y="1227"/>
                  </a:lnTo>
                  <a:lnTo>
                    <a:pt x="74830" y="1313"/>
                  </a:lnTo>
                  <a:lnTo>
                    <a:pt x="74830" y="1313"/>
                  </a:lnTo>
                  <a:lnTo>
                    <a:pt x="77216" y="1227"/>
                  </a:lnTo>
                  <a:lnTo>
                    <a:pt x="74557" y="1534"/>
                  </a:lnTo>
                  <a:lnTo>
                    <a:pt x="74557" y="1534"/>
                  </a:lnTo>
                  <a:lnTo>
                    <a:pt x="78034" y="1330"/>
                  </a:lnTo>
                  <a:lnTo>
                    <a:pt x="75784" y="1739"/>
                  </a:lnTo>
                  <a:lnTo>
                    <a:pt x="75784" y="1739"/>
                  </a:lnTo>
                  <a:lnTo>
                    <a:pt x="78341" y="1636"/>
                  </a:lnTo>
                  <a:lnTo>
                    <a:pt x="78341" y="1636"/>
                  </a:lnTo>
                  <a:lnTo>
                    <a:pt x="77830" y="1739"/>
                  </a:lnTo>
                  <a:lnTo>
                    <a:pt x="81818" y="1125"/>
                  </a:lnTo>
                  <a:lnTo>
                    <a:pt x="81818" y="1125"/>
                  </a:lnTo>
                  <a:lnTo>
                    <a:pt x="80386" y="1534"/>
                  </a:lnTo>
                  <a:lnTo>
                    <a:pt x="81409" y="1534"/>
                  </a:lnTo>
                  <a:lnTo>
                    <a:pt x="77523" y="1943"/>
                  </a:lnTo>
                  <a:lnTo>
                    <a:pt x="78648" y="2352"/>
                  </a:lnTo>
                  <a:lnTo>
                    <a:pt x="78648" y="2352"/>
                  </a:lnTo>
                  <a:lnTo>
                    <a:pt x="75375" y="2045"/>
                  </a:lnTo>
                  <a:lnTo>
                    <a:pt x="75375" y="2352"/>
                  </a:lnTo>
                  <a:lnTo>
                    <a:pt x="76193" y="2761"/>
                  </a:lnTo>
                  <a:lnTo>
                    <a:pt x="75682" y="2761"/>
                  </a:lnTo>
                  <a:lnTo>
                    <a:pt x="77216" y="2864"/>
                  </a:lnTo>
                  <a:lnTo>
                    <a:pt x="75022" y="3201"/>
                  </a:lnTo>
                  <a:lnTo>
                    <a:pt x="75022" y="3201"/>
                  </a:lnTo>
                  <a:lnTo>
                    <a:pt x="74761" y="3375"/>
                  </a:lnTo>
                  <a:lnTo>
                    <a:pt x="75170" y="3477"/>
                  </a:lnTo>
                  <a:lnTo>
                    <a:pt x="74148" y="3682"/>
                  </a:lnTo>
                  <a:lnTo>
                    <a:pt x="74045" y="3886"/>
                  </a:lnTo>
                  <a:lnTo>
                    <a:pt x="75989" y="3580"/>
                  </a:lnTo>
                  <a:lnTo>
                    <a:pt x="73739" y="3989"/>
                  </a:lnTo>
                  <a:lnTo>
                    <a:pt x="73432" y="3682"/>
                  </a:lnTo>
                  <a:lnTo>
                    <a:pt x="72716" y="3682"/>
                  </a:lnTo>
                  <a:lnTo>
                    <a:pt x="72818" y="4193"/>
                  </a:lnTo>
                  <a:lnTo>
                    <a:pt x="71489" y="4500"/>
                  </a:lnTo>
                  <a:lnTo>
                    <a:pt x="71489" y="4500"/>
                  </a:lnTo>
                  <a:lnTo>
                    <a:pt x="71489" y="4500"/>
                  </a:lnTo>
                  <a:lnTo>
                    <a:pt x="71284" y="4807"/>
                  </a:lnTo>
                  <a:lnTo>
                    <a:pt x="71898" y="4705"/>
                  </a:lnTo>
                  <a:lnTo>
                    <a:pt x="71898" y="4807"/>
                  </a:lnTo>
                  <a:lnTo>
                    <a:pt x="75784" y="4807"/>
                  </a:lnTo>
                  <a:lnTo>
                    <a:pt x="75477" y="5011"/>
                  </a:lnTo>
                  <a:lnTo>
                    <a:pt x="75477" y="5011"/>
                  </a:lnTo>
                  <a:lnTo>
                    <a:pt x="77318" y="4705"/>
                  </a:lnTo>
                  <a:lnTo>
                    <a:pt x="77727" y="4398"/>
                  </a:lnTo>
                  <a:lnTo>
                    <a:pt x="77114" y="4398"/>
                  </a:lnTo>
                  <a:lnTo>
                    <a:pt x="77216" y="4193"/>
                  </a:lnTo>
                  <a:lnTo>
                    <a:pt x="75682" y="4091"/>
                  </a:lnTo>
                  <a:lnTo>
                    <a:pt x="76193" y="4091"/>
                  </a:lnTo>
                  <a:lnTo>
                    <a:pt x="76091" y="3989"/>
                  </a:lnTo>
                  <a:lnTo>
                    <a:pt x="78341" y="3886"/>
                  </a:lnTo>
                  <a:lnTo>
                    <a:pt x="78545" y="3580"/>
                  </a:lnTo>
                  <a:lnTo>
                    <a:pt x="80489" y="3375"/>
                  </a:lnTo>
                  <a:lnTo>
                    <a:pt x="79977" y="3170"/>
                  </a:lnTo>
                  <a:lnTo>
                    <a:pt x="81205" y="3068"/>
                  </a:lnTo>
                  <a:lnTo>
                    <a:pt x="79159" y="2761"/>
                  </a:lnTo>
                  <a:lnTo>
                    <a:pt x="81614" y="2659"/>
                  </a:lnTo>
                  <a:lnTo>
                    <a:pt x="80386" y="2455"/>
                  </a:lnTo>
                  <a:lnTo>
                    <a:pt x="82534" y="2352"/>
                  </a:lnTo>
                  <a:lnTo>
                    <a:pt x="81920" y="2250"/>
                  </a:lnTo>
                  <a:lnTo>
                    <a:pt x="83966" y="2250"/>
                  </a:lnTo>
                  <a:lnTo>
                    <a:pt x="83864" y="2148"/>
                  </a:lnTo>
                  <a:lnTo>
                    <a:pt x="84375" y="2045"/>
                  </a:lnTo>
                  <a:lnTo>
                    <a:pt x="83557" y="2045"/>
                  </a:lnTo>
                  <a:lnTo>
                    <a:pt x="84682" y="1943"/>
                  </a:lnTo>
                  <a:lnTo>
                    <a:pt x="84580" y="1739"/>
                  </a:lnTo>
                  <a:lnTo>
                    <a:pt x="88466" y="1125"/>
                  </a:lnTo>
                  <a:lnTo>
                    <a:pt x="86216" y="1330"/>
                  </a:lnTo>
                  <a:lnTo>
                    <a:pt x="90920" y="614"/>
                  </a:lnTo>
                  <a:lnTo>
                    <a:pt x="89898" y="511"/>
                  </a:lnTo>
                  <a:lnTo>
                    <a:pt x="90000" y="409"/>
                  </a:lnTo>
                  <a:lnTo>
                    <a:pt x="89795" y="409"/>
                  </a:lnTo>
                  <a:lnTo>
                    <a:pt x="89898" y="307"/>
                  </a:lnTo>
                  <a:lnTo>
                    <a:pt x="89898" y="307"/>
                  </a:lnTo>
                  <a:lnTo>
                    <a:pt x="87136" y="409"/>
                  </a:lnTo>
                  <a:lnTo>
                    <a:pt x="88466" y="205"/>
                  </a:lnTo>
                  <a:lnTo>
                    <a:pt x="84682" y="205"/>
                  </a:lnTo>
                  <a:lnTo>
                    <a:pt x="84989" y="409"/>
                  </a:lnTo>
                  <a:lnTo>
                    <a:pt x="82739" y="205"/>
                  </a:lnTo>
                  <a:lnTo>
                    <a:pt x="83352" y="409"/>
                  </a:lnTo>
                  <a:lnTo>
                    <a:pt x="83352" y="409"/>
                  </a:lnTo>
                  <a:lnTo>
                    <a:pt x="81102" y="205"/>
                  </a:lnTo>
                  <a:close/>
                  <a:moveTo>
                    <a:pt x="62898" y="4909"/>
                  </a:moveTo>
                  <a:lnTo>
                    <a:pt x="63205" y="5011"/>
                  </a:lnTo>
                  <a:lnTo>
                    <a:pt x="63205" y="4909"/>
                  </a:lnTo>
                  <a:close/>
                  <a:moveTo>
                    <a:pt x="55227" y="3989"/>
                  </a:moveTo>
                  <a:lnTo>
                    <a:pt x="55330" y="4091"/>
                  </a:lnTo>
                  <a:lnTo>
                    <a:pt x="50318" y="5011"/>
                  </a:lnTo>
                  <a:lnTo>
                    <a:pt x="50523" y="5011"/>
                  </a:lnTo>
                  <a:lnTo>
                    <a:pt x="50318" y="5216"/>
                  </a:lnTo>
                  <a:lnTo>
                    <a:pt x="50318" y="5216"/>
                  </a:lnTo>
                  <a:lnTo>
                    <a:pt x="51545" y="5011"/>
                  </a:lnTo>
                  <a:lnTo>
                    <a:pt x="51443" y="5318"/>
                  </a:lnTo>
                  <a:lnTo>
                    <a:pt x="54102" y="4500"/>
                  </a:lnTo>
                  <a:lnTo>
                    <a:pt x="53591" y="4909"/>
                  </a:lnTo>
                  <a:lnTo>
                    <a:pt x="53591" y="4909"/>
                  </a:lnTo>
                  <a:lnTo>
                    <a:pt x="56045" y="4091"/>
                  </a:lnTo>
                  <a:lnTo>
                    <a:pt x="55227" y="3989"/>
                  </a:lnTo>
                  <a:close/>
                  <a:moveTo>
                    <a:pt x="65761" y="4705"/>
                  </a:moveTo>
                  <a:lnTo>
                    <a:pt x="63818" y="4807"/>
                  </a:lnTo>
                  <a:lnTo>
                    <a:pt x="64227" y="4909"/>
                  </a:lnTo>
                  <a:lnTo>
                    <a:pt x="63920" y="4909"/>
                  </a:lnTo>
                  <a:lnTo>
                    <a:pt x="64330" y="5011"/>
                  </a:lnTo>
                  <a:lnTo>
                    <a:pt x="64023" y="5216"/>
                  </a:lnTo>
                  <a:lnTo>
                    <a:pt x="63205" y="5011"/>
                  </a:lnTo>
                  <a:lnTo>
                    <a:pt x="62898" y="5114"/>
                  </a:lnTo>
                  <a:lnTo>
                    <a:pt x="63000" y="5114"/>
                  </a:lnTo>
                  <a:lnTo>
                    <a:pt x="63102" y="5318"/>
                  </a:lnTo>
                  <a:lnTo>
                    <a:pt x="63102" y="5318"/>
                  </a:lnTo>
                  <a:lnTo>
                    <a:pt x="62489" y="5216"/>
                  </a:lnTo>
                  <a:lnTo>
                    <a:pt x="61875" y="5420"/>
                  </a:lnTo>
                  <a:lnTo>
                    <a:pt x="64125" y="5420"/>
                  </a:lnTo>
                  <a:lnTo>
                    <a:pt x="62898" y="5625"/>
                  </a:lnTo>
                  <a:lnTo>
                    <a:pt x="63102" y="5727"/>
                  </a:lnTo>
                  <a:lnTo>
                    <a:pt x="63000" y="5932"/>
                  </a:lnTo>
                  <a:lnTo>
                    <a:pt x="63000" y="5932"/>
                  </a:lnTo>
                  <a:lnTo>
                    <a:pt x="65148" y="5420"/>
                  </a:lnTo>
                  <a:lnTo>
                    <a:pt x="64943" y="5318"/>
                  </a:lnTo>
                  <a:lnTo>
                    <a:pt x="65761" y="4705"/>
                  </a:lnTo>
                  <a:close/>
                  <a:moveTo>
                    <a:pt x="209148" y="5011"/>
                  </a:moveTo>
                  <a:lnTo>
                    <a:pt x="209455" y="5420"/>
                  </a:lnTo>
                  <a:lnTo>
                    <a:pt x="207102" y="5216"/>
                  </a:lnTo>
                  <a:lnTo>
                    <a:pt x="207409" y="5318"/>
                  </a:lnTo>
                  <a:lnTo>
                    <a:pt x="207205" y="5318"/>
                  </a:lnTo>
                  <a:lnTo>
                    <a:pt x="207716" y="5625"/>
                  </a:lnTo>
                  <a:lnTo>
                    <a:pt x="207511" y="5625"/>
                  </a:lnTo>
                  <a:lnTo>
                    <a:pt x="211705" y="5932"/>
                  </a:lnTo>
                  <a:lnTo>
                    <a:pt x="210170" y="5420"/>
                  </a:lnTo>
                  <a:lnTo>
                    <a:pt x="210170" y="5420"/>
                  </a:lnTo>
                  <a:lnTo>
                    <a:pt x="212420" y="5727"/>
                  </a:lnTo>
                  <a:lnTo>
                    <a:pt x="212318" y="5523"/>
                  </a:lnTo>
                  <a:lnTo>
                    <a:pt x="209148" y="5011"/>
                  </a:lnTo>
                  <a:close/>
                  <a:moveTo>
                    <a:pt x="65148" y="5932"/>
                  </a:moveTo>
                  <a:lnTo>
                    <a:pt x="65966" y="6239"/>
                  </a:lnTo>
                  <a:lnTo>
                    <a:pt x="66989" y="5932"/>
                  </a:lnTo>
                  <a:close/>
                  <a:moveTo>
                    <a:pt x="59523" y="4500"/>
                  </a:moveTo>
                  <a:lnTo>
                    <a:pt x="58193" y="4807"/>
                  </a:lnTo>
                  <a:lnTo>
                    <a:pt x="58295" y="5011"/>
                  </a:lnTo>
                  <a:lnTo>
                    <a:pt x="57886" y="5216"/>
                  </a:lnTo>
                  <a:lnTo>
                    <a:pt x="58193" y="5420"/>
                  </a:lnTo>
                  <a:lnTo>
                    <a:pt x="56455" y="5216"/>
                  </a:lnTo>
                  <a:lnTo>
                    <a:pt x="56659" y="5216"/>
                  </a:lnTo>
                  <a:lnTo>
                    <a:pt x="55739" y="4909"/>
                  </a:lnTo>
                  <a:lnTo>
                    <a:pt x="55841" y="4807"/>
                  </a:lnTo>
                  <a:lnTo>
                    <a:pt x="54716" y="4909"/>
                  </a:lnTo>
                  <a:lnTo>
                    <a:pt x="55227" y="5011"/>
                  </a:lnTo>
                  <a:lnTo>
                    <a:pt x="53795" y="5216"/>
                  </a:lnTo>
                  <a:lnTo>
                    <a:pt x="54818" y="5216"/>
                  </a:lnTo>
                  <a:lnTo>
                    <a:pt x="53182" y="5420"/>
                  </a:lnTo>
                  <a:lnTo>
                    <a:pt x="54511" y="5318"/>
                  </a:lnTo>
                  <a:lnTo>
                    <a:pt x="52466" y="5727"/>
                  </a:lnTo>
                  <a:lnTo>
                    <a:pt x="53386" y="5932"/>
                  </a:lnTo>
                  <a:lnTo>
                    <a:pt x="53693" y="5830"/>
                  </a:lnTo>
                  <a:lnTo>
                    <a:pt x="53898" y="5932"/>
                  </a:lnTo>
                  <a:lnTo>
                    <a:pt x="54307" y="5830"/>
                  </a:lnTo>
                  <a:lnTo>
                    <a:pt x="54409" y="5727"/>
                  </a:lnTo>
                  <a:lnTo>
                    <a:pt x="55227" y="5625"/>
                  </a:lnTo>
                  <a:lnTo>
                    <a:pt x="54614" y="5830"/>
                  </a:lnTo>
                  <a:lnTo>
                    <a:pt x="56455" y="5727"/>
                  </a:lnTo>
                  <a:lnTo>
                    <a:pt x="56455" y="5727"/>
                  </a:lnTo>
                  <a:lnTo>
                    <a:pt x="54102" y="6136"/>
                  </a:lnTo>
                  <a:lnTo>
                    <a:pt x="54102" y="6341"/>
                  </a:lnTo>
                  <a:lnTo>
                    <a:pt x="57784" y="5932"/>
                  </a:lnTo>
                  <a:lnTo>
                    <a:pt x="57682" y="5932"/>
                  </a:lnTo>
                  <a:lnTo>
                    <a:pt x="59625" y="5727"/>
                  </a:lnTo>
                  <a:lnTo>
                    <a:pt x="60443" y="5114"/>
                  </a:lnTo>
                  <a:lnTo>
                    <a:pt x="58909" y="5318"/>
                  </a:lnTo>
                  <a:lnTo>
                    <a:pt x="59216" y="5114"/>
                  </a:lnTo>
                  <a:lnTo>
                    <a:pt x="58909" y="5114"/>
                  </a:lnTo>
                  <a:lnTo>
                    <a:pt x="59523" y="4500"/>
                  </a:lnTo>
                  <a:close/>
                  <a:moveTo>
                    <a:pt x="70057" y="4705"/>
                  </a:moveTo>
                  <a:lnTo>
                    <a:pt x="68324" y="4801"/>
                  </a:lnTo>
                  <a:lnTo>
                    <a:pt x="68324" y="4801"/>
                  </a:lnTo>
                  <a:lnTo>
                    <a:pt x="68420" y="4807"/>
                  </a:lnTo>
                  <a:lnTo>
                    <a:pt x="68420" y="5318"/>
                  </a:lnTo>
                  <a:lnTo>
                    <a:pt x="67909" y="5625"/>
                  </a:lnTo>
                  <a:lnTo>
                    <a:pt x="67807" y="5830"/>
                  </a:lnTo>
                  <a:lnTo>
                    <a:pt x="68420" y="6034"/>
                  </a:lnTo>
                  <a:lnTo>
                    <a:pt x="68318" y="6136"/>
                  </a:lnTo>
                  <a:lnTo>
                    <a:pt x="69955" y="6136"/>
                  </a:lnTo>
                  <a:lnTo>
                    <a:pt x="69648" y="6341"/>
                  </a:lnTo>
                  <a:lnTo>
                    <a:pt x="75580" y="6034"/>
                  </a:lnTo>
                  <a:lnTo>
                    <a:pt x="75068" y="5932"/>
                  </a:lnTo>
                  <a:lnTo>
                    <a:pt x="75580" y="5523"/>
                  </a:lnTo>
                  <a:lnTo>
                    <a:pt x="74966" y="5420"/>
                  </a:lnTo>
                  <a:lnTo>
                    <a:pt x="75068" y="5318"/>
                  </a:lnTo>
                  <a:lnTo>
                    <a:pt x="71898" y="5523"/>
                  </a:lnTo>
                  <a:lnTo>
                    <a:pt x="72000" y="5625"/>
                  </a:lnTo>
                  <a:lnTo>
                    <a:pt x="70261" y="5420"/>
                  </a:lnTo>
                  <a:lnTo>
                    <a:pt x="70159" y="5523"/>
                  </a:lnTo>
                  <a:lnTo>
                    <a:pt x="69750" y="5523"/>
                  </a:lnTo>
                  <a:lnTo>
                    <a:pt x="70261" y="5318"/>
                  </a:lnTo>
                  <a:lnTo>
                    <a:pt x="69239" y="4909"/>
                  </a:lnTo>
                  <a:lnTo>
                    <a:pt x="70568" y="4909"/>
                  </a:lnTo>
                  <a:lnTo>
                    <a:pt x="69443" y="4807"/>
                  </a:lnTo>
                  <a:lnTo>
                    <a:pt x="70057" y="4705"/>
                  </a:lnTo>
                  <a:close/>
                  <a:moveTo>
                    <a:pt x="165273" y="4705"/>
                  </a:moveTo>
                  <a:lnTo>
                    <a:pt x="160773" y="4909"/>
                  </a:lnTo>
                  <a:lnTo>
                    <a:pt x="160875" y="5011"/>
                  </a:lnTo>
                  <a:lnTo>
                    <a:pt x="160364" y="5114"/>
                  </a:lnTo>
                  <a:lnTo>
                    <a:pt x="159341" y="5420"/>
                  </a:lnTo>
                  <a:lnTo>
                    <a:pt x="158727" y="5625"/>
                  </a:lnTo>
                  <a:lnTo>
                    <a:pt x="158830" y="5727"/>
                  </a:lnTo>
                  <a:lnTo>
                    <a:pt x="158216" y="5830"/>
                  </a:lnTo>
                  <a:lnTo>
                    <a:pt x="158727" y="5932"/>
                  </a:lnTo>
                  <a:lnTo>
                    <a:pt x="158318" y="6239"/>
                  </a:lnTo>
                  <a:lnTo>
                    <a:pt x="158727" y="6341"/>
                  </a:lnTo>
                  <a:lnTo>
                    <a:pt x="158318" y="6443"/>
                  </a:lnTo>
                  <a:lnTo>
                    <a:pt x="158114" y="6648"/>
                  </a:lnTo>
                  <a:lnTo>
                    <a:pt x="157602" y="6955"/>
                  </a:lnTo>
                  <a:lnTo>
                    <a:pt x="158114" y="7261"/>
                  </a:lnTo>
                  <a:lnTo>
                    <a:pt x="160057" y="7057"/>
                  </a:lnTo>
                  <a:lnTo>
                    <a:pt x="159750" y="6852"/>
                  </a:lnTo>
                  <a:lnTo>
                    <a:pt x="160159" y="6341"/>
                  </a:lnTo>
                  <a:lnTo>
                    <a:pt x="160875" y="6239"/>
                  </a:lnTo>
                  <a:lnTo>
                    <a:pt x="160875" y="6136"/>
                  </a:lnTo>
                  <a:lnTo>
                    <a:pt x="161182" y="6034"/>
                  </a:lnTo>
                  <a:lnTo>
                    <a:pt x="160977" y="5932"/>
                  </a:lnTo>
                  <a:lnTo>
                    <a:pt x="165273" y="4705"/>
                  </a:lnTo>
                  <a:close/>
                  <a:moveTo>
                    <a:pt x="212114" y="6852"/>
                  </a:moveTo>
                  <a:lnTo>
                    <a:pt x="211500" y="7261"/>
                  </a:lnTo>
                  <a:lnTo>
                    <a:pt x="214057" y="7364"/>
                  </a:lnTo>
                  <a:lnTo>
                    <a:pt x="212114" y="6852"/>
                  </a:lnTo>
                  <a:close/>
                  <a:moveTo>
                    <a:pt x="177955" y="7159"/>
                  </a:moveTo>
                  <a:lnTo>
                    <a:pt x="178568" y="7466"/>
                  </a:lnTo>
                  <a:lnTo>
                    <a:pt x="177852" y="7261"/>
                  </a:lnTo>
                  <a:lnTo>
                    <a:pt x="177955" y="7159"/>
                  </a:lnTo>
                  <a:close/>
                  <a:moveTo>
                    <a:pt x="58602" y="6955"/>
                  </a:moveTo>
                  <a:lnTo>
                    <a:pt x="57375" y="7159"/>
                  </a:lnTo>
                  <a:lnTo>
                    <a:pt x="57784" y="7568"/>
                  </a:lnTo>
                  <a:lnTo>
                    <a:pt x="58602" y="7261"/>
                  </a:lnTo>
                  <a:lnTo>
                    <a:pt x="58602" y="6955"/>
                  </a:lnTo>
                  <a:close/>
                  <a:moveTo>
                    <a:pt x="108307" y="7568"/>
                  </a:moveTo>
                  <a:lnTo>
                    <a:pt x="108211" y="7587"/>
                  </a:lnTo>
                  <a:lnTo>
                    <a:pt x="108211" y="7587"/>
                  </a:lnTo>
                  <a:lnTo>
                    <a:pt x="108381" y="7603"/>
                  </a:lnTo>
                  <a:lnTo>
                    <a:pt x="108381" y="7603"/>
                  </a:lnTo>
                  <a:lnTo>
                    <a:pt x="108307" y="7568"/>
                  </a:lnTo>
                  <a:close/>
                  <a:moveTo>
                    <a:pt x="73636" y="7159"/>
                  </a:moveTo>
                  <a:lnTo>
                    <a:pt x="74659" y="7670"/>
                  </a:lnTo>
                  <a:lnTo>
                    <a:pt x="76193" y="7670"/>
                  </a:lnTo>
                  <a:lnTo>
                    <a:pt x="76193" y="7466"/>
                  </a:lnTo>
                  <a:lnTo>
                    <a:pt x="75989" y="7261"/>
                  </a:lnTo>
                  <a:lnTo>
                    <a:pt x="73636" y="7159"/>
                  </a:lnTo>
                  <a:close/>
                  <a:moveTo>
                    <a:pt x="108381" y="7603"/>
                  </a:moveTo>
                  <a:lnTo>
                    <a:pt x="109841" y="8284"/>
                  </a:lnTo>
                  <a:lnTo>
                    <a:pt x="110250" y="7773"/>
                  </a:lnTo>
                  <a:lnTo>
                    <a:pt x="108381" y="7603"/>
                  </a:lnTo>
                  <a:close/>
                  <a:moveTo>
                    <a:pt x="68011" y="6852"/>
                  </a:moveTo>
                  <a:lnTo>
                    <a:pt x="64227" y="7364"/>
                  </a:lnTo>
                  <a:lnTo>
                    <a:pt x="63511" y="8386"/>
                  </a:lnTo>
                  <a:lnTo>
                    <a:pt x="63511" y="8386"/>
                  </a:lnTo>
                  <a:lnTo>
                    <a:pt x="64534" y="8182"/>
                  </a:lnTo>
                  <a:lnTo>
                    <a:pt x="64739" y="7773"/>
                  </a:lnTo>
                  <a:lnTo>
                    <a:pt x="65352" y="7773"/>
                  </a:lnTo>
                  <a:lnTo>
                    <a:pt x="68011" y="6852"/>
                  </a:lnTo>
                  <a:close/>
                  <a:moveTo>
                    <a:pt x="216716" y="8182"/>
                  </a:moveTo>
                  <a:lnTo>
                    <a:pt x="217227" y="8489"/>
                  </a:lnTo>
                  <a:lnTo>
                    <a:pt x="217330" y="8182"/>
                  </a:lnTo>
                  <a:close/>
                  <a:moveTo>
                    <a:pt x="62080" y="6852"/>
                  </a:moveTo>
                  <a:lnTo>
                    <a:pt x="60852" y="7159"/>
                  </a:lnTo>
                  <a:lnTo>
                    <a:pt x="61568" y="7364"/>
                  </a:lnTo>
                  <a:lnTo>
                    <a:pt x="61057" y="7466"/>
                  </a:lnTo>
                  <a:lnTo>
                    <a:pt x="61057" y="7568"/>
                  </a:lnTo>
                  <a:lnTo>
                    <a:pt x="60341" y="7773"/>
                  </a:lnTo>
                  <a:lnTo>
                    <a:pt x="60034" y="7466"/>
                  </a:lnTo>
                  <a:lnTo>
                    <a:pt x="59420" y="7773"/>
                  </a:lnTo>
                  <a:lnTo>
                    <a:pt x="59727" y="8182"/>
                  </a:lnTo>
                  <a:lnTo>
                    <a:pt x="60136" y="8284"/>
                  </a:lnTo>
                  <a:lnTo>
                    <a:pt x="60443" y="8898"/>
                  </a:lnTo>
                  <a:lnTo>
                    <a:pt x="61159" y="8898"/>
                  </a:lnTo>
                  <a:lnTo>
                    <a:pt x="61364" y="8489"/>
                  </a:lnTo>
                  <a:lnTo>
                    <a:pt x="62182" y="8591"/>
                  </a:lnTo>
                  <a:lnTo>
                    <a:pt x="63205" y="7773"/>
                  </a:lnTo>
                  <a:lnTo>
                    <a:pt x="62795" y="7875"/>
                  </a:lnTo>
                  <a:lnTo>
                    <a:pt x="62795" y="7670"/>
                  </a:lnTo>
                  <a:lnTo>
                    <a:pt x="62898" y="7670"/>
                  </a:lnTo>
                  <a:lnTo>
                    <a:pt x="62182" y="7568"/>
                  </a:lnTo>
                  <a:lnTo>
                    <a:pt x="63409" y="7261"/>
                  </a:lnTo>
                  <a:lnTo>
                    <a:pt x="63205" y="7159"/>
                  </a:lnTo>
                  <a:lnTo>
                    <a:pt x="63511" y="6852"/>
                  </a:lnTo>
                  <a:close/>
                  <a:moveTo>
                    <a:pt x="47250" y="6443"/>
                  </a:moveTo>
                  <a:lnTo>
                    <a:pt x="47148" y="6852"/>
                  </a:lnTo>
                  <a:lnTo>
                    <a:pt x="43977" y="8386"/>
                  </a:lnTo>
                  <a:lnTo>
                    <a:pt x="44284" y="8386"/>
                  </a:lnTo>
                  <a:lnTo>
                    <a:pt x="44898" y="8693"/>
                  </a:lnTo>
                  <a:lnTo>
                    <a:pt x="44795" y="9102"/>
                  </a:lnTo>
                  <a:lnTo>
                    <a:pt x="44795" y="9102"/>
                  </a:lnTo>
                  <a:lnTo>
                    <a:pt x="51955" y="7159"/>
                  </a:lnTo>
                  <a:lnTo>
                    <a:pt x="51545" y="6545"/>
                  </a:lnTo>
                  <a:lnTo>
                    <a:pt x="50318" y="6750"/>
                  </a:lnTo>
                  <a:lnTo>
                    <a:pt x="50420" y="6545"/>
                  </a:lnTo>
                  <a:lnTo>
                    <a:pt x="50011" y="6648"/>
                  </a:lnTo>
                  <a:lnTo>
                    <a:pt x="50216" y="6545"/>
                  </a:lnTo>
                  <a:lnTo>
                    <a:pt x="47250" y="6443"/>
                  </a:lnTo>
                  <a:close/>
                  <a:moveTo>
                    <a:pt x="158625" y="7261"/>
                  </a:moveTo>
                  <a:lnTo>
                    <a:pt x="157602" y="7875"/>
                  </a:lnTo>
                  <a:lnTo>
                    <a:pt x="157500" y="8182"/>
                  </a:lnTo>
                  <a:lnTo>
                    <a:pt x="156989" y="8284"/>
                  </a:lnTo>
                  <a:lnTo>
                    <a:pt x="159034" y="9102"/>
                  </a:lnTo>
                  <a:lnTo>
                    <a:pt x="158830" y="9102"/>
                  </a:lnTo>
                  <a:lnTo>
                    <a:pt x="158830" y="9205"/>
                  </a:lnTo>
                  <a:lnTo>
                    <a:pt x="158727" y="9205"/>
                  </a:lnTo>
                  <a:lnTo>
                    <a:pt x="158727" y="9307"/>
                  </a:lnTo>
                  <a:lnTo>
                    <a:pt x="158625" y="9307"/>
                  </a:lnTo>
                  <a:lnTo>
                    <a:pt x="160773" y="9614"/>
                  </a:lnTo>
                  <a:lnTo>
                    <a:pt x="160773" y="9614"/>
                  </a:lnTo>
                  <a:lnTo>
                    <a:pt x="160568" y="9511"/>
                  </a:lnTo>
                  <a:lnTo>
                    <a:pt x="161489" y="9511"/>
                  </a:lnTo>
                  <a:lnTo>
                    <a:pt x="159239" y="8080"/>
                  </a:lnTo>
                  <a:lnTo>
                    <a:pt x="159341" y="7773"/>
                  </a:lnTo>
                  <a:lnTo>
                    <a:pt x="159545" y="7670"/>
                  </a:lnTo>
                  <a:lnTo>
                    <a:pt x="159545" y="7466"/>
                  </a:lnTo>
                  <a:lnTo>
                    <a:pt x="158625" y="7261"/>
                  </a:lnTo>
                  <a:close/>
                  <a:moveTo>
                    <a:pt x="18920" y="9818"/>
                  </a:moveTo>
                  <a:lnTo>
                    <a:pt x="18511" y="9920"/>
                  </a:lnTo>
                  <a:lnTo>
                    <a:pt x="18511" y="9920"/>
                  </a:lnTo>
                  <a:lnTo>
                    <a:pt x="18637" y="9901"/>
                  </a:lnTo>
                  <a:lnTo>
                    <a:pt x="18637" y="9901"/>
                  </a:lnTo>
                  <a:lnTo>
                    <a:pt x="18920" y="9818"/>
                  </a:lnTo>
                  <a:close/>
                  <a:moveTo>
                    <a:pt x="137352" y="10125"/>
                  </a:moveTo>
                  <a:lnTo>
                    <a:pt x="137352" y="10125"/>
                  </a:lnTo>
                  <a:lnTo>
                    <a:pt x="137352" y="10125"/>
                  </a:lnTo>
                  <a:close/>
                  <a:moveTo>
                    <a:pt x="88977" y="9818"/>
                  </a:moveTo>
                  <a:lnTo>
                    <a:pt x="88670" y="10125"/>
                  </a:lnTo>
                  <a:lnTo>
                    <a:pt x="88466" y="10125"/>
                  </a:lnTo>
                  <a:lnTo>
                    <a:pt x="88364" y="10432"/>
                  </a:lnTo>
                  <a:lnTo>
                    <a:pt x="88875" y="10534"/>
                  </a:lnTo>
                  <a:lnTo>
                    <a:pt x="88568" y="10636"/>
                  </a:lnTo>
                  <a:lnTo>
                    <a:pt x="89489" y="10636"/>
                  </a:lnTo>
                  <a:lnTo>
                    <a:pt x="90000" y="10227"/>
                  </a:lnTo>
                  <a:lnTo>
                    <a:pt x="88977" y="9818"/>
                  </a:lnTo>
                  <a:close/>
                  <a:moveTo>
                    <a:pt x="52466" y="7261"/>
                  </a:moveTo>
                  <a:lnTo>
                    <a:pt x="48170" y="8591"/>
                  </a:lnTo>
                  <a:lnTo>
                    <a:pt x="48784" y="8693"/>
                  </a:lnTo>
                  <a:lnTo>
                    <a:pt x="48375" y="8898"/>
                  </a:lnTo>
                  <a:lnTo>
                    <a:pt x="50216" y="8795"/>
                  </a:lnTo>
                  <a:lnTo>
                    <a:pt x="50216" y="8795"/>
                  </a:lnTo>
                  <a:lnTo>
                    <a:pt x="49705" y="8898"/>
                  </a:lnTo>
                  <a:lnTo>
                    <a:pt x="49807" y="8898"/>
                  </a:lnTo>
                  <a:lnTo>
                    <a:pt x="47761" y="9307"/>
                  </a:lnTo>
                  <a:lnTo>
                    <a:pt x="51545" y="9818"/>
                  </a:lnTo>
                  <a:lnTo>
                    <a:pt x="48273" y="9920"/>
                  </a:lnTo>
                  <a:lnTo>
                    <a:pt x="47557" y="10534"/>
                  </a:lnTo>
                  <a:lnTo>
                    <a:pt x="49193" y="10739"/>
                  </a:lnTo>
                  <a:lnTo>
                    <a:pt x="48989" y="11352"/>
                  </a:lnTo>
                  <a:lnTo>
                    <a:pt x="54102" y="10534"/>
                  </a:lnTo>
                  <a:lnTo>
                    <a:pt x="54102" y="10739"/>
                  </a:lnTo>
                  <a:lnTo>
                    <a:pt x="54818" y="10841"/>
                  </a:lnTo>
                  <a:lnTo>
                    <a:pt x="54614" y="10943"/>
                  </a:lnTo>
                  <a:lnTo>
                    <a:pt x="56148" y="11045"/>
                  </a:lnTo>
                  <a:lnTo>
                    <a:pt x="57170" y="10534"/>
                  </a:lnTo>
                  <a:lnTo>
                    <a:pt x="56250" y="10739"/>
                  </a:lnTo>
                  <a:lnTo>
                    <a:pt x="56455" y="10534"/>
                  </a:lnTo>
                  <a:lnTo>
                    <a:pt x="56352" y="10432"/>
                  </a:lnTo>
                  <a:lnTo>
                    <a:pt x="58295" y="10023"/>
                  </a:lnTo>
                  <a:lnTo>
                    <a:pt x="57989" y="9920"/>
                  </a:lnTo>
                  <a:lnTo>
                    <a:pt x="57989" y="9818"/>
                  </a:lnTo>
                  <a:lnTo>
                    <a:pt x="56864" y="9409"/>
                  </a:lnTo>
                  <a:lnTo>
                    <a:pt x="57682" y="7670"/>
                  </a:lnTo>
                  <a:lnTo>
                    <a:pt x="56455" y="7364"/>
                  </a:lnTo>
                  <a:lnTo>
                    <a:pt x="55739" y="8489"/>
                  </a:lnTo>
                  <a:lnTo>
                    <a:pt x="55023" y="8693"/>
                  </a:lnTo>
                  <a:lnTo>
                    <a:pt x="55023" y="8693"/>
                  </a:lnTo>
                  <a:lnTo>
                    <a:pt x="55227" y="7875"/>
                  </a:lnTo>
                  <a:lnTo>
                    <a:pt x="54614" y="7773"/>
                  </a:lnTo>
                  <a:lnTo>
                    <a:pt x="53591" y="8080"/>
                  </a:lnTo>
                  <a:lnTo>
                    <a:pt x="53693" y="7977"/>
                  </a:lnTo>
                  <a:lnTo>
                    <a:pt x="53182" y="8080"/>
                  </a:lnTo>
                  <a:lnTo>
                    <a:pt x="53182" y="8080"/>
                  </a:lnTo>
                  <a:lnTo>
                    <a:pt x="53898" y="7773"/>
                  </a:lnTo>
                  <a:lnTo>
                    <a:pt x="51750" y="7875"/>
                  </a:lnTo>
                  <a:lnTo>
                    <a:pt x="52466" y="7261"/>
                  </a:lnTo>
                  <a:close/>
                  <a:moveTo>
                    <a:pt x="60341" y="10330"/>
                  </a:moveTo>
                  <a:lnTo>
                    <a:pt x="58602" y="10841"/>
                  </a:lnTo>
                  <a:lnTo>
                    <a:pt x="59114" y="11148"/>
                  </a:lnTo>
                  <a:lnTo>
                    <a:pt x="60136" y="11352"/>
                  </a:lnTo>
                  <a:lnTo>
                    <a:pt x="61159" y="11045"/>
                  </a:lnTo>
                  <a:lnTo>
                    <a:pt x="60239" y="10432"/>
                  </a:lnTo>
                  <a:lnTo>
                    <a:pt x="60341" y="10330"/>
                  </a:lnTo>
                  <a:close/>
                  <a:moveTo>
                    <a:pt x="175193" y="11250"/>
                  </a:moveTo>
                  <a:lnTo>
                    <a:pt x="176114" y="11557"/>
                  </a:lnTo>
                  <a:lnTo>
                    <a:pt x="176114" y="12068"/>
                  </a:lnTo>
                  <a:lnTo>
                    <a:pt x="177136" y="12170"/>
                  </a:lnTo>
                  <a:lnTo>
                    <a:pt x="177136" y="12170"/>
                  </a:lnTo>
                  <a:lnTo>
                    <a:pt x="176011" y="12068"/>
                  </a:lnTo>
                  <a:lnTo>
                    <a:pt x="175193" y="11250"/>
                  </a:lnTo>
                  <a:close/>
                  <a:moveTo>
                    <a:pt x="73023" y="11557"/>
                  </a:moveTo>
                  <a:lnTo>
                    <a:pt x="72307" y="12375"/>
                  </a:lnTo>
                  <a:lnTo>
                    <a:pt x="73432" y="12375"/>
                  </a:lnTo>
                  <a:lnTo>
                    <a:pt x="74148" y="11659"/>
                  </a:lnTo>
                  <a:lnTo>
                    <a:pt x="73023" y="11557"/>
                  </a:lnTo>
                  <a:close/>
                  <a:moveTo>
                    <a:pt x="108409" y="13295"/>
                  </a:moveTo>
                  <a:lnTo>
                    <a:pt x="108716" y="13398"/>
                  </a:lnTo>
                  <a:lnTo>
                    <a:pt x="108818" y="13398"/>
                  </a:lnTo>
                  <a:lnTo>
                    <a:pt x="108409" y="13295"/>
                  </a:lnTo>
                  <a:close/>
                  <a:moveTo>
                    <a:pt x="9205" y="13807"/>
                  </a:moveTo>
                  <a:lnTo>
                    <a:pt x="9102" y="13909"/>
                  </a:lnTo>
                  <a:lnTo>
                    <a:pt x="9205" y="13909"/>
                  </a:lnTo>
                  <a:lnTo>
                    <a:pt x="9205" y="13807"/>
                  </a:lnTo>
                  <a:close/>
                  <a:moveTo>
                    <a:pt x="5420" y="11045"/>
                  </a:moveTo>
                  <a:lnTo>
                    <a:pt x="0" y="14420"/>
                  </a:lnTo>
                  <a:lnTo>
                    <a:pt x="511" y="14318"/>
                  </a:lnTo>
                  <a:lnTo>
                    <a:pt x="1227" y="13909"/>
                  </a:lnTo>
                  <a:lnTo>
                    <a:pt x="1227" y="13705"/>
                  </a:lnTo>
                  <a:lnTo>
                    <a:pt x="1739" y="13398"/>
                  </a:lnTo>
                  <a:lnTo>
                    <a:pt x="1636" y="13500"/>
                  </a:lnTo>
                  <a:lnTo>
                    <a:pt x="2352" y="13295"/>
                  </a:lnTo>
                  <a:lnTo>
                    <a:pt x="2148" y="13398"/>
                  </a:lnTo>
                  <a:lnTo>
                    <a:pt x="2761" y="13193"/>
                  </a:lnTo>
                  <a:lnTo>
                    <a:pt x="2761" y="13193"/>
                  </a:lnTo>
                  <a:lnTo>
                    <a:pt x="1636" y="14011"/>
                  </a:lnTo>
                  <a:lnTo>
                    <a:pt x="3273" y="14114"/>
                  </a:lnTo>
                  <a:lnTo>
                    <a:pt x="3068" y="14625"/>
                  </a:lnTo>
                  <a:lnTo>
                    <a:pt x="3375" y="15034"/>
                  </a:lnTo>
                  <a:lnTo>
                    <a:pt x="3989" y="14932"/>
                  </a:lnTo>
                  <a:lnTo>
                    <a:pt x="3682" y="15136"/>
                  </a:lnTo>
                  <a:lnTo>
                    <a:pt x="4295" y="14932"/>
                  </a:lnTo>
                  <a:lnTo>
                    <a:pt x="4193" y="15034"/>
                  </a:lnTo>
                  <a:lnTo>
                    <a:pt x="4193" y="15034"/>
                  </a:lnTo>
                  <a:lnTo>
                    <a:pt x="4602" y="14727"/>
                  </a:lnTo>
                  <a:lnTo>
                    <a:pt x="4500" y="14625"/>
                  </a:lnTo>
                  <a:lnTo>
                    <a:pt x="5523" y="14318"/>
                  </a:lnTo>
                  <a:lnTo>
                    <a:pt x="5318" y="14318"/>
                  </a:lnTo>
                  <a:lnTo>
                    <a:pt x="5830" y="14114"/>
                  </a:lnTo>
                  <a:lnTo>
                    <a:pt x="5727" y="14114"/>
                  </a:lnTo>
                  <a:lnTo>
                    <a:pt x="5727" y="13909"/>
                  </a:lnTo>
                  <a:lnTo>
                    <a:pt x="6136" y="14011"/>
                  </a:lnTo>
                  <a:lnTo>
                    <a:pt x="6750" y="14011"/>
                  </a:lnTo>
                  <a:lnTo>
                    <a:pt x="6852" y="13807"/>
                  </a:lnTo>
                  <a:lnTo>
                    <a:pt x="7159" y="13909"/>
                  </a:lnTo>
                  <a:lnTo>
                    <a:pt x="8386" y="13500"/>
                  </a:lnTo>
                  <a:lnTo>
                    <a:pt x="8080" y="13398"/>
                  </a:lnTo>
                  <a:lnTo>
                    <a:pt x="7977" y="13398"/>
                  </a:lnTo>
                  <a:lnTo>
                    <a:pt x="8080" y="13193"/>
                  </a:lnTo>
                  <a:lnTo>
                    <a:pt x="8080" y="12886"/>
                  </a:lnTo>
                  <a:lnTo>
                    <a:pt x="7364" y="12682"/>
                  </a:lnTo>
                  <a:lnTo>
                    <a:pt x="7364" y="12682"/>
                  </a:lnTo>
                  <a:lnTo>
                    <a:pt x="7568" y="12784"/>
                  </a:lnTo>
                  <a:lnTo>
                    <a:pt x="6852" y="12886"/>
                  </a:lnTo>
                  <a:lnTo>
                    <a:pt x="7261" y="12682"/>
                  </a:lnTo>
                  <a:lnTo>
                    <a:pt x="6341" y="12682"/>
                  </a:lnTo>
                  <a:lnTo>
                    <a:pt x="6034" y="12989"/>
                  </a:lnTo>
                  <a:lnTo>
                    <a:pt x="6034" y="13193"/>
                  </a:lnTo>
                  <a:lnTo>
                    <a:pt x="5625" y="13398"/>
                  </a:lnTo>
                  <a:lnTo>
                    <a:pt x="5625" y="13398"/>
                  </a:lnTo>
                  <a:lnTo>
                    <a:pt x="5932" y="13193"/>
                  </a:lnTo>
                  <a:lnTo>
                    <a:pt x="5523" y="13295"/>
                  </a:lnTo>
                  <a:lnTo>
                    <a:pt x="5523" y="13091"/>
                  </a:lnTo>
                  <a:lnTo>
                    <a:pt x="6545" y="12375"/>
                  </a:lnTo>
                  <a:lnTo>
                    <a:pt x="6136" y="12375"/>
                  </a:lnTo>
                  <a:lnTo>
                    <a:pt x="6648" y="12068"/>
                  </a:lnTo>
                  <a:lnTo>
                    <a:pt x="5830" y="11659"/>
                  </a:lnTo>
                  <a:lnTo>
                    <a:pt x="5932" y="11557"/>
                  </a:lnTo>
                  <a:lnTo>
                    <a:pt x="5727" y="11352"/>
                  </a:lnTo>
                  <a:lnTo>
                    <a:pt x="5523" y="11557"/>
                  </a:lnTo>
                  <a:lnTo>
                    <a:pt x="5523" y="11352"/>
                  </a:lnTo>
                  <a:lnTo>
                    <a:pt x="5625" y="11250"/>
                  </a:lnTo>
                  <a:lnTo>
                    <a:pt x="5420" y="11045"/>
                  </a:lnTo>
                  <a:close/>
                  <a:moveTo>
                    <a:pt x="113011" y="13193"/>
                  </a:moveTo>
                  <a:lnTo>
                    <a:pt x="112807" y="13398"/>
                  </a:lnTo>
                  <a:lnTo>
                    <a:pt x="112500" y="13398"/>
                  </a:lnTo>
                  <a:lnTo>
                    <a:pt x="112193" y="13602"/>
                  </a:lnTo>
                  <a:lnTo>
                    <a:pt x="111682" y="13500"/>
                  </a:lnTo>
                  <a:lnTo>
                    <a:pt x="111682" y="13500"/>
                  </a:lnTo>
                  <a:lnTo>
                    <a:pt x="111784" y="13807"/>
                  </a:lnTo>
                  <a:lnTo>
                    <a:pt x="111170" y="13500"/>
                  </a:lnTo>
                  <a:lnTo>
                    <a:pt x="110864" y="13500"/>
                  </a:lnTo>
                  <a:lnTo>
                    <a:pt x="110864" y="13807"/>
                  </a:lnTo>
                  <a:lnTo>
                    <a:pt x="110250" y="13602"/>
                  </a:lnTo>
                  <a:lnTo>
                    <a:pt x="110148" y="14011"/>
                  </a:lnTo>
                  <a:lnTo>
                    <a:pt x="109739" y="14011"/>
                  </a:lnTo>
                  <a:lnTo>
                    <a:pt x="109636" y="14216"/>
                  </a:lnTo>
                  <a:lnTo>
                    <a:pt x="109432" y="14114"/>
                  </a:lnTo>
                  <a:lnTo>
                    <a:pt x="109534" y="14011"/>
                  </a:lnTo>
                  <a:lnTo>
                    <a:pt x="109330" y="13807"/>
                  </a:lnTo>
                  <a:lnTo>
                    <a:pt x="109534" y="13602"/>
                  </a:lnTo>
                  <a:lnTo>
                    <a:pt x="108716" y="13398"/>
                  </a:lnTo>
                  <a:lnTo>
                    <a:pt x="108511" y="13398"/>
                  </a:lnTo>
                  <a:lnTo>
                    <a:pt x="108716" y="13705"/>
                  </a:lnTo>
                  <a:lnTo>
                    <a:pt x="108102" y="13500"/>
                  </a:lnTo>
                  <a:lnTo>
                    <a:pt x="108102" y="13500"/>
                  </a:lnTo>
                  <a:lnTo>
                    <a:pt x="108205" y="13602"/>
                  </a:lnTo>
                  <a:lnTo>
                    <a:pt x="108102" y="13705"/>
                  </a:lnTo>
                  <a:lnTo>
                    <a:pt x="107898" y="13705"/>
                  </a:lnTo>
                  <a:lnTo>
                    <a:pt x="108205" y="13807"/>
                  </a:lnTo>
                  <a:lnTo>
                    <a:pt x="107693" y="13807"/>
                  </a:lnTo>
                  <a:lnTo>
                    <a:pt x="107795" y="14011"/>
                  </a:lnTo>
                  <a:lnTo>
                    <a:pt x="107386" y="14011"/>
                  </a:lnTo>
                  <a:lnTo>
                    <a:pt x="109125" y="14114"/>
                  </a:lnTo>
                  <a:lnTo>
                    <a:pt x="108614" y="14318"/>
                  </a:lnTo>
                  <a:lnTo>
                    <a:pt x="109125" y="14318"/>
                  </a:lnTo>
                  <a:lnTo>
                    <a:pt x="109125" y="14420"/>
                  </a:lnTo>
                  <a:lnTo>
                    <a:pt x="107898" y="14523"/>
                  </a:lnTo>
                  <a:lnTo>
                    <a:pt x="107795" y="14727"/>
                  </a:lnTo>
                  <a:lnTo>
                    <a:pt x="109227" y="14830"/>
                  </a:lnTo>
                  <a:lnTo>
                    <a:pt x="108818" y="15136"/>
                  </a:lnTo>
                  <a:lnTo>
                    <a:pt x="109227" y="15034"/>
                  </a:lnTo>
                  <a:lnTo>
                    <a:pt x="108307" y="15341"/>
                  </a:lnTo>
                  <a:lnTo>
                    <a:pt x="108716" y="15545"/>
                  </a:lnTo>
                  <a:lnTo>
                    <a:pt x="109432" y="15443"/>
                  </a:lnTo>
                  <a:lnTo>
                    <a:pt x="111375" y="15852"/>
                  </a:lnTo>
                  <a:lnTo>
                    <a:pt x="114648" y="14625"/>
                  </a:lnTo>
                  <a:lnTo>
                    <a:pt x="114648" y="14216"/>
                  </a:lnTo>
                  <a:lnTo>
                    <a:pt x="114034" y="13807"/>
                  </a:lnTo>
                  <a:lnTo>
                    <a:pt x="113830" y="13500"/>
                  </a:lnTo>
                  <a:lnTo>
                    <a:pt x="114239" y="13295"/>
                  </a:lnTo>
                  <a:lnTo>
                    <a:pt x="113011" y="13193"/>
                  </a:lnTo>
                  <a:close/>
                  <a:moveTo>
                    <a:pt x="65557" y="13705"/>
                  </a:moveTo>
                  <a:lnTo>
                    <a:pt x="63102" y="15750"/>
                  </a:lnTo>
                  <a:lnTo>
                    <a:pt x="63818" y="15750"/>
                  </a:lnTo>
                  <a:lnTo>
                    <a:pt x="64023" y="16159"/>
                  </a:lnTo>
                  <a:lnTo>
                    <a:pt x="66309" y="15364"/>
                  </a:lnTo>
                  <a:lnTo>
                    <a:pt x="66309" y="15364"/>
                  </a:lnTo>
                  <a:lnTo>
                    <a:pt x="67091" y="15852"/>
                  </a:lnTo>
                  <a:lnTo>
                    <a:pt x="68114" y="15545"/>
                  </a:lnTo>
                  <a:lnTo>
                    <a:pt x="67091" y="15443"/>
                  </a:lnTo>
                  <a:lnTo>
                    <a:pt x="67295" y="14830"/>
                  </a:lnTo>
                  <a:lnTo>
                    <a:pt x="65659" y="14011"/>
                  </a:lnTo>
                  <a:lnTo>
                    <a:pt x="65557" y="13705"/>
                  </a:lnTo>
                  <a:close/>
                  <a:moveTo>
                    <a:pt x="128864" y="16773"/>
                  </a:moveTo>
                  <a:lnTo>
                    <a:pt x="128455" y="16875"/>
                  </a:lnTo>
                  <a:lnTo>
                    <a:pt x="128455" y="16875"/>
                  </a:lnTo>
                  <a:lnTo>
                    <a:pt x="128785" y="16804"/>
                  </a:lnTo>
                  <a:lnTo>
                    <a:pt x="128785" y="16804"/>
                  </a:lnTo>
                  <a:lnTo>
                    <a:pt x="128864" y="16773"/>
                  </a:lnTo>
                  <a:close/>
                  <a:moveTo>
                    <a:pt x="73227" y="6955"/>
                  </a:moveTo>
                  <a:lnTo>
                    <a:pt x="70773" y="7364"/>
                  </a:lnTo>
                  <a:lnTo>
                    <a:pt x="71080" y="7670"/>
                  </a:lnTo>
                  <a:lnTo>
                    <a:pt x="70159" y="7773"/>
                  </a:lnTo>
                  <a:lnTo>
                    <a:pt x="70466" y="8080"/>
                  </a:lnTo>
                  <a:lnTo>
                    <a:pt x="70466" y="8386"/>
                  </a:lnTo>
                  <a:lnTo>
                    <a:pt x="69443" y="8386"/>
                  </a:lnTo>
                  <a:lnTo>
                    <a:pt x="69955" y="8693"/>
                  </a:lnTo>
                  <a:lnTo>
                    <a:pt x="69545" y="9205"/>
                  </a:lnTo>
                  <a:lnTo>
                    <a:pt x="68318" y="9205"/>
                  </a:lnTo>
                  <a:lnTo>
                    <a:pt x="69545" y="8898"/>
                  </a:lnTo>
                  <a:lnTo>
                    <a:pt x="69136" y="8489"/>
                  </a:lnTo>
                  <a:lnTo>
                    <a:pt x="69443" y="7773"/>
                  </a:lnTo>
                  <a:lnTo>
                    <a:pt x="71284" y="6955"/>
                  </a:lnTo>
                  <a:lnTo>
                    <a:pt x="71284" y="6955"/>
                  </a:lnTo>
                  <a:lnTo>
                    <a:pt x="67193" y="8284"/>
                  </a:lnTo>
                  <a:lnTo>
                    <a:pt x="66682" y="8898"/>
                  </a:lnTo>
                  <a:lnTo>
                    <a:pt x="67909" y="9205"/>
                  </a:lnTo>
                  <a:lnTo>
                    <a:pt x="66477" y="9205"/>
                  </a:lnTo>
                  <a:lnTo>
                    <a:pt x="68114" y="9716"/>
                  </a:lnTo>
                  <a:lnTo>
                    <a:pt x="67909" y="9920"/>
                  </a:lnTo>
                  <a:lnTo>
                    <a:pt x="70875" y="10125"/>
                  </a:lnTo>
                  <a:lnTo>
                    <a:pt x="70875" y="10023"/>
                  </a:lnTo>
                  <a:lnTo>
                    <a:pt x="72205" y="10227"/>
                  </a:lnTo>
                  <a:lnTo>
                    <a:pt x="72614" y="9716"/>
                  </a:lnTo>
                  <a:lnTo>
                    <a:pt x="73534" y="9920"/>
                  </a:lnTo>
                  <a:lnTo>
                    <a:pt x="73432" y="10227"/>
                  </a:lnTo>
                  <a:lnTo>
                    <a:pt x="73841" y="10330"/>
                  </a:lnTo>
                  <a:lnTo>
                    <a:pt x="73636" y="10432"/>
                  </a:lnTo>
                  <a:lnTo>
                    <a:pt x="74148" y="10330"/>
                  </a:lnTo>
                  <a:lnTo>
                    <a:pt x="74250" y="10739"/>
                  </a:lnTo>
                  <a:lnTo>
                    <a:pt x="73432" y="11148"/>
                  </a:lnTo>
                  <a:lnTo>
                    <a:pt x="74685" y="10969"/>
                  </a:lnTo>
                  <a:lnTo>
                    <a:pt x="74761" y="11045"/>
                  </a:lnTo>
                  <a:lnTo>
                    <a:pt x="74557" y="11148"/>
                  </a:lnTo>
                  <a:lnTo>
                    <a:pt x="75375" y="11557"/>
                  </a:lnTo>
                  <a:lnTo>
                    <a:pt x="75477" y="12273"/>
                  </a:lnTo>
                  <a:lnTo>
                    <a:pt x="73534" y="13398"/>
                  </a:lnTo>
                  <a:lnTo>
                    <a:pt x="73636" y="13807"/>
                  </a:lnTo>
                  <a:lnTo>
                    <a:pt x="72000" y="14216"/>
                  </a:lnTo>
                  <a:lnTo>
                    <a:pt x="72000" y="14318"/>
                  </a:lnTo>
                  <a:lnTo>
                    <a:pt x="72000" y="14420"/>
                  </a:lnTo>
                  <a:lnTo>
                    <a:pt x="71898" y="14625"/>
                  </a:lnTo>
                  <a:lnTo>
                    <a:pt x="72000" y="14318"/>
                  </a:lnTo>
                  <a:lnTo>
                    <a:pt x="71080" y="14114"/>
                  </a:lnTo>
                  <a:lnTo>
                    <a:pt x="70057" y="14727"/>
                  </a:lnTo>
                  <a:lnTo>
                    <a:pt x="70977" y="15136"/>
                  </a:lnTo>
                  <a:lnTo>
                    <a:pt x="72307" y="14727"/>
                  </a:lnTo>
                  <a:lnTo>
                    <a:pt x="72818" y="14830"/>
                  </a:lnTo>
                  <a:lnTo>
                    <a:pt x="72716" y="15034"/>
                  </a:lnTo>
                  <a:lnTo>
                    <a:pt x="72716" y="15034"/>
                  </a:lnTo>
                  <a:lnTo>
                    <a:pt x="73330" y="14830"/>
                  </a:lnTo>
                  <a:lnTo>
                    <a:pt x="73125" y="15034"/>
                  </a:lnTo>
                  <a:lnTo>
                    <a:pt x="73739" y="15545"/>
                  </a:lnTo>
                  <a:lnTo>
                    <a:pt x="73636" y="15648"/>
                  </a:lnTo>
                  <a:lnTo>
                    <a:pt x="74148" y="15750"/>
                  </a:lnTo>
                  <a:lnTo>
                    <a:pt x="73636" y="15955"/>
                  </a:lnTo>
                  <a:lnTo>
                    <a:pt x="74250" y="16261"/>
                  </a:lnTo>
                  <a:lnTo>
                    <a:pt x="74045" y="16364"/>
                  </a:lnTo>
                  <a:lnTo>
                    <a:pt x="76909" y="17386"/>
                  </a:lnTo>
                  <a:lnTo>
                    <a:pt x="77318" y="17080"/>
                  </a:lnTo>
                  <a:lnTo>
                    <a:pt x="76398" y="16364"/>
                  </a:lnTo>
                  <a:lnTo>
                    <a:pt x="76500" y="16261"/>
                  </a:lnTo>
                  <a:lnTo>
                    <a:pt x="75989" y="15648"/>
                  </a:lnTo>
                  <a:lnTo>
                    <a:pt x="76705" y="15648"/>
                  </a:lnTo>
                  <a:lnTo>
                    <a:pt x="78034" y="16568"/>
                  </a:lnTo>
                  <a:lnTo>
                    <a:pt x="78239" y="16364"/>
                  </a:lnTo>
                  <a:lnTo>
                    <a:pt x="78545" y="16364"/>
                  </a:lnTo>
                  <a:lnTo>
                    <a:pt x="78545" y="15648"/>
                  </a:lnTo>
                  <a:lnTo>
                    <a:pt x="78955" y="15955"/>
                  </a:lnTo>
                  <a:lnTo>
                    <a:pt x="78955" y="15443"/>
                  </a:lnTo>
                  <a:lnTo>
                    <a:pt x="79057" y="15341"/>
                  </a:lnTo>
                  <a:lnTo>
                    <a:pt x="78750" y="15341"/>
                  </a:lnTo>
                  <a:lnTo>
                    <a:pt x="78545" y="15136"/>
                  </a:lnTo>
                  <a:lnTo>
                    <a:pt x="78955" y="14932"/>
                  </a:lnTo>
                  <a:lnTo>
                    <a:pt x="78648" y="14932"/>
                  </a:lnTo>
                  <a:lnTo>
                    <a:pt x="78955" y="14830"/>
                  </a:lnTo>
                  <a:lnTo>
                    <a:pt x="78648" y="14625"/>
                  </a:lnTo>
                  <a:lnTo>
                    <a:pt x="78034" y="14625"/>
                  </a:lnTo>
                  <a:lnTo>
                    <a:pt x="77830" y="14216"/>
                  </a:lnTo>
                  <a:lnTo>
                    <a:pt x="78034" y="14114"/>
                  </a:lnTo>
                  <a:lnTo>
                    <a:pt x="77523" y="14011"/>
                  </a:lnTo>
                  <a:lnTo>
                    <a:pt x="77727" y="13807"/>
                  </a:lnTo>
                  <a:lnTo>
                    <a:pt x="77318" y="13398"/>
                  </a:lnTo>
                  <a:lnTo>
                    <a:pt x="78341" y="13602"/>
                  </a:lnTo>
                  <a:lnTo>
                    <a:pt x="78136" y="13193"/>
                  </a:lnTo>
                  <a:lnTo>
                    <a:pt x="78545" y="13091"/>
                  </a:lnTo>
                  <a:lnTo>
                    <a:pt x="79466" y="13398"/>
                  </a:lnTo>
                  <a:lnTo>
                    <a:pt x="79159" y="13602"/>
                  </a:lnTo>
                  <a:lnTo>
                    <a:pt x="79159" y="13602"/>
                  </a:lnTo>
                  <a:lnTo>
                    <a:pt x="80284" y="13295"/>
                  </a:lnTo>
                  <a:lnTo>
                    <a:pt x="79466" y="13909"/>
                  </a:lnTo>
                  <a:lnTo>
                    <a:pt x="79568" y="14318"/>
                  </a:lnTo>
                  <a:lnTo>
                    <a:pt x="79977" y="14114"/>
                  </a:lnTo>
                  <a:lnTo>
                    <a:pt x="80182" y="14420"/>
                  </a:lnTo>
                  <a:lnTo>
                    <a:pt x="80489" y="14420"/>
                  </a:lnTo>
                  <a:lnTo>
                    <a:pt x="80693" y="13909"/>
                  </a:lnTo>
                  <a:lnTo>
                    <a:pt x="80489" y="13909"/>
                  </a:lnTo>
                  <a:lnTo>
                    <a:pt x="81818" y="13602"/>
                  </a:lnTo>
                  <a:lnTo>
                    <a:pt x="81511" y="13398"/>
                  </a:lnTo>
                  <a:lnTo>
                    <a:pt x="81716" y="13295"/>
                  </a:lnTo>
                  <a:lnTo>
                    <a:pt x="81614" y="13193"/>
                  </a:lnTo>
                  <a:lnTo>
                    <a:pt x="82023" y="13295"/>
                  </a:lnTo>
                  <a:lnTo>
                    <a:pt x="82023" y="12989"/>
                  </a:lnTo>
                  <a:lnTo>
                    <a:pt x="82227" y="12989"/>
                  </a:lnTo>
                  <a:lnTo>
                    <a:pt x="82227" y="12682"/>
                  </a:lnTo>
                  <a:lnTo>
                    <a:pt x="81000" y="12886"/>
                  </a:lnTo>
                  <a:lnTo>
                    <a:pt x="81716" y="12477"/>
                  </a:lnTo>
                  <a:lnTo>
                    <a:pt x="80591" y="12375"/>
                  </a:lnTo>
                  <a:lnTo>
                    <a:pt x="81307" y="12170"/>
                  </a:lnTo>
                  <a:lnTo>
                    <a:pt x="80591" y="11966"/>
                  </a:lnTo>
                  <a:lnTo>
                    <a:pt x="80795" y="11864"/>
                  </a:lnTo>
                  <a:lnTo>
                    <a:pt x="80284" y="12068"/>
                  </a:lnTo>
                  <a:lnTo>
                    <a:pt x="80386" y="11864"/>
                  </a:lnTo>
                  <a:lnTo>
                    <a:pt x="80080" y="11864"/>
                  </a:lnTo>
                  <a:lnTo>
                    <a:pt x="80182" y="11761"/>
                  </a:lnTo>
                  <a:lnTo>
                    <a:pt x="79670" y="11966"/>
                  </a:lnTo>
                  <a:lnTo>
                    <a:pt x="80080" y="11557"/>
                  </a:lnTo>
                  <a:lnTo>
                    <a:pt x="79670" y="11761"/>
                  </a:lnTo>
                  <a:lnTo>
                    <a:pt x="79466" y="11761"/>
                  </a:lnTo>
                  <a:lnTo>
                    <a:pt x="79568" y="11557"/>
                  </a:lnTo>
                  <a:lnTo>
                    <a:pt x="79773" y="11455"/>
                  </a:lnTo>
                  <a:lnTo>
                    <a:pt x="79057" y="11352"/>
                  </a:lnTo>
                  <a:lnTo>
                    <a:pt x="78955" y="11148"/>
                  </a:lnTo>
                  <a:lnTo>
                    <a:pt x="78239" y="11045"/>
                  </a:lnTo>
                  <a:lnTo>
                    <a:pt x="79466" y="10943"/>
                  </a:lnTo>
                  <a:lnTo>
                    <a:pt x="78648" y="10841"/>
                  </a:lnTo>
                  <a:lnTo>
                    <a:pt x="80284" y="10739"/>
                  </a:lnTo>
                  <a:lnTo>
                    <a:pt x="78648" y="10534"/>
                  </a:lnTo>
                  <a:lnTo>
                    <a:pt x="80080" y="10330"/>
                  </a:lnTo>
                  <a:lnTo>
                    <a:pt x="79670" y="10023"/>
                  </a:lnTo>
                  <a:lnTo>
                    <a:pt x="79057" y="10125"/>
                  </a:lnTo>
                  <a:lnTo>
                    <a:pt x="79364" y="9920"/>
                  </a:lnTo>
                  <a:lnTo>
                    <a:pt x="78443" y="10023"/>
                  </a:lnTo>
                  <a:lnTo>
                    <a:pt x="79568" y="9716"/>
                  </a:lnTo>
                  <a:lnTo>
                    <a:pt x="79466" y="9409"/>
                  </a:lnTo>
                  <a:lnTo>
                    <a:pt x="78750" y="9409"/>
                  </a:lnTo>
                  <a:lnTo>
                    <a:pt x="77625" y="10023"/>
                  </a:lnTo>
                  <a:lnTo>
                    <a:pt x="77420" y="9716"/>
                  </a:lnTo>
                  <a:lnTo>
                    <a:pt x="78545" y="9205"/>
                  </a:lnTo>
                  <a:lnTo>
                    <a:pt x="77216" y="9409"/>
                  </a:lnTo>
                  <a:lnTo>
                    <a:pt x="77216" y="9409"/>
                  </a:lnTo>
                  <a:lnTo>
                    <a:pt x="78341" y="8898"/>
                  </a:lnTo>
                  <a:lnTo>
                    <a:pt x="76500" y="8898"/>
                  </a:lnTo>
                  <a:lnTo>
                    <a:pt x="77011" y="8591"/>
                  </a:lnTo>
                  <a:lnTo>
                    <a:pt x="75886" y="9000"/>
                  </a:lnTo>
                  <a:lnTo>
                    <a:pt x="76398" y="8693"/>
                  </a:lnTo>
                  <a:lnTo>
                    <a:pt x="76091" y="8693"/>
                  </a:lnTo>
                  <a:lnTo>
                    <a:pt x="76807" y="8386"/>
                  </a:lnTo>
                  <a:lnTo>
                    <a:pt x="76807" y="8386"/>
                  </a:lnTo>
                  <a:lnTo>
                    <a:pt x="75580" y="8591"/>
                  </a:lnTo>
                  <a:lnTo>
                    <a:pt x="75580" y="8591"/>
                  </a:lnTo>
                  <a:lnTo>
                    <a:pt x="76500" y="8182"/>
                  </a:lnTo>
                  <a:lnTo>
                    <a:pt x="74761" y="7875"/>
                  </a:lnTo>
                  <a:lnTo>
                    <a:pt x="74761" y="7875"/>
                  </a:lnTo>
                  <a:lnTo>
                    <a:pt x="74864" y="8182"/>
                  </a:lnTo>
                  <a:lnTo>
                    <a:pt x="74045" y="8489"/>
                  </a:lnTo>
                  <a:lnTo>
                    <a:pt x="73739" y="8080"/>
                  </a:lnTo>
                  <a:lnTo>
                    <a:pt x="72511" y="8489"/>
                  </a:lnTo>
                  <a:lnTo>
                    <a:pt x="72818" y="8284"/>
                  </a:lnTo>
                  <a:lnTo>
                    <a:pt x="72716" y="8182"/>
                  </a:lnTo>
                  <a:lnTo>
                    <a:pt x="73125" y="7977"/>
                  </a:lnTo>
                  <a:lnTo>
                    <a:pt x="72614" y="8182"/>
                  </a:lnTo>
                  <a:lnTo>
                    <a:pt x="73534" y="7773"/>
                  </a:lnTo>
                  <a:lnTo>
                    <a:pt x="73227" y="6955"/>
                  </a:lnTo>
                  <a:close/>
                  <a:moveTo>
                    <a:pt x="103500" y="0"/>
                  </a:moveTo>
                  <a:lnTo>
                    <a:pt x="103807" y="102"/>
                  </a:lnTo>
                  <a:lnTo>
                    <a:pt x="99205" y="205"/>
                  </a:lnTo>
                  <a:lnTo>
                    <a:pt x="101864" y="307"/>
                  </a:lnTo>
                  <a:lnTo>
                    <a:pt x="99614" y="409"/>
                  </a:lnTo>
                  <a:lnTo>
                    <a:pt x="100125" y="511"/>
                  </a:lnTo>
                  <a:lnTo>
                    <a:pt x="99818" y="818"/>
                  </a:lnTo>
                  <a:lnTo>
                    <a:pt x="97057" y="511"/>
                  </a:lnTo>
                  <a:lnTo>
                    <a:pt x="97057" y="818"/>
                  </a:lnTo>
                  <a:lnTo>
                    <a:pt x="94705" y="1023"/>
                  </a:lnTo>
                  <a:lnTo>
                    <a:pt x="94705" y="614"/>
                  </a:lnTo>
                  <a:lnTo>
                    <a:pt x="91841" y="818"/>
                  </a:lnTo>
                  <a:lnTo>
                    <a:pt x="92966" y="1227"/>
                  </a:lnTo>
                  <a:lnTo>
                    <a:pt x="90716" y="920"/>
                  </a:lnTo>
                  <a:lnTo>
                    <a:pt x="86625" y="1841"/>
                  </a:lnTo>
                  <a:lnTo>
                    <a:pt x="86932" y="2148"/>
                  </a:lnTo>
                  <a:lnTo>
                    <a:pt x="87955" y="2045"/>
                  </a:lnTo>
                  <a:lnTo>
                    <a:pt x="87955" y="2045"/>
                  </a:lnTo>
                  <a:lnTo>
                    <a:pt x="81818" y="3477"/>
                  </a:lnTo>
                  <a:lnTo>
                    <a:pt x="83148" y="3682"/>
                  </a:lnTo>
                  <a:lnTo>
                    <a:pt x="82841" y="3784"/>
                  </a:lnTo>
                  <a:lnTo>
                    <a:pt x="85091" y="3989"/>
                  </a:lnTo>
                  <a:lnTo>
                    <a:pt x="82023" y="4295"/>
                  </a:lnTo>
                  <a:lnTo>
                    <a:pt x="82125" y="4398"/>
                  </a:lnTo>
                  <a:lnTo>
                    <a:pt x="82125" y="4500"/>
                  </a:lnTo>
                  <a:lnTo>
                    <a:pt x="83557" y="4602"/>
                  </a:lnTo>
                  <a:lnTo>
                    <a:pt x="82534" y="4807"/>
                  </a:lnTo>
                  <a:lnTo>
                    <a:pt x="88568" y="5318"/>
                  </a:lnTo>
                  <a:lnTo>
                    <a:pt x="88568" y="5625"/>
                  </a:lnTo>
                  <a:lnTo>
                    <a:pt x="89489" y="6341"/>
                  </a:lnTo>
                  <a:lnTo>
                    <a:pt x="88670" y="6648"/>
                  </a:lnTo>
                  <a:lnTo>
                    <a:pt x="89386" y="6750"/>
                  </a:lnTo>
                  <a:lnTo>
                    <a:pt x="89182" y="7057"/>
                  </a:lnTo>
                  <a:lnTo>
                    <a:pt x="89386" y="7466"/>
                  </a:lnTo>
                  <a:lnTo>
                    <a:pt x="89386" y="7568"/>
                  </a:lnTo>
                  <a:lnTo>
                    <a:pt x="89591" y="7773"/>
                  </a:lnTo>
                  <a:lnTo>
                    <a:pt x="88977" y="7977"/>
                  </a:lnTo>
                  <a:lnTo>
                    <a:pt x="89080" y="8080"/>
                  </a:lnTo>
                  <a:lnTo>
                    <a:pt x="88773" y="8182"/>
                  </a:lnTo>
                  <a:lnTo>
                    <a:pt x="88773" y="8182"/>
                  </a:lnTo>
                  <a:lnTo>
                    <a:pt x="89386" y="8080"/>
                  </a:lnTo>
                  <a:lnTo>
                    <a:pt x="88568" y="8795"/>
                  </a:lnTo>
                  <a:lnTo>
                    <a:pt x="90102" y="8489"/>
                  </a:lnTo>
                  <a:lnTo>
                    <a:pt x="90102" y="8591"/>
                  </a:lnTo>
                  <a:lnTo>
                    <a:pt x="90205" y="8591"/>
                  </a:lnTo>
                  <a:lnTo>
                    <a:pt x="90205" y="8693"/>
                  </a:lnTo>
                  <a:lnTo>
                    <a:pt x="91023" y="8693"/>
                  </a:lnTo>
                  <a:lnTo>
                    <a:pt x="90000" y="9102"/>
                  </a:lnTo>
                  <a:lnTo>
                    <a:pt x="91227" y="9205"/>
                  </a:lnTo>
                  <a:lnTo>
                    <a:pt x="90716" y="9205"/>
                  </a:lnTo>
                  <a:lnTo>
                    <a:pt x="91023" y="9409"/>
                  </a:lnTo>
                  <a:lnTo>
                    <a:pt x="91227" y="9716"/>
                  </a:lnTo>
                  <a:lnTo>
                    <a:pt x="88875" y="9614"/>
                  </a:lnTo>
                  <a:lnTo>
                    <a:pt x="91330" y="10125"/>
                  </a:lnTo>
                  <a:lnTo>
                    <a:pt x="90511" y="10739"/>
                  </a:lnTo>
                  <a:lnTo>
                    <a:pt x="91023" y="10739"/>
                  </a:lnTo>
                  <a:lnTo>
                    <a:pt x="90511" y="10841"/>
                  </a:lnTo>
                  <a:lnTo>
                    <a:pt x="90205" y="11148"/>
                  </a:lnTo>
                  <a:lnTo>
                    <a:pt x="90511" y="11148"/>
                  </a:lnTo>
                  <a:lnTo>
                    <a:pt x="88568" y="11557"/>
                  </a:lnTo>
                  <a:lnTo>
                    <a:pt x="90102" y="11455"/>
                  </a:lnTo>
                  <a:lnTo>
                    <a:pt x="88057" y="12170"/>
                  </a:lnTo>
                  <a:lnTo>
                    <a:pt x="90102" y="11966"/>
                  </a:lnTo>
                  <a:lnTo>
                    <a:pt x="89898" y="12068"/>
                  </a:lnTo>
                  <a:lnTo>
                    <a:pt x="90205" y="12273"/>
                  </a:lnTo>
                  <a:lnTo>
                    <a:pt x="88261" y="12273"/>
                  </a:lnTo>
                  <a:lnTo>
                    <a:pt x="87955" y="12784"/>
                  </a:lnTo>
                  <a:lnTo>
                    <a:pt x="88773" y="12784"/>
                  </a:lnTo>
                  <a:lnTo>
                    <a:pt x="87648" y="13500"/>
                  </a:lnTo>
                  <a:lnTo>
                    <a:pt x="89489" y="12784"/>
                  </a:lnTo>
                  <a:lnTo>
                    <a:pt x="89489" y="12784"/>
                  </a:lnTo>
                  <a:lnTo>
                    <a:pt x="87750" y="13602"/>
                  </a:lnTo>
                  <a:lnTo>
                    <a:pt x="87852" y="13602"/>
                  </a:lnTo>
                  <a:lnTo>
                    <a:pt x="87750" y="14011"/>
                  </a:lnTo>
                  <a:lnTo>
                    <a:pt x="89182" y="13807"/>
                  </a:lnTo>
                  <a:lnTo>
                    <a:pt x="88261" y="14114"/>
                  </a:lnTo>
                  <a:lnTo>
                    <a:pt x="88057" y="15239"/>
                  </a:lnTo>
                  <a:lnTo>
                    <a:pt x="88773" y="14727"/>
                  </a:lnTo>
                  <a:lnTo>
                    <a:pt x="89080" y="14318"/>
                  </a:lnTo>
                  <a:lnTo>
                    <a:pt x="89489" y="15034"/>
                  </a:lnTo>
                  <a:lnTo>
                    <a:pt x="88466" y="15034"/>
                  </a:lnTo>
                  <a:lnTo>
                    <a:pt x="88364" y="15341"/>
                  </a:lnTo>
                  <a:lnTo>
                    <a:pt x="89080" y="15136"/>
                  </a:lnTo>
                  <a:lnTo>
                    <a:pt x="88977" y="15239"/>
                  </a:lnTo>
                  <a:lnTo>
                    <a:pt x="89182" y="15239"/>
                  </a:lnTo>
                  <a:lnTo>
                    <a:pt x="88261" y="15443"/>
                  </a:lnTo>
                  <a:lnTo>
                    <a:pt x="88568" y="16466"/>
                  </a:lnTo>
                  <a:lnTo>
                    <a:pt x="89080" y="16261"/>
                  </a:lnTo>
                  <a:lnTo>
                    <a:pt x="88568" y="16773"/>
                  </a:lnTo>
                  <a:lnTo>
                    <a:pt x="89386" y="17182"/>
                  </a:lnTo>
                  <a:lnTo>
                    <a:pt x="88977" y="17591"/>
                  </a:lnTo>
                  <a:lnTo>
                    <a:pt x="89386" y="18205"/>
                  </a:lnTo>
                  <a:lnTo>
                    <a:pt x="89795" y="18205"/>
                  </a:lnTo>
                  <a:lnTo>
                    <a:pt x="89386" y="18409"/>
                  </a:lnTo>
                  <a:lnTo>
                    <a:pt x="89795" y="18409"/>
                  </a:lnTo>
                  <a:lnTo>
                    <a:pt x="89795" y="18307"/>
                  </a:lnTo>
                  <a:lnTo>
                    <a:pt x="91227" y="18000"/>
                  </a:lnTo>
                  <a:lnTo>
                    <a:pt x="91023" y="18614"/>
                  </a:lnTo>
                  <a:lnTo>
                    <a:pt x="91943" y="18511"/>
                  </a:lnTo>
                  <a:lnTo>
                    <a:pt x="91943" y="18511"/>
                  </a:lnTo>
                  <a:lnTo>
                    <a:pt x="91330" y="18920"/>
                  </a:lnTo>
                  <a:lnTo>
                    <a:pt x="91330" y="18920"/>
                  </a:lnTo>
                  <a:lnTo>
                    <a:pt x="92148" y="18818"/>
                  </a:lnTo>
                  <a:lnTo>
                    <a:pt x="92148" y="19227"/>
                  </a:lnTo>
                  <a:lnTo>
                    <a:pt x="92455" y="19227"/>
                  </a:lnTo>
                  <a:lnTo>
                    <a:pt x="92250" y="19125"/>
                  </a:lnTo>
                  <a:lnTo>
                    <a:pt x="92966" y="18920"/>
                  </a:lnTo>
                  <a:lnTo>
                    <a:pt x="92455" y="18614"/>
                  </a:lnTo>
                  <a:lnTo>
                    <a:pt x="93375" y="18409"/>
                  </a:lnTo>
                  <a:lnTo>
                    <a:pt x="93989" y="17591"/>
                  </a:lnTo>
                  <a:lnTo>
                    <a:pt x="93784" y="17489"/>
                  </a:lnTo>
                  <a:lnTo>
                    <a:pt x="94091" y="17386"/>
                  </a:lnTo>
                  <a:lnTo>
                    <a:pt x="94295" y="16670"/>
                  </a:lnTo>
                  <a:lnTo>
                    <a:pt x="93784" y="16568"/>
                  </a:lnTo>
                  <a:lnTo>
                    <a:pt x="94807" y="16364"/>
                  </a:lnTo>
                  <a:lnTo>
                    <a:pt x="94500" y="16159"/>
                  </a:lnTo>
                  <a:lnTo>
                    <a:pt x="95830" y="15648"/>
                  </a:lnTo>
                  <a:lnTo>
                    <a:pt x="95830" y="15239"/>
                  </a:lnTo>
                  <a:lnTo>
                    <a:pt x="95216" y="15136"/>
                  </a:lnTo>
                  <a:lnTo>
                    <a:pt x="96136" y="15034"/>
                  </a:lnTo>
                  <a:lnTo>
                    <a:pt x="95830" y="14625"/>
                  </a:lnTo>
                  <a:lnTo>
                    <a:pt x="96955" y="14216"/>
                  </a:lnTo>
                  <a:lnTo>
                    <a:pt x="96545" y="14011"/>
                  </a:lnTo>
                  <a:lnTo>
                    <a:pt x="98489" y="13398"/>
                  </a:lnTo>
                  <a:lnTo>
                    <a:pt x="98182" y="13295"/>
                  </a:lnTo>
                  <a:lnTo>
                    <a:pt x="98795" y="13295"/>
                  </a:lnTo>
                  <a:lnTo>
                    <a:pt x="98386" y="13909"/>
                  </a:lnTo>
                  <a:lnTo>
                    <a:pt x="99205" y="13602"/>
                  </a:lnTo>
                  <a:lnTo>
                    <a:pt x="99307" y="13705"/>
                  </a:lnTo>
                  <a:lnTo>
                    <a:pt x="102580" y="11659"/>
                  </a:lnTo>
                  <a:lnTo>
                    <a:pt x="102682" y="11455"/>
                  </a:lnTo>
                  <a:lnTo>
                    <a:pt x="109125" y="10227"/>
                  </a:lnTo>
                  <a:lnTo>
                    <a:pt x="109023" y="10227"/>
                  </a:lnTo>
                  <a:lnTo>
                    <a:pt x="109636" y="10023"/>
                  </a:lnTo>
                  <a:lnTo>
                    <a:pt x="106159" y="10023"/>
                  </a:lnTo>
                  <a:lnTo>
                    <a:pt x="106977" y="9716"/>
                  </a:lnTo>
                  <a:lnTo>
                    <a:pt x="105239" y="9716"/>
                  </a:lnTo>
                  <a:lnTo>
                    <a:pt x="105852" y="9205"/>
                  </a:lnTo>
                  <a:lnTo>
                    <a:pt x="107386" y="9205"/>
                  </a:lnTo>
                  <a:lnTo>
                    <a:pt x="106773" y="8693"/>
                  </a:lnTo>
                  <a:lnTo>
                    <a:pt x="108409" y="9102"/>
                  </a:lnTo>
                  <a:lnTo>
                    <a:pt x="109023" y="9716"/>
                  </a:lnTo>
                  <a:lnTo>
                    <a:pt x="109636" y="9307"/>
                  </a:lnTo>
                  <a:lnTo>
                    <a:pt x="109636" y="9716"/>
                  </a:lnTo>
                  <a:lnTo>
                    <a:pt x="110148" y="9307"/>
                  </a:lnTo>
                  <a:lnTo>
                    <a:pt x="110148" y="8795"/>
                  </a:lnTo>
                  <a:lnTo>
                    <a:pt x="109739" y="9000"/>
                  </a:lnTo>
                  <a:lnTo>
                    <a:pt x="110148" y="8591"/>
                  </a:lnTo>
                  <a:lnTo>
                    <a:pt x="108205" y="8080"/>
                  </a:lnTo>
                  <a:lnTo>
                    <a:pt x="108511" y="7977"/>
                  </a:lnTo>
                  <a:lnTo>
                    <a:pt x="108307" y="7670"/>
                  </a:lnTo>
                  <a:lnTo>
                    <a:pt x="107284" y="7773"/>
                  </a:lnTo>
                  <a:lnTo>
                    <a:pt x="107284" y="7773"/>
                  </a:lnTo>
                  <a:lnTo>
                    <a:pt x="108211" y="7587"/>
                  </a:lnTo>
                  <a:lnTo>
                    <a:pt x="108211" y="7587"/>
                  </a:lnTo>
                  <a:lnTo>
                    <a:pt x="106875" y="7466"/>
                  </a:lnTo>
                  <a:lnTo>
                    <a:pt x="107489" y="7364"/>
                  </a:lnTo>
                  <a:lnTo>
                    <a:pt x="107080" y="7159"/>
                  </a:lnTo>
                  <a:lnTo>
                    <a:pt x="108716" y="7159"/>
                  </a:lnTo>
                  <a:lnTo>
                    <a:pt x="108307" y="6852"/>
                  </a:lnTo>
                  <a:lnTo>
                    <a:pt x="111375" y="7159"/>
                  </a:lnTo>
                  <a:lnTo>
                    <a:pt x="111068" y="6750"/>
                  </a:lnTo>
                  <a:lnTo>
                    <a:pt x="110352" y="6750"/>
                  </a:lnTo>
                  <a:lnTo>
                    <a:pt x="110352" y="6545"/>
                  </a:lnTo>
                  <a:lnTo>
                    <a:pt x="110659" y="6239"/>
                  </a:lnTo>
                  <a:lnTo>
                    <a:pt x="110557" y="6545"/>
                  </a:lnTo>
                  <a:lnTo>
                    <a:pt x="112295" y="6443"/>
                  </a:lnTo>
                  <a:lnTo>
                    <a:pt x="111989" y="6034"/>
                  </a:lnTo>
                  <a:lnTo>
                    <a:pt x="111273" y="6239"/>
                  </a:lnTo>
                  <a:lnTo>
                    <a:pt x="111273" y="5830"/>
                  </a:lnTo>
                  <a:lnTo>
                    <a:pt x="110557" y="5830"/>
                  </a:lnTo>
                  <a:lnTo>
                    <a:pt x="111784" y="5727"/>
                  </a:lnTo>
                  <a:lnTo>
                    <a:pt x="112091" y="5830"/>
                  </a:lnTo>
                  <a:lnTo>
                    <a:pt x="112193" y="5011"/>
                  </a:lnTo>
                  <a:lnTo>
                    <a:pt x="111375" y="4909"/>
                  </a:lnTo>
                  <a:lnTo>
                    <a:pt x="111068" y="4705"/>
                  </a:lnTo>
                  <a:lnTo>
                    <a:pt x="110659" y="4602"/>
                  </a:lnTo>
                  <a:lnTo>
                    <a:pt x="113011" y="4500"/>
                  </a:lnTo>
                  <a:lnTo>
                    <a:pt x="113216" y="4091"/>
                  </a:lnTo>
                  <a:lnTo>
                    <a:pt x="111989" y="3886"/>
                  </a:lnTo>
                  <a:lnTo>
                    <a:pt x="112807" y="3886"/>
                  </a:lnTo>
                  <a:lnTo>
                    <a:pt x="111580" y="3784"/>
                  </a:lnTo>
                  <a:lnTo>
                    <a:pt x="112091" y="3170"/>
                  </a:lnTo>
                  <a:lnTo>
                    <a:pt x="111989" y="3068"/>
                  </a:lnTo>
                  <a:lnTo>
                    <a:pt x="113114" y="2557"/>
                  </a:lnTo>
                  <a:lnTo>
                    <a:pt x="112909" y="2352"/>
                  </a:lnTo>
                  <a:lnTo>
                    <a:pt x="113216" y="1943"/>
                  </a:lnTo>
                  <a:lnTo>
                    <a:pt x="115261" y="1841"/>
                  </a:lnTo>
                  <a:lnTo>
                    <a:pt x="114750" y="1739"/>
                  </a:lnTo>
                  <a:lnTo>
                    <a:pt x="116284" y="1534"/>
                  </a:lnTo>
                  <a:lnTo>
                    <a:pt x="116080" y="1432"/>
                  </a:lnTo>
                  <a:lnTo>
                    <a:pt x="117818" y="1125"/>
                  </a:lnTo>
                  <a:lnTo>
                    <a:pt x="111273" y="1636"/>
                  </a:lnTo>
                  <a:lnTo>
                    <a:pt x="111273" y="1636"/>
                  </a:lnTo>
                  <a:lnTo>
                    <a:pt x="112398" y="1125"/>
                  </a:lnTo>
                  <a:lnTo>
                    <a:pt x="107898" y="818"/>
                  </a:lnTo>
                  <a:lnTo>
                    <a:pt x="112500" y="409"/>
                  </a:lnTo>
                  <a:lnTo>
                    <a:pt x="106977" y="205"/>
                  </a:lnTo>
                  <a:lnTo>
                    <a:pt x="110352" y="0"/>
                  </a:lnTo>
                  <a:close/>
                  <a:moveTo>
                    <a:pt x="5114" y="22807"/>
                  </a:moveTo>
                  <a:lnTo>
                    <a:pt x="5069" y="22823"/>
                  </a:lnTo>
                  <a:lnTo>
                    <a:pt x="5069" y="22823"/>
                  </a:lnTo>
                  <a:lnTo>
                    <a:pt x="5011" y="22909"/>
                  </a:lnTo>
                  <a:lnTo>
                    <a:pt x="5114" y="22807"/>
                  </a:lnTo>
                  <a:close/>
                  <a:moveTo>
                    <a:pt x="133057" y="23011"/>
                  </a:moveTo>
                  <a:lnTo>
                    <a:pt x="132955" y="23216"/>
                  </a:lnTo>
                  <a:lnTo>
                    <a:pt x="132443" y="23216"/>
                  </a:lnTo>
                  <a:lnTo>
                    <a:pt x="132955" y="23727"/>
                  </a:lnTo>
                  <a:lnTo>
                    <a:pt x="133261" y="23727"/>
                  </a:lnTo>
                  <a:lnTo>
                    <a:pt x="133568" y="23216"/>
                  </a:lnTo>
                  <a:lnTo>
                    <a:pt x="133057" y="23011"/>
                  </a:lnTo>
                  <a:close/>
                  <a:moveTo>
                    <a:pt x="1125" y="23625"/>
                  </a:moveTo>
                  <a:lnTo>
                    <a:pt x="102" y="24034"/>
                  </a:lnTo>
                  <a:lnTo>
                    <a:pt x="1120" y="23634"/>
                  </a:lnTo>
                  <a:lnTo>
                    <a:pt x="1120" y="23634"/>
                  </a:lnTo>
                  <a:lnTo>
                    <a:pt x="1125" y="23625"/>
                  </a:lnTo>
                  <a:close/>
                  <a:moveTo>
                    <a:pt x="102" y="24034"/>
                  </a:moveTo>
                  <a:lnTo>
                    <a:pt x="102" y="24034"/>
                  </a:lnTo>
                  <a:lnTo>
                    <a:pt x="102" y="24034"/>
                  </a:lnTo>
                  <a:close/>
                  <a:moveTo>
                    <a:pt x="138170" y="24136"/>
                  </a:moveTo>
                  <a:lnTo>
                    <a:pt x="138375" y="24239"/>
                  </a:lnTo>
                  <a:lnTo>
                    <a:pt x="138477" y="24239"/>
                  </a:lnTo>
                  <a:lnTo>
                    <a:pt x="138170" y="24136"/>
                  </a:lnTo>
                  <a:close/>
                  <a:moveTo>
                    <a:pt x="118534" y="23523"/>
                  </a:moveTo>
                  <a:lnTo>
                    <a:pt x="118636" y="23625"/>
                  </a:lnTo>
                  <a:lnTo>
                    <a:pt x="118330" y="23932"/>
                  </a:lnTo>
                  <a:lnTo>
                    <a:pt x="118330" y="23727"/>
                  </a:lnTo>
                  <a:lnTo>
                    <a:pt x="117818" y="23830"/>
                  </a:lnTo>
                  <a:lnTo>
                    <a:pt x="117511" y="24239"/>
                  </a:lnTo>
                  <a:lnTo>
                    <a:pt x="117920" y="24239"/>
                  </a:lnTo>
                  <a:lnTo>
                    <a:pt x="117614" y="24648"/>
                  </a:lnTo>
                  <a:lnTo>
                    <a:pt x="116489" y="24750"/>
                  </a:lnTo>
                  <a:lnTo>
                    <a:pt x="116591" y="24852"/>
                  </a:lnTo>
                  <a:lnTo>
                    <a:pt x="116591" y="25057"/>
                  </a:lnTo>
                  <a:lnTo>
                    <a:pt x="116795" y="24955"/>
                  </a:lnTo>
                  <a:lnTo>
                    <a:pt x="116693" y="25261"/>
                  </a:lnTo>
                  <a:lnTo>
                    <a:pt x="116386" y="25364"/>
                  </a:lnTo>
                  <a:lnTo>
                    <a:pt x="116386" y="25466"/>
                  </a:lnTo>
                  <a:lnTo>
                    <a:pt x="116591" y="25466"/>
                  </a:lnTo>
                  <a:lnTo>
                    <a:pt x="116591" y="25568"/>
                  </a:lnTo>
                  <a:lnTo>
                    <a:pt x="117307" y="25670"/>
                  </a:lnTo>
                  <a:lnTo>
                    <a:pt x="116489" y="26284"/>
                  </a:lnTo>
                  <a:lnTo>
                    <a:pt x="116489" y="26284"/>
                  </a:lnTo>
                  <a:lnTo>
                    <a:pt x="117409" y="26182"/>
                  </a:lnTo>
                  <a:lnTo>
                    <a:pt x="116489" y="26489"/>
                  </a:lnTo>
                  <a:lnTo>
                    <a:pt x="116591" y="26591"/>
                  </a:lnTo>
                  <a:lnTo>
                    <a:pt x="116080" y="26693"/>
                  </a:lnTo>
                  <a:lnTo>
                    <a:pt x="116489" y="26693"/>
                  </a:lnTo>
                  <a:lnTo>
                    <a:pt x="116080" y="27000"/>
                  </a:lnTo>
                  <a:lnTo>
                    <a:pt x="116693" y="27000"/>
                  </a:lnTo>
                  <a:lnTo>
                    <a:pt x="116284" y="27205"/>
                  </a:lnTo>
                  <a:lnTo>
                    <a:pt x="116284" y="27205"/>
                  </a:lnTo>
                  <a:lnTo>
                    <a:pt x="116693" y="27102"/>
                  </a:lnTo>
                  <a:lnTo>
                    <a:pt x="116489" y="27307"/>
                  </a:lnTo>
                  <a:lnTo>
                    <a:pt x="119250" y="26591"/>
                  </a:lnTo>
                  <a:lnTo>
                    <a:pt x="119148" y="26489"/>
                  </a:lnTo>
                  <a:lnTo>
                    <a:pt x="119455" y="24852"/>
                  </a:lnTo>
                  <a:lnTo>
                    <a:pt x="119352" y="24750"/>
                  </a:lnTo>
                  <a:lnTo>
                    <a:pt x="119966" y="24545"/>
                  </a:lnTo>
                  <a:lnTo>
                    <a:pt x="119864" y="24341"/>
                  </a:lnTo>
                  <a:lnTo>
                    <a:pt x="119659" y="24239"/>
                  </a:lnTo>
                  <a:lnTo>
                    <a:pt x="119455" y="23727"/>
                  </a:lnTo>
                  <a:lnTo>
                    <a:pt x="118636" y="23830"/>
                  </a:lnTo>
                  <a:lnTo>
                    <a:pt x="118841" y="23625"/>
                  </a:lnTo>
                  <a:lnTo>
                    <a:pt x="118534" y="23523"/>
                  </a:lnTo>
                  <a:close/>
                  <a:moveTo>
                    <a:pt x="121398" y="20455"/>
                  </a:moveTo>
                  <a:lnTo>
                    <a:pt x="120477" y="20761"/>
                  </a:lnTo>
                  <a:lnTo>
                    <a:pt x="119966" y="21682"/>
                  </a:lnTo>
                  <a:lnTo>
                    <a:pt x="119761" y="22091"/>
                  </a:lnTo>
                  <a:lnTo>
                    <a:pt x="119864" y="22091"/>
                  </a:lnTo>
                  <a:lnTo>
                    <a:pt x="119557" y="22295"/>
                  </a:lnTo>
                  <a:lnTo>
                    <a:pt x="120273" y="22193"/>
                  </a:lnTo>
                  <a:lnTo>
                    <a:pt x="119966" y="23523"/>
                  </a:lnTo>
                  <a:lnTo>
                    <a:pt x="120170" y="23011"/>
                  </a:lnTo>
                  <a:lnTo>
                    <a:pt x="120580" y="22807"/>
                  </a:lnTo>
                  <a:lnTo>
                    <a:pt x="120682" y="23011"/>
                  </a:lnTo>
                  <a:lnTo>
                    <a:pt x="120375" y="24239"/>
                  </a:lnTo>
                  <a:lnTo>
                    <a:pt x="121807" y="23932"/>
                  </a:lnTo>
                  <a:lnTo>
                    <a:pt x="122011" y="25568"/>
                  </a:lnTo>
                  <a:lnTo>
                    <a:pt x="120580" y="26080"/>
                  </a:lnTo>
                  <a:lnTo>
                    <a:pt x="120580" y="26080"/>
                  </a:lnTo>
                  <a:lnTo>
                    <a:pt x="120989" y="25977"/>
                  </a:lnTo>
                  <a:lnTo>
                    <a:pt x="121091" y="26284"/>
                  </a:lnTo>
                  <a:lnTo>
                    <a:pt x="120068" y="27000"/>
                  </a:lnTo>
                  <a:lnTo>
                    <a:pt x="120989" y="27205"/>
                  </a:lnTo>
                  <a:lnTo>
                    <a:pt x="120886" y="27307"/>
                  </a:lnTo>
                  <a:lnTo>
                    <a:pt x="121602" y="27409"/>
                  </a:lnTo>
                  <a:lnTo>
                    <a:pt x="122216" y="27102"/>
                  </a:lnTo>
                  <a:lnTo>
                    <a:pt x="121602" y="27614"/>
                  </a:lnTo>
                  <a:lnTo>
                    <a:pt x="120989" y="27614"/>
                  </a:lnTo>
                  <a:lnTo>
                    <a:pt x="119761" y="28739"/>
                  </a:lnTo>
                  <a:lnTo>
                    <a:pt x="120068" y="28841"/>
                  </a:lnTo>
                  <a:lnTo>
                    <a:pt x="120375" y="28534"/>
                  </a:lnTo>
                  <a:lnTo>
                    <a:pt x="121091" y="28534"/>
                  </a:lnTo>
                  <a:lnTo>
                    <a:pt x="121807" y="28125"/>
                  </a:lnTo>
                  <a:lnTo>
                    <a:pt x="122625" y="28227"/>
                  </a:lnTo>
                  <a:lnTo>
                    <a:pt x="122523" y="28125"/>
                  </a:lnTo>
                  <a:lnTo>
                    <a:pt x="123136" y="28023"/>
                  </a:lnTo>
                  <a:lnTo>
                    <a:pt x="123034" y="27920"/>
                  </a:lnTo>
                  <a:lnTo>
                    <a:pt x="124773" y="27920"/>
                  </a:lnTo>
                  <a:lnTo>
                    <a:pt x="125182" y="27409"/>
                  </a:lnTo>
                  <a:lnTo>
                    <a:pt x="124466" y="27409"/>
                  </a:lnTo>
                  <a:lnTo>
                    <a:pt x="125080" y="26898"/>
                  </a:lnTo>
                  <a:lnTo>
                    <a:pt x="125284" y="25977"/>
                  </a:lnTo>
                  <a:lnTo>
                    <a:pt x="124159" y="25977"/>
                  </a:lnTo>
                  <a:lnTo>
                    <a:pt x="123648" y="25159"/>
                  </a:lnTo>
                  <a:lnTo>
                    <a:pt x="124261" y="25261"/>
                  </a:lnTo>
                  <a:lnTo>
                    <a:pt x="124261" y="25261"/>
                  </a:lnTo>
                  <a:lnTo>
                    <a:pt x="124057" y="24750"/>
                  </a:lnTo>
                  <a:lnTo>
                    <a:pt x="123239" y="24239"/>
                  </a:lnTo>
                  <a:lnTo>
                    <a:pt x="122932" y="23420"/>
                  </a:lnTo>
                  <a:lnTo>
                    <a:pt x="121295" y="22807"/>
                  </a:lnTo>
                  <a:lnTo>
                    <a:pt x="122011" y="22705"/>
                  </a:lnTo>
                  <a:lnTo>
                    <a:pt x="121705" y="22602"/>
                  </a:lnTo>
                  <a:lnTo>
                    <a:pt x="122318" y="22295"/>
                  </a:lnTo>
                  <a:lnTo>
                    <a:pt x="122830" y="21580"/>
                  </a:lnTo>
                  <a:lnTo>
                    <a:pt x="121091" y="21375"/>
                  </a:lnTo>
                  <a:lnTo>
                    <a:pt x="121295" y="21170"/>
                  </a:lnTo>
                  <a:lnTo>
                    <a:pt x="121193" y="21170"/>
                  </a:lnTo>
                  <a:lnTo>
                    <a:pt x="121807" y="20659"/>
                  </a:lnTo>
                  <a:lnTo>
                    <a:pt x="121398" y="20455"/>
                  </a:lnTo>
                  <a:close/>
                  <a:moveTo>
                    <a:pt x="23830" y="27920"/>
                  </a:moveTo>
                  <a:lnTo>
                    <a:pt x="23523" y="28330"/>
                  </a:lnTo>
                  <a:lnTo>
                    <a:pt x="24034" y="28227"/>
                  </a:lnTo>
                  <a:lnTo>
                    <a:pt x="23932" y="28432"/>
                  </a:lnTo>
                  <a:lnTo>
                    <a:pt x="23523" y="28534"/>
                  </a:lnTo>
                  <a:lnTo>
                    <a:pt x="23625" y="28534"/>
                  </a:lnTo>
                  <a:lnTo>
                    <a:pt x="23420" y="28739"/>
                  </a:lnTo>
                  <a:lnTo>
                    <a:pt x="23830" y="28739"/>
                  </a:lnTo>
                  <a:lnTo>
                    <a:pt x="23932" y="28636"/>
                  </a:lnTo>
                  <a:lnTo>
                    <a:pt x="24034" y="28943"/>
                  </a:lnTo>
                  <a:lnTo>
                    <a:pt x="24443" y="29148"/>
                  </a:lnTo>
                  <a:lnTo>
                    <a:pt x="24034" y="29455"/>
                  </a:lnTo>
                  <a:lnTo>
                    <a:pt x="24443" y="29455"/>
                  </a:lnTo>
                  <a:lnTo>
                    <a:pt x="24341" y="29557"/>
                  </a:lnTo>
                  <a:lnTo>
                    <a:pt x="24545" y="29659"/>
                  </a:lnTo>
                  <a:lnTo>
                    <a:pt x="24341" y="29761"/>
                  </a:lnTo>
                  <a:lnTo>
                    <a:pt x="25261" y="29557"/>
                  </a:lnTo>
                  <a:lnTo>
                    <a:pt x="25057" y="30273"/>
                  </a:lnTo>
                  <a:lnTo>
                    <a:pt x="25057" y="30273"/>
                  </a:lnTo>
                  <a:lnTo>
                    <a:pt x="25875" y="30170"/>
                  </a:lnTo>
                  <a:lnTo>
                    <a:pt x="25466" y="28534"/>
                  </a:lnTo>
                  <a:lnTo>
                    <a:pt x="23830" y="27920"/>
                  </a:lnTo>
                  <a:close/>
                  <a:moveTo>
                    <a:pt x="25875" y="30170"/>
                  </a:moveTo>
                  <a:lnTo>
                    <a:pt x="25875" y="30273"/>
                  </a:lnTo>
                  <a:lnTo>
                    <a:pt x="25977" y="30170"/>
                  </a:lnTo>
                  <a:close/>
                  <a:moveTo>
                    <a:pt x="72102" y="30989"/>
                  </a:moveTo>
                  <a:lnTo>
                    <a:pt x="72146" y="31003"/>
                  </a:lnTo>
                  <a:lnTo>
                    <a:pt x="72146" y="31003"/>
                  </a:lnTo>
                  <a:lnTo>
                    <a:pt x="72205" y="30989"/>
                  </a:lnTo>
                  <a:close/>
                  <a:moveTo>
                    <a:pt x="25568" y="31398"/>
                  </a:moveTo>
                  <a:lnTo>
                    <a:pt x="25364" y="31500"/>
                  </a:lnTo>
                  <a:lnTo>
                    <a:pt x="25364" y="31500"/>
                  </a:lnTo>
                  <a:lnTo>
                    <a:pt x="25466" y="31398"/>
                  </a:lnTo>
                  <a:close/>
                  <a:moveTo>
                    <a:pt x="80386" y="31500"/>
                  </a:moveTo>
                  <a:lnTo>
                    <a:pt x="80386" y="31500"/>
                  </a:lnTo>
                  <a:lnTo>
                    <a:pt x="80386" y="31500"/>
                  </a:lnTo>
                  <a:close/>
                  <a:moveTo>
                    <a:pt x="80693" y="27307"/>
                  </a:moveTo>
                  <a:lnTo>
                    <a:pt x="80182" y="27409"/>
                  </a:lnTo>
                  <a:lnTo>
                    <a:pt x="78136" y="29864"/>
                  </a:lnTo>
                  <a:lnTo>
                    <a:pt x="77625" y="29966"/>
                  </a:lnTo>
                  <a:lnTo>
                    <a:pt x="77318" y="30170"/>
                  </a:lnTo>
                  <a:lnTo>
                    <a:pt x="77420" y="30068"/>
                  </a:lnTo>
                  <a:lnTo>
                    <a:pt x="77011" y="30273"/>
                  </a:lnTo>
                  <a:lnTo>
                    <a:pt x="77727" y="30273"/>
                  </a:lnTo>
                  <a:lnTo>
                    <a:pt x="76705" y="30989"/>
                  </a:lnTo>
                  <a:lnTo>
                    <a:pt x="79466" y="30989"/>
                  </a:lnTo>
                  <a:lnTo>
                    <a:pt x="79159" y="31295"/>
                  </a:lnTo>
                  <a:lnTo>
                    <a:pt x="80284" y="31193"/>
                  </a:lnTo>
                  <a:lnTo>
                    <a:pt x="79261" y="32011"/>
                  </a:lnTo>
                  <a:lnTo>
                    <a:pt x="80489" y="31295"/>
                  </a:lnTo>
                  <a:lnTo>
                    <a:pt x="80386" y="31500"/>
                  </a:lnTo>
                  <a:lnTo>
                    <a:pt x="80795" y="30989"/>
                  </a:lnTo>
                  <a:lnTo>
                    <a:pt x="81000" y="31398"/>
                  </a:lnTo>
                  <a:lnTo>
                    <a:pt x="80591" y="32011"/>
                  </a:lnTo>
                  <a:lnTo>
                    <a:pt x="81102" y="31705"/>
                  </a:lnTo>
                  <a:lnTo>
                    <a:pt x="81000" y="32216"/>
                  </a:lnTo>
                  <a:lnTo>
                    <a:pt x="81000" y="32216"/>
                  </a:lnTo>
                  <a:lnTo>
                    <a:pt x="81409" y="32114"/>
                  </a:lnTo>
                  <a:lnTo>
                    <a:pt x="81920" y="31091"/>
                  </a:lnTo>
                  <a:lnTo>
                    <a:pt x="81511" y="31398"/>
                  </a:lnTo>
                  <a:lnTo>
                    <a:pt x="81920" y="30682"/>
                  </a:lnTo>
                  <a:lnTo>
                    <a:pt x="81205" y="31193"/>
                  </a:lnTo>
                  <a:lnTo>
                    <a:pt x="81205" y="31193"/>
                  </a:lnTo>
                  <a:lnTo>
                    <a:pt x="81307" y="30784"/>
                  </a:lnTo>
                  <a:lnTo>
                    <a:pt x="81102" y="30784"/>
                  </a:lnTo>
                  <a:lnTo>
                    <a:pt x="81920" y="30170"/>
                  </a:lnTo>
                  <a:lnTo>
                    <a:pt x="81920" y="30170"/>
                  </a:lnTo>
                  <a:lnTo>
                    <a:pt x="81000" y="30477"/>
                  </a:lnTo>
                  <a:lnTo>
                    <a:pt x="81409" y="30170"/>
                  </a:lnTo>
                  <a:lnTo>
                    <a:pt x="81205" y="30068"/>
                  </a:lnTo>
                  <a:lnTo>
                    <a:pt x="81307" y="29966"/>
                  </a:lnTo>
                  <a:lnTo>
                    <a:pt x="81102" y="30068"/>
                  </a:lnTo>
                  <a:lnTo>
                    <a:pt x="81716" y="29557"/>
                  </a:lnTo>
                  <a:lnTo>
                    <a:pt x="81000" y="29455"/>
                  </a:lnTo>
                  <a:lnTo>
                    <a:pt x="81102" y="29250"/>
                  </a:lnTo>
                  <a:lnTo>
                    <a:pt x="80284" y="29761"/>
                  </a:lnTo>
                  <a:lnTo>
                    <a:pt x="80489" y="29250"/>
                  </a:lnTo>
                  <a:lnTo>
                    <a:pt x="80489" y="29250"/>
                  </a:lnTo>
                  <a:lnTo>
                    <a:pt x="80284" y="29455"/>
                  </a:lnTo>
                  <a:lnTo>
                    <a:pt x="80386" y="29352"/>
                  </a:lnTo>
                  <a:lnTo>
                    <a:pt x="79773" y="29352"/>
                  </a:lnTo>
                  <a:lnTo>
                    <a:pt x="79977" y="29148"/>
                  </a:lnTo>
                  <a:lnTo>
                    <a:pt x="79773" y="29250"/>
                  </a:lnTo>
                  <a:lnTo>
                    <a:pt x="80386" y="28841"/>
                  </a:lnTo>
                  <a:lnTo>
                    <a:pt x="79261" y="29250"/>
                  </a:lnTo>
                  <a:lnTo>
                    <a:pt x="80489" y="27716"/>
                  </a:lnTo>
                  <a:lnTo>
                    <a:pt x="80591" y="27511"/>
                  </a:lnTo>
                  <a:lnTo>
                    <a:pt x="80898" y="27307"/>
                  </a:lnTo>
                  <a:close/>
                  <a:moveTo>
                    <a:pt x="239523" y="32216"/>
                  </a:moveTo>
                  <a:lnTo>
                    <a:pt x="240239" y="32830"/>
                  </a:lnTo>
                  <a:lnTo>
                    <a:pt x="239727" y="32318"/>
                  </a:lnTo>
                  <a:lnTo>
                    <a:pt x="239523" y="32216"/>
                  </a:lnTo>
                  <a:close/>
                  <a:moveTo>
                    <a:pt x="232875" y="24443"/>
                  </a:moveTo>
                  <a:lnTo>
                    <a:pt x="232773" y="24648"/>
                  </a:lnTo>
                  <a:lnTo>
                    <a:pt x="233591" y="25159"/>
                  </a:lnTo>
                  <a:lnTo>
                    <a:pt x="233489" y="25261"/>
                  </a:lnTo>
                  <a:lnTo>
                    <a:pt x="233386" y="25364"/>
                  </a:lnTo>
                  <a:lnTo>
                    <a:pt x="234511" y="27102"/>
                  </a:lnTo>
                  <a:lnTo>
                    <a:pt x="239216" y="32932"/>
                  </a:lnTo>
                  <a:lnTo>
                    <a:pt x="239114" y="32114"/>
                  </a:lnTo>
                  <a:lnTo>
                    <a:pt x="239523" y="32216"/>
                  </a:lnTo>
                  <a:lnTo>
                    <a:pt x="239523" y="32216"/>
                  </a:lnTo>
                  <a:lnTo>
                    <a:pt x="238193" y="31091"/>
                  </a:lnTo>
                  <a:lnTo>
                    <a:pt x="237784" y="29557"/>
                  </a:lnTo>
                  <a:lnTo>
                    <a:pt x="239318" y="30170"/>
                  </a:lnTo>
                  <a:lnTo>
                    <a:pt x="232875" y="24443"/>
                  </a:lnTo>
                  <a:close/>
                  <a:moveTo>
                    <a:pt x="244841" y="33341"/>
                  </a:moveTo>
                  <a:lnTo>
                    <a:pt x="244330" y="33443"/>
                  </a:lnTo>
                  <a:lnTo>
                    <a:pt x="244432" y="33648"/>
                  </a:lnTo>
                  <a:lnTo>
                    <a:pt x="244125" y="34364"/>
                  </a:lnTo>
                  <a:lnTo>
                    <a:pt x="244125" y="34466"/>
                  </a:lnTo>
                  <a:lnTo>
                    <a:pt x="244330" y="33955"/>
                  </a:lnTo>
                  <a:lnTo>
                    <a:pt x="245045" y="33545"/>
                  </a:lnTo>
                  <a:lnTo>
                    <a:pt x="244841" y="33341"/>
                  </a:lnTo>
                  <a:close/>
                  <a:moveTo>
                    <a:pt x="243409" y="34466"/>
                  </a:moveTo>
                  <a:lnTo>
                    <a:pt x="243409" y="35080"/>
                  </a:lnTo>
                  <a:lnTo>
                    <a:pt x="243614" y="35284"/>
                  </a:lnTo>
                  <a:lnTo>
                    <a:pt x="243920" y="34466"/>
                  </a:lnTo>
                  <a:close/>
                  <a:moveTo>
                    <a:pt x="54102" y="29864"/>
                  </a:moveTo>
                  <a:lnTo>
                    <a:pt x="56352" y="30886"/>
                  </a:lnTo>
                  <a:lnTo>
                    <a:pt x="56045" y="31193"/>
                  </a:lnTo>
                  <a:lnTo>
                    <a:pt x="56250" y="31602"/>
                  </a:lnTo>
                  <a:lnTo>
                    <a:pt x="56045" y="31807"/>
                  </a:lnTo>
                  <a:lnTo>
                    <a:pt x="56250" y="32011"/>
                  </a:lnTo>
                  <a:lnTo>
                    <a:pt x="56045" y="32114"/>
                  </a:lnTo>
                  <a:lnTo>
                    <a:pt x="56148" y="32114"/>
                  </a:lnTo>
                  <a:lnTo>
                    <a:pt x="55943" y="32318"/>
                  </a:lnTo>
                  <a:lnTo>
                    <a:pt x="58193" y="32727"/>
                  </a:lnTo>
                  <a:lnTo>
                    <a:pt x="58091" y="32830"/>
                  </a:lnTo>
                  <a:lnTo>
                    <a:pt x="58500" y="32830"/>
                  </a:lnTo>
                  <a:lnTo>
                    <a:pt x="58500" y="32932"/>
                  </a:lnTo>
                  <a:lnTo>
                    <a:pt x="58909" y="33239"/>
                  </a:lnTo>
                  <a:lnTo>
                    <a:pt x="59114" y="34057"/>
                  </a:lnTo>
                  <a:lnTo>
                    <a:pt x="59216" y="34057"/>
                  </a:lnTo>
                  <a:lnTo>
                    <a:pt x="59216" y="34159"/>
                  </a:lnTo>
                  <a:lnTo>
                    <a:pt x="59011" y="34057"/>
                  </a:lnTo>
                  <a:lnTo>
                    <a:pt x="58807" y="34364"/>
                  </a:lnTo>
                  <a:lnTo>
                    <a:pt x="58091" y="34261"/>
                  </a:lnTo>
                  <a:lnTo>
                    <a:pt x="57989" y="34159"/>
                  </a:lnTo>
                  <a:lnTo>
                    <a:pt x="58193" y="33955"/>
                  </a:lnTo>
                  <a:lnTo>
                    <a:pt x="58091" y="33955"/>
                  </a:lnTo>
                  <a:lnTo>
                    <a:pt x="58091" y="33648"/>
                  </a:lnTo>
                  <a:lnTo>
                    <a:pt x="57682" y="33648"/>
                  </a:lnTo>
                  <a:lnTo>
                    <a:pt x="56250" y="35898"/>
                  </a:lnTo>
                  <a:lnTo>
                    <a:pt x="56045" y="34875"/>
                  </a:lnTo>
                  <a:lnTo>
                    <a:pt x="55330" y="35182"/>
                  </a:lnTo>
                  <a:lnTo>
                    <a:pt x="55330" y="35182"/>
                  </a:lnTo>
                  <a:lnTo>
                    <a:pt x="56352" y="33750"/>
                  </a:lnTo>
                  <a:lnTo>
                    <a:pt x="56250" y="33443"/>
                  </a:lnTo>
                  <a:lnTo>
                    <a:pt x="55330" y="33136"/>
                  </a:lnTo>
                  <a:lnTo>
                    <a:pt x="54409" y="34159"/>
                  </a:lnTo>
                  <a:lnTo>
                    <a:pt x="54614" y="33648"/>
                  </a:lnTo>
                  <a:lnTo>
                    <a:pt x="52568" y="36818"/>
                  </a:lnTo>
                  <a:lnTo>
                    <a:pt x="51545" y="37125"/>
                  </a:lnTo>
                  <a:lnTo>
                    <a:pt x="52773" y="34364"/>
                  </a:lnTo>
                  <a:lnTo>
                    <a:pt x="52364" y="34364"/>
                  </a:lnTo>
                  <a:lnTo>
                    <a:pt x="53693" y="32932"/>
                  </a:lnTo>
                  <a:lnTo>
                    <a:pt x="53693" y="33136"/>
                  </a:lnTo>
                  <a:lnTo>
                    <a:pt x="54102" y="32932"/>
                  </a:lnTo>
                  <a:lnTo>
                    <a:pt x="53898" y="33239"/>
                  </a:lnTo>
                  <a:lnTo>
                    <a:pt x="53898" y="33239"/>
                  </a:lnTo>
                  <a:lnTo>
                    <a:pt x="55125" y="32727"/>
                  </a:lnTo>
                  <a:lnTo>
                    <a:pt x="55534" y="32932"/>
                  </a:lnTo>
                  <a:lnTo>
                    <a:pt x="55636" y="32830"/>
                  </a:lnTo>
                  <a:lnTo>
                    <a:pt x="56250" y="32830"/>
                  </a:lnTo>
                  <a:lnTo>
                    <a:pt x="55534" y="32318"/>
                  </a:lnTo>
                  <a:lnTo>
                    <a:pt x="55739" y="32114"/>
                  </a:lnTo>
                  <a:lnTo>
                    <a:pt x="53693" y="32318"/>
                  </a:lnTo>
                  <a:lnTo>
                    <a:pt x="53591" y="32011"/>
                  </a:lnTo>
                  <a:lnTo>
                    <a:pt x="52977" y="32011"/>
                  </a:lnTo>
                  <a:lnTo>
                    <a:pt x="52977" y="31602"/>
                  </a:lnTo>
                  <a:lnTo>
                    <a:pt x="50830" y="32216"/>
                  </a:lnTo>
                  <a:lnTo>
                    <a:pt x="50830" y="31909"/>
                  </a:lnTo>
                  <a:lnTo>
                    <a:pt x="50011" y="32011"/>
                  </a:lnTo>
                  <a:lnTo>
                    <a:pt x="53489" y="30273"/>
                  </a:lnTo>
                  <a:lnTo>
                    <a:pt x="53489" y="30273"/>
                  </a:lnTo>
                  <a:lnTo>
                    <a:pt x="53693" y="30068"/>
                  </a:lnTo>
                  <a:lnTo>
                    <a:pt x="53898" y="30068"/>
                  </a:lnTo>
                  <a:lnTo>
                    <a:pt x="53591" y="30375"/>
                  </a:lnTo>
                  <a:lnTo>
                    <a:pt x="54102" y="30068"/>
                  </a:lnTo>
                  <a:lnTo>
                    <a:pt x="54102" y="29864"/>
                  </a:lnTo>
                  <a:close/>
                  <a:moveTo>
                    <a:pt x="131932" y="36000"/>
                  </a:moveTo>
                  <a:lnTo>
                    <a:pt x="131830" y="36205"/>
                  </a:lnTo>
                  <a:lnTo>
                    <a:pt x="131216" y="36511"/>
                  </a:lnTo>
                  <a:lnTo>
                    <a:pt x="131318" y="36614"/>
                  </a:lnTo>
                  <a:lnTo>
                    <a:pt x="131318" y="37023"/>
                  </a:lnTo>
                  <a:lnTo>
                    <a:pt x="131830" y="37432"/>
                  </a:lnTo>
                  <a:lnTo>
                    <a:pt x="131932" y="36000"/>
                  </a:lnTo>
                  <a:close/>
                  <a:moveTo>
                    <a:pt x="239216" y="33443"/>
                  </a:moveTo>
                  <a:lnTo>
                    <a:pt x="240341" y="35693"/>
                  </a:lnTo>
                  <a:lnTo>
                    <a:pt x="239625" y="35591"/>
                  </a:lnTo>
                  <a:lnTo>
                    <a:pt x="239625" y="36205"/>
                  </a:lnTo>
                  <a:lnTo>
                    <a:pt x="240750" y="37432"/>
                  </a:lnTo>
                  <a:lnTo>
                    <a:pt x="240750" y="37125"/>
                  </a:lnTo>
                  <a:lnTo>
                    <a:pt x="241159" y="37125"/>
                  </a:lnTo>
                  <a:lnTo>
                    <a:pt x="240239" y="36614"/>
                  </a:lnTo>
                  <a:lnTo>
                    <a:pt x="240341" y="36307"/>
                  </a:lnTo>
                  <a:lnTo>
                    <a:pt x="240750" y="36511"/>
                  </a:lnTo>
                  <a:lnTo>
                    <a:pt x="241364" y="36409"/>
                  </a:lnTo>
                  <a:lnTo>
                    <a:pt x="242795" y="36920"/>
                  </a:lnTo>
                  <a:lnTo>
                    <a:pt x="242693" y="36409"/>
                  </a:lnTo>
                  <a:lnTo>
                    <a:pt x="244023" y="35489"/>
                  </a:lnTo>
                  <a:lnTo>
                    <a:pt x="243716" y="35591"/>
                  </a:lnTo>
                  <a:lnTo>
                    <a:pt x="243205" y="35284"/>
                  </a:lnTo>
                  <a:lnTo>
                    <a:pt x="242898" y="34568"/>
                  </a:lnTo>
                  <a:lnTo>
                    <a:pt x="242284" y="34875"/>
                  </a:lnTo>
                  <a:lnTo>
                    <a:pt x="239216" y="33443"/>
                  </a:lnTo>
                  <a:close/>
                  <a:moveTo>
                    <a:pt x="143693" y="38659"/>
                  </a:moveTo>
                  <a:lnTo>
                    <a:pt x="144000" y="38864"/>
                  </a:lnTo>
                  <a:lnTo>
                    <a:pt x="143740" y="38678"/>
                  </a:lnTo>
                  <a:lnTo>
                    <a:pt x="143740" y="38678"/>
                  </a:lnTo>
                  <a:lnTo>
                    <a:pt x="143693" y="38659"/>
                  </a:lnTo>
                  <a:close/>
                  <a:moveTo>
                    <a:pt x="155250" y="31602"/>
                  </a:moveTo>
                  <a:lnTo>
                    <a:pt x="155148" y="31705"/>
                  </a:lnTo>
                  <a:lnTo>
                    <a:pt x="155659" y="31705"/>
                  </a:lnTo>
                  <a:lnTo>
                    <a:pt x="155148" y="32011"/>
                  </a:lnTo>
                  <a:lnTo>
                    <a:pt x="155148" y="32216"/>
                  </a:lnTo>
                  <a:lnTo>
                    <a:pt x="154636" y="32216"/>
                  </a:lnTo>
                  <a:lnTo>
                    <a:pt x="155250" y="32727"/>
                  </a:lnTo>
                  <a:lnTo>
                    <a:pt x="154943" y="32932"/>
                  </a:lnTo>
                  <a:lnTo>
                    <a:pt x="154739" y="33341"/>
                  </a:lnTo>
                  <a:lnTo>
                    <a:pt x="154023" y="33443"/>
                  </a:lnTo>
                  <a:lnTo>
                    <a:pt x="154125" y="33545"/>
                  </a:lnTo>
                  <a:lnTo>
                    <a:pt x="153920" y="33648"/>
                  </a:lnTo>
                  <a:lnTo>
                    <a:pt x="158318" y="36205"/>
                  </a:lnTo>
                  <a:lnTo>
                    <a:pt x="158318" y="37636"/>
                  </a:lnTo>
                  <a:lnTo>
                    <a:pt x="148398" y="37636"/>
                  </a:lnTo>
                  <a:lnTo>
                    <a:pt x="149011" y="38148"/>
                  </a:lnTo>
                  <a:lnTo>
                    <a:pt x="148193" y="38352"/>
                  </a:lnTo>
                  <a:lnTo>
                    <a:pt x="148398" y="38455"/>
                  </a:lnTo>
                  <a:lnTo>
                    <a:pt x="147477" y="38557"/>
                  </a:lnTo>
                  <a:lnTo>
                    <a:pt x="147273" y="38455"/>
                  </a:lnTo>
                  <a:lnTo>
                    <a:pt x="147273" y="38455"/>
                  </a:lnTo>
                  <a:lnTo>
                    <a:pt x="147375" y="38557"/>
                  </a:lnTo>
                  <a:lnTo>
                    <a:pt x="146761" y="38455"/>
                  </a:lnTo>
                  <a:lnTo>
                    <a:pt x="146045" y="38864"/>
                  </a:lnTo>
                  <a:lnTo>
                    <a:pt x="146045" y="38864"/>
                  </a:lnTo>
                  <a:lnTo>
                    <a:pt x="147580" y="37841"/>
                  </a:lnTo>
                  <a:lnTo>
                    <a:pt x="148091" y="37943"/>
                  </a:lnTo>
                  <a:lnTo>
                    <a:pt x="148091" y="37943"/>
                  </a:lnTo>
                  <a:lnTo>
                    <a:pt x="146864" y="36409"/>
                  </a:lnTo>
                  <a:lnTo>
                    <a:pt x="147682" y="34364"/>
                  </a:lnTo>
                  <a:lnTo>
                    <a:pt x="147886" y="33955"/>
                  </a:lnTo>
                  <a:lnTo>
                    <a:pt x="147886" y="34159"/>
                  </a:lnTo>
                  <a:lnTo>
                    <a:pt x="148295" y="33545"/>
                  </a:lnTo>
                  <a:lnTo>
                    <a:pt x="148193" y="33239"/>
                  </a:lnTo>
                  <a:lnTo>
                    <a:pt x="149523" y="32011"/>
                  </a:lnTo>
                  <a:lnTo>
                    <a:pt x="149830" y="32114"/>
                  </a:lnTo>
                  <a:lnTo>
                    <a:pt x="149625" y="31602"/>
                  </a:lnTo>
                  <a:lnTo>
                    <a:pt x="150443" y="32216"/>
                  </a:lnTo>
                  <a:lnTo>
                    <a:pt x="149625" y="32318"/>
                  </a:lnTo>
                  <a:lnTo>
                    <a:pt x="150341" y="32727"/>
                  </a:lnTo>
                  <a:lnTo>
                    <a:pt x="151159" y="32727"/>
                  </a:lnTo>
                  <a:lnTo>
                    <a:pt x="151261" y="33034"/>
                  </a:lnTo>
                  <a:lnTo>
                    <a:pt x="150545" y="33443"/>
                  </a:lnTo>
                  <a:lnTo>
                    <a:pt x="151466" y="33852"/>
                  </a:lnTo>
                  <a:lnTo>
                    <a:pt x="151466" y="34364"/>
                  </a:lnTo>
                  <a:lnTo>
                    <a:pt x="152080" y="34364"/>
                  </a:lnTo>
                  <a:lnTo>
                    <a:pt x="153102" y="33750"/>
                  </a:lnTo>
                  <a:lnTo>
                    <a:pt x="153614" y="33852"/>
                  </a:lnTo>
                  <a:lnTo>
                    <a:pt x="153818" y="33443"/>
                  </a:lnTo>
                  <a:lnTo>
                    <a:pt x="152795" y="33443"/>
                  </a:lnTo>
                  <a:lnTo>
                    <a:pt x="152386" y="32830"/>
                  </a:lnTo>
                  <a:lnTo>
                    <a:pt x="152591" y="32420"/>
                  </a:lnTo>
                  <a:lnTo>
                    <a:pt x="152489" y="32727"/>
                  </a:lnTo>
                  <a:lnTo>
                    <a:pt x="152489" y="32727"/>
                  </a:lnTo>
                  <a:lnTo>
                    <a:pt x="155250" y="31602"/>
                  </a:lnTo>
                  <a:close/>
                  <a:moveTo>
                    <a:pt x="144000" y="38864"/>
                  </a:moveTo>
                  <a:lnTo>
                    <a:pt x="144000" y="38864"/>
                  </a:lnTo>
                  <a:lnTo>
                    <a:pt x="144000" y="38864"/>
                  </a:lnTo>
                  <a:close/>
                  <a:moveTo>
                    <a:pt x="144000" y="38864"/>
                  </a:moveTo>
                  <a:lnTo>
                    <a:pt x="144000" y="38864"/>
                  </a:lnTo>
                  <a:lnTo>
                    <a:pt x="144000" y="38864"/>
                  </a:lnTo>
                  <a:close/>
                  <a:moveTo>
                    <a:pt x="131011" y="37943"/>
                  </a:moveTo>
                  <a:lnTo>
                    <a:pt x="131011" y="38250"/>
                  </a:lnTo>
                  <a:lnTo>
                    <a:pt x="131216" y="39580"/>
                  </a:lnTo>
                  <a:lnTo>
                    <a:pt x="132136" y="39682"/>
                  </a:lnTo>
                  <a:lnTo>
                    <a:pt x="132136" y="37943"/>
                  </a:lnTo>
                  <a:close/>
                  <a:moveTo>
                    <a:pt x="165580" y="31807"/>
                  </a:moveTo>
                  <a:lnTo>
                    <a:pt x="166091" y="32011"/>
                  </a:lnTo>
                  <a:lnTo>
                    <a:pt x="166295" y="31909"/>
                  </a:lnTo>
                  <a:lnTo>
                    <a:pt x="166705" y="31909"/>
                  </a:lnTo>
                  <a:lnTo>
                    <a:pt x="167420" y="33545"/>
                  </a:lnTo>
                  <a:lnTo>
                    <a:pt x="165886" y="33545"/>
                  </a:lnTo>
                  <a:lnTo>
                    <a:pt x="166193" y="34364"/>
                  </a:lnTo>
                  <a:lnTo>
                    <a:pt x="165273" y="34568"/>
                  </a:lnTo>
                  <a:lnTo>
                    <a:pt x="165682" y="34670"/>
                  </a:lnTo>
                  <a:lnTo>
                    <a:pt x="166398" y="35693"/>
                  </a:lnTo>
                  <a:lnTo>
                    <a:pt x="166705" y="35795"/>
                  </a:lnTo>
                  <a:lnTo>
                    <a:pt x="166909" y="36000"/>
                  </a:lnTo>
                  <a:lnTo>
                    <a:pt x="167420" y="36102"/>
                  </a:lnTo>
                  <a:lnTo>
                    <a:pt x="168136" y="37739"/>
                  </a:lnTo>
                  <a:lnTo>
                    <a:pt x="168136" y="36818"/>
                  </a:lnTo>
                  <a:lnTo>
                    <a:pt x="169670" y="37841"/>
                  </a:lnTo>
                  <a:lnTo>
                    <a:pt x="169466" y="38250"/>
                  </a:lnTo>
                  <a:lnTo>
                    <a:pt x="168239" y="37841"/>
                  </a:lnTo>
                  <a:lnTo>
                    <a:pt x="168648" y="39068"/>
                  </a:lnTo>
                  <a:lnTo>
                    <a:pt x="168955" y="38864"/>
                  </a:lnTo>
                  <a:lnTo>
                    <a:pt x="169159" y="39273"/>
                  </a:lnTo>
                  <a:lnTo>
                    <a:pt x="168852" y="39273"/>
                  </a:lnTo>
                  <a:lnTo>
                    <a:pt x="168852" y="39580"/>
                  </a:lnTo>
                  <a:lnTo>
                    <a:pt x="169261" y="39682"/>
                  </a:lnTo>
                  <a:lnTo>
                    <a:pt x="169773" y="42034"/>
                  </a:lnTo>
                  <a:lnTo>
                    <a:pt x="169977" y="42034"/>
                  </a:lnTo>
                  <a:lnTo>
                    <a:pt x="169773" y="42136"/>
                  </a:lnTo>
                  <a:lnTo>
                    <a:pt x="169773" y="42034"/>
                  </a:lnTo>
                  <a:lnTo>
                    <a:pt x="167420" y="42136"/>
                  </a:lnTo>
                  <a:lnTo>
                    <a:pt x="165580" y="41114"/>
                  </a:lnTo>
                  <a:lnTo>
                    <a:pt x="165375" y="39682"/>
                  </a:lnTo>
                  <a:lnTo>
                    <a:pt x="165375" y="39682"/>
                  </a:lnTo>
                  <a:lnTo>
                    <a:pt x="165477" y="39886"/>
                  </a:lnTo>
                  <a:lnTo>
                    <a:pt x="166295" y="38659"/>
                  </a:lnTo>
                  <a:lnTo>
                    <a:pt x="163227" y="35693"/>
                  </a:lnTo>
                  <a:lnTo>
                    <a:pt x="163227" y="35080"/>
                  </a:lnTo>
                  <a:lnTo>
                    <a:pt x="163125" y="35386"/>
                  </a:lnTo>
                  <a:lnTo>
                    <a:pt x="162307" y="34261"/>
                  </a:lnTo>
                  <a:lnTo>
                    <a:pt x="162409" y="34057"/>
                  </a:lnTo>
                  <a:lnTo>
                    <a:pt x="162511" y="34057"/>
                  </a:lnTo>
                  <a:lnTo>
                    <a:pt x="162614" y="33136"/>
                  </a:lnTo>
                  <a:lnTo>
                    <a:pt x="162818" y="33239"/>
                  </a:lnTo>
                  <a:lnTo>
                    <a:pt x="163636" y="32932"/>
                  </a:lnTo>
                  <a:lnTo>
                    <a:pt x="163534" y="32727"/>
                  </a:lnTo>
                  <a:lnTo>
                    <a:pt x="163943" y="32523"/>
                  </a:lnTo>
                  <a:lnTo>
                    <a:pt x="164045" y="32420"/>
                  </a:lnTo>
                  <a:lnTo>
                    <a:pt x="163943" y="32318"/>
                  </a:lnTo>
                  <a:lnTo>
                    <a:pt x="165580" y="31807"/>
                  </a:lnTo>
                  <a:close/>
                  <a:moveTo>
                    <a:pt x="137352" y="40602"/>
                  </a:moveTo>
                  <a:lnTo>
                    <a:pt x="135511" y="40807"/>
                  </a:lnTo>
                  <a:lnTo>
                    <a:pt x="134898" y="40705"/>
                  </a:lnTo>
                  <a:lnTo>
                    <a:pt x="137045" y="42239"/>
                  </a:lnTo>
                  <a:lnTo>
                    <a:pt x="137148" y="41932"/>
                  </a:lnTo>
                  <a:lnTo>
                    <a:pt x="137045" y="41625"/>
                  </a:lnTo>
                  <a:lnTo>
                    <a:pt x="137352" y="40602"/>
                  </a:lnTo>
                  <a:close/>
                  <a:moveTo>
                    <a:pt x="146659" y="43670"/>
                  </a:moveTo>
                  <a:lnTo>
                    <a:pt x="146148" y="43875"/>
                  </a:lnTo>
                  <a:lnTo>
                    <a:pt x="146250" y="43875"/>
                  </a:lnTo>
                  <a:lnTo>
                    <a:pt x="146659" y="43670"/>
                  </a:lnTo>
                  <a:close/>
                  <a:moveTo>
                    <a:pt x="144409" y="43364"/>
                  </a:moveTo>
                  <a:lnTo>
                    <a:pt x="144307" y="43466"/>
                  </a:lnTo>
                  <a:lnTo>
                    <a:pt x="144307" y="43773"/>
                  </a:lnTo>
                  <a:lnTo>
                    <a:pt x="145330" y="44080"/>
                  </a:lnTo>
                  <a:lnTo>
                    <a:pt x="146148" y="43875"/>
                  </a:lnTo>
                  <a:lnTo>
                    <a:pt x="146045" y="43670"/>
                  </a:lnTo>
                  <a:lnTo>
                    <a:pt x="144716" y="43568"/>
                  </a:lnTo>
                  <a:lnTo>
                    <a:pt x="144818" y="43466"/>
                  </a:lnTo>
                  <a:lnTo>
                    <a:pt x="144409" y="43364"/>
                  </a:lnTo>
                  <a:close/>
                  <a:moveTo>
                    <a:pt x="153614" y="43364"/>
                  </a:moveTo>
                  <a:lnTo>
                    <a:pt x="151773" y="43977"/>
                  </a:lnTo>
                  <a:lnTo>
                    <a:pt x="152489" y="44489"/>
                  </a:lnTo>
                  <a:lnTo>
                    <a:pt x="153307" y="44080"/>
                  </a:lnTo>
                  <a:lnTo>
                    <a:pt x="153614" y="43466"/>
                  </a:lnTo>
                  <a:lnTo>
                    <a:pt x="153614" y="43364"/>
                  </a:lnTo>
                  <a:close/>
                  <a:moveTo>
                    <a:pt x="241568" y="37534"/>
                  </a:moveTo>
                  <a:lnTo>
                    <a:pt x="241261" y="37636"/>
                  </a:lnTo>
                  <a:lnTo>
                    <a:pt x="241670" y="37739"/>
                  </a:lnTo>
                  <a:lnTo>
                    <a:pt x="241466" y="38045"/>
                  </a:lnTo>
                  <a:lnTo>
                    <a:pt x="240955" y="37636"/>
                  </a:lnTo>
                  <a:lnTo>
                    <a:pt x="241057" y="37943"/>
                  </a:lnTo>
                  <a:lnTo>
                    <a:pt x="240955" y="38148"/>
                  </a:lnTo>
                  <a:lnTo>
                    <a:pt x="241261" y="38864"/>
                  </a:lnTo>
                  <a:lnTo>
                    <a:pt x="241159" y="38864"/>
                  </a:lnTo>
                  <a:lnTo>
                    <a:pt x="241875" y="40807"/>
                  </a:lnTo>
                  <a:lnTo>
                    <a:pt x="241670" y="41114"/>
                  </a:lnTo>
                  <a:lnTo>
                    <a:pt x="241466" y="41727"/>
                  </a:lnTo>
                  <a:lnTo>
                    <a:pt x="240955" y="42136"/>
                  </a:lnTo>
                  <a:lnTo>
                    <a:pt x="240443" y="41932"/>
                  </a:lnTo>
                  <a:lnTo>
                    <a:pt x="240545" y="41420"/>
                  </a:lnTo>
                  <a:lnTo>
                    <a:pt x="240545" y="41420"/>
                  </a:lnTo>
                  <a:lnTo>
                    <a:pt x="240136" y="41727"/>
                  </a:lnTo>
                  <a:lnTo>
                    <a:pt x="240341" y="43261"/>
                  </a:lnTo>
                  <a:lnTo>
                    <a:pt x="239727" y="43466"/>
                  </a:lnTo>
                  <a:lnTo>
                    <a:pt x="239420" y="43364"/>
                  </a:lnTo>
                  <a:lnTo>
                    <a:pt x="237477" y="43977"/>
                  </a:lnTo>
                  <a:lnTo>
                    <a:pt x="236761" y="45102"/>
                  </a:lnTo>
                  <a:lnTo>
                    <a:pt x="237886" y="45205"/>
                  </a:lnTo>
                  <a:lnTo>
                    <a:pt x="237784" y="44795"/>
                  </a:lnTo>
                  <a:lnTo>
                    <a:pt x="240341" y="44489"/>
                  </a:lnTo>
                  <a:lnTo>
                    <a:pt x="240239" y="44795"/>
                  </a:lnTo>
                  <a:lnTo>
                    <a:pt x="240955" y="45614"/>
                  </a:lnTo>
                  <a:lnTo>
                    <a:pt x="241670" y="44795"/>
                  </a:lnTo>
                  <a:lnTo>
                    <a:pt x="241261" y="44080"/>
                  </a:lnTo>
                  <a:lnTo>
                    <a:pt x="241568" y="44386"/>
                  </a:lnTo>
                  <a:lnTo>
                    <a:pt x="241568" y="44182"/>
                  </a:lnTo>
                  <a:lnTo>
                    <a:pt x="241670" y="44489"/>
                  </a:lnTo>
                  <a:lnTo>
                    <a:pt x="242693" y="44489"/>
                  </a:lnTo>
                  <a:lnTo>
                    <a:pt x="243102" y="43977"/>
                  </a:lnTo>
                  <a:lnTo>
                    <a:pt x="243307" y="43977"/>
                  </a:lnTo>
                  <a:lnTo>
                    <a:pt x="243409" y="43773"/>
                  </a:lnTo>
                  <a:lnTo>
                    <a:pt x="243614" y="43773"/>
                  </a:lnTo>
                  <a:lnTo>
                    <a:pt x="243511" y="43364"/>
                  </a:lnTo>
                  <a:lnTo>
                    <a:pt x="243818" y="43466"/>
                  </a:lnTo>
                  <a:lnTo>
                    <a:pt x="243818" y="43773"/>
                  </a:lnTo>
                  <a:lnTo>
                    <a:pt x="244023" y="44182"/>
                  </a:lnTo>
                  <a:lnTo>
                    <a:pt x="244432" y="43261"/>
                  </a:lnTo>
                  <a:lnTo>
                    <a:pt x="244023" y="42852"/>
                  </a:lnTo>
                  <a:lnTo>
                    <a:pt x="243205" y="40602"/>
                  </a:lnTo>
                  <a:lnTo>
                    <a:pt x="243511" y="40500"/>
                  </a:lnTo>
                  <a:lnTo>
                    <a:pt x="243409" y="39886"/>
                  </a:lnTo>
                  <a:lnTo>
                    <a:pt x="243409" y="39784"/>
                  </a:lnTo>
                  <a:lnTo>
                    <a:pt x="241568" y="37534"/>
                  </a:lnTo>
                  <a:close/>
                  <a:moveTo>
                    <a:pt x="238909" y="44795"/>
                  </a:moveTo>
                  <a:lnTo>
                    <a:pt x="238807" y="45102"/>
                  </a:lnTo>
                  <a:lnTo>
                    <a:pt x="238398" y="45000"/>
                  </a:lnTo>
                  <a:lnTo>
                    <a:pt x="238295" y="45307"/>
                  </a:lnTo>
                  <a:lnTo>
                    <a:pt x="237989" y="45716"/>
                  </a:lnTo>
                  <a:lnTo>
                    <a:pt x="238398" y="45920"/>
                  </a:lnTo>
                  <a:lnTo>
                    <a:pt x="238705" y="46330"/>
                  </a:lnTo>
                  <a:lnTo>
                    <a:pt x="239523" y="45614"/>
                  </a:lnTo>
                  <a:lnTo>
                    <a:pt x="239830" y="45818"/>
                  </a:lnTo>
                  <a:lnTo>
                    <a:pt x="240034" y="45307"/>
                  </a:lnTo>
                  <a:lnTo>
                    <a:pt x="239625" y="44795"/>
                  </a:lnTo>
                  <a:close/>
                  <a:moveTo>
                    <a:pt x="151875" y="47659"/>
                  </a:moveTo>
                  <a:lnTo>
                    <a:pt x="151773" y="47761"/>
                  </a:lnTo>
                  <a:lnTo>
                    <a:pt x="152080" y="47864"/>
                  </a:lnTo>
                  <a:lnTo>
                    <a:pt x="151875" y="47659"/>
                  </a:lnTo>
                  <a:close/>
                  <a:moveTo>
                    <a:pt x="236455" y="45307"/>
                  </a:moveTo>
                  <a:lnTo>
                    <a:pt x="236045" y="45614"/>
                  </a:lnTo>
                  <a:lnTo>
                    <a:pt x="236045" y="45818"/>
                  </a:lnTo>
                  <a:lnTo>
                    <a:pt x="235943" y="45716"/>
                  </a:lnTo>
                  <a:lnTo>
                    <a:pt x="236352" y="46227"/>
                  </a:lnTo>
                  <a:lnTo>
                    <a:pt x="236045" y="46023"/>
                  </a:lnTo>
                  <a:lnTo>
                    <a:pt x="236352" y="46534"/>
                  </a:lnTo>
                  <a:lnTo>
                    <a:pt x="236659" y="46227"/>
                  </a:lnTo>
                  <a:lnTo>
                    <a:pt x="236455" y="46023"/>
                  </a:lnTo>
                  <a:lnTo>
                    <a:pt x="236659" y="46125"/>
                  </a:lnTo>
                  <a:lnTo>
                    <a:pt x="236966" y="46534"/>
                  </a:lnTo>
                  <a:lnTo>
                    <a:pt x="237068" y="47761"/>
                  </a:lnTo>
                  <a:lnTo>
                    <a:pt x="237580" y="47966"/>
                  </a:lnTo>
                  <a:lnTo>
                    <a:pt x="237580" y="47455"/>
                  </a:lnTo>
                  <a:lnTo>
                    <a:pt x="237784" y="48170"/>
                  </a:lnTo>
                  <a:lnTo>
                    <a:pt x="237886" y="47966"/>
                  </a:lnTo>
                  <a:lnTo>
                    <a:pt x="237886" y="47761"/>
                  </a:lnTo>
                  <a:lnTo>
                    <a:pt x="238193" y="47761"/>
                  </a:lnTo>
                  <a:lnTo>
                    <a:pt x="237886" y="45818"/>
                  </a:lnTo>
                  <a:lnTo>
                    <a:pt x="237580" y="45818"/>
                  </a:lnTo>
                  <a:lnTo>
                    <a:pt x="237477" y="45409"/>
                  </a:lnTo>
                  <a:lnTo>
                    <a:pt x="237273" y="45511"/>
                  </a:lnTo>
                  <a:lnTo>
                    <a:pt x="236864" y="45307"/>
                  </a:lnTo>
                  <a:close/>
                  <a:moveTo>
                    <a:pt x="49602" y="49398"/>
                  </a:moveTo>
                  <a:lnTo>
                    <a:pt x="49705" y="49500"/>
                  </a:lnTo>
                  <a:lnTo>
                    <a:pt x="49655" y="49401"/>
                  </a:lnTo>
                  <a:lnTo>
                    <a:pt x="49655" y="49401"/>
                  </a:lnTo>
                  <a:lnTo>
                    <a:pt x="49602" y="49398"/>
                  </a:lnTo>
                  <a:close/>
                  <a:moveTo>
                    <a:pt x="53489" y="53386"/>
                  </a:moveTo>
                  <a:lnTo>
                    <a:pt x="53485" y="53390"/>
                  </a:lnTo>
                  <a:lnTo>
                    <a:pt x="53485" y="53390"/>
                  </a:lnTo>
                  <a:lnTo>
                    <a:pt x="53489" y="53489"/>
                  </a:lnTo>
                  <a:lnTo>
                    <a:pt x="53489" y="53386"/>
                  </a:lnTo>
                  <a:close/>
                  <a:moveTo>
                    <a:pt x="231648" y="54102"/>
                  </a:moveTo>
                  <a:lnTo>
                    <a:pt x="231239" y="54205"/>
                  </a:lnTo>
                  <a:lnTo>
                    <a:pt x="230625" y="55739"/>
                  </a:lnTo>
                  <a:lnTo>
                    <a:pt x="231648" y="57477"/>
                  </a:lnTo>
                  <a:lnTo>
                    <a:pt x="231852" y="54511"/>
                  </a:lnTo>
                  <a:lnTo>
                    <a:pt x="231648" y="54102"/>
                  </a:lnTo>
                  <a:close/>
                  <a:moveTo>
                    <a:pt x="46432" y="57886"/>
                  </a:moveTo>
                  <a:lnTo>
                    <a:pt x="46432" y="57989"/>
                  </a:lnTo>
                  <a:lnTo>
                    <a:pt x="46636" y="57886"/>
                  </a:lnTo>
                  <a:close/>
                  <a:moveTo>
                    <a:pt x="176216" y="59114"/>
                  </a:moveTo>
                  <a:lnTo>
                    <a:pt x="176216" y="59114"/>
                  </a:lnTo>
                  <a:lnTo>
                    <a:pt x="176216" y="59114"/>
                  </a:lnTo>
                  <a:close/>
                  <a:moveTo>
                    <a:pt x="52057" y="56250"/>
                  </a:moveTo>
                  <a:lnTo>
                    <a:pt x="49193" y="57170"/>
                  </a:lnTo>
                  <a:lnTo>
                    <a:pt x="49091" y="57375"/>
                  </a:lnTo>
                  <a:lnTo>
                    <a:pt x="48682" y="57580"/>
                  </a:lnTo>
                  <a:lnTo>
                    <a:pt x="48989" y="57477"/>
                  </a:lnTo>
                  <a:lnTo>
                    <a:pt x="48989" y="57682"/>
                  </a:lnTo>
                  <a:lnTo>
                    <a:pt x="51443" y="56761"/>
                  </a:lnTo>
                  <a:lnTo>
                    <a:pt x="51443" y="56761"/>
                  </a:lnTo>
                  <a:lnTo>
                    <a:pt x="51239" y="56966"/>
                  </a:lnTo>
                  <a:lnTo>
                    <a:pt x="54205" y="57886"/>
                  </a:lnTo>
                  <a:lnTo>
                    <a:pt x="54307" y="58500"/>
                  </a:lnTo>
                  <a:lnTo>
                    <a:pt x="55330" y="58807"/>
                  </a:lnTo>
                  <a:lnTo>
                    <a:pt x="54818" y="59625"/>
                  </a:lnTo>
                  <a:lnTo>
                    <a:pt x="54818" y="59625"/>
                  </a:lnTo>
                  <a:lnTo>
                    <a:pt x="57068" y="59420"/>
                  </a:lnTo>
                  <a:lnTo>
                    <a:pt x="57170" y="59523"/>
                  </a:lnTo>
                  <a:lnTo>
                    <a:pt x="57886" y="59420"/>
                  </a:lnTo>
                  <a:lnTo>
                    <a:pt x="57886" y="59114"/>
                  </a:lnTo>
                  <a:lnTo>
                    <a:pt x="55739" y="58091"/>
                  </a:lnTo>
                  <a:lnTo>
                    <a:pt x="55534" y="57886"/>
                  </a:lnTo>
                  <a:lnTo>
                    <a:pt x="55330" y="57784"/>
                  </a:lnTo>
                  <a:lnTo>
                    <a:pt x="55534" y="57784"/>
                  </a:lnTo>
                  <a:lnTo>
                    <a:pt x="55125" y="57580"/>
                  </a:lnTo>
                  <a:lnTo>
                    <a:pt x="55227" y="57682"/>
                  </a:lnTo>
                  <a:lnTo>
                    <a:pt x="52057" y="56250"/>
                  </a:lnTo>
                  <a:close/>
                  <a:moveTo>
                    <a:pt x="207307" y="59625"/>
                  </a:moveTo>
                  <a:lnTo>
                    <a:pt x="207307" y="59625"/>
                  </a:lnTo>
                  <a:lnTo>
                    <a:pt x="207307" y="59625"/>
                  </a:lnTo>
                  <a:close/>
                  <a:moveTo>
                    <a:pt x="222648" y="59420"/>
                  </a:moveTo>
                  <a:lnTo>
                    <a:pt x="222648" y="59523"/>
                  </a:lnTo>
                  <a:lnTo>
                    <a:pt x="221625" y="59727"/>
                  </a:lnTo>
                  <a:lnTo>
                    <a:pt x="221727" y="59727"/>
                  </a:lnTo>
                  <a:lnTo>
                    <a:pt x="221216" y="60341"/>
                  </a:lnTo>
                  <a:lnTo>
                    <a:pt x="221727" y="61159"/>
                  </a:lnTo>
                  <a:lnTo>
                    <a:pt x="222750" y="60852"/>
                  </a:lnTo>
                  <a:lnTo>
                    <a:pt x="223159" y="59932"/>
                  </a:lnTo>
                  <a:lnTo>
                    <a:pt x="222648" y="59420"/>
                  </a:lnTo>
                  <a:close/>
                  <a:moveTo>
                    <a:pt x="54511" y="60955"/>
                  </a:moveTo>
                  <a:lnTo>
                    <a:pt x="54205" y="61057"/>
                  </a:lnTo>
                  <a:lnTo>
                    <a:pt x="54614" y="61670"/>
                  </a:lnTo>
                  <a:lnTo>
                    <a:pt x="55023" y="61773"/>
                  </a:lnTo>
                  <a:lnTo>
                    <a:pt x="55534" y="61568"/>
                  </a:lnTo>
                  <a:lnTo>
                    <a:pt x="55943" y="61568"/>
                  </a:lnTo>
                  <a:lnTo>
                    <a:pt x="54511" y="60955"/>
                  </a:lnTo>
                  <a:close/>
                  <a:moveTo>
                    <a:pt x="58602" y="59727"/>
                  </a:moveTo>
                  <a:lnTo>
                    <a:pt x="59114" y="60034"/>
                  </a:lnTo>
                  <a:lnTo>
                    <a:pt x="59114" y="60443"/>
                  </a:lnTo>
                  <a:lnTo>
                    <a:pt x="59420" y="60955"/>
                  </a:lnTo>
                  <a:lnTo>
                    <a:pt x="59114" y="61057"/>
                  </a:lnTo>
                  <a:lnTo>
                    <a:pt x="57784" y="60852"/>
                  </a:lnTo>
                  <a:lnTo>
                    <a:pt x="57580" y="61159"/>
                  </a:lnTo>
                  <a:lnTo>
                    <a:pt x="57989" y="61466"/>
                  </a:lnTo>
                  <a:lnTo>
                    <a:pt x="59420" y="61261"/>
                  </a:lnTo>
                  <a:lnTo>
                    <a:pt x="59932" y="61568"/>
                  </a:lnTo>
                  <a:lnTo>
                    <a:pt x="60239" y="61875"/>
                  </a:lnTo>
                  <a:lnTo>
                    <a:pt x="60545" y="61261"/>
                  </a:lnTo>
                  <a:lnTo>
                    <a:pt x="62693" y="61261"/>
                  </a:lnTo>
                  <a:lnTo>
                    <a:pt x="63000" y="60750"/>
                  </a:lnTo>
                  <a:lnTo>
                    <a:pt x="61977" y="60341"/>
                  </a:lnTo>
                  <a:lnTo>
                    <a:pt x="62284" y="60239"/>
                  </a:lnTo>
                  <a:lnTo>
                    <a:pt x="58602" y="59727"/>
                  </a:lnTo>
                  <a:close/>
                  <a:moveTo>
                    <a:pt x="208739" y="63614"/>
                  </a:moveTo>
                  <a:lnTo>
                    <a:pt x="208739" y="63614"/>
                  </a:lnTo>
                  <a:lnTo>
                    <a:pt x="208739" y="63614"/>
                  </a:lnTo>
                  <a:close/>
                  <a:moveTo>
                    <a:pt x="48989" y="64227"/>
                  </a:moveTo>
                  <a:lnTo>
                    <a:pt x="48989" y="64330"/>
                  </a:lnTo>
                  <a:lnTo>
                    <a:pt x="49091" y="64432"/>
                  </a:lnTo>
                  <a:lnTo>
                    <a:pt x="49091" y="64432"/>
                  </a:lnTo>
                  <a:lnTo>
                    <a:pt x="48989" y="64227"/>
                  </a:lnTo>
                  <a:close/>
                  <a:moveTo>
                    <a:pt x="44182" y="66375"/>
                  </a:moveTo>
                  <a:lnTo>
                    <a:pt x="44386" y="66477"/>
                  </a:lnTo>
                  <a:lnTo>
                    <a:pt x="44386" y="66477"/>
                  </a:lnTo>
                  <a:lnTo>
                    <a:pt x="44284" y="66375"/>
                  </a:lnTo>
                  <a:close/>
                  <a:moveTo>
                    <a:pt x="232261" y="60955"/>
                  </a:moveTo>
                  <a:lnTo>
                    <a:pt x="231955" y="61670"/>
                  </a:lnTo>
                  <a:lnTo>
                    <a:pt x="232159" y="63511"/>
                  </a:lnTo>
                  <a:lnTo>
                    <a:pt x="231648" y="63307"/>
                  </a:lnTo>
                  <a:lnTo>
                    <a:pt x="232364" y="64943"/>
                  </a:lnTo>
                  <a:lnTo>
                    <a:pt x="232568" y="64739"/>
                  </a:lnTo>
                  <a:lnTo>
                    <a:pt x="232977" y="65148"/>
                  </a:lnTo>
                  <a:lnTo>
                    <a:pt x="232773" y="65864"/>
                  </a:lnTo>
                  <a:lnTo>
                    <a:pt x="233591" y="65966"/>
                  </a:lnTo>
                  <a:lnTo>
                    <a:pt x="233795" y="65659"/>
                  </a:lnTo>
                  <a:lnTo>
                    <a:pt x="234716" y="66375"/>
                  </a:lnTo>
                  <a:lnTo>
                    <a:pt x="234409" y="65761"/>
                  </a:lnTo>
                  <a:lnTo>
                    <a:pt x="236045" y="67091"/>
                  </a:lnTo>
                  <a:lnTo>
                    <a:pt x="235432" y="65966"/>
                  </a:lnTo>
                  <a:lnTo>
                    <a:pt x="235739" y="65864"/>
                  </a:lnTo>
                  <a:lnTo>
                    <a:pt x="235125" y="65659"/>
                  </a:lnTo>
                  <a:lnTo>
                    <a:pt x="235125" y="65864"/>
                  </a:lnTo>
                  <a:lnTo>
                    <a:pt x="234511" y="65352"/>
                  </a:lnTo>
                  <a:lnTo>
                    <a:pt x="234205" y="65455"/>
                  </a:lnTo>
                  <a:lnTo>
                    <a:pt x="234307" y="65659"/>
                  </a:lnTo>
                  <a:lnTo>
                    <a:pt x="233284" y="64330"/>
                  </a:lnTo>
                  <a:lnTo>
                    <a:pt x="233489" y="63511"/>
                  </a:lnTo>
                  <a:lnTo>
                    <a:pt x="233795" y="63205"/>
                  </a:lnTo>
                  <a:lnTo>
                    <a:pt x="233591" y="61159"/>
                  </a:lnTo>
                  <a:lnTo>
                    <a:pt x="233284" y="61261"/>
                  </a:lnTo>
                  <a:lnTo>
                    <a:pt x="232261" y="60955"/>
                  </a:lnTo>
                  <a:close/>
                  <a:moveTo>
                    <a:pt x="236045" y="67091"/>
                  </a:moveTo>
                  <a:lnTo>
                    <a:pt x="236045" y="67091"/>
                  </a:lnTo>
                  <a:lnTo>
                    <a:pt x="236045" y="67091"/>
                  </a:lnTo>
                  <a:close/>
                  <a:moveTo>
                    <a:pt x="232670" y="66170"/>
                  </a:moveTo>
                  <a:lnTo>
                    <a:pt x="233693" y="67398"/>
                  </a:lnTo>
                  <a:lnTo>
                    <a:pt x="233693" y="66580"/>
                  </a:lnTo>
                  <a:lnTo>
                    <a:pt x="233080" y="66170"/>
                  </a:lnTo>
                  <a:close/>
                  <a:moveTo>
                    <a:pt x="222750" y="67705"/>
                  </a:moveTo>
                  <a:lnTo>
                    <a:pt x="222750" y="67705"/>
                  </a:lnTo>
                  <a:lnTo>
                    <a:pt x="222750" y="67705"/>
                  </a:lnTo>
                  <a:close/>
                  <a:moveTo>
                    <a:pt x="222750" y="67705"/>
                  </a:moveTo>
                  <a:lnTo>
                    <a:pt x="222737" y="67743"/>
                  </a:lnTo>
                  <a:lnTo>
                    <a:pt x="222750" y="67807"/>
                  </a:lnTo>
                  <a:lnTo>
                    <a:pt x="222750" y="67705"/>
                  </a:lnTo>
                  <a:close/>
                  <a:moveTo>
                    <a:pt x="235330" y="67091"/>
                  </a:moveTo>
                  <a:lnTo>
                    <a:pt x="235330" y="67807"/>
                  </a:lnTo>
                  <a:lnTo>
                    <a:pt x="235739" y="67602"/>
                  </a:lnTo>
                  <a:lnTo>
                    <a:pt x="236148" y="67909"/>
                  </a:lnTo>
                  <a:lnTo>
                    <a:pt x="235534" y="67193"/>
                  </a:lnTo>
                  <a:lnTo>
                    <a:pt x="235330" y="67091"/>
                  </a:lnTo>
                  <a:close/>
                  <a:moveTo>
                    <a:pt x="236250" y="67091"/>
                  </a:moveTo>
                  <a:lnTo>
                    <a:pt x="237068" y="68420"/>
                  </a:lnTo>
                  <a:lnTo>
                    <a:pt x="237682" y="68625"/>
                  </a:lnTo>
                  <a:lnTo>
                    <a:pt x="237784" y="68625"/>
                  </a:lnTo>
                  <a:lnTo>
                    <a:pt x="237170" y="67295"/>
                  </a:lnTo>
                  <a:lnTo>
                    <a:pt x="236250" y="67091"/>
                  </a:lnTo>
                  <a:close/>
                  <a:moveTo>
                    <a:pt x="234307" y="67807"/>
                  </a:moveTo>
                  <a:lnTo>
                    <a:pt x="234205" y="67909"/>
                  </a:lnTo>
                  <a:lnTo>
                    <a:pt x="234409" y="68011"/>
                  </a:lnTo>
                  <a:lnTo>
                    <a:pt x="234409" y="69341"/>
                  </a:lnTo>
                  <a:lnTo>
                    <a:pt x="235330" y="68420"/>
                  </a:lnTo>
                  <a:lnTo>
                    <a:pt x="234307" y="67807"/>
                  </a:lnTo>
                  <a:close/>
                  <a:moveTo>
                    <a:pt x="236455" y="68216"/>
                  </a:moveTo>
                  <a:lnTo>
                    <a:pt x="236557" y="68625"/>
                  </a:lnTo>
                  <a:lnTo>
                    <a:pt x="236864" y="68932"/>
                  </a:lnTo>
                  <a:lnTo>
                    <a:pt x="237170" y="69750"/>
                  </a:lnTo>
                  <a:lnTo>
                    <a:pt x="237170" y="69341"/>
                  </a:lnTo>
                  <a:lnTo>
                    <a:pt x="237273" y="69545"/>
                  </a:lnTo>
                  <a:lnTo>
                    <a:pt x="237273" y="69443"/>
                  </a:lnTo>
                  <a:lnTo>
                    <a:pt x="237273" y="69136"/>
                  </a:lnTo>
                  <a:lnTo>
                    <a:pt x="237170" y="68932"/>
                  </a:lnTo>
                  <a:lnTo>
                    <a:pt x="236966" y="68318"/>
                  </a:lnTo>
                  <a:lnTo>
                    <a:pt x="236761" y="68420"/>
                  </a:lnTo>
                  <a:lnTo>
                    <a:pt x="236455" y="68216"/>
                  </a:lnTo>
                  <a:close/>
                  <a:moveTo>
                    <a:pt x="193091" y="69852"/>
                  </a:moveTo>
                  <a:lnTo>
                    <a:pt x="193295" y="70261"/>
                  </a:lnTo>
                  <a:lnTo>
                    <a:pt x="193160" y="69965"/>
                  </a:lnTo>
                  <a:lnTo>
                    <a:pt x="193091" y="69852"/>
                  </a:lnTo>
                  <a:close/>
                  <a:moveTo>
                    <a:pt x="235636" y="68830"/>
                  </a:moveTo>
                  <a:lnTo>
                    <a:pt x="235227" y="69034"/>
                  </a:lnTo>
                  <a:lnTo>
                    <a:pt x="235125" y="69239"/>
                  </a:lnTo>
                  <a:lnTo>
                    <a:pt x="235227" y="69648"/>
                  </a:lnTo>
                  <a:lnTo>
                    <a:pt x="234818" y="69955"/>
                  </a:lnTo>
                  <a:lnTo>
                    <a:pt x="235636" y="70670"/>
                  </a:lnTo>
                  <a:lnTo>
                    <a:pt x="235636" y="68830"/>
                  </a:lnTo>
                  <a:close/>
                  <a:moveTo>
                    <a:pt x="232057" y="68420"/>
                  </a:moveTo>
                  <a:lnTo>
                    <a:pt x="230318" y="71284"/>
                  </a:lnTo>
                  <a:lnTo>
                    <a:pt x="230318" y="71386"/>
                  </a:lnTo>
                  <a:lnTo>
                    <a:pt x="232261" y="69341"/>
                  </a:lnTo>
                  <a:lnTo>
                    <a:pt x="232057" y="68420"/>
                  </a:lnTo>
                  <a:close/>
                  <a:moveTo>
                    <a:pt x="196568" y="70159"/>
                  </a:moveTo>
                  <a:lnTo>
                    <a:pt x="196364" y="71795"/>
                  </a:lnTo>
                  <a:lnTo>
                    <a:pt x="196364" y="72000"/>
                  </a:lnTo>
                  <a:lnTo>
                    <a:pt x="197591" y="73739"/>
                  </a:lnTo>
                  <a:lnTo>
                    <a:pt x="198102" y="72102"/>
                  </a:lnTo>
                  <a:lnTo>
                    <a:pt x="196875" y="70261"/>
                  </a:lnTo>
                  <a:lnTo>
                    <a:pt x="196568" y="70159"/>
                  </a:lnTo>
                  <a:close/>
                  <a:moveTo>
                    <a:pt x="237580" y="70261"/>
                  </a:moveTo>
                  <a:lnTo>
                    <a:pt x="237580" y="70773"/>
                  </a:lnTo>
                  <a:lnTo>
                    <a:pt x="237068" y="70977"/>
                  </a:lnTo>
                  <a:lnTo>
                    <a:pt x="237068" y="71182"/>
                  </a:lnTo>
                  <a:lnTo>
                    <a:pt x="236761" y="71182"/>
                  </a:lnTo>
                  <a:lnTo>
                    <a:pt x="236659" y="71591"/>
                  </a:lnTo>
                  <a:lnTo>
                    <a:pt x="236250" y="71795"/>
                  </a:lnTo>
                  <a:lnTo>
                    <a:pt x="236148" y="71182"/>
                  </a:lnTo>
                  <a:lnTo>
                    <a:pt x="235739" y="71284"/>
                  </a:lnTo>
                  <a:lnTo>
                    <a:pt x="235432" y="71693"/>
                  </a:lnTo>
                  <a:lnTo>
                    <a:pt x="234818" y="71898"/>
                  </a:lnTo>
                  <a:lnTo>
                    <a:pt x="234818" y="72818"/>
                  </a:lnTo>
                  <a:lnTo>
                    <a:pt x="235227" y="72000"/>
                  </a:lnTo>
                  <a:lnTo>
                    <a:pt x="235636" y="72102"/>
                  </a:lnTo>
                  <a:lnTo>
                    <a:pt x="235943" y="72409"/>
                  </a:lnTo>
                  <a:lnTo>
                    <a:pt x="236045" y="72000"/>
                  </a:lnTo>
                  <a:lnTo>
                    <a:pt x="236455" y="72205"/>
                  </a:lnTo>
                  <a:lnTo>
                    <a:pt x="236557" y="73125"/>
                  </a:lnTo>
                  <a:lnTo>
                    <a:pt x="237580" y="73943"/>
                  </a:lnTo>
                  <a:lnTo>
                    <a:pt x="237682" y="73841"/>
                  </a:lnTo>
                  <a:lnTo>
                    <a:pt x="237682" y="74045"/>
                  </a:lnTo>
                  <a:lnTo>
                    <a:pt x="238091" y="73841"/>
                  </a:lnTo>
                  <a:lnTo>
                    <a:pt x="237784" y="73227"/>
                  </a:lnTo>
                  <a:lnTo>
                    <a:pt x="237989" y="72614"/>
                  </a:lnTo>
                  <a:lnTo>
                    <a:pt x="238295" y="72818"/>
                  </a:lnTo>
                  <a:lnTo>
                    <a:pt x="238500" y="73534"/>
                  </a:lnTo>
                  <a:lnTo>
                    <a:pt x="238500" y="73023"/>
                  </a:lnTo>
                  <a:lnTo>
                    <a:pt x="238807" y="72614"/>
                  </a:lnTo>
                  <a:lnTo>
                    <a:pt x="238500" y="71284"/>
                  </a:lnTo>
                  <a:lnTo>
                    <a:pt x="238398" y="71182"/>
                  </a:lnTo>
                  <a:lnTo>
                    <a:pt x="238500" y="70977"/>
                  </a:lnTo>
                  <a:lnTo>
                    <a:pt x="238295" y="70466"/>
                  </a:lnTo>
                  <a:lnTo>
                    <a:pt x="237580" y="70261"/>
                  </a:lnTo>
                  <a:close/>
                  <a:moveTo>
                    <a:pt x="240443" y="77727"/>
                  </a:moveTo>
                  <a:lnTo>
                    <a:pt x="240034" y="78545"/>
                  </a:lnTo>
                  <a:lnTo>
                    <a:pt x="240136" y="80284"/>
                  </a:lnTo>
                  <a:lnTo>
                    <a:pt x="240852" y="81000"/>
                  </a:lnTo>
                  <a:lnTo>
                    <a:pt x="240341" y="79568"/>
                  </a:lnTo>
                  <a:lnTo>
                    <a:pt x="241261" y="79773"/>
                  </a:lnTo>
                  <a:lnTo>
                    <a:pt x="240750" y="79057"/>
                  </a:lnTo>
                  <a:lnTo>
                    <a:pt x="241057" y="78852"/>
                  </a:lnTo>
                  <a:lnTo>
                    <a:pt x="241057" y="78545"/>
                  </a:lnTo>
                  <a:lnTo>
                    <a:pt x="240136" y="78955"/>
                  </a:lnTo>
                  <a:lnTo>
                    <a:pt x="240443" y="78648"/>
                  </a:lnTo>
                  <a:lnTo>
                    <a:pt x="240443" y="78341"/>
                  </a:lnTo>
                  <a:lnTo>
                    <a:pt x="240341" y="78136"/>
                  </a:lnTo>
                  <a:lnTo>
                    <a:pt x="240443" y="77727"/>
                  </a:lnTo>
                  <a:close/>
                  <a:moveTo>
                    <a:pt x="79875" y="80284"/>
                  </a:moveTo>
                  <a:lnTo>
                    <a:pt x="78136" y="80591"/>
                  </a:lnTo>
                  <a:lnTo>
                    <a:pt x="78136" y="81511"/>
                  </a:lnTo>
                  <a:lnTo>
                    <a:pt x="78443" y="81818"/>
                  </a:lnTo>
                  <a:lnTo>
                    <a:pt x="79466" y="81511"/>
                  </a:lnTo>
                  <a:lnTo>
                    <a:pt x="80080" y="80693"/>
                  </a:lnTo>
                  <a:lnTo>
                    <a:pt x="79875" y="80284"/>
                  </a:lnTo>
                  <a:close/>
                  <a:moveTo>
                    <a:pt x="261102" y="82636"/>
                  </a:moveTo>
                  <a:lnTo>
                    <a:pt x="261000" y="82841"/>
                  </a:lnTo>
                  <a:lnTo>
                    <a:pt x="261205" y="82943"/>
                  </a:lnTo>
                  <a:lnTo>
                    <a:pt x="261307" y="82943"/>
                  </a:lnTo>
                  <a:lnTo>
                    <a:pt x="261102" y="82636"/>
                  </a:lnTo>
                  <a:close/>
                  <a:moveTo>
                    <a:pt x="220500" y="81818"/>
                  </a:moveTo>
                  <a:lnTo>
                    <a:pt x="219784" y="81920"/>
                  </a:lnTo>
                  <a:lnTo>
                    <a:pt x="219886" y="82227"/>
                  </a:lnTo>
                  <a:lnTo>
                    <a:pt x="220295" y="82534"/>
                  </a:lnTo>
                  <a:lnTo>
                    <a:pt x="220295" y="82841"/>
                  </a:lnTo>
                  <a:lnTo>
                    <a:pt x="221011" y="83148"/>
                  </a:lnTo>
                  <a:lnTo>
                    <a:pt x="221114" y="82636"/>
                  </a:lnTo>
                  <a:lnTo>
                    <a:pt x="220500" y="81818"/>
                  </a:lnTo>
                  <a:close/>
                  <a:moveTo>
                    <a:pt x="222034" y="82636"/>
                  </a:moveTo>
                  <a:lnTo>
                    <a:pt x="221830" y="83045"/>
                  </a:lnTo>
                  <a:lnTo>
                    <a:pt x="221830" y="83352"/>
                  </a:lnTo>
                  <a:lnTo>
                    <a:pt x="222341" y="83148"/>
                  </a:lnTo>
                  <a:lnTo>
                    <a:pt x="222034" y="82636"/>
                  </a:lnTo>
                  <a:close/>
                  <a:moveTo>
                    <a:pt x="240443" y="83352"/>
                  </a:moveTo>
                  <a:lnTo>
                    <a:pt x="240239" y="83659"/>
                  </a:lnTo>
                  <a:lnTo>
                    <a:pt x="240239" y="83659"/>
                  </a:lnTo>
                  <a:lnTo>
                    <a:pt x="240545" y="83352"/>
                  </a:lnTo>
                  <a:close/>
                  <a:moveTo>
                    <a:pt x="240852" y="82943"/>
                  </a:moveTo>
                  <a:lnTo>
                    <a:pt x="240545" y="83352"/>
                  </a:lnTo>
                  <a:lnTo>
                    <a:pt x="240750" y="83557"/>
                  </a:lnTo>
                  <a:lnTo>
                    <a:pt x="241261" y="83455"/>
                  </a:lnTo>
                  <a:lnTo>
                    <a:pt x="241670" y="83557"/>
                  </a:lnTo>
                  <a:lnTo>
                    <a:pt x="241977" y="83455"/>
                  </a:lnTo>
                  <a:lnTo>
                    <a:pt x="242898" y="83966"/>
                  </a:lnTo>
                  <a:lnTo>
                    <a:pt x="241568" y="82943"/>
                  </a:lnTo>
                  <a:close/>
                  <a:moveTo>
                    <a:pt x="230011" y="72818"/>
                  </a:moveTo>
                  <a:lnTo>
                    <a:pt x="228989" y="74250"/>
                  </a:lnTo>
                  <a:lnTo>
                    <a:pt x="228989" y="74761"/>
                  </a:lnTo>
                  <a:lnTo>
                    <a:pt x="228477" y="74966"/>
                  </a:lnTo>
                  <a:lnTo>
                    <a:pt x="228477" y="74864"/>
                  </a:lnTo>
                  <a:lnTo>
                    <a:pt x="227557" y="75375"/>
                  </a:lnTo>
                  <a:lnTo>
                    <a:pt x="227045" y="76398"/>
                  </a:lnTo>
                  <a:lnTo>
                    <a:pt x="225409" y="77216"/>
                  </a:lnTo>
                  <a:lnTo>
                    <a:pt x="225307" y="77420"/>
                  </a:lnTo>
                  <a:lnTo>
                    <a:pt x="225205" y="77523"/>
                  </a:lnTo>
                  <a:lnTo>
                    <a:pt x="225205" y="78648"/>
                  </a:lnTo>
                  <a:lnTo>
                    <a:pt x="223670" y="77932"/>
                  </a:lnTo>
                  <a:lnTo>
                    <a:pt x="223159" y="78750"/>
                  </a:lnTo>
                  <a:lnTo>
                    <a:pt x="223261" y="78750"/>
                  </a:lnTo>
                  <a:lnTo>
                    <a:pt x="224182" y="83045"/>
                  </a:lnTo>
                  <a:lnTo>
                    <a:pt x="225511" y="83045"/>
                  </a:lnTo>
                  <a:lnTo>
                    <a:pt x="225818" y="83659"/>
                  </a:lnTo>
                  <a:lnTo>
                    <a:pt x="226023" y="83455"/>
                  </a:lnTo>
                  <a:lnTo>
                    <a:pt x="226330" y="83557"/>
                  </a:lnTo>
                  <a:lnTo>
                    <a:pt x="226739" y="83045"/>
                  </a:lnTo>
                  <a:lnTo>
                    <a:pt x="227352" y="83557"/>
                  </a:lnTo>
                  <a:lnTo>
                    <a:pt x="227966" y="83352"/>
                  </a:lnTo>
                  <a:lnTo>
                    <a:pt x="228068" y="83557"/>
                  </a:lnTo>
                  <a:lnTo>
                    <a:pt x="228375" y="84273"/>
                  </a:lnTo>
                  <a:lnTo>
                    <a:pt x="229398" y="83659"/>
                  </a:lnTo>
                  <a:lnTo>
                    <a:pt x="229705" y="83250"/>
                  </a:lnTo>
                  <a:lnTo>
                    <a:pt x="229602" y="83045"/>
                  </a:lnTo>
                  <a:lnTo>
                    <a:pt x="229807" y="82739"/>
                  </a:lnTo>
                  <a:lnTo>
                    <a:pt x="229705" y="81920"/>
                  </a:lnTo>
                  <a:lnTo>
                    <a:pt x="230216" y="81102"/>
                  </a:lnTo>
                  <a:lnTo>
                    <a:pt x="230523" y="81102"/>
                  </a:lnTo>
                  <a:lnTo>
                    <a:pt x="231239" y="78955"/>
                  </a:lnTo>
                  <a:lnTo>
                    <a:pt x="231852" y="79159"/>
                  </a:lnTo>
                  <a:lnTo>
                    <a:pt x="232159" y="79159"/>
                  </a:lnTo>
                  <a:lnTo>
                    <a:pt x="232057" y="78955"/>
                  </a:lnTo>
                  <a:lnTo>
                    <a:pt x="231136" y="77932"/>
                  </a:lnTo>
                  <a:lnTo>
                    <a:pt x="231034" y="77114"/>
                  </a:lnTo>
                  <a:lnTo>
                    <a:pt x="230932" y="77011"/>
                  </a:lnTo>
                  <a:lnTo>
                    <a:pt x="230420" y="76295"/>
                  </a:lnTo>
                  <a:lnTo>
                    <a:pt x="230830" y="76193"/>
                  </a:lnTo>
                  <a:lnTo>
                    <a:pt x="230932" y="76091"/>
                  </a:lnTo>
                  <a:lnTo>
                    <a:pt x="230932" y="75580"/>
                  </a:lnTo>
                  <a:lnTo>
                    <a:pt x="231750" y="75580"/>
                  </a:lnTo>
                  <a:lnTo>
                    <a:pt x="231443" y="74864"/>
                  </a:lnTo>
                  <a:lnTo>
                    <a:pt x="232261" y="74761"/>
                  </a:lnTo>
                  <a:lnTo>
                    <a:pt x="231136" y="73841"/>
                  </a:lnTo>
                  <a:lnTo>
                    <a:pt x="230727" y="73943"/>
                  </a:lnTo>
                  <a:lnTo>
                    <a:pt x="230420" y="72920"/>
                  </a:lnTo>
                  <a:lnTo>
                    <a:pt x="230011" y="73227"/>
                  </a:lnTo>
                  <a:lnTo>
                    <a:pt x="230011" y="72818"/>
                  </a:lnTo>
                  <a:close/>
                  <a:moveTo>
                    <a:pt x="261307" y="82943"/>
                  </a:moveTo>
                  <a:lnTo>
                    <a:pt x="262841" y="84989"/>
                  </a:lnTo>
                  <a:lnTo>
                    <a:pt x="262330" y="83761"/>
                  </a:lnTo>
                  <a:lnTo>
                    <a:pt x="261307" y="82943"/>
                  </a:lnTo>
                  <a:close/>
                  <a:moveTo>
                    <a:pt x="237682" y="78239"/>
                  </a:moveTo>
                  <a:lnTo>
                    <a:pt x="237170" y="78852"/>
                  </a:lnTo>
                  <a:lnTo>
                    <a:pt x="234614" y="78955"/>
                  </a:lnTo>
                  <a:lnTo>
                    <a:pt x="234409" y="78750"/>
                  </a:lnTo>
                  <a:lnTo>
                    <a:pt x="233489" y="79057"/>
                  </a:lnTo>
                  <a:lnTo>
                    <a:pt x="232977" y="79875"/>
                  </a:lnTo>
                  <a:lnTo>
                    <a:pt x="232977" y="80080"/>
                  </a:lnTo>
                  <a:lnTo>
                    <a:pt x="232875" y="80182"/>
                  </a:lnTo>
                  <a:lnTo>
                    <a:pt x="232977" y="80898"/>
                  </a:lnTo>
                  <a:lnTo>
                    <a:pt x="232875" y="80693"/>
                  </a:lnTo>
                  <a:lnTo>
                    <a:pt x="232057" y="83455"/>
                  </a:lnTo>
                  <a:lnTo>
                    <a:pt x="232364" y="83659"/>
                  </a:lnTo>
                  <a:lnTo>
                    <a:pt x="232568" y="83864"/>
                  </a:lnTo>
                  <a:lnTo>
                    <a:pt x="232670" y="85909"/>
                  </a:lnTo>
                  <a:lnTo>
                    <a:pt x="233386" y="85807"/>
                  </a:lnTo>
                  <a:lnTo>
                    <a:pt x="233591" y="82841"/>
                  </a:lnTo>
                  <a:lnTo>
                    <a:pt x="234409" y="84784"/>
                  </a:lnTo>
                  <a:lnTo>
                    <a:pt x="235636" y="84375"/>
                  </a:lnTo>
                  <a:lnTo>
                    <a:pt x="235125" y="83761"/>
                  </a:lnTo>
                  <a:lnTo>
                    <a:pt x="235227" y="83148"/>
                  </a:lnTo>
                  <a:lnTo>
                    <a:pt x="234409" y="82023"/>
                  </a:lnTo>
                  <a:lnTo>
                    <a:pt x="234614" y="82023"/>
                  </a:lnTo>
                  <a:lnTo>
                    <a:pt x="235739" y="81000"/>
                  </a:lnTo>
                  <a:lnTo>
                    <a:pt x="236148" y="81102"/>
                  </a:lnTo>
                  <a:lnTo>
                    <a:pt x="235739" y="80693"/>
                  </a:lnTo>
                  <a:lnTo>
                    <a:pt x="235739" y="80795"/>
                  </a:lnTo>
                  <a:lnTo>
                    <a:pt x="233591" y="81205"/>
                  </a:lnTo>
                  <a:lnTo>
                    <a:pt x="233284" y="80693"/>
                  </a:lnTo>
                  <a:lnTo>
                    <a:pt x="233182" y="80182"/>
                  </a:lnTo>
                  <a:lnTo>
                    <a:pt x="235943" y="79568"/>
                  </a:lnTo>
                  <a:lnTo>
                    <a:pt x="236455" y="79773"/>
                  </a:lnTo>
                  <a:lnTo>
                    <a:pt x="236966" y="79670"/>
                  </a:lnTo>
                  <a:lnTo>
                    <a:pt x="237580" y="79057"/>
                  </a:lnTo>
                  <a:lnTo>
                    <a:pt x="237682" y="78239"/>
                  </a:lnTo>
                  <a:close/>
                  <a:moveTo>
                    <a:pt x="210580" y="74659"/>
                  </a:moveTo>
                  <a:lnTo>
                    <a:pt x="219068" y="86114"/>
                  </a:lnTo>
                  <a:lnTo>
                    <a:pt x="219068" y="85705"/>
                  </a:lnTo>
                  <a:lnTo>
                    <a:pt x="219989" y="86011"/>
                  </a:lnTo>
                  <a:lnTo>
                    <a:pt x="220398" y="83250"/>
                  </a:lnTo>
                  <a:lnTo>
                    <a:pt x="219273" y="82636"/>
                  </a:lnTo>
                  <a:lnTo>
                    <a:pt x="218966" y="81102"/>
                  </a:lnTo>
                  <a:lnTo>
                    <a:pt x="218352" y="80898"/>
                  </a:lnTo>
                  <a:lnTo>
                    <a:pt x="218148" y="80489"/>
                  </a:lnTo>
                  <a:lnTo>
                    <a:pt x="218455" y="79977"/>
                  </a:lnTo>
                  <a:lnTo>
                    <a:pt x="218045" y="79466"/>
                  </a:lnTo>
                  <a:lnTo>
                    <a:pt x="217330" y="79773"/>
                  </a:lnTo>
                  <a:lnTo>
                    <a:pt x="217739" y="79568"/>
                  </a:lnTo>
                  <a:lnTo>
                    <a:pt x="216102" y="77830"/>
                  </a:lnTo>
                  <a:lnTo>
                    <a:pt x="215795" y="78034"/>
                  </a:lnTo>
                  <a:lnTo>
                    <a:pt x="212625" y="74659"/>
                  </a:lnTo>
                  <a:close/>
                  <a:moveTo>
                    <a:pt x="246170" y="85602"/>
                  </a:moveTo>
                  <a:lnTo>
                    <a:pt x="245864" y="85909"/>
                  </a:lnTo>
                  <a:lnTo>
                    <a:pt x="245761" y="86216"/>
                  </a:lnTo>
                  <a:lnTo>
                    <a:pt x="246273" y="86523"/>
                  </a:lnTo>
                  <a:lnTo>
                    <a:pt x="246375" y="86011"/>
                  </a:lnTo>
                  <a:lnTo>
                    <a:pt x="246170" y="85602"/>
                  </a:lnTo>
                  <a:close/>
                  <a:moveTo>
                    <a:pt x="261818" y="84375"/>
                  </a:moveTo>
                  <a:lnTo>
                    <a:pt x="261716" y="84886"/>
                  </a:lnTo>
                  <a:lnTo>
                    <a:pt x="260693" y="85705"/>
                  </a:lnTo>
                  <a:lnTo>
                    <a:pt x="260386" y="85705"/>
                  </a:lnTo>
                  <a:lnTo>
                    <a:pt x="260284" y="85193"/>
                  </a:lnTo>
                  <a:lnTo>
                    <a:pt x="260080" y="85705"/>
                  </a:lnTo>
                  <a:lnTo>
                    <a:pt x="258648" y="85909"/>
                  </a:lnTo>
                  <a:lnTo>
                    <a:pt x="259773" y="86523"/>
                  </a:lnTo>
                  <a:lnTo>
                    <a:pt x="262125" y="85500"/>
                  </a:lnTo>
                  <a:lnTo>
                    <a:pt x="262023" y="85295"/>
                  </a:lnTo>
                  <a:lnTo>
                    <a:pt x="262227" y="85193"/>
                  </a:lnTo>
                  <a:lnTo>
                    <a:pt x="262432" y="84477"/>
                  </a:lnTo>
                  <a:lnTo>
                    <a:pt x="261818" y="84375"/>
                  </a:lnTo>
                  <a:close/>
                  <a:moveTo>
                    <a:pt x="249239" y="87852"/>
                  </a:moveTo>
                  <a:lnTo>
                    <a:pt x="248727" y="88670"/>
                  </a:lnTo>
                  <a:lnTo>
                    <a:pt x="249648" y="88466"/>
                  </a:lnTo>
                  <a:lnTo>
                    <a:pt x="249239" y="87852"/>
                  </a:lnTo>
                  <a:close/>
                  <a:moveTo>
                    <a:pt x="220500" y="86216"/>
                  </a:moveTo>
                  <a:lnTo>
                    <a:pt x="219682" y="86932"/>
                  </a:lnTo>
                  <a:lnTo>
                    <a:pt x="219784" y="87136"/>
                  </a:lnTo>
                  <a:lnTo>
                    <a:pt x="227250" y="88875"/>
                  </a:lnTo>
                  <a:lnTo>
                    <a:pt x="227761" y="88977"/>
                  </a:lnTo>
                  <a:lnTo>
                    <a:pt x="227761" y="88057"/>
                  </a:lnTo>
                  <a:lnTo>
                    <a:pt x="226330" y="87648"/>
                  </a:lnTo>
                  <a:lnTo>
                    <a:pt x="226125" y="87136"/>
                  </a:lnTo>
                  <a:lnTo>
                    <a:pt x="224591" y="86727"/>
                  </a:lnTo>
                  <a:lnTo>
                    <a:pt x="224284" y="87136"/>
                  </a:lnTo>
                  <a:lnTo>
                    <a:pt x="222648" y="87034"/>
                  </a:lnTo>
                  <a:lnTo>
                    <a:pt x="222239" y="86523"/>
                  </a:lnTo>
                  <a:lnTo>
                    <a:pt x="220500" y="86216"/>
                  </a:lnTo>
                  <a:close/>
                  <a:moveTo>
                    <a:pt x="227761" y="88364"/>
                  </a:moveTo>
                  <a:lnTo>
                    <a:pt x="228273" y="89080"/>
                  </a:lnTo>
                  <a:lnTo>
                    <a:pt x="228886" y="88670"/>
                  </a:lnTo>
                  <a:lnTo>
                    <a:pt x="228375" y="88364"/>
                  </a:lnTo>
                  <a:close/>
                  <a:moveTo>
                    <a:pt x="229398" y="88568"/>
                  </a:moveTo>
                  <a:lnTo>
                    <a:pt x="228989" y="88977"/>
                  </a:lnTo>
                  <a:lnTo>
                    <a:pt x="229705" y="89182"/>
                  </a:lnTo>
                  <a:lnTo>
                    <a:pt x="229807" y="88670"/>
                  </a:lnTo>
                  <a:lnTo>
                    <a:pt x="229398" y="88568"/>
                  </a:lnTo>
                  <a:close/>
                  <a:moveTo>
                    <a:pt x="235432" y="88466"/>
                  </a:moveTo>
                  <a:lnTo>
                    <a:pt x="234920" y="88875"/>
                  </a:lnTo>
                  <a:lnTo>
                    <a:pt x="233182" y="88568"/>
                  </a:lnTo>
                  <a:lnTo>
                    <a:pt x="232670" y="88670"/>
                  </a:lnTo>
                  <a:lnTo>
                    <a:pt x="232670" y="89182"/>
                  </a:lnTo>
                  <a:lnTo>
                    <a:pt x="234716" y="88977"/>
                  </a:lnTo>
                  <a:lnTo>
                    <a:pt x="235330" y="88773"/>
                  </a:lnTo>
                  <a:lnTo>
                    <a:pt x="235534" y="88466"/>
                  </a:lnTo>
                  <a:close/>
                  <a:moveTo>
                    <a:pt x="230932" y="88364"/>
                  </a:moveTo>
                  <a:lnTo>
                    <a:pt x="230727" y="88568"/>
                  </a:lnTo>
                  <a:lnTo>
                    <a:pt x="231034" y="88977"/>
                  </a:lnTo>
                  <a:lnTo>
                    <a:pt x="231034" y="88977"/>
                  </a:lnTo>
                  <a:lnTo>
                    <a:pt x="230420" y="88670"/>
                  </a:lnTo>
                  <a:lnTo>
                    <a:pt x="230011" y="89386"/>
                  </a:lnTo>
                  <a:lnTo>
                    <a:pt x="231341" y="88977"/>
                  </a:lnTo>
                  <a:lnTo>
                    <a:pt x="231750" y="89080"/>
                  </a:lnTo>
                  <a:lnTo>
                    <a:pt x="231648" y="88977"/>
                  </a:lnTo>
                  <a:lnTo>
                    <a:pt x="231750" y="88977"/>
                  </a:lnTo>
                  <a:lnTo>
                    <a:pt x="231648" y="88670"/>
                  </a:lnTo>
                  <a:lnTo>
                    <a:pt x="231239" y="88568"/>
                  </a:lnTo>
                  <a:lnTo>
                    <a:pt x="230932" y="88364"/>
                  </a:lnTo>
                  <a:close/>
                  <a:moveTo>
                    <a:pt x="232670" y="89591"/>
                  </a:moveTo>
                  <a:lnTo>
                    <a:pt x="231750" y="89898"/>
                  </a:lnTo>
                  <a:lnTo>
                    <a:pt x="232670" y="90409"/>
                  </a:lnTo>
                  <a:lnTo>
                    <a:pt x="233284" y="90205"/>
                  </a:lnTo>
                  <a:lnTo>
                    <a:pt x="232670" y="89591"/>
                  </a:lnTo>
                  <a:close/>
                  <a:moveTo>
                    <a:pt x="239420" y="88670"/>
                  </a:moveTo>
                  <a:lnTo>
                    <a:pt x="237989" y="88773"/>
                  </a:lnTo>
                  <a:lnTo>
                    <a:pt x="235943" y="90102"/>
                  </a:lnTo>
                  <a:lnTo>
                    <a:pt x="235943" y="90511"/>
                  </a:lnTo>
                  <a:lnTo>
                    <a:pt x="237068" y="90102"/>
                  </a:lnTo>
                  <a:lnTo>
                    <a:pt x="239420" y="88670"/>
                  </a:lnTo>
                  <a:close/>
                  <a:moveTo>
                    <a:pt x="244636" y="80386"/>
                  </a:moveTo>
                  <a:lnTo>
                    <a:pt x="243205" y="81409"/>
                  </a:lnTo>
                  <a:lnTo>
                    <a:pt x="243920" y="81614"/>
                  </a:lnTo>
                  <a:lnTo>
                    <a:pt x="244125" y="82125"/>
                  </a:lnTo>
                  <a:lnTo>
                    <a:pt x="244432" y="82330"/>
                  </a:lnTo>
                  <a:lnTo>
                    <a:pt x="245761" y="82227"/>
                  </a:lnTo>
                  <a:lnTo>
                    <a:pt x="245557" y="82739"/>
                  </a:lnTo>
                  <a:lnTo>
                    <a:pt x="244023" y="82943"/>
                  </a:lnTo>
                  <a:lnTo>
                    <a:pt x="244534" y="83250"/>
                  </a:lnTo>
                  <a:lnTo>
                    <a:pt x="244739" y="84068"/>
                  </a:lnTo>
                  <a:lnTo>
                    <a:pt x="245659" y="83148"/>
                  </a:lnTo>
                  <a:lnTo>
                    <a:pt x="245761" y="83966"/>
                  </a:lnTo>
                  <a:lnTo>
                    <a:pt x="246580" y="84068"/>
                  </a:lnTo>
                  <a:lnTo>
                    <a:pt x="246784" y="84580"/>
                  </a:lnTo>
                  <a:lnTo>
                    <a:pt x="249648" y="85909"/>
                  </a:lnTo>
                  <a:lnTo>
                    <a:pt x="249443" y="86011"/>
                  </a:lnTo>
                  <a:lnTo>
                    <a:pt x="249648" y="86011"/>
                  </a:lnTo>
                  <a:lnTo>
                    <a:pt x="250261" y="87443"/>
                  </a:lnTo>
                  <a:lnTo>
                    <a:pt x="249852" y="87545"/>
                  </a:lnTo>
                  <a:lnTo>
                    <a:pt x="250057" y="88057"/>
                  </a:lnTo>
                  <a:lnTo>
                    <a:pt x="249852" y="88466"/>
                  </a:lnTo>
                  <a:lnTo>
                    <a:pt x="251080" y="88159"/>
                  </a:lnTo>
                  <a:lnTo>
                    <a:pt x="251080" y="88670"/>
                  </a:lnTo>
                  <a:lnTo>
                    <a:pt x="251693" y="89386"/>
                  </a:lnTo>
                  <a:lnTo>
                    <a:pt x="253534" y="89386"/>
                  </a:lnTo>
                  <a:lnTo>
                    <a:pt x="253841" y="88977"/>
                  </a:lnTo>
                  <a:lnTo>
                    <a:pt x="252920" y="88466"/>
                  </a:lnTo>
                  <a:lnTo>
                    <a:pt x="254455" y="88261"/>
                  </a:lnTo>
                  <a:lnTo>
                    <a:pt x="254455" y="88159"/>
                  </a:lnTo>
                  <a:lnTo>
                    <a:pt x="254557" y="88159"/>
                  </a:lnTo>
                  <a:lnTo>
                    <a:pt x="254250" y="87750"/>
                  </a:lnTo>
                  <a:lnTo>
                    <a:pt x="254864" y="87955"/>
                  </a:lnTo>
                  <a:lnTo>
                    <a:pt x="255375" y="87852"/>
                  </a:lnTo>
                  <a:lnTo>
                    <a:pt x="257625" y="90307"/>
                  </a:lnTo>
                  <a:lnTo>
                    <a:pt x="260080" y="91023"/>
                  </a:lnTo>
                  <a:lnTo>
                    <a:pt x="260080" y="90716"/>
                  </a:lnTo>
                  <a:lnTo>
                    <a:pt x="260489" y="90614"/>
                  </a:lnTo>
                  <a:lnTo>
                    <a:pt x="259670" y="90307"/>
                  </a:lnTo>
                  <a:lnTo>
                    <a:pt x="259670" y="90102"/>
                  </a:lnTo>
                  <a:lnTo>
                    <a:pt x="259159" y="89386"/>
                  </a:lnTo>
                  <a:lnTo>
                    <a:pt x="258648" y="89386"/>
                  </a:lnTo>
                  <a:lnTo>
                    <a:pt x="257318" y="87034"/>
                  </a:lnTo>
                  <a:lnTo>
                    <a:pt x="258136" y="86932"/>
                  </a:lnTo>
                  <a:lnTo>
                    <a:pt x="256500" y="85705"/>
                  </a:lnTo>
                  <a:lnTo>
                    <a:pt x="256398" y="84989"/>
                  </a:lnTo>
                  <a:lnTo>
                    <a:pt x="251898" y="82636"/>
                  </a:lnTo>
                  <a:lnTo>
                    <a:pt x="249545" y="81716"/>
                  </a:lnTo>
                  <a:lnTo>
                    <a:pt x="248727" y="81920"/>
                  </a:lnTo>
                  <a:lnTo>
                    <a:pt x="248727" y="82125"/>
                  </a:lnTo>
                  <a:lnTo>
                    <a:pt x="246989" y="83455"/>
                  </a:lnTo>
                  <a:lnTo>
                    <a:pt x="246375" y="82636"/>
                  </a:lnTo>
                  <a:lnTo>
                    <a:pt x="246273" y="82943"/>
                  </a:lnTo>
                  <a:lnTo>
                    <a:pt x="245864" y="80795"/>
                  </a:lnTo>
                  <a:lnTo>
                    <a:pt x="244636" y="80386"/>
                  </a:lnTo>
                  <a:close/>
                  <a:moveTo>
                    <a:pt x="242693" y="91534"/>
                  </a:moveTo>
                  <a:lnTo>
                    <a:pt x="241977" y="91636"/>
                  </a:lnTo>
                  <a:lnTo>
                    <a:pt x="241977" y="91841"/>
                  </a:lnTo>
                  <a:lnTo>
                    <a:pt x="242386" y="92352"/>
                  </a:lnTo>
                  <a:lnTo>
                    <a:pt x="242693" y="91534"/>
                  </a:lnTo>
                  <a:close/>
                  <a:moveTo>
                    <a:pt x="285750" y="96648"/>
                  </a:moveTo>
                  <a:lnTo>
                    <a:pt x="285545" y="96750"/>
                  </a:lnTo>
                  <a:lnTo>
                    <a:pt x="284420" y="97159"/>
                  </a:lnTo>
                  <a:lnTo>
                    <a:pt x="284216" y="97261"/>
                  </a:lnTo>
                  <a:lnTo>
                    <a:pt x="285239" y="97261"/>
                  </a:lnTo>
                  <a:lnTo>
                    <a:pt x="285750" y="96648"/>
                  </a:lnTo>
                  <a:close/>
                  <a:moveTo>
                    <a:pt x="285648" y="97057"/>
                  </a:moveTo>
                  <a:lnTo>
                    <a:pt x="285239" y="97261"/>
                  </a:lnTo>
                  <a:lnTo>
                    <a:pt x="285545" y="97261"/>
                  </a:lnTo>
                  <a:lnTo>
                    <a:pt x="285648" y="97057"/>
                  </a:lnTo>
                  <a:close/>
                  <a:moveTo>
                    <a:pt x="284011" y="98080"/>
                  </a:moveTo>
                  <a:lnTo>
                    <a:pt x="282886" y="98591"/>
                  </a:lnTo>
                  <a:lnTo>
                    <a:pt x="283807" y="98693"/>
                  </a:lnTo>
                  <a:lnTo>
                    <a:pt x="284114" y="98386"/>
                  </a:lnTo>
                  <a:lnTo>
                    <a:pt x="284011" y="98080"/>
                  </a:lnTo>
                  <a:close/>
                  <a:moveTo>
                    <a:pt x="168852" y="92761"/>
                  </a:moveTo>
                  <a:lnTo>
                    <a:pt x="168136" y="92864"/>
                  </a:lnTo>
                  <a:lnTo>
                    <a:pt x="168136" y="93682"/>
                  </a:lnTo>
                  <a:lnTo>
                    <a:pt x="167318" y="94295"/>
                  </a:lnTo>
                  <a:lnTo>
                    <a:pt x="167318" y="95114"/>
                  </a:lnTo>
                  <a:lnTo>
                    <a:pt x="166807" y="95420"/>
                  </a:lnTo>
                  <a:lnTo>
                    <a:pt x="166705" y="95318"/>
                  </a:lnTo>
                  <a:lnTo>
                    <a:pt x="165886" y="96341"/>
                  </a:lnTo>
                  <a:lnTo>
                    <a:pt x="165375" y="96239"/>
                  </a:lnTo>
                  <a:lnTo>
                    <a:pt x="164966" y="96443"/>
                  </a:lnTo>
                  <a:lnTo>
                    <a:pt x="164761" y="96443"/>
                  </a:lnTo>
                  <a:lnTo>
                    <a:pt x="164045" y="96955"/>
                  </a:lnTo>
                  <a:lnTo>
                    <a:pt x="163330" y="105955"/>
                  </a:lnTo>
                  <a:lnTo>
                    <a:pt x="163943" y="106261"/>
                  </a:lnTo>
                  <a:lnTo>
                    <a:pt x="165477" y="105852"/>
                  </a:lnTo>
                  <a:lnTo>
                    <a:pt x="168750" y="96034"/>
                  </a:lnTo>
                  <a:lnTo>
                    <a:pt x="169159" y="96341"/>
                  </a:lnTo>
                  <a:lnTo>
                    <a:pt x="169364" y="96136"/>
                  </a:lnTo>
                  <a:lnTo>
                    <a:pt x="168852" y="92761"/>
                  </a:lnTo>
                  <a:close/>
                  <a:moveTo>
                    <a:pt x="79364" y="112500"/>
                  </a:moveTo>
                  <a:lnTo>
                    <a:pt x="79057" y="112807"/>
                  </a:lnTo>
                  <a:lnTo>
                    <a:pt x="79057" y="113011"/>
                  </a:lnTo>
                  <a:lnTo>
                    <a:pt x="79364" y="112500"/>
                  </a:lnTo>
                  <a:close/>
                  <a:moveTo>
                    <a:pt x="185114" y="3784"/>
                  </a:moveTo>
                  <a:lnTo>
                    <a:pt x="184091" y="4398"/>
                  </a:lnTo>
                  <a:lnTo>
                    <a:pt x="184909" y="4705"/>
                  </a:lnTo>
                  <a:lnTo>
                    <a:pt x="183273" y="4705"/>
                  </a:lnTo>
                  <a:lnTo>
                    <a:pt x="183989" y="5011"/>
                  </a:lnTo>
                  <a:lnTo>
                    <a:pt x="184193" y="5318"/>
                  </a:lnTo>
                  <a:lnTo>
                    <a:pt x="184193" y="5318"/>
                  </a:lnTo>
                  <a:lnTo>
                    <a:pt x="183784" y="5011"/>
                  </a:lnTo>
                  <a:lnTo>
                    <a:pt x="180102" y="5114"/>
                  </a:lnTo>
                  <a:lnTo>
                    <a:pt x="180920" y="5216"/>
                  </a:lnTo>
                  <a:lnTo>
                    <a:pt x="177341" y="5727"/>
                  </a:lnTo>
                  <a:lnTo>
                    <a:pt x="177545" y="5932"/>
                  </a:lnTo>
                  <a:lnTo>
                    <a:pt x="177341" y="6239"/>
                  </a:lnTo>
                  <a:lnTo>
                    <a:pt x="176830" y="6136"/>
                  </a:lnTo>
                  <a:lnTo>
                    <a:pt x="177955" y="6443"/>
                  </a:lnTo>
                  <a:lnTo>
                    <a:pt x="177239" y="6443"/>
                  </a:lnTo>
                  <a:lnTo>
                    <a:pt x="178568" y="6852"/>
                  </a:lnTo>
                  <a:lnTo>
                    <a:pt x="178057" y="7057"/>
                  </a:lnTo>
                  <a:lnTo>
                    <a:pt x="178261" y="6852"/>
                  </a:lnTo>
                  <a:lnTo>
                    <a:pt x="178261" y="6852"/>
                  </a:lnTo>
                  <a:lnTo>
                    <a:pt x="174477" y="7057"/>
                  </a:lnTo>
                  <a:lnTo>
                    <a:pt x="174682" y="7466"/>
                  </a:lnTo>
                  <a:lnTo>
                    <a:pt x="174989" y="7568"/>
                  </a:lnTo>
                  <a:lnTo>
                    <a:pt x="175091" y="7773"/>
                  </a:lnTo>
                  <a:lnTo>
                    <a:pt x="177648" y="8795"/>
                  </a:lnTo>
                  <a:lnTo>
                    <a:pt x="177852" y="9205"/>
                  </a:lnTo>
                  <a:lnTo>
                    <a:pt x="178261" y="9511"/>
                  </a:lnTo>
                  <a:lnTo>
                    <a:pt x="178169" y="9789"/>
                  </a:lnTo>
                  <a:lnTo>
                    <a:pt x="177852" y="9409"/>
                  </a:lnTo>
                  <a:lnTo>
                    <a:pt x="177545" y="9716"/>
                  </a:lnTo>
                  <a:lnTo>
                    <a:pt x="177034" y="8591"/>
                  </a:lnTo>
                  <a:lnTo>
                    <a:pt x="173352" y="8182"/>
                  </a:lnTo>
                  <a:lnTo>
                    <a:pt x="173352" y="8182"/>
                  </a:lnTo>
                  <a:lnTo>
                    <a:pt x="173966" y="8489"/>
                  </a:lnTo>
                  <a:lnTo>
                    <a:pt x="172636" y="8489"/>
                  </a:lnTo>
                  <a:lnTo>
                    <a:pt x="175193" y="9205"/>
                  </a:lnTo>
                  <a:lnTo>
                    <a:pt x="175193" y="9205"/>
                  </a:lnTo>
                  <a:lnTo>
                    <a:pt x="172432" y="8898"/>
                  </a:lnTo>
                  <a:lnTo>
                    <a:pt x="172432" y="8693"/>
                  </a:lnTo>
                  <a:lnTo>
                    <a:pt x="172227" y="8591"/>
                  </a:lnTo>
                  <a:lnTo>
                    <a:pt x="172227" y="8182"/>
                  </a:lnTo>
                  <a:lnTo>
                    <a:pt x="171307" y="7670"/>
                  </a:lnTo>
                  <a:lnTo>
                    <a:pt x="171307" y="7670"/>
                  </a:lnTo>
                  <a:lnTo>
                    <a:pt x="171716" y="8284"/>
                  </a:lnTo>
                  <a:lnTo>
                    <a:pt x="171102" y="8898"/>
                  </a:lnTo>
                  <a:lnTo>
                    <a:pt x="172227" y="9511"/>
                  </a:lnTo>
                  <a:lnTo>
                    <a:pt x="172330" y="10330"/>
                  </a:lnTo>
                  <a:lnTo>
                    <a:pt x="174886" y="11148"/>
                  </a:lnTo>
                  <a:lnTo>
                    <a:pt x="173966" y="11045"/>
                  </a:lnTo>
                  <a:lnTo>
                    <a:pt x="174170" y="12068"/>
                  </a:lnTo>
                  <a:lnTo>
                    <a:pt x="173966" y="12375"/>
                  </a:lnTo>
                  <a:lnTo>
                    <a:pt x="173966" y="12580"/>
                  </a:lnTo>
                  <a:lnTo>
                    <a:pt x="173250" y="13398"/>
                  </a:lnTo>
                  <a:lnTo>
                    <a:pt x="170898" y="12886"/>
                  </a:lnTo>
                  <a:lnTo>
                    <a:pt x="172023" y="12886"/>
                  </a:lnTo>
                  <a:lnTo>
                    <a:pt x="172125" y="13091"/>
                  </a:lnTo>
                  <a:lnTo>
                    <a:pt x="172636" y="12989"/>
                  </a:lnTo>
                  <a:lnTo>
                    <a:pt x="172330" y="12784"/>
                  </a:lnTo>
                  <a:lnTo>
                    <a:pt x="173045" y="11761"/>
                  </a:lnTo>
                  <a:lnTo>
                    <a:pt x="173045" y="11352"/>
                  </a:lnTo>
                  <a:lnTo>
                    <a:pt x="172330" y="11045"/>
                  </a:lnTo>
                  <a:lnTo>
                    <a:pt x="171307" y="9920"/>
                  </a:lnTo>
                  <a:lnTo>
                    <a:pt x="171307" y="9716"/>
                  </a:lnTo>
                  <a:lnTo>
                    <a:pt x="171102" y="9307"/>
                  </a:lnTo>
                  <a:lnTo>
                    <a:pt x="170284" y="8898"/>
                  </a:lnTo>
                  <a:lnTo>
                    <a:pt x="170182" y="7875"/>
                  </a:lnTo>
                  <a:lnTo>
                    <a:pt x="168545" y="7670"/>
                  </a:lnTo>
                  <a:lnTo>
                    <a:pt x="167727" y="8080"/>
                  </a:lnTo>
                  <a:lnTo>
                    <a:pt x="167625" y="8795"/>
                  </a:lnTo>
                  <a:lnTo>
                    <a:pt x="167114" y="9205"/>
                  </a:lnTo>
                  <a:lnTo>
                    <a:pt x="167727" y="9409"/>
                  </a:lnTo>
                  <a:lnTo>
                    <a:pt x="168034" y="10432"/>
                  </a:lnTo>
                  <a:lnTo>
                    <a:pt x="169875" y="10943"/>
                  </a:lnTo>
                  <a:lnTo>
                    <a:pt x="169568" y="11557"/>
                  </a:lnTo>
                  <a:lnTo>
                    <a:pt x="164148" y="10227"/>
                  </a:lnTo>
                  <a:lnTo>
                    <a:pt x="163636" y="10432"/>
                  </a:lnTo>
                  <a:lnTo>
                    <a:pt x="164352" y="10841"/>
                  </a:lnTo>
                  <a:lnTo>
                    <a:pt x="163841" y="11250"/>
                  </a:lnTo>
                  <a:lnTo>
                    <a:pt x="159648" y="11557"/>
                  </a:lnTo>
                  <a:lnTo>
                    <a:pt x="159648" y="11557"/>
                  </a:lnTo>
                  <a:lnTo>
                    <a:pt x="159955" y="11455"/>
                  </a:lnTo>
                  <a:lnTo>
                    <a:pt x="159852" y="11045"/>
                  </a:lnTo>
                  <a:lnTo>
                    <a:pt x="159750" y="11045"/>
                  </a:lnTo>
                  <a:lnTo>
                    <a:pt x="158830" y="11250"/>
                  </a:lnTo>
                  <a:lnTo>
                    <a:pt x="159136" y="11352"/>
                  </a:lnTo>
                  <a:lnTo>
                    <a:pt x="158830" y="11455"/>
                  </a:lnTo>
                  <a:lnTo>
                    <a:pt x="158625" y="11352"/>
                  </a:lnTo>
                  <a:lnTo>
                    <a:pt x="156682" y="11966"/>
                  </a:lnTo>
                  <a:lnTo>
                    <a:pt x="156886" y="12068"/>
                  </a:lnTo>
                  <a:lnTo>
                    <a:pt x="155250" y="12886"/>
                  </a:lnTo>
                  <a:lnTo>
                    <a:pt x="154330" y="12273"/>
                  </a:lnTo>
                  <a:lnTo>
                    <a:pt x="155352" y="11966"/>
                  </a:lnTo>
                  <a:lnTo>
                    <a:pt x="152898" y="11250"/>
                  </a:lnTo>
                  <a:lnTo>
                    <a:pt x="153614" y="11659"/>
                  </a:lnTo>
                  <a:lnTo>
                    <a:pt x="153614" y="12375"/>
                  </a:lnTo>
                  <a:lnTo>
                    <a:pt x="154227" y="12784"/>
                  </a:lnTo>
                  <a:lnTo>
                    <a:pt x="154227" y="13602"/>
                  </a:lnTo>
                  <a:lnTo>
                    <a:pt x="152795" y="13193"/>
                  </a:lnTo>
                  <a:lnTo>
                    <a:pt x="151466" y="14011"/>
                  </a:lnTo>
                  <a:lnTo>
                    <a:pt x="152080" y="14727"/>
                  </a:lnTo>
                  <a:lnTo>
                    <a:pt x="151568" y="14932"/>
                  </a:lnTo>
                  <a:lnTo>
                    <a:pt x="149625" y="14318"/>
                  </a:lnTo>
                  <a:lnTo>
                    <a:pt x="149420" y="14523"/>
                  </a:lnTo>
                  <a:lnTo>
                    <a:pt x="150545" y="15239"/>
                  </a:lnTo>
                  <a:lnTo>
                    <a:pt x="150341" y="15545"/>
                  </a:lnTo>
                  <a:lnTo>
                    <a:pt x="146864" y="13295"/>
                  </a:lnTo>
                  <a:lnTo>
                    <a:pt x="147068" y="13193"/>
                  </a:lnTo>
                  <a:lnTo>
                    <a:pt x="145636" y="12580"/>
                  </a:lnTo>
                  <a:lnTo>
                    <a:pt x="151057" y="13398"/>
                  </a:lnTo>
                  <a:lnTo>
                    <a:pt x="151977" y="12886"/>
                  </a:lnTo>
                  <a:lnTo>
                    <a:pt x="151875" y="12375"/>
                  </a:lnTo>
                  <a:lnTo>
                    <a:pt x="150648" y="11659"/>
                  </a:lnTo>
                  <a:lnTo>
                    <a:pt x="150750" y="11761"/>
                  </a:lnTo>
                  <a:lnTo>
                    <a:pt x="150750" y="11761"/>
                  </a:lnTo>
                  <a:lnTo>
                    <a:pt x="146455" y="10636"/>
                  </a:lnTo>
                  <a:lnTo>
                    <a:pt x="146045" y="10841"/>
                  </a:lnTo>
                  <a:lnTo>
                    <a:pt x="145841" y="10636"/>
                  </a:lnTo>
                  <a:lnTo>
                    <a:pt x="145841" y="10534"/>
                  </a:lnTo>
                  <a:lnTo>
                    <a:pt x="145227" y="10432"/>
                  </a:lnTo>
                  <a:lnTo>
                    <a:pt x="145739" y="10330"/>
                  </a:lnTo>
                  <a:lnTo>
                    <a:pt x="145023" y="10125"/>
                  </a:lnTo>
                  <a:lnTo>
                    <a:pt x="145023" y="10125"/>
                  </a:lnTo>
                  <a:lnTo>
                    <a:pt x="145125" y="10227"/>
                  </a:lnTo>
                  <a:lnTo>
                    <a:pt x="143591" y="10330"/>
                  </a:lnTo>
                  <a:lnTo>
                    <a:pt x="143489" y="10125"/>
                  </a:lnTo>
                  <a:lnTo>
                    <a:pt x="142875" y="9920"/>
                  </a:lnTo>
                  <a:lnTo>
                    <a:pt x="144102" y="9920"/>
                  </a:lnTo>
                  <a:lnTo>
                    <a:pt x="143080" y="9409"/>
                  </a:lnTo>
                  <a:lnTo>
                    <a:pt x="142466" y="9920"/>
                  </a:lnTo>
                  <a:lnTo>
                    <a:pt x="141955" y="9409"/>
                  </a:lnTo>
                  <a:lnTo>
                    <a:pt x="141443" y="9716"/>
                  </a:lnTo>
                  <a:lnTo>
                    <a:pt x="141341" y="9511"/>
                  </a:lnTo>
                  <a:lnTo>
                    <a:pt x="141136" y="9409"/>
                  </a:lnTo>
                  <a:lnTo>
                    <a:pt x="140727" y="9920"/>
                  </a:lnTo>
                  <a:lnTo>
                    <a:pt x="140830" y="9409"/>
                  </a:lnTo>
                  <a:lnTo>
                    <a:pt x="140318" y="9307"/>
                  </a:lnTo>
                  <a:lnTo>
                    <a:pt x="139398" y="10023"/>
                  </a:lnTo>
                  <a:lnTo>
                    <a:pt x="138886" y="9716"/>
                  </a:lnTo>
                  <a:lnTo>
                    <a:pt x="138068" y="9920"/>
                  </a:lnTo>
                  <a:lnTo>
                    <a:pt x="138477" y="10227"/>
                  </a:lnTo>
                  <a:lnTo>
                    <a:pt x="137864" y="10125"/>
                  </a:lnTo>
                  <a:lnTo>
                    <a:pt x="137557" y="10330"/>
                  </a:lnTo>
                  <a:lnTo>
                    <a:pt x="137761" y="10534"/>
                  </a:lnTo>
                  <a:lnTo>
                    <a:pt x="137352" y="10636"/>
                  </a:lnTo>
                  <a:lnTo>
                    <a:pt x="137352" y="10125"/>
                  </a:lnTo>
                  <a:lnTo>
                    <a:pt x="137045" y="10534"/>
                  </a:lnTo>
                  <a:lnTo>
                    <a:pt x="136330" y="10534"/>
                  </a:lnTo>
                  <a:lnTo>
                    <a:pt x="136636" y="10636"/>
                  </a:lnTo>
                  <a:lnTo>
                    <a:pt x="136125" y="10636"/>
                  </a:lnTo>
                  <a:lnTo>
                    <a:pt x="136125" y="10841"/>
                  </a:lnTo>
                  <a:lnTo>
                    <a:pt x="135818" y="10841"/>
                  </a:lnTo>
                  <a:lnTo>
                    <a:pt x="135716" y="11045"/>
                  </a:lnTo>
                  <a:lnTo>
                    <a:pt x="135102" y="11352"/>
                  </a:lnTo>
                  <a:lnTo>
                    <a:pt x="135818" y="11455"/>
                  </a:lnTo>
                  <a:lnTo>
                    <a:pt x="135307" y="11455"/>
                  </a:lnTo>
                  <a:lnTo>
                    <a:pt x="135102" y="11761"/>
                  </a:lnTo>
                  <a:lnTo>
                    <a:pt x="135102" y="11966"/>
                  </a:lnTo>
                  <a:lnTo>
                    <a:pt x="134795" y="11659"/>
                  </a:lnTo>
                  <a:lnTo>
                    <a:pt x="134386" y="11761"/>
                  </a:lnTo>
                  <a:lnTo>
                    <a:pt x="134591" y="11864"/>
                  </a:lnTo>
                  <a:lnTo>
                    <a:pt x="134080" y="12068"/>
                  </a:lnTo>
                  <a:lnTo>
                    <a:pt x="134386" y="12068"/>
                  </a:lnTo>
                  <a:lnTo>
                    <a:pt x="134693" y="12273"/>
                  </a:lnTo>
                  <a:lnTo>
                    <a:pt x="134693" y="12375"/>
                  </a:lnTo>
                  <a:lnTo>
                    <a:pt x="133875" y="12477"/>
                  </a:lnTo>
                  <a:lnTo>
                    <a:pt x="134591" y="12477"/>
                  </a:lnTo>
                  <a:lnTo>
                    <a:pt x="133364" y="12784"/>
                  </a:lnTo>
                  <a:lnTo>
                    <a:pt x="133568" y="12886"/>
                  </a:lnTo>
                  <a:lnTo>
                    <a:pt x="133057" y="13091"/>
                  </a:lnTo>
                  <a:lnTo>
                    <a:pt x="133670" y="13295"/>
                  </a:lnTo>
                  <a:lnTo>
                    <a:pt x="132852" y="13500"/>
                  </a:lnTo>
                  <a:lnTo>
                    <a:pt x="133057" y="13602"/>
                  </a:lnTo>
                  <a:lnTo>
                    <a:pt x="133057" y="14216"/>
                  </a:lnTo>
                  <a:lnTo>
                    <a:pt x="132750" y="14420"/>
                  </a:lnTo>
                  <a:lnTo>
                    <a:pt x="132545" y="14318"/>
                  </a:lnTo>
                  <a:lnTo>
                    <a:pt x="131932" y="14727"/>
                  </a:lnTo>
                  <a:lnTo>
                    <a:pt x="132239" y="14625"/>
                  </a:lnTo>
                  <a:lnTo>
                    <a:pt x="130909" y="15750"/>
                  </a:lnTo>
                  <a:lnTo>
                    <a:pt x="131114" y="15852"/>
                  </a:lnTo>
                  <a:lnTo>
                    <a:pt x="131830" y="15545"/>
                  </a:lnTo>
                  <a:lnTo>
                    <a:pt x="131727" y="15443"/>
                  </a:lnTo>
                  <a:lnTo>
                    <a:pt x="132136" y="15443"/>
                  </a:lnTo>
                  <a:lnTo>
                    <a:pt x="131932" y="15545"/>
                  </a:lnTo>
                  <a:lnTo>
                    <a:pt x="132136" y="15545"/>
                  </a:lnTo>
                  <a:lnTo>
                    <a:pt x="131727" y="15852"/>
                  </a:lnTo>
                  <a:lnTo>
                    <a:pt x="130091" y="15955"/>
                  </a:lnTo>
                  <a:lnTo>
                    <a:pt x="129886" y="16057"/>
                  </a:lnTo>
                  <a:lnTo>
                    <a:pt x="130193" y="16466"/>
                  </a:lnTo>
                  <a:lnTo>
                    <a:pt x="128864" y="16568"/>
                  </a:lnTo>
                  <a:lnTo>
                    <a:pt x="129886" y="16568"/>
                  </a:lnTo>
                  <a:lnTo>
                    <a:pt x="128785" y="16804"/>
                  </a:lnTo>
                  <a:lnTo>
                    <a:pt x="128785" y="16804"/>
                  </a:lnTo>
                  <a:lnTo>
                    <a:pt x="127841" y="17182"/>
                  </a:lnTo>
                  <a:lnTo>
                    <a:pt x="128966" y="17386"/>
                  </a:lnTo>
                  <a:lnTo>
                    <a:pt x="127739" y="17386"/>
                  </a:lnTo>
                  <a:lnTo>
                    <a:pt x="128045" y="18102"/>
                  </a:lnTo>
                  <a:lnTo>
                    <a:pt x="129477" y="17795"/>
                  </a:lnTo>
                  <a:lnTo>
                    <a:pt x="129580" y="18000"/>
                  </a:lnTo>
                  <a:lnTo>
                    <a:pt x="129273" y="18205"/>
                  </a:lnTo>
                  <a:lnTo>
                    <a:pt x="127739" y="18307"/>
                  </a:lnTo>
                  <a:lnTo>
                    <a:pt x="128250" y="18511"/>
                  </a:lnTo>
                  <a:lnTo>
                    <a:pt x="127943" y="18818"/>
                  </a:lnTo>
                  <a:lnTo>
                    <a:pt x="128250" y="19023"/>
                  </a:lnTo>
                  <a:lnTo>
                    <a:pt x="127943" y="19227"/>
                  </a:lnTo>
                  <a:lnTo>
                    <a:pt x="128045" y="19330"/>
                  </a:lnTo>
                  <a:lnTo>
                    <a:pt x="129170" y="18614"/>
                  </a:lnTo>
                  <a:lnTo>
                    <a:pt x="128864" y="19023"/>
                  </a:lnTo>
                  <a:lnTo>
                    <a:pt x="128557" y="19023"/>
                  </a:lnTo>
                  <a:lnTo>
                    <a:pt x="128659" y="19330"/>
                  </a:lnTo>
                  <a:lnTo>
                    <a:pt x="127943" y="19841"/>
                  </a:lnTo>
                  <a:lnTo>
                    <a:pt x="128864" y="19534"/>
                  </a:lnTo>
                  <a:lnTo>
                    <a:pt x="128557" y="19841"/>
                  </a:lnTo>
                  <a:lnTo>
                    <a:pt x="128864" y="20045"/>
                  </a:lnTo>
                  <a:lnTo>
                    <a:pt x="128250" y="20352"/>
                  </a:lnTo>
                  <a:lnTo>
                    <a:pt x="129068" y="20761"/>
                  </a:lnTo>
                  <a:lnTo>
                    <a:pt x="128966" y="20864"/>
                  </a:lnTo>
                  <a:lnTo>
                    <a:pt x="131011" y="20148"/>
                  </a:lnTo>
                  <a:lnTo>
                    <a:pt x="131114" y="19943"/>
                  </a:lnTo>
                  <a:lnTo>
                    <a:pt x="131727" y="19841"/>
                  </a:lnTo>
                  <a:lnTo>
                    <a:pt x="131727" y="19534"/>
                  </a:lnTo>
                  <a:lnTo>
                    <a:pt x="131830" y="19330"/>
                  </a:lnTo>
                  <a:lnTo>
                    <a:pt x="132034" y="19841"/>
                  </a:lnTo>
                  <a:lnTo>
                    <a:pt x="132443" y="20045"/>
                  </a:lnTo>
                  <a:lnTo>
                    <a:pt x="132443" y="20659"/>
                  </a:lnTo>
                  <a:lnTo>
                    <a:pt x="133670" y="22295"/>
                  </a:lnTo>
                  <a:lnTo>
                    <a:pt x="133670" y="22500"/>
                  </a:lnTo>
                  <a:lnTo>
                    <a:pt x="133773" y="22705"/>
                  </a:lnTo>
                  <a:lnTo>
                    <a:pt x="133466" y="22705"/>
                  </a:lnTo>
                  <a:lnTo>
                    <a:pt x="133875" y="23523"/>
                  </a:lnTo>
                  <a:lnTo>
                    <a:pt x="135000" y="23318"/>
                  </a:lnTo>
                  <a:lnTo>
                    <a:pt x="135205" y="22909"/>
                  </a:lnTo>
                  <a:lnTo>
                    <a:pt x="136023" y="22807"/>
                  </a:lnTo>
                  <a:lnTo>
                    <a:pt x="136432" y="20557"/>
                  </a:lnTo>
                  <a:lnTo>
                    <a:pt x="136636" y="20557"/>
                  </a:lnTo>
                  <a:lnTo>
                    <a:pt x="136023" y="20455"/>
                  </a:lnTo>
                  <a:lnTo>
                    <a:pt x="137761" y="19739"/>
                  </a:lnTo>
                  <a:lnTo>
                    <a:pt x="137250" y="19739"/>
                  </a:lnTo>
                  <a:lnTo>
                    <a:pt x="137966" y="19227"/>
                  </a:lnTo>
                  <a:lnTo>
                    <a:pt x="136636" y="18307"/>
                  </a:lnTo>
                  <a:lnTo>
                    <a:pt x="136432" y="17489"/>
                  </a:lnTo>
                  <a:lnTo>
                    <a:pt x="136636" y="17591"/>
                  </a:lnTo>
                  <a:lnTo>
                    <a:pt x="136636" y="17080"/>
                  </a:lnTo>
                  <a:lnTo>
                    <a:pt x="136432" y="16773"/>
                  </a:lnTo>
                  <a:lnTo>
                    <a:pt x="136943" y="16670"/>
                  </a:lnTo>
                  <a:lnTo>
                    <a:pt x="136841" y="16670"/>
                  </a:lnTo>
                  <a:lnTo>
                    <a:pt x="136739" y="16466"/>
                  </a:lnTo>
                  <a:lnTo>
                    <a:pt x="137148" y="16364"/>
                  </a:lnTo>
                  <a:lnTo>
                    <a:pt x="137045" y="16364"/>
                  </a:lnTo>
                  <a:lnTo>
                    <a:pt x="137455" y="16159"/>
                  </a:lnTo>
                  <a:lnTo>
                    <a:pt x="137352" y="16057"/>
                  </a:lnTo>
                  <a:lnTo>
                    <a:pt x="137864" y="15955"/>
                  </a:lnTo>
                  <a:lnTo>
                    <a:pt x="137864" y="15852"/>
                  </a:lnTo>
                  <a:lnTo>
                    <a:pt x="139091" y="15034"/>
                  </a:lnTo>
                  <a:lnTo>
                    <a:pt x="138784" y="14625"/>
                  </a:lnTo>
                  <a:lnTo>
                    <a:pt x="138886" y="14216"/>
                  </a:lnTo>
                  <a:lnTo>
                    <a:pt x="138989" y="14216"/>
                  </a:lnTo>
                  <a:lnTo>
                    <a:pt x="139193" y="14011"/>
                  </a:lnTo>
                  <a:lnTo>
                    <a:pt x="139398" y="14011"/>
                  </a:lnTo>
                  <a:lnTo>
                    <a:pt x="139295" y="13909"/>
                  </a:lnTo>
                  <a:lnTo>
                    <a:pt x="141034" y="13705"/>
                  </a:lnTo>
                  <a:lnTo>
                    <a:pt x="141545" y="14011"/>
                  </a:lnTo>
                  <a:lnTo>
                    <a:pt x="141648" y="14625"/>
                  </a:lnTo>
                  <a:lnTo>
                    <a:pt x="139807" y="15852"/>
                  </a:lnTo>
                  <a:lnTo>
                    <a:pt x="139807" y="15955"/>
                  </a:lnTo>
                  <a:lnTo>
                    <a:pt x="139295" y="16159"/>
                  </a:lnTo>
                  <a:lnTo>
                    <a:pt x="139602" y="18511"/>
                  </a:lnTo>
                  <a:lnTo>
                    <a:pt x="140523" y="18716"/>
                  </a:lnTo>
                  <a:lnTo>
                    <a:pt x="140523" y="18920"/>
                  </a:lnTo>
                  <a:lnTo>
                    <a:pt x="140727" y="18920"/>
                  </a:lnTo>
                  <a:lnTo>
                    <a:pt x="140830" y="19330"/>
                  </a:lnTo>
                  <a:lnTo>
                    <a:pt x="142977" y="18818"/>
                  </a:lnTo>
                  <a:lnTo>
                    <a:pt x="142875" y="18716"/>
                  </a:lnTo>
                  <a:lnTo>
                    <a:pt x="143386" y="18511"/>
                  </a:lnTo>
                  <a:lnTo>
                    <a:pt x="143284" y="18716"/>
                  </a:lnTo>
                  <a:lnTo>
                    <a:pt x="144731" y="18619"/>
                  </a:lnTo>
                  <a:lnTo>
                    <a:pt x="144731" y="18619"/>
                  </a:lnTo>
                  <a:lnTo>
                    <a:pt x="146045" y="19125"/>
                  </a:lnTo>
                  <a:lnTo>
                    <a:pt x="144920" y="19227"/>
                  </a:lnTo>
                  <a:lnTo>
                    <a:pt x="144818" y="19432"/>
                  </a:lnTo>
                  <a:lnTo>
                    <a:pt x="144614" y="19330"/>
                  </a:lnTo>
                  <a:lnTo>
                    <a:pt x="144511" y="19636"/>
                  </a:lnTo>
                  <a:lnTo>
                    <a:pt x="141750" y="19739"/>
                  </a:lnTo>
                  <a:lnTo>
                    <a:pt x="141341" y="20045"/>
                  </a:lnTo>
                  <a:lnTo>
                    <a:pt x="142261" y="20864"/>
                  </a:lnTo>
                  <a:lnTo>
                    <a:pt x="142261" y="21784"/>
                  </a:lnTo>
                  <a:lnTo>
                    <a:pt x="140318" y="21375"/>
                  </a:lnTo>
                  <a:lnTo>
                    <a:pt x="139909" y="22398"/>
                  </a:lnTo>
                  <a:lnTo>
                    <a:pt x="140011" y="23318"/>
                  </a:lnTo>
                  <a:lnTo>
                    <a:pt x="140114" y="23932"/>
                  </a:lnTo>
                  <a:lnTo>
                    <a:pt x="139807" y="23932"/>
                  </a:lnTo>
                  <a:lnTo>
                    <a:pt x="140011" y="23318"/>
                  </a:lnTo>
                  <a:lnTo>
                    <a:pt x="138886" y="24545"/>
                  </a:lnTo>
                  <a:lnTo>
                    <a:pt x="138375" y="24239"/>
                  </a:lnTo>
                  <a:lnTo>
                    <a:pt x="134693" y="24750"/>
                  </a:lnTo>
                  <a:lnTo>
                    <a:pt x="135307" y="25261"/>
                  </a:lnTo>
                  <a:lnTo>
                    <a:pt x="134795" y="25057"/>
                  </a:lnTo>
                  <a:lnTo>
                    <a:pt x="134693" y="24750"/>
                  </a:lnTo>
                  <a:lnTo>
                    <a:pt x="133773" y="24443"/>
                  </a:lnTo>
                  <a:lnTo>
                    <a:pt x="132852" y="24955"/>
                  </a:lnTo>
                  <a:lnTo>
                    <a:pt x="131625" y="24443"/>
                  </a:lnTo>
                  <a:lnTo>
                    <a:pt x="131625" y="24136"/>
                  </a:lnTo>
                  <a:lnTo>
                    <a:pt x="131318" y="23830"/>
                  </a:lnTo>
                  <a:lnTo>
                    <a:pt x="131420" y="23420"/>
                  </a:lnTo>
                  <a:lnTo>
                    <a:pt x="131727" y="23216"/>
                  </a:lnTo>
                  <a:lnTo>
                    <a:pt x="131625" y="23114"/>
                  </a:lnTo>
                  <a:lnTo>
                    <a:pt x="132341" y="22500"/>
                  </a:lnTo>
                  <a:lnTo>
                    <a:pt x="131932" y="22398"/>
                  </a:lnTo>
                  <a:lnTo>
                    <a:pt x="132034" y="21273"/>
                  </a:lnTo>
                  <a:lnTo>
                    <a:pt x="132034" y="21273"/>
                  </a:lnTo>
                  <a:lnTo>
                    <a:pt x="130602" y="21886"/>
                  </a:lnTo>
                  <a:lnTo>
                    <a:pt x="130602" y="22193"/>
                  </a:lnTo>
                  <a:lnTo>
                    <a:pt x="131011" y="22295"/>
                  </a:lnTo>
                  <a:lnTo>
                    <a:pt x="130705" y="22398"/>
                  </a:lnTo>
                  <a:lnTo>
                    <a:pt x="130295" y="22398"/>
                  </a:lnTo>
                  <a:lnTo>
                    <a:pt x="130295" y="23318"/>
                  </a:lnTo>
                  <a:lnTo>
                    <a:pt x="130909" y="24341"/>
                  </a:lnTo>
                  <a:lnTo>
                    <a:pt x="130807" y="24545"/>
                  </a:lnTo>
                  <a:lnTo>
                    <a:pt x="131625" y="25261"/>
                  </a:lnTo>
                  <a:lnTo>
                    <a:pt x="131011" y="25057"/>
                  </a:lnTo>
                  <a:lnTo>
                    <a:pt x="130705" y="25466"/>
                  </a:lnTo>
                  <a:lnTo>
                    <a:pt x="128864" y="25466"/>
                  </a:lnTo>
                  <a:lnTo>
                    <a:pt x="127739" y="26080"/>
                  </a:lnTo>
                  <a:lnTo>
                    <a:pt x="127432" y="27205"/>
                  </a:lnTo>
                  <a:lnTo>
                    <a:pt x="127227" y="27205"/>
                  </a:lnTo>
                  <a:lnTo>
                    <a:pt x="127534" y="27409"/>
                  </a:lnTo>
                  <a:lnTo>
                    <a:pt x="127534" y="27409"/>
                  </a:lnTo>
                  <a:lnTo>
                    <a:pt x="126818" y="27307"/>
                  </a:lnTo>
                  <a:lnTo>
                    <a:pt x="126818" y="27307"/>
                  </a:lnTo>
                  <a:lnTo>
                    <a:pt x="127432" y="27409"/>
                  </a:lnTo>
                  <a:lnTo>
                    <a:pt x="125386" y="28023"/>
                  </a:lnTo>
                  <a:lnTo>
                    <a:pt x="124977" y="28841"/>
                  </a:lnTo>
                  <a:lnTo>
                    <a:pt x="124261" y="29148"/>
                  </a:lnTo>
                  <a:lnTo>
                    <a:pt x="124466" y="29352"/>
                  </a:lnTo>
                  <a:lnTo>
                    <a:pt x="123239" y="29455"/>
                  </a:lnTo>
                  <a:lnTo>
                    <a:pt x="123136" y="29148"/>
                  </a:lnTo>
                  <a:lnTo>
                    <a:pt x="122727" y="29352"/>
                  </a:lnTo>
                  <a:lnTo>
                    <a:pt x="123034" y="30170"/>
                  </a:lnTo>
                  <a:lnTo>
                    <a:pt x="120375" y="30375"/>
                  </a:lnTo>
                  <a:lnTo>
                    <a:pt x="120784" y="30477"/>
                  </a:lnTo>
                  <a:lnTo>
                    <a:pt x="120477" y="30580"/>
                  </a:lnTo>
                  <a:lnTo>
                    <a:pt x="120682" y="30682"/>
                  </a:lnTo>
                  <a:lnTo>
                    <a:pt x="120375" y="30784"/>
                  </a:lnTo>
                  <a:lnTo>
                    <a:pt x="122011" y="31193"/>
                  </a:lnTo>
                  <a:lnTo>
                    <a:pt x="121909" y="31295"/>
                  </a:lnTo>
                  <a:lnTo>
                    <a:pt x="122114" y="31295"/>
                  </a:lnTo>
                  <a:lnTo>
                    <a:pt x="122114" y="31398"/>
                  </a:lnTo>
                  <a:lnTo>
                    <a:pt x="122727" y="31602"/>
                  </a:lnTo>
                  <a:lnTo>
                    <a:pt x="122420" y="31705"/>
                  </a:lnTo>
                  <a:lnTo>
                    <a:pt x="122523" y="32114"/>
                  </a:lnTo>
                  <a:lnTo>
                    <a:pt x="123239" y="32523"/>
                  </a:lnTo>
                  <a:lnTo>
                    <a:pt x="123341" y="33136"/>
                  </a:lnTo>
                  <a:lnTo>
                    <a:pt x="123136" y="33034"/>
                  </a:lnTo>
                  <a:lnTo>
                    <a:pt x="123750" y="33852"/>
                  </a:lnTo>
                  <a:lnTo>
                    <a:pt x="123750" y="33852"/>
                  </a:lnTo>
                  <a:lnTo>
                    <a:pt x="123239" y="33341"/>
                  </a:lnTo>
                  <a:lnTo>
                    <a:pt x="123136" y="34261"/>
                  </a:lnTo>
                  <a:lnTo>
                    <a:pt x="123239" y="34159"/>
                  </a:lnTo>
                  <a:lnTo>
                    <a:pt x="123239" y="34261"/>
                  </a:lnTo>
                  <a:lnTo>
                    <a:pt x="122830" y="35386"/>
                  </a:lnTo>
                  <a:lnTo>
                    <a:pt x="117409" y="35284"/>
                  </a:lnTo>
                  <a:lnTo>
                    <a:pt x="117307" y="35489"/>
                  </a:lnTo>
                  <a:lnTo>
                    <a:pt x="116898" y="35591"/>
                  </a:lnTo>
                  <a:lnTo>
                    <a:pt x="116693" y="36307"/>
                  </a:lnTo>
                  <a:lnTo>
                    <a:pt x="116898" y="36307"/>
                  </a:lnTo>
                  <a:lnTo>
                    <a:pt x="116898" y="36614"/>
                  </a:lnTo>
                  <a:lnTo>
                    <a:pt x="117000" y="36614"/>
                  </a:lnTo>
                  <a:lnTo>
                    <a:pt x="116182" y="40091"/>
                  </a:lnTo>
                  <a:lnTo>
                    <a:pt x="116795" y="39784"/>
                  </a:lnTo>
                  <a:lnTo>
                    <a:pt x="116386" y="40295"/>
                  </a:lnTo>
                  <a:lnTo>
                    <a:pt x="116687" y="40446"/>
                  </a:lnTo>
                  <a:lnTo>
                    <a:pt x="116687" y="40446"/>
                  </a:lnTo>
                  <a:lnTo>
                    <a:pt x="116489" y="41932"/>
                  </a:lnTo>
                  <a:lnTo>
                    <a:pt x="118330" y="41625"/>
                  </a:lnTo>
                  <a:lnTo>
                    <a:pt x="118739" y="42136"/>
                  </a:lnTo>
                  <a:lnTo>
                    <a:pt x="118841" y="42034"/>
                  </a:lnTo>
                  <a:lnTo>
                    <a:pt x="119455" y="42955"/>
                  </a:lnTo>
                  <a:lnTo>
                    <a:pt x="122420" y="42034"/>
                  </a:lnTo>
                  <a:lnTo>
                    <a:pt x="122727" y="41625"/>
                  </a:lnTo>
                  <a:lnTo>
                    <a:pt x="123545" y="41318"/>
                  </a:lnTo>
                  <a:lnTo>
                    <a:pt x="123852" y="40500"/>
                  </a:lnTo>
                  <a:lnTo>
                    <a:pt x="124261" y="40193"/>
                  </a:lnTo>
                  <a:lnTo>
                    <a:pt x="123955" y="39784"/>
                  </a:lnTo>
                  <a:lnTo>
                    <a:pt x="124773" y="38045"/>
                  </a:lnTo>
                  <a:lnTo>
                    <a:pt x="126818" y="36920"/>
                  </a:lnTo>
                  <a:lnTo>
                    <a:pt x="126818" y="35693"/>
                  </a:lnTo>
                  <a:lnTo>
                    <a:pt x="129682" y="35591"/>
                  </a:lnTo>
                  <a:lnTo>
                    <a:pt x="131318" y="34466"/>
                  </a:lnTo>
                  <a:lnTo>
                    <a:pt x="136943" y="38864"/>
                  </a:lnTo>
                  <a:lnTo>
                    <a:pt x="137250" y="38864"/>
                  </a:lnTo>
                  <a:lnTo>
                    <a:pt x="137761" y="40091"/>
                  </a:lnTo>
                  <a:lnTo>
                    <a:pt x="137557" y="40193"/>
                  </a:lnTo>
                  <a:lnTo>
                    <a:pt x="137352" y="40807"/>
                  </a:lnTo>
                  <a:lnTo>
                    <a:pt x="137761" y="41011"/>
                  </a:lnTo>
                  <a:lnTo>
                    <a:pt x="138170" y="39989"/>
                  </a:lnTo>
                  <a:lnTo>
                    <a:pt x="138580" y="39886"/>
                  </a:lnTo>
                  <a:lnTo>
                    <a:pt x="138477" y="39375"/>
                  </a:lnTo>
                  <a:lnTo>
                    <a:pt x="138068" y="39170"/>
                  </a:lnTo>
                  <a:lnTo>
                    <a:pt x="138375" y="38455"/>
                  </a:lnTo>
                  <a:lnTo>
                    <a:pt x="139602" y="38966"/>
                  </a:lnTo>
                  <a:lnTo>
                    <a:pt x="137455" y="37432"/>
                  </a:lnTo>
                  <a:lnTo>
                    <a:pt x="137557" y="37023"/>
                  </a:lnTo>
                  <a:lnTo>
                    <a:pt x="136432" y="36818"/>
                  </a:lnTo>
                  <a:lnTo>
                    <a:pt x="134182" y="34057"/>
                  </a:lnTo>
                  <a:lnTo>
                    <a:pt x="134284" y="33341"/>
                  </a:lnTo>
                  <a:lnTo>
                    <a:pt x="135307" y="33239"/>
                  </a:lnTo>
                  <a:lnTo>
                    <a:pt x="135205" y="33750"/>
                  </a:lnTo>
                  <a:lnTo>
                    <a:pt x="135716" y="33750"/>
                  </a:lnTo>
                  <a:lnTo>
                    <a:pt x="135818" y="33545"/>
                  </a:lnTo>
                  <a:lnTo>
                    <a:pt x="136841" y="34670"/>
                  </a:lnTo>
                  <a:lnTo>
                    <a:pt x="136534" y="34670"/>
                  </a:lnTo>
                  <a:lnTo>
                    <a:pt x="138784" y="36102"/>
                  </a:lnTo>
                  <a:lnTo>
                    <a:pt x="138170" y="35898"/>
                  </a:lnTo>
                  <a:lnTo>
                    <a:pt x="140420" y="37330"/>
                  </a:lnTo>
                  <a:lnTo>
                    <a:pt x="140420" y="38557"/>
                  </a:lnTo>
                  <a:lnTo>
                    <a:pt x="140318" y="38557"/>
                  </a:lnTo>
                  <a:lnTo>
                    <a:pt x="141955" y="39989"/>
                  </a:lnTo>
                  <a:lnTo>
                    <a:pt x="141648" y="39989"/>
                  </a:lnTo>
                  <a:lnTo>
                    <a:pt x="141955" y="40398"/>
                  </a:lnTo>
                  <a:lnTo>
                    <a:pt x="143080" y="40500"/>
                  </a:lnTo>
                  <a:lnTo>
                    <a:pt x="143489" y="40807"/>
                  </a:lnTo>
                  <a:lnTo>
                    <a:pt x="143489" y="40909"/>
                  </a:lnTo>
                  <a:lnTo>
                    <a:pt x="142159" y="40909"/>
                  </a:lnTo>
                  <a:lnTo>
                    <a:pt x="142773" y="42239"/>
                  </a:lnTo>
                  <a:lnTo>
                    <a:pt x="143284" y="42545"/>
                  </a:lnTo>
                  <a:lnTo>
                    <a:pt x="143898" y="42545"/>
                  </a:lnTo>
                  <a:lnTo>
                    <a:pt x="143489" y="41318"/>
                  </a:lnTo>
                  <a:lnTo>
                    <a:pt x="144102" y="41523"/>
                  </a:lnTo>
                  <a:lnTo>
                    <a:pt x="144102" y="41523"/>
                  </a:lnTo>
                  <a:lnTo>
                    <a:pt x="143591" y="41011"/>
                  </a:lnTo>
                  <a:lnTo>
                    <a:pt x="144205" y="41011"/>
                  </a:lnTo>
                  <a:lnTo>
                    <a:pt x="144409" y="40807"/>
                  </a:lnTo>
                  <a:lnTo>
                    <a:pt x="143182" y="39989"/>
                  </a:lnTo>
                  <a:lnTo>
                    <a:pt x="143591" y="39784"/>
                  </a:lnTo>
                  <a:lnTo>
                    <a:pt x="143386" y="39682"/>
                  </a:lnTo>
                  <a:lnTo>
                    <a:pt x="143591" y="39580"/>
                  </a:lnTo>
                  <a:lnTo>
                    <a:pt x="143693" y="39784"/>
                  </a:lnTo>
                  <a:lnTo>
                    <a:pt x="143591" y="39477"/>
                  </a:lnTo>
                  <a:lnTo>
                    <a:pt x="143080" y="38761"/>
                  </a:lnTo>
                  <a:lnTo>
                    <a:pt x="143284" y="38352"/>
                  </a:lnTo>
                  <a:lnTo>
                    <a:pt x="143740" y="38678"/>
                  </a:lnTo>
                  <a:lnTo>
                    <a:pt x="143740" y="38678"/>
                  </a:lnTo>
                  <a:lnTo>
                    <a:pt x="144205" y="38864"/>
                  </a:lnTo>
                  <a:lnTo>
                    <a:pt x="144102" y="38557"/>
                  </a:lnTo>
                  <a:lnTo>
                    <a:pt x="144511" y="38761"/>
                  </a:lnTo>
                  <a:lnTo>
                    <a:pt x="144000" y="38250"/>
                  </a:lnTo>
                  <a:lnTo>
                    <a:pt x="145636" y="38045"/>
                  </a:lnTo>
                  <a:lnTo>
                    <a:pt x="145943" y="38250"/>
                  </a:lnTo>
                  <a:lnTo>
                    <a:pt x="146557" y="38250"/>
                  </a:lnTo>
                  <a:lnTo>
                    <a:pt x="146045" y="38864"/>
                  </a:lnTo>
                  <a:lnTo>
                    <a:pt x="146864" y="39989"/>
                  </a:lnTo>
                  <a:lnTo>
                    <a:pt x="146761" y="40295"/>
                  </a:lnTo>
                  <a:lnTo>
                    <a:pt x="147068" y="40398"/>
                  </a:lnTo>
                  <a:lnTo>
                    <a:pt x="146659" y="40602"/>
                  </a:lnTo>
                  <a:lnTo>
                    <a:pt x="146455" y="40295"/>
                  </a:lnTo>
                  <a:lnTo>
                    <a:pt x="146352" y="40705"/>
                  </a:lnTo>
                  <a:lnTo>
                    <a:pt x="146864" y="40807"/>
                  </a:lnTo>
                  <a:lnTo>
                    <a:pt x="147477" y="41727"/>
                  </a:lnTo>
                  <a:lnTo>
                    <a:pt x="147375" y="41830"/>
                  </a:lnTo>
                  <a:lnTo>
                    <a:pt x="147273" y="41932"/>
                  </a:lnTo>
                  <a:lnTo>
                    <a:pt x="148091" y="41932"/>
                  </a:lnTo>
                  <a:lnTo>
                    <a:pt x="147477" y="42239"/>
                  </a:lnTo>
                  <a:lnTo>
                    <a:pt x="147989" y="42239"/>
                  </a:lnTo>
                  <a:lnTo>
                    <a:pt x="147989" y="42341"/>
                  </a:lnTo>
                  <a:lnTo>
                    <a:pt x="148602" y="42239"/>
                  </a:lnTo>
                  <a:lnTo>
                    <a:pt x="149523" y="42852"/>
                  </a:lnTo>
                  <a:lnTo>
                    <a:pt x="150136" y="42648"/>
                  </a:lnTo>
                  <a:lnTo>
                    <a:pt x="150341" y="42136"/>
                  </a:lnTo>
                  <a:lnTo>
                    <a:pt x="152080" y="42955"/>
                  </a:lnTo>
                  <a:lnTo>
                    <a:pt x="152898" y="42852"/>
                  </a:lnTo>
                  <a:lnTo>
                    <a:pt x="153511" y="42239"/>
                  </a:lnTo>
                  <a:lnTo>
                    <a:pt x="154227" y="42443"/>
                  </a:lnTo>
                  <a:lnTo>
                    <a:pt x="154636" y="42136"/>
                  </a:lnTo>
                  <a:lnTo>
                    <a:pt x="154023" y="47659"/>
                  </a:lnTo>
                  <a:lnTo>
                    <a:pt x="152489" y="48068"/>
                  </a:lnTo>
                  <a:lnTo>
                    <a:pt x="152080" y="47864"/>
                  </a:lnTo>
                  <a:lnTo>
                    <a:pt x="151773" y="47864"/>
                  </a:lnTo>
                  <a:lnTo>
                    <a:pt x="151773" y="47761"/>
                  </a:lnTo>
                  <a:lnTo>
                    <a:pt x="151261" y="47557"/>
                  </a:lnTo>
                  <a:lnTo>
                    <a:pt x="150648" y="47761"/>
                  </a:lnTo>
                  <a:lnTo>
                    <a:pt x="150955" y="47557"/>
                  </a:lnTo>
                  <a:lnTo>
                    <a:pt x="150955" y="47557"/>
                  </a:lnTo>
                  <a:lnTo>
                    <a:pt x="149114" y="48170"/>
                  </a:lnTo>
                  <a:lnTo>
                    <a:pt x="146148" y="47659"/>
                  </a:lnTo>
                  <a:lnTo>
                    <a:pt x="145739" y="47148"/>
                  </a:lnTo>
                  <a:lnTo>
                    <a:pt x="144102" y="46739"/>
                  </a:lnTo>
                  <a:lnTo>
                    <a:pt x="144000" y="46432"/>
                  </a:lnTo>
                  <a:lnTo>
                    <a:pt x="143489" y="46227"/>
                  </a:lnTo>
                  <a:lnTo>
                    <a:pt x="141955" y="46534"/>
                  </a:lnTo>
                  <a:lnTo>
                    <a:pt x="141443" y="47250"/>
                  </a:lnTo>
                  <a:lnTo>
                    <a:pt x="141648" y="48170"/>
                  </a:lnTo>
                  <a:lnTo>
                    <a:pt x="140114" y="48580"/>
                  </a:lnTo>
                  <a:lnTo>
                    <a:pt x="133773" y="45818"/>
                  </a:lnTo>
                  <a:lnTo>
                    <a:pt x="133875" y="45818"/>
                  </a:lnTo>
                  <a:lnTo>
                    <a:pt x="132750" y="44898"/>
                  </a:lnTo>
                  <a:lnTo>
                    <a:pt x="133568" y="43670"/>
                  </a:lnTo>
                  <a:lnTo>
                    <a:pt x="133159" y="43057"/>
                  </a:lnTo>
                  <a:lnTo>
                    <a:pt x="133466" y="41932"/>
                  </a:lnTo>
                  <a:lnTo>
                    <a:pt x="132852" y="42136"/>
                  </a:lnTo>
                  <a:lnTo>
                    <a:pt x="132852" y="41830"/>
                  </a:lnTo>
                  <a:lnTo>
                    <a:pt x="132545" y="41727"/>
                  </a:lnTo>
                  <a:lnTo>
                    <a:pt x="132545" y="41625"/>
                  </a:lnTo>
                  <a:lnTo>
                    <a:pt x="130807" y="42136"/>
                  </a:lnTo>
                  <a:lnTo>
                    <a:pt x="130295" y="41830"/>
                  </a:lnTo>
                  <a:lnTo>
                    <a:pt x="122318" y="43977"/>
                  </a:lnTo>
                  <a:lnTo>
                    <a:pt x="121602" y="43670"/>
                  </a:lnTo>
                  <a:lnTo>
                    <a:pt x="120477" y="43875"/>
                  </a:lnTo>
                  <a:lnTo>
                    <a:pt x="119659" y="43057"/>
                  </a:lnTo>
                  <a:lnTo>
                    <a:pt x="115568" y="48477"/>
                  </a:lnTo>
                  <a:lnTo>
                    <a:pt x="115773" y="48784"/>
                  </a:lnTo>
                  <a:lnTo>
                    <a:pt x="114034" y="50932"/>
                  </a:lnTo>
                  <a:lnTo>
                    <a:pt x="112909" y="51239"/>
                  </a:lnTo>
                  <a:lnTo>
                    <a:pt x="109943" y="55739"/>
                  </a:lnTo>
                  <a:lnTo>
                    <a:pt x="109943" y="55739"/>
                  </a:lnTo>
                  <a:lnTo>
                    <a:pt x="110148" y="55534"/>
                  </a:lnTo>
                  <a:lnTo>
                    <a:pt x="110148" y="55534"/>
                  </a:lnTo>
                  <a:lnTo>
                    <a:pt x="108920" y="58602"/>
                  </a:lnTo>
                  <a:lnTo>
                    <a:pt x="109432" y="58807"/>
                  </a:lnTo>
                  <a:lnTo>
                    <a:pt x="109432" y="60034"/>
                  </a:lnTo>
                  <a:lnTo>
                    <a:pt x="109636" y="59932"/>
                  </a:lnTo>
                  <a:lnTo>
                    <a:pt x="109330" y="63716"/>
                  </a:lnTo>
                  <a:lnTo>
                    <a:pt x="108409" y="64841"/>
                  </a:lnTo>
                  <a:lnTo>
                    <a:pt x="109023" y="65659"/>
                  </a:lnTo>
                  <a:lnTo>
                    <a:pt x="109227" y="65557"/>
                  </a:lnTo>
                  <a:lnTo>
                    <a:pt x="109227" y="66170"/>
                  </a:lnTo>
                  <a:lnTo>
                    <a:pt x="110250" y="66170"/>
                  </a:lnTo>
                  <a:lnTo>
                    <a:pt x="109330" y="66375"/>
                  </a:lnTo>
                  <a:lnTo>
                    <a:pt x="109227" y="66273"/>
                  </a:lnTo>
                  <a:lnTo>
                    <a:pt x="109023" y="67091"/>
                  </a:lnTo>
                  <a:lnTo>
                    <a:pt x="109023" y="67091"/>
                  </a:lnTo>
                  <a:lnTo>
                    <a:pt x="109227" y="66989"/>
                  </a:lnTo>
                  <a:lnTo>
                    <a:pt x="109739" y="67909"/>
                  </a:lnTo>
                  <a:lnTo>
                    <a:pt x="110557" y="67705"/>
                  </a:lnTo>
                  <a:lnTo>
                    <a:pt x="110557" y="67705"/>
                  </a:lnTo>
                  <a:lnTo>
                    <a:pt x="110148" y="67909"/>
                  </a:lnTo>
                  <a:lnTo>
                    <a:pt x="110557" y="68114"/>
                  </a:lnTo>
                  <a:lnTo>
                    <a:pt x="110148" y="68318"/>
                  </a:lnTo>
                  <a:lnTo>
                    <a:pt x="110250" y="68318"/>
                  </a:lnTo>
                  <a:lnTo>
                    <a:pt x="110455" y="68523"/>
                  </a:lnTo>
                  <a:lnTo>
                    <a:pt x="110352" y="68727"/>
                  </a:lnTo>
                  <a:lnTo>
                    <a:pt x="110557" y="68625"/>
                  </a:lnTo>
                  <a:lnTo>
                    <a:pt x="110659" y="68932"/>
                  </a:lnTo>
                  <a:lnTo>
                    <a:pt x="110864" y="69034"/>
                  </a:lnTo>
                  <a:lnTo>
                    <a:pt x="110966" y="68932"/>
                  </a:lnTo>
                  <a:lnTo>
                    <a:pt x="111375" y="69648"/>
                  </a:lnTo>
                  <a:lnTo>
                    <a:pt x="111784" y="69852"/>
                  </a:lnTo>
                  <a:lnTo>
                    <a:pt x="111784" y="70261"/>
                  </a:lnTo>
                  <a:lnTo>
                    <a:pt x="112295" y="70875"/>
                  </a:lnTo>
                  <a:lnTo>
                    <a:pt x="112193" y="71182"/>
                  </a:lnTo>
                  <a:lnTo>
                    <a:pt x="112500" y="71182"/>
                  </a:lnTo>
                  <a:lnTo>
                    <a:pt x="112193" y="71284"/>
                  </a:lnTo>
                  <a:lnTo>
                    <a:pt x="117511" y="75477"/>
                  </a:lnTo>
                  <a:lnTo>
                    <a:pt x="119557" y="74761"/>
                  </a:lnTo>
                  <a:lnTo>
                    <a:pt x="119250" y="74761"/>
                  </a:lnTo>
                  <a:lnTo>
                    <a:pt x="120477" y="74659"/>
                  </a:lnTo>
                  <a:lnTo>
                    <a:pt x="119966" y="74659"/>
                  </a:lnTo>
                  <a:lnTo>
                    <a:pt x="121295" y="74557"/>
                  </a:lnTo>
                  <a:lnTo>
                    <a:pt x="121398" y="74761"/>
                  </a:lnTo>
                  <a:lnTo>
                    <a:pt x="127534" y="73227"/>
                  </a:lnTo>
                  <a:lnTo>
                    <a:pt x="127330" y="73432"/>
                  </a:lnTo>
                  <a:lnTo>
                    <a:pt x="129170" y="74455"/>
                  </a:lnTo>
                  <a:lnTo>
                    <a:pt x="129170" y="74761"/>
                  </a:lnTo>
                  <a:lnTo>
                    <a:pt x="129068" y="74761"/>
                  </a:lnTo>
                  <a:lnTo>
                    <a:pt x="129886" y="75477"/>
                  </a:lnTo>
                  <a:lnTo>
                    <a:pt x="130091" y="75477"/>
                  </a:lnTo>
                  <a:lnTo>
                    <a:pt x="130398" y="75580"/>
                  </a:lnTo>
                  <a:lnTo>
                    <a:pt x="130295" y="75170"/>
                  </a:lnTo>
                  <a:lnTo>
                    <a:pt x="130398" y="75477"/>
                  </a:lnTo>
                  <a:lnTo>
                    <a:pt x="130602" y="75170"/>
                  </a:lnTo>
                  <a:lnTo>
                    <a:pt x="131420" y="75375"/>
                  </a:lnTo>
                  <a:lnTo>
                    <a:pt x="131625" y="74966"/>
                  </a:lnTo>
                  <a:lnTo>
                    <a:pt x="132341" y="75784"/>
                  </a:lnTo>
                  <a:lnTo>
                    <a:pt x="132955" y="75886"/>
                  </a:lnTo>
                  <a:lnTo>
                    <a:pt x="132852" y="79466"/>
                  </a:lnTo>
                  <a:lnTo>
                    <a:pt x="132648" y="79568"/>
                  </a:lnTo>
                  <a:lnTo>
                    <a:pt x="133261" y="79875"/>
                  </a:lnTo>
                  <a:lnTo>
                    <a:pt x="133057" y="79977"/>
                  </a:lnTo>
                  <a:lnTo>
                    <a:pt x="132648" y="79670"/>
                  </a:lnTo>
                  <a:lnTo>
                    <a:pt x="132443" y="80591"/>
                  </a:lnTo>
                  <a:lnTo>
                    <a:pt x="132034" y="80693"/>
                  </a:lnTo>
                  <a:lnTo>
                    <a:pt x="132852" y="81716"/>
                  </a:lnTo>
                  <a:lnTo>
                    <a:pt x="132852" y="81716"/>
                  </a:lnTo>
                  <a:lnTo>
                    <a:pt x="132341" y="81409"/>
                  </a:lnTo>
                  <a:lnTo>
                    <a:pt x="132750" y="82023"/>
                  </a:lnTo>
                  <a:lnTo>
                    <a:pt x="132648" y="82023"/>
                  </a:lnTo>
                  <a:lnTo>
                    <a:pt x="133261" y="82636"/>
                  </a:lnTo>
                  <a:lnTo>
                    <a:pt x="132955" y="82534"/>
                  </a:lnTo>
                  <a:lnTo>
                    <a:pt x="135205" y="85909"/>
                  </a:lnTo>
                  <a:lnTo>
                    <a:pt x="136023" y="86114"/>
                  </a:lnTo>
                  <a:lnTo>
                    <a:pt x="135307" y="86318"/>
                  </a:lnTo>
                  <a:lnTo>
                    <a:pt x="135920" y="89284"/>
                  </a:lnTo>
                  <a:lnTo>
                    <a:pt x="136023" y="89182"/>
                  </a:lnTo>
                  <a:lnTo>
                    <a:pt x="136432" y="92557"/>
                  </a:lnTo>
                  <a:lnTo>
                    <a:pt x="134795" y="96648"/>
                  </a:lnTo>
                  <a:lnTo>
                    <a:pt x="137045" y="103602"/>
                  </a:lnTo>
                  <a:lnTo>
                    <a:pt x="136943" y="103602"/>
                  </a:lnTo>
                  <a:lnTo>
                    <a:pt x="140011" y="115364"/>
                  </a:lnTo>
                  <a:lnTo>
                    <a:pt x="146148" y="114955"/>
                  </a:lnTo>
                  <a:lnTo>
                    <a:pt x="146557" y="114648"/>
                  </a:lnTo>
                  <a:lnTo>
                    <a:pt x="147068" y="114648"/>
                  </a:lnTo>
                  <a:lnTo>
                    <a:pt x="152693" y="109125"/>
                  </a:lnTo>
                  <a:lnTo>
                    <a:pt x="153205" y="106977"/>
                  </a:lnTo>
                  <a:lnTo>
                    <a:pt x="153102" y="107080"/>
                  </a:lnTo>
                  <a:lnTo>
                    <a:pt x="153205" y="106875"/>
                  </a:lnTo>
                  <a:lnTo>
                    <a:pt x="153205" y="106977"/>
                  </a:lnTo>
                  <a:lnTo>
                    <a:pt x="155659" y="104523"/>
                  </a:lnTo>
                  <a:lnTo>
                    <a:pt x="155659" y="102784"/>
                  </a:lnTo>
                  <a:lnTo>
                    <a:pt x="155557" y="103091"/>
                  </a:lnTo>
                  <a:lnTo>
                    <a:pt x="155045" y="100330"/>
                  </a:lnTo>
                  <a:lnTo>
                    <a:pt x="160670" y="95932"/>
                  </a:lnTo>
                  <a:lnTo>
                    <a:pt x="160875" y="91125"/>
                  </a:lnTo>
                  <a:lnTo>
                    <a:pt x="160057" y="90307"/>
                  </a:lnTo>
                  <a:lnTo>
                    <a:pt x="159955" y="87136"/>
                  </a:lnTo>
                  <a:lnTo>
                    <a:pt x="159341" y="86523"/>
                  </a:lnTo>
                  <a:lnTo>
                    <a:pt x="161284" y="82125"/>
                  </a:lnTo>
                  <a:lnTo>
                    <a:pt x="161693" y="82023"/>
                  </a:lnTo>
                  <a:lnTo>
                    <a:pt x="170591" y="69341"/>
                  </a:lnTo>
                  <a:lnTo>
                    <a:pt x="170386" y="69136"/>
                  </a:lnTo>
                  <a:lnTo>
                    <a:pt x="170284" y="69341"/>
                  </a:lnTo>
                  <a:lnTo>
                    <a:pt x="170182" y="67807"/>
                  </a:lnTo>
                  <a:lnTo>
                    <a:pt x="164557" y="69341"/>
                  </a:lnTo>
                  <a:lnTo>
                    <a:pt x="162511" y="68114"/>
                  </a:lnTo>
                  <a:lnTo>
                    <a:pt x="163330" y="67602"/>
                  </a:lnTo>
                  <a:lnTo>
                    <a:pt x="162920" y="66784"/>
                  </a:lnTo>
                  <a:lnTo>
                    <a:pt x="162920" y="66886"/>
                  </a:lnTo>
                  <a:lnTo>
                    <a:pt x="159955" y="64125"/>
                  </a:lnTo>
                  <a:lnTo>
                    <a:pt x="159955" y="64534"/>
                  </a:lnTo>
                  <a:lnTo>
                    <a:pt x="157193" y="58295"/>
                  </a:lnTo>
                  <a:lnTo>
                    <a:pt x="157193" y="58295"/>
                  </a:lnTo>
                  <a:lnTo>
                    <a:pt x="157295" y="58398"/>
                  </a:lnTo>
                  <a:lnTo>
                    <a:pt x="156375" y="56761"/>
                  </a:lnTo>
                  <a:lnTo>
                    <a:pt x="155966" y="56557"/>
                  </a:lnTo>
                  <a:lnTo>
                    <a:pt x="155659" y="56148"/>
                  </a:lnTo>
                  <a:lnTo>
                    <a:pt x="155864" y="55432"/>
                  </a:lnTo>
                  <a:lnTo>
                    <a:pt x="152591" y="49193"/>
                  </a:lnTo>
                  <a:lnTo>
                    <a:pt x="152591" y="49193"/>
                  </a:lnTo>
                  <a:lnTo>
                    <a:pt x="153716" y="51136"/>
                  </a:lnTo>
                  <a:lnTo>
                    <a:pt x="154330" y="50830"/>
                  </a:lnTo>
                  <a:lnTo>
                    <a:pt x="154739" y="49602"/>
                  </a:lnTo>
                  <a:lnTo>
                    <a:pt x="154534" y="51136"/>
                  </a:lnTo>
                  <a:lnTo>
                    <a:pt x="158727" y="56557"/>
                  </a:lnTo>
                  <a:lnTo>
                    <a:pt x="158625" y="56557"/>
                  </a:lnTo>
                  <a:lnTo>
                    <a:pt x="162614" y="64330"/>
                  </a:lnTo>
                  <a:lnTo>
                    <a:pt x="162511" y="64227"/>
                  </a:lnTo>
                  <a:lnTo>
                    <a:pt x="162511" y="64227"/>
                  </a:lnTo>
                  <a:lnTo>
                    <a:pt x="163330" y="66989"/>
                  </a:lnTo>
                  <a:lnTo>
                    <a:pt x="171102" y="63818"/>
                  </a:lnTo>
                  <a:lnTo>
                    <a:pt x="171102" y="63409"/>
                  </a:lnTo>
                  <a:lnTo>
                    <a:pt x="173557" y="62489"/>
                  </a:lnTo>
                  <a:lnTo>
                    <a:pt x="173659" y="61977"/>
                  </a:lnTo>
                  <a:lnTo>
                    <a:pt x="174580" y="61568"/>
                  </a:lnTo>
                  <a:lnTo>
                    <a:pt x="174989" y="60750"/>
                  </a:lnTo>
                  <a:lnTo>
                    <a:pt x="175807" y="60443"/>
                  </a:lnTo>
                  <a:lnTo>
                    <a:pt x="175705" y="59625"/>
                  </a:lnTo>
                  <a:lnTo>
                    <a:pt x="176114" y="58807"/>
                  </a:lnTo>
                  <a:lnTo>
                    <a:pt x="176216" y="59114"/>
                  </a:lnTo>
                  <a:lnTo>
                    <a:pt x="177341" y="57170"/>
                  </a:lnTo>
                  <a:lnTo>
                    <a:pt x="174273" y="54920"/>
                  </a:lnTo>
                  <a:lnTo>
                    <a:pt x="173864" y="52977"/>
                  </a:lnTo>
                  <a:lnTo>
                    <a:pt x="172330" y="55023"/>
                  </a:lnTo>
                  <a:lnTo>
                    <a:pt x="170080" y="55330"/>
                  </a:lnTo>
                  <a:lnTo>
                    <a:pt x="169875" y="55023"/>
                  </a:lnTo>
                  <a:lnTo>
                    <a:pt x="169568" y="55023"/>
                  </a:lnTo>
                  <a:lnTo>
                    <a:pt x="169670" y="54818"/>
                  </a:lnTo>
                  <a:lnTo>
                    <a:pt x="169466" y="54716"/>
                  </a:lnTo>
                  <a:lnTo>
                    <a:pt x="169670" y="54000"/>
                  </a:lnTo>
                  <a:lnTo>
                    <a:pt x="169466" y="53284"/>
                  </a:lnTo>
                  <a:lnTo>
                    <a:pt x="169057" y="53795"/>
                  </a:lnTo>
                  <a:lnTo>
                    <a:pt x="169057" y="54511"/>
                  </a:lnTo>
                  <a:lnTo>
                    <a:pt x="168239" y="53182"/>
                  </a:lnTo>
                  <a:lnTo>
                    <a:pt x="168341" y="53182"/>
                  </a:lnTo>
                  <a:lnTo>
                    <a:pt x="168239" y="52568"/>
                  </a:lnTo>
                  <a:lnTo>
                    <a:pt x="168341" y="52568"/>
                  </a:lnTo>
                  <a:lnTo>
                    <a:pt x="165886" y="49807"/>
                  </a:lnTo>
                  <a:lnTo>
                    <a:pt x="166193" y="49602"/>
                  </a:lnTo>
                  <a:lnTo>
                    <a:pt x="165989" y="49193"/>
                  </a:lnTo>
                  <a:lnTo>
                    <a:pt x="166398" y="49295"/>
                  </a:lnTo>
                  <a:lnTo>
                    <a:pt x="166807" y="48682"/>
                  </a:lnTo>
                  <a:lnTo>
                    <a:pt x="166807" y="48784"/>
                  </a:lnTo>
                  <a:lnTo>
                    <a:pt x="171409" y="52568"/>
                  </a:lnTo>
                  <a:lnTo>
                    <a:pt x="172943" y="52466"/>
                  </a:lnTo>
                  <a:lnTo>
                    <a:pt x="173557" y="52057"/>
                  </a:lnTo>
                  <a:lnTo>
                    <a:pt x="174273" y="52364"/>
                  </a:lnTo>
                  <a:lnTo>
                    <a:pt x="174580" y="53182"/>
                  </a:lnTo>
                  <a:lnTo>
                    <a:pt x="177545" y="54000"/>
                  </a:lnTo>
                  <a:lnTo>
                    <a:pt x="177648" y="53898"/>
                  </a:lnTo>
                  <a:lnTo>
                    <a:pt x="177750" y="54000"/>
                  </a:lnTo>
                  <a:lnTo>
                    <a:pt x="182761" y="53898"/>
                  </a:lnTo>
                  <a:lnTo>
                    <a:pt x="182557" y="53795"/>
                  </a:lnTo>
                  <a:lnTo>
                    <a:pt x="182557" y="53795"/>
                  </a:lnTo>
                  <a:lnTo>
                    <a:pt x="182864" y="53898"/>
                  </a:lnTo>
                  <a:lnTo>
                    <a:pt x="182966" y="53898"/>
                  </a:lnTo>
                  <a:lnTo>
                    <a:pt x="184091" y="55432"/>
                  </a:lnTo>
                  <a:lnTo>
                    <a:pt x="184500" y="55636"/>
                  </a:lnTo>
                  <a:lnTo>
                    <a:pt x="184500" y="55534"/>
                  </a:lnTo>
                  <a:lnTo>
                    <a:pt x="185114" y="55534"/>
                  </a:lnTo>
                  <a:lnTo>
                    <a:pt x="184909" y="56045"/>
                  </a:lnTo>
                  <a:lnTo>
                    <a:pt x="185727" y="56557"/>
                  </a:lnTo>
                  <a:lnTo>
                    <a:pt x="186750" y="56250"/>
                  </a:lnTo>
                  <a:lnTo>
                    <a:pt x="185727" y="57068"/>
                  </a:lnTo>
                  <a:lnTo>
                    <a:pt x="185420" y="57068"/>
                  </a:lnTo>
                  <a:lnTo>
                    <a:pt x="187568" y="58602"/>
                  </a:lnTo>
                  <a:lnTo>
                    <a:pt x="188386" y="58193"/>
                  </a:lnTo>
                  <a:lnTo>
                    <a:pt x="188284" y="57170"/>
                  </a:lnTo>
                  <a:lnTo>
                    <a:pt x="188898" y="57170"/>
                  </a:lnTo>
                  <a:lnTo>
                    <a:pt x="188693" y="57682"/>
                  </a:lnTo>
                  <a:lnTo>
                    <a:pt x="189205" y="57682"/>
                  </a:lnTo>
                  <a:lnTo>
                    <a:pt x="188795" y="57989"/>
                  </a:lnTo>
                  <a:lnTo>
                    <a:pt x="188898" y="57989"/>
                  </a:lnTo>
                  <a:lnTo>
                    <a:pt x="189307" y="60239"/>
                  </a:lnTo>
                  <a:lnTo>
                    <a:pt x="189205" y="60239"/>
                  </a:lnTo>
                  <a:lnTo>
                    <a:pt x="189205" y="60545"/>
                  </a:lnTo>
                  <a:lnTo>
                    <a:pt x="189307" y="60341"/>
                  </a:lnTo>
                  <a:lnTo>
                    <a:pt x="190636" y="64227"/>
                  </a:lnTo>
                  <a:lnTo>
                    <a:pt x="190534" y="64227"/>
                  </a:lnTo>
                  <a:lnTo>
                    <a:pt x="193160" y="69965"/>
                  </a:lnTo>
                  <a:lnTo>
                    <a:pt x="194216" y="71693"/>
                  </a:lnTo>
                  <a:lnTo>
                    <a:pt x="195955" y="70568"/>
                  </a:lnTo>
                  <a:lnTo>
                    <a:pt x="195545" y="70261"/>
                  </a:lnTo>
                  <a:lnTo>
                    <a:pt x="195852" y="69443"/>
                  </a:lnTo>
                  <a:lnTo>
                    <a:pt x="196364" y="69239"/>
                  </a:lnTo>
                  <a:lnTo>
                    <a:pt x="196568" y="66375"/>
                  </a:lnTo>
                  <a:lnTo>
                    <a:pt x="196466" y="66170"/>
                  </a:lnTo>
                  <a:lnTo>
                    <a:pt x="196261" y="63920"/>
                  </a:lnTo>
                  <a:lnTo>
                    <a:pt x="196875" y="63818"/>
                  </a:lnTo>
                  <a:lnTo>
                    <a:pt x="200455" y="59830"/>
                  </a:lnTo>
                  <a:lnTo>
                    <a:pt x="200250" y="59932"/>
                  </a:lnTo>
                  <a:lnTo>
                    <a:pt x="200250" y="59932"/>
                  </a:lnTo>
                  <a:lnTo>
                    <a:pt x="201580" y="58705"/>
                  </a:lnTo>
                  <a:lnTo>
                    <a:pt x="201477" y="58091"/>
                  </a:lnTo>
                  <a:lnTo>
                    <a:pt x="202398" y="57580"/>
                  </a:lnTo>
                  <a:lnTo>
                    <a:pt x="202295" y="57068"/>
                  </a:lnTo>
                  <a:lnTo>
                    <a:pt x="202500" y="57580"/>
                  </a:lnTo>
                  <a:lnTo>
                    <a:pt x="202705" y="57682"/>
                  </a:lnTo>
                  <a:lnTo>
                    <a:pt x="202909" y="57273"/>
                  </a:lnTo>
                  <a:lnTo>
                    <a:pt x="203114" y="57886"/>
                  </a:lnTo>
                  <a:lnTo>
                    <a:pt x="203216" y="57682"/>
                  </a:lnTo>
                  <a:lnTo>
                    <a:pt x="203420" y="57784"/>
                  </a:lnTo>
                  <a:lnTo>
                    <a:pt x="203420" y="57784"/>
                  </a:lnTo>
                  <a:lnTo>
                    <a:pt x="203216" y="57477"/>
                  </a:lnTo>
                  <a:lnTo>
                    <a:pt x="203318" y="57273"/>
                  </a:lnTo>
                  <a:lnTo>
                    <a:pt x="203625" y="57682"/>
                  </a:lnTo>
                  <a:lnTo>
                    <a:pt x="203625" y="57170"/>
                  </a:lnTo>
                  <a:lnTo>
                    <a:pt x="203830" y="57682"/>
                  </a:lnTo>
                  <a:lnTo>
                    <a:pt x="204136" y="56966"/>
                  </a:lnTo>
                  <a:lnTo>
                    <a:pt x="204136" y="57375"/>
                  </a:lnTo>
                  <a:lnTo>
                    <a:pt x="204341" y="57273"/>
                  </a:lnTo>
                  <a:lnTo>
                    <a:pt x="204341" y="57580"/>
                  </a:lnTo>
                  <a:lnTo>
                    <a:pt x="204648" y="57170"/>
                  </a:lnTo>
                  <a:lnTo>
                    <a:pt x="204545" y="56250"/>
                  </a:lnTo>
                  <a:lnTo>
                    <a:pt x="204239" y="55943"/>
                  </a:lnTo>
                  <a:lnTo>
                    <a:pt x="204443" y="55943"/>
                  </a:lnTo>
                  <a:lnTo>
                    <a:pt x="204443" y="55739"/>
                  </a:lnTo>
                  <a:lnTo>
                    <a:pt x="205773" y="57068"/>
                  </a:lnTo>
                  <a:lnTo>
                    <a:pt x="206795" y="59216"/>
                  </a:lnTo>
                  <a:lnTo>
                    <a:pt x="206795" y="58909"/>
                  </a:lnTo>
                  <a:lnTo>
                    <a:pt x="207102" y="59011"/>
                  </a:lnTo>
                  <a:lnTo>
                    <a:pt x="207307" y="59625"/>
                  </a:lnTo>
                  <a:lnTo>
                    <a:pt x="207307" y="59420"/>
                  </a:lnTo>
                  <a:lnTo>
                    <a:pt x="207818" y="59523"/>
                  </a:lnTo>
                  <a:lnTo>
                    <a:pt x="208125" y="60136"/>
                  </a:lnTo>
                  <a:lnTo>
                    <a:pt x="207716" y="60136"/>
                  </a:lnTo>
                  <a:lnTo>
                    <a:pt x="208125" y="60648"/>
                  </a:lnTo>
                  <a:lnTo>
                    <a:pt x="208125" y="60239"/>
                  </a:lnTo>
                  <a:lnTo>
                    <a:pt x="208432" y="60750"/>
                  </a:lnTo>
                  <a:lnTo>
                    <a:pt x="208330" y="60750"/>
                  </a:lnTo>
                  <a:lnTo>
                    <a:pt x="208739" y="63614"/>
                  </a:lnTo>
                  <a:lnTo>
                    <a:pt x="209148" y="63102"/>
                  </a:lnTo>
                  <a:lnTo>
                    <a:pt x="209148" y="63716"/>
                  </a:lnTo>
                  <a:lnTo>
                    <a:pt x="209352" y="63409"/>
                  </a:lnTo>
                  <a:lnTo>
                    <a:pt x="210170" y="63409"/>
                  </a:lnTo>
                  <a:lnTo>
                    <a:pt x="210477" y="63205"/>
                  </a:lnTo>
                  <a:lnTo>
                    <a:pt x="210477" y="62795"/>
                  </a:lnTo>
                  <a:lnTo>
                    <a:pt x="210886" y="62898"/>
                  </a:lnTo>
                  <a:lnTo>
                    <a:pt x="210989" y="62182"/>
                  </a:lnTo>
                  <a:lnTo>
                    <a:pt x="211807" y="63000"/>
                  </a:lnTo>
                  <a:lnTo>
                    <a:pt x="212318" y="64943"/>
                  </a:lnTo>
                  <a:lnTo>
                    <a:pt x="212216" y="64943"/>
                  </a:lnTo>
                  <a:lnTo>
                    <a:pt x="212523" y="65966"/>
                  </a:lnTo>
                  <a:lnTo>
                    <a:pt x="212625" y="65659"/>
                  </a:lnTo>
                  <a:lnTo>
                    <a:pt x="213239" y="69750"/>
                  </a:lnTo>
                  <a:lnTo>
                    <a:pt x="213341" y="69545"/>
                  </a:lnTo>
                  <a:lnTo>
                    <a:pt x="213136" y="71386"/>
                  </a:lnTo>
                  <a:lnTo>
                    <a:pt x="218045" y="78545"/>
                  </a:lnTo>
                  <a:lnTo>
                    <a:pt x="218455" y="78545"/>
                  </a:lnTo>
                  <a:lnTo>
                    <a:pt x="218557" y="78341"/>
                  </a:lnTo>
                  <a:lnTo>
                    <a:pt x="218864" y="78341"/>
                  </a:lnTo>
                  <a:lnTo>
                    <a:pt x="217739" y="74659"/>
                  </a:lnTo>
                  <a:lnTo>
                    <a:pt x="215182" y="72307"/>
                  </a:lnTo>
                  <a:lnTo>
                    <a:pt x="215284" y="72614"/>
                  </a:lnTo>
                  <a:lnTo>
                    <a:pt x="214875" y="72102"/>
                  </a:lnTo>
                  <a:lnTo>
                    <a:pt x="215182" y="72307"/>
                  </a:lnTo>
                  <a:lnTo>
                    <a:pt x="214875" y="71284"/>
                  </a:lnTo>
                  <a:lnTo>
                    <a:pt x="214773" y="71386"/>
                  </a:lnTo>
                  <a:lnTo>
                    <a:pt x="213852" y="69852"/>
                  </a:lnTo>
                  <a:lnTo>
                    <a:pt x="214364" y="66580"/>
                  </a:lnTo>
                  <a:lnTo>
                    <a:pt x="214261" y="66375"/>
                  </a:lnTo>
                  <a:lnTo>
                    <a:pt x="215080" y="66273"/>
                  </a:lnTo>
                  <a:lnTo>
                    <a:pt x="215080" y="66784"/>
                  </a:lnTo>
                  <a:lnTo>
                    <a:pt x="216409" y="67398"/>
                  </a:lnTo>
                  <a:lnTo>
                    <a:pt x="216409" y="67295"/>
                  </a:lnTo>
                  <a:lnTo>
                    <a:pt x="216716" y="67602"/>
                  </a:lnTo>
                  <a:lnTo>
                    <a:pt x="216716" y="67500"/>
                  </a:lnTo>
                  <a:lnTo>
                    <a:pt x="217023" y="68011"/>
                  </a:lnTo>
                  <a:lnTo>
                    <a:pt x="217125" y="67909"/>
                  </a:lnTo>
                  <a:lnTo>
                    <a:pt x="217330" y="68625"/>
                  </a:lnTo>
                  <a:lnTo>
                    <a:pt x="217636" y="68625"/>
                  </a:lnTo>
                  <a:lnTo>
                    <a:pt x="217739" y="69034"/>
                  </a:lnTo>
                  <a:lnTo>
                    <a:pt x="219068" y="69648"/>
                  </a:lnTo>
                  <a:lnTo>
                    <a:pt x="218966" y="71182"/>
                  </a:lnTo>
                  <a:lnTo>
                    <a:pt x="218966" y="71182"/>
                  </a:lnTo>
                  <a:lnTo>
                    <a:pt x="219886" y="70568"/>
                  </a:lnTo>
                  <a:lnTo>
                    <a:pt x="219886" y="69750"/>
                  </a:lnTo>
                  <a:lnTo>
                    <a:pt x="220500" y="70159"/>
                  </a:lnTo>
                  <a:lnTo>
                    <a:pt x="220091" y="69545"/>
                  </a:lnTo>
                  <a:lnTo>
                    <a:pt x="220602" y="69852"/>
                  </a:lnTo>
                  <a:lnTo>
                    <a:pt x="220398" y="69443"/>
                  </a:lnTo>
                  <a:lnTo>
                    <a:pt x="222545" y="68318"/>
                  </a:lnTo>
                  <a:lnTo>
                    <a:pt x="222737" y="67743"/>
                  </a:lnTo>
                  <a:lnTo>
                    <a:pt x="222648" y="67295"/>
                  </a:lnTo>
                  <a:lnTo>
                    <a:pt x="222750" y="67295"/>
                  </a:lnTo>
                  <a:lnTo>
                    <a:pt x="222750" y="66886"/>
                  </a:lnTo>
                  <a:lnTo>
                    <a:pt x="222852" y="67091"/>
                  </a:lnTo>
                  <a:lnTo>
                    <a:pt x="222545" y="65864"/>
                  </a:lnTo>
                  <a:lnTo>
                    <a:pt x="219375" y="61773"/>
                  </a:lnTo>
                  <a:lnTo>
                    <a:pt x="219477" y="61773"/>
                  </a:lnTo>
                  <a:lnTo>
                    <a:pt x="218659" y="60239"/>
                  </a:lnTo>
                  <a:lnTo>
                    <a:pt x="219170" y="58398"/>
                  </a:lnTo>
                  <a:lnTo>
                    <a:pt x="219682" y="58500"/>
                  </a:lnTo>
                  <a:lnTo>
                    <a:pt x="220602" y="57477"/>
                  </a:lnTo>
                  <a:lnTo>
                    <a:pt x="221216" y="57989"/>
                  </a:lnTo>
                  <a:lnTo>
                    <a:pt x="221625" y="57682"/>
                  </a:lnTo>
                  <a:lnTo>
                    <a:pt x="221830" y="57886"/>
                  </a:lnTo>
                  <a:lnTo>
                    <a:pt x="221830" y="58500"/>
                  </a:lnTo>
                  <a:lnTo>
                    <a:pt x="222239" y="59011"/>
                  </a:lnTo>
                  <a:lnTo>
                    <a:pt x="222136" y="59011"/>
                  </a:lnTo>
                  <a:lnTo>
                    <a:pt x="222545" y="59114"/>
                  </a:lnTo>
                  <a:lnTo>
                    <a:pt x="222239" y="58500"/>
                  </a:lnTo>
                  <a:lnTo>
                    <a:pt x="222443" y="58091"/>
                  </a:lnTo>
                  <a:lnTo>
                    <a:pt x="224080" y="57477"/>
                  </a:lnTo>
                  <a:lnTo>
                    <a:pt x="224591" y="57477"/>
                  </a:lnTo>
                  <a:lnTo>
                    <a:pt x="224693" y="57170"/>
                  </a:lnTo>
                  <a:lnTo>
                    <a:pt x="225102" y="57068"/>
                  </a:lnTo>
                  <a:lnTo>
                    <a:pt x="224795" y="56455"/>
                  </a:lnTo>
                  <a:lnTo>
                    <a:pt x="225000" y="56250"/>
                  </a:lnTo>
                  <a:lnTo>
                    <a:pt x="225716" y="57068"/>
                  </a:lnTo>
                  <a:lnTo>
                    <a:pt x="226023" y="56659"/>
                  </a:lnTo>
                  <a:lnTo>
                    <a:pt x="226125" y="56761"/>
                  </a:lnTo>
                  <a:lnTo>
                    <a:pt x="226534" y="56659"/>
                  </a:lnTo>
                  <a:lnTo>
                    <a:pt x="226739" y="56659"/>
                  </a:lnTo>
                  <a:lnTo>
                    <a:pt x="226739" y="56557"/>
                  </a:lnTo>
                  <a:lnTo>
                    <a:pt x="227352" y="56455"/>
                  </a:lnTo>
                  <a:lnTo>
                    <a:pt x="227761" y="55739"/>
                  </a:lnTo>
                  <a:lnTo>
                    <a:pt x="228170" y="55739"/>
                  </a:lnTo>
                  <a:lnTo>
                    <a:pt x="228375" y="55534"/>
                  </a:lnTo>
                  <a:lnTo>
                    <a:pt x="228477" y="54920"/>
                  </a:lnTo>
                  <a:lnTo>
                    <a:pt x="229807" y="54000"/>
                  </a:lnTo>
                  <a:lnTo>
                    <a:pt x="229705" y="53386"/>
                  </a:lnTo>
                  <a:lnTo>
                    <a:pt x="229193" y="53182"/>
                  </a:lnTo>
                  <a:lnTo>
                    <a:pt x="229807" y="52977"/>
                  </a:lnTo>
                  <a:lnTo>
                    <a:pt x="229398" y="52466"/>
                  </a:lnTo>
                  <a:lnTo>
                    <a:pt x="229602" y="52466"/>
                  </a:lnTo>
                  <a:lnTo>
                    <a:pt x="229807" y="52670"/>
                  </a:lnTo>
                  <a:lnTo>
                    <a:pt x="230318" y="50932"/>
                  </a:lnTo>
                  <a:lnTo>
                    <a:pt x="230727" y="50932"/>
                  </a:lnTo>
                  <a:lnTo>
                    <a:pt x="230523" y="50318"/>
                  </a:lnTo>
                  <a:lnTo>
                    <a:pt x="230625" y="50318"/>
                  </a:lnTo>
                  <a:lnTo>
                    <a:pt x="230318" y="50114"/>
                  </a:lnTo>
                  <a:lnTo>
                    <a:pt x="230727" y="50114"/>
                  </a:lnTo>
                  <a:lnTo>
                    <a:pt x="230625" y="49602"/>
                  </a:lnTo>
                  <a:lnTo>
                    <a:pt x="230318" y="49705"/>
                  </a:lnTo>
                  <a:lnTo>
                    <a:pt x="230625" y="49295"/>
                  </a:lnTo>
                  <a:lnTo>
                    <a:pt x="229807" y="48886"/>
                  </a:lnTo>
                  <a:lnTo>
                    <a:pt x="229295" y="49091"/>
                  </a:lnTo>
                  <a:lnTo>
                    <a:pt x="228886" y="48989"/>
                  </a:lnTo>
                  <a:lnTo>
                    <a:pt x="230011" y="48273"/>
                  </a:lnTo>
                  <a:lnTo>
                    <a:pt x="229909" y="47966"/>
                  </a:lnTo>
                  <a:lnTo>
                    <a:pt x="228682" y="47148"/>
                  </a:lnTo>
                  <a:lnTo>
                    <a:pt x="228170" y="47250"/>
                  </a:lnTo>
                  <a:lnTo>
                    <a:pt x="228477" y="47045"/>
                  </a:lnTo>
                  <a:lnTo>
                    <a:pt x="229807" y="47455"/>
                  </a:lnTo>
                  <a:lnTo>
                    <a:pt x="226227" y="44080"/>
                  </a:lnTo>
                  <a:lnTo>
                    <a:pt x="226739" y="43057"/>
                  </a:lnTo>
                  <a:lnTo>
                    <a:pt x="226534" y="42750"/>
                  </a:lnTo>
                  <a:lnTo>
                    <a:pt x="226534" y="42750"/>
                  </a:lnTo>
                  <a:lnTo>
                    <a:pt x="226739" y="42955"/>
                  </a:lnTo>
                  <a:lnTo>
                    <a:pt x="227045" y="42545"/>
                  </a:lnTo>
                  <a:lnTo>
                    <a:pt x="226943" y="42341"/>
                  </a:lnTo>
                  <a:lnTo>
                    <a:pt x="228170" y="41932"/>
                  </a:lnTo>
                  <a:lnTo>
                    <a:pt x="228170" y="41523"/>
                  </a:lnTo>
                  <a:lnTo>
                    <a:pt x="225920" y="41216"/>
                  </a:lnTo>
                  <a:lnTo>
                    <a:pt x="225511" y="41830"/>
                  </a:lnTo>
                  <a:lnTo>
                    <a:pt x="225000" y="41625"/>
                  </a:lnTo>
                  <a:lnTo>
                    <a:pt x="224898" y="41216"/>
                  </a:lnTo>
                  <a:lnTo>
                    <a:pt x="223159" y="39989"/>
                  </a:lnTo>
                  <a:lnTo>
                    <a:pt x="224182" y="39580"/>
                  </a:lnTo>
                  <a:lnTo>
                    <a:pt x="224284" y="38966"/>
                  </a:lnTo>
                  <a:lnTo>
                    <a:pt x="224898" y="38659"/>
                  </a:lnTo>
                  <a:lnTo>
                    <a:pt x="225000" y="38250"/>
                  </a:lnTo>
                  <a:lnTo>
                    <a:pt x="225614" y="37943"/>
                  </a:lnTo>
                  <a:lnTo>
                    <a:pt x="226227" y="38557"/>
                  </a:lnTo>
                  <a:lnTo>
                    <a:pt x="226023" y="39477"/>
                  </a:lnTo>
                  <a:lnTo>
                    <a:pt x="226432" y="39477"/>
                  </a:lnTo>
                  <a:lnTo>
                    <a:pt x="226432" y="39784"/>
                  </a:lnTo>
                  <a:lnTo>
                    <a:pt x="226125" y="39989"/>
                  </a:lnTo>
                  <a:lnTo>
                    <a:pt x="226534" y="39989"/>
                  </a:lnTo>
                  <a:lnTo>
                    <a:pt x="226636" y="39886"/>
                  </a:lnTo>
                  <a:lnTo>
                    <a:pt x="228273" y="38864"/>
                  </a:lnTo>
                  <a:lnTo>
                    <a:pt x="228682" y="39273"/>
                  </a:lnTo>
                  <a:lnTo>
                    <a:pt x="228784" y="39068"/>
                  </a:lnTo>
                  <a:lnTo>
                    <a:pt x="229500" y="39580"/>
                  </a:lnTo>
                  <a:lnTo>
                    <a:pt x="229602" y="40091"/>
                  </a:lnTo>
                  <a:lnTo>
                    <a:pt x="229909" y="40193"/>
                  </a:lnTo>
                  <a:lnTo>
                    <a:pt x="229500" y="40807"/>
                  </a:lnTo>
                  <a:lnTo>
                    <a:pt x="230011" y="40807"/>
                  </a:lnTo>
                  <a:lnTo>
                    <a:pt x="229807" y="41011"/>
                  </a:lnTo>
                  <a:lnTo>
                    <a:pt x="230114" y="41114"/>
                  </a:lnTo>
                  <a:lnTo>
                    <a:pt x="230216" y="41216"/>
                  </a:lnTo>
                  <a:lnTo>
                    <a:pt x="230420" y="41114"/>
                  </a:lnTo>
                  <a:lnTo>
                    <a:pt x="230523" y="40909"/>
                  </a:lnTo>
                  <a:lnTo>
                    <a:pt x="231955" y="42136"/>
                  </a:lnTo>
                  <a:lnTo>
                    <a:pt x="231341" y="42136"/>
                  </a:lnTo>
                  <a:lnTo>
                    <a:pt x="232670" y="44182"/>
                  </a:lnTo>
                  <a:lnTo>
                    <a:pt x="232568" y="44284"/>
                  </a:lnTo>
                  <a:lnTo>
                    <a:pt x="232670" y="44386"/>
                  </a:lnTo>
                  <a:lnTo>
                    <a:pt x="232466" y="44386"/>
                  </a:lnTo>
                  <a:lnTo>
                    <a:pt x="232875" y="44795"/>
                  </a:lnTo>
                  <a:lnTo>
                    <a:pt x="233080" y="44591"/>
                  </a:lnTo>
                  <a:lnTo>
                    <a:pt x="233182" y="44284"/>
                  </a:lnTo>
                  <a:lnTo>
                    <a:pt x="233489" y="44489"/>
                  </a:lnTo>
                  <a:lnTo>
                    <a:pt x="233386" y="44284"/>
                  </a:lnTo>
                  <a:lnTo>
                    <a:pt x="233591" y="44284"/>
                  </a:lnTo>
                  <a:lnTo>
                    <a:pt x="233693" y="44080"/>
                  </a:lnTo>
                  <a:lnTo>
                    <a:pt x="234205" y="44182"/>
                  </a:lnTo>
                  <a:lnTo>
                    <a:pt x="234614" y="43875"/>
                  </a:lnTo>
                  <a:lnTo>
                    <a:pt x="234614" y="42955"/>
                  </a:lnTo>
                  <a:lnTo>
                    <a:pt x="231034" y="39170"/>
                  </a:lnTo>
                  <a:lnTo>
                    <a:pt x="232261" y="38045"/>
                  </a:lnTo>
                  <a:lnTo>
                    <a:pt x="232057" y="36205"/>
                  </a:lnTo>
                  <a:lnTo>
                    <a:pt x="232057" y="36205"/>
                  </a:lnTo>
                  <a:lnTo>
                    <a:pt x="232364" y="36307"/>
                  </a:lnTo>
                  <a:lnTo>
                    <a:pt x="232670" y="35591"/>
                  </a:lnTo>
                  <a:lnTo>
                    <a:pt x="232977" y="35591"/>
                  </a:lnTo>
                  <a:lnTo>
                    <a:pt x="234102" y="36102"/>
                  </a:lnTo>
                  <a:lnTo>
                    <a:pt x="235739" y="30273"/>
                  </a:lnTo>
                  <a:lnTo>
                    <a:pt x="232670" y="25773"/>
                  </a:lnTo>
                  <a:lnTo>
                    <a:pt x="232670" y="25466"/>
                  </a:lnTo>
                  <a:lnTo>
                    <a:pt x="229909" y="24545"/>
                  </a:lnTo>
                  <a:lnTo>
                    <a:pt x="230420" y="25159"/>
                  </a:lnTo>
                  <a:lnTo>
                    <a:pt x="230318" y="25364"/>
                  </a:lnTo>
                  <a:lnTo>
                    <a:pt x="230114" y="24955"/>
                  </a:lnTo>
                  <a:lnTo>
                    <a:pt x="230114" y="25159"/>
                  </a:lnTo>
                  <a:lnTo>
                    <a:pt x="229500" y="25261"/>
                  </a:lnTo>
                  <a:lnTo>
                    <a:pt x="229602" y="24955"/>
                  </a:lnTo>
                  <a:lnTo>
                    <a:pt x="228886" y="24648"/>
                  </a:lnTo>
                  <a:lnTo>
                    <a:pt x="229193" y="25057"/>
                  </a:lnTo>
                  <a:lnTo>
                    <a:pt x="226841" y="23830"/>
                  </a:lnTo>
                  <a:lnTo>
                    <a:pt x="228068" y="21068"/>
                  </a:lnTo>
                  <a:lnTo>
                    <a:pt x="227864" y="20761"/>
                  </a:lnTo>
                  <a:lnTo>
                    <a:pt x="228170" y="20455"/>
                  </a:lnTo>
                  <a:lnTo>
                    <a:pt x="228170" y="20045"/>
                  </a:lnTo>
                  <a:lnTo>
                    <a:pt x="231034" y="19841"/>
                  </a:lnTo>
                  <a:lnTo>
                    <a:pt x="231034" y="19636"/>
                  </a:lnTo>
                  <a:lnTo>
                    <a:pt x="232875" y="19841"/>
                  </a:lnTo>
                  <a:lnTo>
                    <a:pt x="232568" y="19534"/>
                  </a:lnTo>
                  <a:lnTo>
                    <a:pt x="232875" y="19636"/>
                  </a:lnTo>
                  <a:lnTo>
                    <a:pt x="232670" y="19432"/>
                  </a:lnTo>
                  <a:lnTo>
                    <a:pt x="233898" y="19534"/>
                  </a:lnTo>
                  <a:lnTo>
                    <a:pt x="233795" y="19636"/>
                  </a:lnTo>
                  <a:lnTo>
                    <a:pt x="235432" y="19841"/>
                  </a:lnTo>
                  <a:lnTo>
                    <a:pt x="234716" y="19943"/>
                  </a:lnTo>
                  <a:lnTo>
                    <a:pt x="236250" y="19943"/>
                  </a:lnTo>
                  <a:lnTo>
                    <a:pt x="236250" y="19841"/>
                  </a:lnTo>
                  <a:lnTo>
                    <a:pt x="236966" y="19943"/>
                  </a:lnTo>
                  <a:lnTo>
                    <a:pt x="237068" y="19841"/>
                  </a:lnTo>
                  <a:lnTo>
                    <a:pt x="237580" y="19841"/>
                  </a:lnTo>
                  <a:lnTo>
                    <a:pt x="236557" y="19636"/>
                  </a:lnTo>
                  <a:lnTo>
                    <a:pt x="236148" y="18818"/>
                  </a:lnTo>
                  <a:lnTo>
                    <a:pt x="236352" y="17489"/>
                  </a:lnTo>
                  <a:lnTo>
                    <a:pt x="238602" y="17693"/>
                  </a:lnTo>
                  <a:lnTo>
                    <a:pt x="239011" y="18205"/>
                  </a:lnTo>
                  <a:lnTo>
                    <a:pt x="239216" y="18102"/>
                  </a:lnTo>
                  <a:lnTo>
                    <a:pt x="239625" y="18511"/>
                  </a:lnTo>
                  <a:lnTo>
                    <a:pt x="239932" y="18409"/>
                  </a:lnTo>
                  <a:lnTo>
                    <a:pt x="240341" y="17591"/>
                  </a:lnTo>
                  <a:lnTo>
                    <a:pt x="240239" y="17489"/>
                  </a:lnTo>
                  <a:lnTo>
                    <a:pt x="240648" y="17693"/>
                  </a:lnTo>
                  <a:lnTo>
                    <a:pt x="239727" y="16773"/>
                  </a:lnTo>
                  <a:lnTo>
                    <a:pt x="241364" y="16875"/>
                  </a:lnTo>
                  <a:lnTo>
                    <a:pt x="240648" y="16875"/>
                  </a:lnTo>
                  <a:lnTo>
                    <a:pt x="241875" y="18307"/>
                  </a:lnTo>
                  <a:lnTo>
                    <a:pt x="241261" y="18614"/>
                  </a:lnTo>
                  <a:lnTo>
                    <a:pt x="241261" y="19432"/>
                  </a:lnTo>
                  <a:lnTo>
                    <a:pt x="241159" y="19534"/>
                  </a:lnTo>
                  <a:lnTo>
                    <a:pt x="241057" y="20966"/>
                  </a:lnTo>
                  <a:lnTo>
                    <a:pt x="240648" y="20966"/>
                  </a:lnTo>
                  <a:lnTo>
                    <a:pt x="240750" y="21170"/>
                  </a:lnTo>
                  <a:lnTo>
                    <a:pt x="240443" y="21273"/>
                  </a:lnTo>
                  <a:lnTo>
                    <a:pt x="240852" y="21784"/>
                  </a:lnTo>
                  <a:lnTo>
                    <a:pt x="240852" y="22398"/>
                  </a:lnTo>
                  <a:lnTo>
                    <a:pt x="246784" y="27716"/>
                  </a:lnTo>
                  <a:lnTo>
                    <a:pt x="247091" y="26898"/>
                  </a:lnTo>
                  <a:lnTo>
                    <a:pt x="246273" y="25773"/>
                  </a:lnTo>
                  <a:lnTo>
                    <a:pt x="246273" y="25773"/>
                  </a:lnTo>
                  <a:lnTo>
                    <a:pt x="246580" y="25977"/>
                  </a:lnTo>
                  <a:lnTo>
                    <a:pt x="247398" y="25773"/>
                  </a:lnTo>
                  <a:lnTo>
                    <a:pt x="246477" y="24852"/>
                  </a:lnTo>
                  <a:lnTo>
                    <a:pt x="246580" y="24341"/>
                  </a:lnTo>
                  <a:lnTo>
                    <a:pt x="247193" y="24341"/>
                  </a:lnTo>
                  <a:lnTo>
                    <a:pt x="246068" y="22705"/>
                  </a:lnTo>
                  <a:lnTo>
                    <a:pt x="246170" y="22398"/>
                  </a:lnTo>
                  <a:lnTo>
                    <a:pt x="246375" y="22807"/>
                  </a:lnTo>
                  <a:lnTo>
                    <a:pt x="246784" y="22705"/>
                  </a:lnTo>
                  <a:lnTo>
                    <a:pt x="245045" y="21170"/>
                  </a:lnTo>
                  <a:lnTo>
                    <a:pt x="244330" y="21068"/>
                  </a:lnTo>
                  <a:lnTo>
                    <a:pt x="244432" y="21273"/>
                  </a:lnTo>
                  <a:lnTo>
                    <a:pt x="243614" y="20761"/>
                  </a:lnTo>
                  <a:lnTo>
                    <a:pt x="243307" y="19943"/>
                  </a:lnTo>
                  <a:lnTo>
                    <a:pt x="243409" y="19943"/>
                  </a:lnTo>
                  <a:lnTo>
                    <a:pt x="242898" y="19227"/>
                  </a:lnTo>
                  <a:lnTo>
                    <a:pt x="244023" y="19227"/>
                  </a:lnTo>
                  <a:lnTo>
                    <a:pt x="243818" y="19023"/>
                  </a:lnTo>
                  <a:lnTo>
                    <a:pt x="244330" y="18716"/>
                  </a:lnTo>
                  <a:lnTo>
                    <a:pt x="244943" y="19227"/>
                  </a:lnTo>
                  <a:lnTo>
                    <a:pt x="244943" y="18920"/>
                  </a:lnTo>
                  <a:lnTo>
                    <a:pt x="245250" y="18716"/>
                  </a:lnTo>
                  <a:lnTo>
                    <a:pt x="247807" y="19125"/>
                  </a:lnTo>
                  <a:lnTo>
                    <a:pt x="247398" y="18716"/>
                  </a:lnTo>
                  <a:lnTo>
                    <a:pt x="247909" y="18102"/>
                  </a:lnTo>
                  <a:lnTo>
                    <a:pt x="247807" y="18000"/>
                  </a:lnTo>
                  <a:lnTo>
                    <a:pt x="247909" y="17898"/>
                  </a:lnTo>
                  <a:lnTo>
                    <a:pt x="248011" y="17898"/>
                  </a:lnTo>
                  <a:lnTo>
                    <a:pt x="247807" y="17693"/>
                  </a:lnTo>
                  <a:lnTo>
                    <a:pt x="248011" y="17795"/>
                  </a:lnTo>
                  <a:lnTo>
                    <a:pt x="248011" y="17489"/>
                  </a:lnTo>
                  <a:lnTo>
                    <a:pt x="249545" y="16773"/>
                  </a:lnTo>
                  <a:lnTo>
                    <a:pt x="249136" y="16568"/>
                  </a:lnTo>
                  <a:lnTo>
                    <a:pt x="251182" y="16977"/>
                  </a:lnTo>
                  <a:lnTo>
                    <a:pt x="251080" y="16670"/>
                  </a:lnTo>
                  <a:lnTo>
                    <a:pt x="249443" y="15852"/>
                  </a:lnTo>
                  <a:lnTo>
                    <a:pt x="249443" y="15852"/>
                  </a:lnTo>
                  <a:lnTo>
                    <a:pt x="249545" y="15955"/>
                  </a:lnTo>
                  <a:lnTo>
                    <a:pt x="249545" y="15955"/>
                  </a:lnTo>
                  <a:lnTo>
                    <a:pt x="249136" y="15750"/>
                  </a:lnTo>
                  <a:lnTo>
                    <a:pt x="249239" y="15750"/>
                  </a:lnTo>
                  <a:lnTo>
                    <a:pt x="248011" y="15034"/>
                  </a:lnTo>
                  <a:lnTo>
                    <a:pt x="248114" y="15239"/>
                  </a:lnTo>
                  <a:lnTo>
                    <a:pt x="245045" y="14830"/>
                  </a:lnTo>
                  <a:lnTo>
                    <a:pt x="246682" y="14625"/>
                  </a:lnTo>
                  <a:lnTo>
                    <a:pt x="245761" y="14420"/>
                  </a:lnTo>
                  <a:lnTo>
                    <a:pt x="248318" y="14420"/>
                  </a:lnTo>
                  <a:lnTo>
                    <a:pt x="237375" y="10125"/>
                  </a:lnTo>
                  <a:lnTo>
                    <a:pt x="237477" y="10227"/>
                  </a:lnTo>
                  <a:lnTo>
                    <a:pt x="235330" y="10023"/>
                  </a:lnTo>
                  <a:lnTo>
                    <a:pt x="236864" y="11148"/>
                  </a:lnTo>
                  <a:lnTo>
                    <a:pt x="236864" y="11148"/>
                  </a:lnTo>
                  <a:lnTo>
                    <a:pt x="234000" y="10330"/>
                  </a:lnTo>
                  <a:lnTo>
                    <a:pt x="233795" y="10432"/>
                  </a:lnTo>
                  <a:lnTo>
                    <a:pt x="230523" y="10432"/>
                  </a:lnTo>
                  <a:lnTo>
                    <a:pt x="231136" y="11352"/>
                  </a:lnTo>
                  <a:lnTo>
                    <a:pt x="231136" y="11352"/>
                  </a:lnTo>
                  <a:lnTo>
                    <a:pt x="222034" y="9205"/>
                  </a:lnTo>
                  <a:lnTo>
                    <a:pt x="222239" y="9205"/>
                  </a:lnTo>
                  <a:lnTo>
                    <a:pt x="219375" y="8591"/>
                  </a:lnTo>
                  <a:lnTo>
                    <a:pt x="219886" y="8489"/>
                  </a:lnTo>
                  <a:lnTo>
                    <a:pt x="217636" y="8080"/>
                  </a:lnTo>
                  <a:lnTo>
                    <a:pt x="217330" y="8591"/>
                  </a:lnTo>
                  <a:lnTo>
                    <a:pt x="216614" y="8489"/>
                  </a:lnTo>
                  <a:lnTo>
                    <a:pt x="217023" y="8489"/>
                  </a:lnTo>
                  <a:lnTo>
                    <a:pt x="216716" y="8182"/>
                  </a:lnTo>
                  <a:lnTo>
                    <a:pt x="215693" y="8182"/>
                  </a:lnTo>
                  <a:lnTo>
                    <a:pt x="216920" y="8080"/>
                  </a:lnTo>
                  <a:lnTo>
                    <a:pt x="212727" y="7670"/>
                  </a:lnTo>
                  <a:lnTo>
                    <a:pt x="213341" y="7875"/>
                  </a:lnTo>
                  <a:lnTo>
                    <a:pt x="212420" y="8080"/>
                  </a:lnTo>
                  <a:lnTo>
                    <a:pt x="213239" y="8182"/>
                  </a:lnTo>
                  <a:lnTo>
                    <a:pt x="213034" y="8284"/>
                  </a:lnTo>
                  <a:lnTo>
                    <a:pt x="212932" y="8386"/>
                  </a:lnTo>
                  <a:lnTo>
                    <a:pt x="213852" y="8795"/>
                  </a:lnTo>
                  <a:lnTo>
                    <a:pt x="212830" y="8795"/>
                  </a:lnTo>
                  <a:lnTo>
                    <a:pt x="213034" y="9000"/>
                  </a:lnTo>
                  <a:lnTo>
                    <a:pt x="212830" y="9000"/>
                  </a:lnTo>
                  <a:lnTo>
                    <a:pt x="213034" y="9102"/>
                  </a:lnTo>
                  <a:lnTo>
                    <a:pt x="210886" y="8693"/>
                  </a:lnTo>
                  <a:lnTo>
                    <a:pt x="210580" y="8898"/>
                  </a:lnTo>
                  <a:lnTo>
                    <a:pt x="208739" y="8591"/>
                  </a:lnTo>
                  <a:lnTo>
                    <a:pt x="209045" y="9000"/>
                  </a:lnTo>
                  <a:lnTo>
                    <a:pt x="209045" y="9409"/>
                  </a:lnTo>
                  <a:lnTo>
                    <a:pt x="208534" y="9307"/>
                  </a:lnTo>
                  <a:lnTo>
                    <a:pt x="206591" y="8693"/>
                  </a:lnTo>
                  <a:lnTo>
                    <a:pt x="206898" y="8591"/>
                  </a:lnTo>
                  <a:lnTo>
                    <a:pt x="205057" y="8080"/>
                  </a:lnTo>
                  <a:lnTo>
                    <a:pt x="206386" y="8284"/>
                  </a:lnTo>
                  <a:lnTo>
                    <a:pt x="205364" y="7977"/>
                  </a:lnTo>
                  <a:lnTo>
                    <a:pt x="205773" y="7773"/>
                  </a:lnTo>
                  <a:lnTo>
                    <a:pt x="201068" y="7057"/>
                  </a:lnTo>
                  <a:lnTo>
                    <a:pt x="201682" y="7364"/>
                  </a:lnTo>
                  <a:lnTo>
                    <a:pt x="201170" y="7568"/>
                  </a:lnTo>
                  <a:lnTo>
                    <a:pt x="201477" y="7670"/>
                  </a:lnTo>
                  <a:lnTo>
                    <a:pt x="198205" y="7159"/>
                  </a:lnTo>
                  <a:lnTo>
                    <a:pt x="195034" y="7159"/>
                  </a:lnTo>
                  <a:lnTo>
                    <a:pt x="195443" y="7261"/>
                  </a:lnTo>
                  <a:lnTo>
                    <a:pt x="195545" y="7568"/>
                  </a:lnTo>
                  <a:lnTo>
                    <a:pt x="195955" y="7875"/>
                  </a:lnTo>
                  <a:lnTo>
                    <a:pt x="195545" y="7670"/>
                  </a:lnTo>
                  <a:lnTo>
                    <a:pt x="195545" y="7568"/>
                  </a:lnTo>
                  <a:lnTo>
                    <a:pt x="194830" y="7159"/>
                  </a:lnTo>
                  <a:lnTo>
                    <a:pt x="194830" y="6955"/>
                  </a:lnTo>
                  <a:lnTo>
                    <a:pt x="194216" y="6750"/>
                  </a:lnTo>
                  <a:lnTo>
                    <a:pt x="194011" y="6955"/>
                  </a:lnTo>
                  <a:lnTo>
                    <a:pt x="193193" y="6750"/>
                  </a:lnTo>
                  <a:lnTo>
                    <a:pt x="193295" y="6750"/>
                  </a:lnTo>
                  <a:lnTo>
                    <a:pt x="192989" y="6648"/>
                  </a:lnTo>
                  <a:lnTo>
                    <a:pt x="193091" y="6750"/>
                  </a:lnTo>
                  <a:lnTo>
                    <a:pt x="192375" y="6955"/>
                  </a:lnTo>
                  <a:lnTo>
                    <a:pt x="193193" y="6955"/>
                  </a:lnTo>
                  <a:lnTo>
                    <a:pt x="190432" y="7773"/>
                  </a:lnTo>
                  <a:lnTo>
                    <a:pt x="191966" y="6648"/>
                  </a:lnTo>
                  <a:lnTo>
                    <a:pt x="191966" y="6443"/>
                  </a:lnTo>
                  <a:lnTo>
                    <a:pt x="193193" y="5830"/>
                  </a:lnTo>
                  <a:lnTo>
                    <a:pt x="192068" y="5216"/>
                  </a:lnTo>
                  <a:lnTo>
                    <a:pt x="192068" y="5216"/>
                  </a:lnTo>
                  <a:lnTo>
                    <a:pt x="192989" y="5523"/>
                  </a:lnTo>
                  <a:lnTo>
                    <a:pt x="191966" y="4909"/>
                  </a:lnTo>
                  <a:lnTo>
                    <a:pt x="191966" y="5114"/>
                  </a:lnTo>
                  <a:lnTo>
                    <a:pt x="188489" y="4602"/>
                  </a:lnTo>
                  <a:lnTo>
                    <a:pt x="188489" y="4602"/>
                  </a:lnTo>
                  <a:lnTo>
                    <a:pt x="188591" y="4705"/>
                  </a:lnTo>
                  <a:lnTo>
                    <a:pt x="187670" y="4705"/>
                  </a:lnTo>
                  <a:lnTo>
                    <a:pt x="187977" y="4398"/>
                  </a:lnTo>
                  <a:lnTo>
                    <a:pt x="185830" y="4295"/>
                  </a:lnTo>
                  <a:lnTo>
                    <a:pt x="186648" y="4091"/>
                  </a:lnTo>
                  <a:lnTo>
                    <a:pt x="185114" y="3784"/>
                  </a:lnTo>
                  <a:close/>
                  <a:moveTo>
                    <a:pt x="252818" y="91125"/>
                  </a:moveTo>
                  <a:lnTo>
                    <a:pt x="252307" y="92455"/>
                  </a:lnTo>
                  <a:lnTo>
                    <a:pt x="252205" y="92352"/>
                  </a:lnTo>
                  <a:lnTo>
                    <a:pt x="252000" y="92966"/>
                  </a:lnTo>
                  <a:lnTo>
                    <a:pt x="252102" y="93170"/>
                  </a:lnTo>
                  <a:lnTo>
                    <a:pt x="250364" y="97875"/>
                  </a:lnTo>
                  <a:lnTo>
                    <a:pt x="249341" y="98080"/>
                  </a:lnTo>
                  <a:lnTo>
                    <a:pt x="246375" y="95727"/>
                  </a:lnTo>
                  <a:lnTo>
                    <a:pt x="246170" y="95011"/>
                  </a:lnTo>
                  <a:lnTo>
                    <a:pt x="246886" y="93580"/>
                  </a:lnTo>
                  <a:lnTo>
                    <a:pt x="247091" y="93682"/>
                  </a:lnTo>
                  <a:lnTo>
                    <a:pt x="247705" y="92761"/>
                  </a:lnTo>
                  <a:lnTo>
                    <a:pt x="247193" y="92455"/>
                  </a:lnTo>
                  <a:lnTo>
                    <a:pt x="247091" y="92864"/>
                  </a:lnTo>
                  <a:lnTo>
                    <a:pt x="246784" y="92352"/>
                  </a:lnTo>
                  <a:lnTo>
                    <a:pt x="246886" y="92148"/>
                  </a:lnTo>
                  <a:lnTo>
                    <a:pt x="246886" y="92148"/>
                  </a:lnTo>
                  <a:lnTo>
                    <a:pt x="246170" y="92557"/>
                  </a:lnTo>
                  <a:lnTo>
                    <a:pt x="244227" y="91841"/>
                  </a:lnTo>
                  <a:lnTo>
                    <a:pt x="244023" y="91841"/>
                  </a:lnTo>
                  <a:lnTo>
                    <a:pt x="243716" y="91534"/>
                  </a:lnTo>
                  <a:lnTo>
                    <a:pt x="243307" y="91534"/>
                  </a:lnTo>
                  <a:lnTo>
                    <a:pt x="243818" y="91841"/>
                  </a:lnTo>
                  <a:lnTo>
                    <a:pt x="243920" y="92455"/>
                  </a:lnTo>
                  <a:lnTo>
                    <a:pt x="243614" y="92659"/>
                  </a:lnTo>
                  <a:lnTo>
                    <a:pt x="242591" y="92455"/>
                  </a:lnTo>
                  <a:lnTo>
                    <a:pt x="242182" y="92966"/>
                  </a:lnTo>
                  <a:lnTo>
                    <a:pt x="241977" y="92864"/>
                  </a:lnTo>
                  <a:lnTo>
                    <a:pt x="241977" y="93068"/>
                  </a:lnTo>
                  <a:lnTo>
                    <a:pt x="241773" y="93068"/>
                  </a:lnTo>
                  <a:lnTo>
                    <a:pt x="241466" y="93375"/>
                  </a:lnTo>
                  <a:lnTo>
                    <a:pt x="241466" y="93784"/>
                  </a:lnTo>
                  <a:lnTo>
                    <a:pt x="241159" y="93989"/>
                  </a:lnTo>
                  <a:lnTo>
                    <a:pt x="240852" y="95011"/>
                  </a:lnTo>
                  <a:lnTo>
                    <a:pt x="240955" y="95318"/>
                  </a:lnTo>
                  <a:lnTo>
                    <a:pt x="240750" y="95625"/>
                  </a:lnTo>
                  <a:lnTo>
                    <a:pt x="239420" y="95727"/>
                  </a:lnTo>
                  <a:lnTo>
                    <a:pt x="239318" y="95727"/>
                  </a:lnTo>
                  <a:lnTo>
                    <a:pt x="239318" y="95011"/>
                  </a:lnTo>
                  <a:lnTo>
                    <a:pt x="238500" y="94193"/>
                  </a:lnTo>
                  <a:lnTo>
                    <a:pt x="238295" y="94500"/>
                  </a:lnTo>
                  <a:lnTo>
                    <a:pt x="237784" y="94602"/>
                  </a:lnTo>
                  <a:lnTo>
                    <a:pt x="237375" y="95114"/>
                  </a:lnTo>
                  <a:lnTo>
                    <a:pt x="237273" y="95011"/>
                  </a:lnTo>
                  <a:lnTo>
                    <a:pt x="237273" y="94705"/>
                  </a:lnTo>
                  <a:lnTo>
                    <a:pt x="236557" y="95932"/>
                  </a:lnTo>
                  <a:lnTo>
                    <a:pt x="236250" y="95727"/>
                  </a:lnTo>
                  <a:lnTo>
                    <a:pt x="235943" y="96443"/>
                  </a:lnTo>
                  <a:lnTo>
                    <a:pt x="236148" y="96341"/>
                  </a:lnTo>
                  <a:lnTo>
                    <a:pt x="236045" y="96545"/>
                  </a:lnTo>
                  <a:lnTo>
                    <a:pt x="235841" y="96648"/>
                  </a:lnTo>
                  <a:lnTo>
                    <a:pt x="236148" y="96955"/>
                  </a:lnTo>
                  <a:lnTo>
                    <a:pt x="235023" y="97057"/>
                  </a:lnTo>
                  <a:lnTo>
                    <a:pt x="235125" y="97670"/>
                  </a:lnTo>
                  <a:lnTo>
                    <a:pt x="234818" y="98080"/>
                  </a:lnTo>
                  <a:lnTo>
                    <a:pt x="234614" y="97364"/>
                  </a:lnTo>
                  <a:lnTo>
                    <a:pt x="234307" y="97159"/>
                  </a:lnTo>
                  <a:lnTo>
                    <a:pt x="233795" y="97568"/>
                  </a:lnTo>
                  <a:lnTo>
                    <a:pt x="233489" y="98795"/>
                  </a:lnTo>
                  <a:lnTo>
                    <a:pt x="225511" y="103193"/>
                  </a:lnTo>
                  <a:lnTo>
                    <a:pt x="225614" y="102477"/>
                  </a:lnTo>
                  <a:lnTo>
                    <a:pt x="224591" y="105034"/>
                  </a:lnTo>
                  <a:lnTo>
                    <a:pt x="224795" y="106466"/>
                  </a:lnTo>
                  <a:lnTo>
                    <a:pt x="224386" y="106977"/>
                  </a:lnTo>
                  <a:lnTo>
                    <a:pt x="224386" y="107386"/>
                  </a:lnTo>
                  <a:lnTo>
                    <a:pt x="224080" y="106875"/>
                  </a:lnTo>
                  <a:lnTo>
                    <a:pt x="223977" y="106977"/>
                  </a:lnTo>
                  <a:lnTo>
                    <a:pt x="223875" y="106977"/>
                  </a:lnTo>
                  <a:lnTo>
                    <a:pt x="224284" y="113318"/>
                  </a:lnTo>
                  <a:lnTo>
                    <a:pt x="222955" y="115261"/>
                  </a:lnTo>
                  <a:lnTo>
                    <a:pt x="223159" y="115364"/>
                  </a:lnTo>
                  <a:lnTo>
                    <a:pt x="223568" y="115773"/>
                  </a:lnTo>
                  <a:lnTo>
                    <a:pt x="228989" y="114852"/>
                  </a:lnTo>
                  <a:lnTo>
                    <a:pt x="229193" y="114955"/>
                  </a:lnTo>
                  <a:lnTo>
                    <a:pt x="237068" y="112500"/>
                  </a:lnTo>
                  <a:lnTo>
                    <a:pt x="239932" y="113216"/>
                  </a:lnTo>
                  <a:lnTo>
                    <a:pt x="240136" y="113523"/>
                  </a:lnTo>
                  <a:lnTo>
                    <a:pt x="240034" y="113727"/>
                  </a:lnTo>
                  <a:lnTo>
                    <a:pt x="240341" y="115364"/>
                  </a:lnTo>
                  <a:lnTo>
                    <a:pt x="240034" y="115568"/>
                  </a:lnTo>
                  <a:lnTo>
                    <a:pt x="240341" y="115977"/>
                  </a:lnTo>
                  <a:lnTo>
                    <a:pt x="240648" y="115977"/>
                  </a:lnTo>
                  <a:lnTo>
                    <a:pt x="240648" y="115670"/>
                  </a:lnTo>
                  <a:lnTo>
                    <a:pt x="243205" y="113523"/>
                  </a:lnTo>
                  <a:lnTo>
                    <a:pt x="241261" y="116284"/>
                  </a:lnTo>
                  <a:lnTo>
                    <a:pt x="242795" y="115159"/>
                  </a:lnTo>
                  <a:lnTo>
                    <a:pt x="242795" y="115977"/>
                  </a:lnTo>
                  <a:lnTo>
                    <a:pt x="242182" y="116693"/>
                  </a:lnTo>
                  <a:lnTo>
                    <a:pt x="242182" y="116693"/>
                  </a:lnTo>
                  <a:lnTo>
                    <a:pt x="242898" y="116489"/>
                  </a:lnTo>
                  <a:lnTo>
                    <a:pt x="243000" y="116591"/>
                  </a:lnTo>
                  <a:lnTo>
                    <a:pt x="243102" y="116591"/>
                  </a:lnTo>
                  <a:lnTo>
                    <a:pt x="243102" y="116693"/>
                  </a:lnTo>
                  <a:lnTo>
                    <a:pt x="243000" y="116591"/>
                  </a:lnTo>
                  <a:lnTo>
                    <a:pt x="242898" y="116591"/>
                  </a:lnTo>
                  <a:lnTo>
                    <a:pt x="243000" y="119148"/>
                  </a:lnTo>
                  <a:lnTo>
                    <a:pt x="244739" y="119864"/>
                  </a:lnTo>
                  <a:lnTo>
                    <a:pt x="246273" y="119352"/>
                  </a:lnTo>
                  <a:lnTo>
                    <a:pt x="246170" y="119352"/>
                  </a:lnTo>
                  <a:lnTo>
                    <a:pt x="246784" y="119148"/>
                  </a:lnTo>
                  <a:lnTo>
                    <a:pt x="246784" y="119148"/>
                  </a:lnTo>
                  <a:lnTo>
                    <a:pt x="246273" y="119557"/>
                  </a:lnTo>
                  <a:lnTo>
                    <a:pt x="246989" y="119557"/>
                  </a:lnTo>
                  <a:lnTo>
                    <a:pt x="246784" y="119761"/>
                  </a:lnTo>
                  <a:lnTo>
                    <a:pt x="247193" y="120375"/>
                  </a:lnTo>
                  <a:lnTo>
                    <a:pt x="247500" y="120068"/>
                  </a:lnTo>
                  <a:lnTo>
                    <a:pt x="247295" y="120068"/>
                  </a:lnTo>
                  <a:lnTo>
                    <a:pt x="254148" y="115057"/>
                  </a:lnTo>
                  <a:lnTo>
                    <a:pt x="254045" y="114955"/>
                  </a:lnTo>
                  <a:lnTo>
                    <a:pt x="258648" y="109432"/>
                  </a:lnTo>
                  <a:lnTo>
                    <a:pt x="259261" y="106773"/>
                  </a:lnTo>
                  <a:lnTo>
                    <a:pt x="258648" y="104932"/>
                  </a:lnTo>
                  <a:lnTo>
                    <a:pt x="258034" y="104420"/>
                  </a:lnTo>
                  <a:lnTo>
                    <a:pt x="257932" y="103193"/>
                  </a:lnTo>
                  <a:lnTo>
                    <a:pt x="257318" y="103193"/>
                  </a:lnTo>
                  <a:lnTo>
                    <a:pt x="257318" y="103091"/>
                  </a:lnTo>
                  <a:lnTo>
                    <a:pt x="257114" y="103091"/>
                  </a:lnTo>
                  <a:lnTo>
                    <a:pt x="256909" y="101148"/>
                  </a:lnTo>
                  <a:lnTo>
                    <a:pt x="254966" y="99614"/>
                  </a:lnTo>
                  <a:lnTo>
                    <a:pt x="254761" y="95318"/>
                  </a:lnTo>
                  <a:lnTo>
                    <a:pt x="254250" y="94807"/>
                  </a:lnTo>
                  <a:lnTo>
                    <a:pt x="253739" y="94909"/>
                  </a:lnTo>
                  <a:lnTo>
                    <a:pt x="252920" y="91227"/>
                  </a:lnTo>
                  <a:lnTo>
                    <a:pt x="252818" y="91125"/>
                  </a:lnTo>
                  <a:close/>
                  <a:moveTo>
                    <a:pt x="272352" y="115466"/>
                  </a:moveTo>
                  <a:lnTo>
                    <a:pt x="272352" y="116591"/>
                  </a:lnTo>
                  <a:lnTo>
                    <a:pt x="272659" y="116386"/>
                  </a:lnTo>
                  <a:lnTo>
                    <a:pt x="272352" y="116693"/>
                  </a:lnTo>
                  <a:lnTo>
                    <a:pt x="272352" y="117511"/>
                  </a:lnTo>
                  <a:lnTo>
                    <a:pt x="272557" y="117000"/>
                  </a:lnTo>
                  <a:lnTo>
                    <a:pt x="272557" y="117307"/>
                  </a:lnTo>
                  <a:lnTo>
                    <a:pt x="272659" y="117205"/>
                  </a:lnTo>
                  <a:lnTo>
                    <a:pt x="272455" y="117716"/>
                  </a:lnTo>
                  <a:lnTo>
                    <a:pt x="272352" y="117614"/>
                  </a:lnTo>
                  <a:lnTo>
                    <a:pt x="272352" y="118125"/>
                  </a:lnTo>
                  <a:lnTo>
                    <a:pt x="272659" y="118227"/>
                  </a:lnTo>
                  <a:lnTo>
                    <a:pt x="272352" y="118330"/>
                  </a:lnTo>
                  <a:lnTo>
                    <a:pt x="272352" y="118227"/>
                  </a:lnTo>
                  <a:lnTo>
                    <a:pt x="270920" y="120170"/>
                  </a:lnTo>
                  <a:lnTo>
                    <a:pt x="270205" y="120477"/>
                  </a:lnTo>
                  <a:lnTo>
                    <a:pt x="270716" y="121398"/>
                  </a:lnTo>
                  <a:lnTo>
                    <a:pt x="269386" y="122523"/>
                  </a:lnTo>
                  <a:lnTo>
                    <a:pt x="269591" y="122420"/>
                  </a:lnTo>
                  <a:lnTo>
                    <a:pt x="269489" y="122625"/>
                  </a:lnTo>
                  <a:lnTo>
                    <a:pt x="270102" y="122625"/>
                  </a:lnTo>
                  <a:lnTo>
                    <a:pt x="275216" y="118739"/>
                  </a:lnTo>
                  <a:lnTo>
                    <a:pt x="274091" y="119148"/>
                  </a:lnTo>
                  <a:lnTo>
                    <a:pt x="273273" y="118739"/>
                  </a:lnTo>
                  <a:lnTo>
                    <a:pt x="273580" y="117818"/>
                  </a:lnTo>
                  <a:lnTo>
                    <a:pt x="273477" y="117818"/>
                  </a:lnTo>
                  <a:lnTo>
                    <a:pt x="273477" y="117614"/>
                  </a:lnTo>
                  <a:lnTo>
                    <a:pt x="273170" y="118330"/>
                  </a:lnTo>
                  <a:lnTo>
                    <a:pt x="272659" y="117920"/>
                  </a:lnTo>
                  <a:lnTo>
                    <a:pt x="273273" y="116284"/>
                  </a:lnTo>
                  <a:lnTo>
                    <a:pt x="273068" y="116386"/>
                  </a:lnTo>
                  <a:lnTo>
                    <a:pt x="272761" y="115875"/>
                  </a:lnTo>
                  <a:lnTo>
                    <a:pt x="272557" y="115977"/>
                  </a:lnTo>
                  <a:lnTo>
                    <a:pt x="272557" y="115977"/>
                  </a:lnTo>
                  <a:lnTo>
                    <a:pt x="272659" y="115466"/>
                  </a:lnTo>
                  <a:close/>
                  <a:moveTo>
                    <a:pt x="246959" y="123166"/>
                  </a:moveTo>
                  <a:lnTo>
                    <a:pt x="246901" y="123224"/>
                  </a:lnTo>
                  <a:lnTo>
                    <a:pt x="246901" y="123224"/>
                  </a:lnTo>
                  <a:lnTo>
                    <a:pt x="246959" y="123166"/>
                  </a:lnTo>
                  <a:close/>
                  <a:moveTo>
                    <a:pt x="246901" y="123224"/>
                  </a:moveTo>
                  <a:lnTo>
                    <a:pt x="246886" y="123239"/>
                  </a:lnTo>
                  <a:lnTo>
                    <a:pt x="246784" y="123443"/>
                  </a:lnTo>
                  <a:lnTo>
                    <a:pt x="246784" y="123443"/>
                  </a:lnTo>
                  <a:lnTo>
                    <a:pt x="246901" y="123224"/>
                  </a:lnTo>
                  <a:close/>
                  <a:moveTo>
                    <a:pt x="244841" y="121807"/>
                  </a:moveTo>
                  <a:lnTo>
                    <a:pt x="244330" y="123341"/>
                  </a:lnTo>
                  <a:lnTo>
                    <a:pt x="244432" y="123341"/>
                  </a:lnTo>
                  <a:lnTo>
                    <a:pt x="244330" y="123648"/>
                  </a:lnTo>
                  <a:lnTo>
                    <a:pt x="244227" y="123443"/>
                  </a:lnTo>
                  <a:lnTo>
                    <a:pt x="244330" y="124466"/>
                  </a:lnTo>
                  <a:lnTo>
                    <a:pt x="244023" y="124670"/>
                  </a:lnTo>
                  <a:lnTo>
                    <a:pt x="244739" y="124670"/>
                  </a:lnTo>
                  <a:lnTo>
                    <a:pt x="245659" y="123955"/>
                  </a:lnTo>
                  <a:lnTo>
                    <a:pt x="245557" y="124159"/>
                  </a:lnTo>
                  <a:lnTo>
                    <a:pt x="245557" y="124159"/>
                  </a:lnTo>
                  <a:lnTo>
                    <a:pt x="245966" y="124057"/>
                  </a:lnTo>
                  <a:lnTo>
                    <a:pt x="245761" y="124364"/>
                  </a:lnTo>
                  <a:lnTo>
                    <a:pt x="246901" y="123224"/>
                  </a:lnTo>
                  <a:lnTo>
                    <a:pt x="247602" y="121909"/>
                  </a:lnTo>
                  <a:lnTo>
                    <a:pt x="246375" y="122318"/>
                  </a:lnTo>
                  <a:lnTo>
                    <a:pt x="244841" y="121807"/>
                  </a:lnTo>
                  <a:close/>
                  <a:moveTo>
                    <a:pt x="265623" y="124957"/>
                  </a:moveTo>
                  <a:lnTo>
                    <a:pt x="265500" y="124977"/>
                  </a:lnTo>
                  <a:lnTo>
                    <a:pt x="265705" y="124977"/>
                  </a:lnTo>
                  <a:lnTo>
                    <a:pt x="265623" y="124957"/>
                  </a:lnTo>
                  <a:close/>
                  <a:moveTo>
                    <a:pt x="268568" y="121705"/>
                  </a:moveTo>
                  <a:lnTo>
                    <a:pt x="265091" y="124057"/>
                  </a:lnTo>
                  <a:lnTo>
                    <a:pt x="265193" y="123852"/>
                  </a:lnTo>
                  <a:lnTo>
                    <a:pt x="265193" y="123852"/>
                  </a:lnTo>
                  <a:lnTo>
                    <a:pt x="264784" y="124159"/>
                  </a:lnTo>
                  <a:lnTo>
                    <a:pt x="264580" y="124261"/>
                  </a:lnTo>
                  <a:lnTo>
                    <a:pt x="264375" y="124261"/>
                  </a:lnTo>
                  <a:lnTo>
                    <a:pt x="264375" y="124364"/>
                  </a:lnTo>
                  <a:lnTo>
                    <a:pt x="260489" y="126102"/>
                  </a:lnTo>
                  <a:lnTo>
                    <a:pt x="260489" y="126102"/>
                  </a:lnTo>
                  <a:lnTo>
                    <a:pt x="260591" y="126000"/>
                  </a:lnTo>
                  <a:lnTo>
                    <a:pt x="259466" y="126818"/>
                  </a:lnTo>
                  <a:lnTo>
                    <a:pt x="259670" y="126818"/>
                  </a:lnTo>
                  <a:lnTo>
                    <a:pt x="259364" y="126920"/>
                  </a:lnTo>
                  <a:lnTo>
                    <a:pt x="259568" y="126920"/>
                  </a:lnTo>
                  <a:lnTo>
                    <a:pt x="259063" y="127173"/>
                  </a:lnTo>
                  <a:lnTo>
                    <a:pt x="259063" y="127173"/>
                  </a:lnTo>
                  <a:lnTo>
                    <a:pt x="259159" y="127125"/>
                  </a:lnTo>
                  <a:lnTo>
                    <a:pt x="258955" y="127330"/>
                  </a:lnTo>
                  <a:lnTo>
                    <a:pt x="259261" y="127227"/>
                  </a:lnTo>
                  <a:lnTo>
                    <a:pt x="258955" y="127432"/>
                  </a:lnTo>
                  <a:lnTo>
                    <a:pt x="259670" y="127636"/>
                  </a:lnTo>
                  <a:lnTo>
                    <a:pt x="259875" y="127841"/>
                  </a:lnTo>
                  <a:lnTo>
                    <a:pt x="265295" y="124875"/>
                  </a:lnTo>
                  <a:lnTo>
                    <a:pt x="265623" y="124957"/>
                  </a:lnTo>
                  <a:lnTo>
                    <a:pt x="265623" y="124957"/>
                  </a:lnTo>
                  <a:lnTo>
                    <a:pt x="266114" y="124875"/>
                  </a:lnTo>
                  <a:lnTo>
                    <a:pt x="266011" y="124670"/>
                  </a:lnTo>
                  <a:lnTo>
                    <a:pt x="265909" y="124670"/>
                  </a:lnTo>
                  <a:lnTo>
                    <a:pt x="269284" y="122318"/>
                  </a:lnTo>
                  <a:lnTo>
                    <a:pt x="268875" y="122420"/>
                  </a:lnTo>
                  <a:lnTo>
                    <a:pt x="268875" y="122420"/>
                  </a:lnTo>
                  <a:lnTo>
                    <a:pt x="269080" y="122318"/>
                  </a:lnTo>
                  <a:lnTo>
                    <a:pt x="269284" y="122216"/>
                  </a:lnTo>
                  <a:lnTo>
                    <a:pt x="269284" y="122216"/>
                  </a:lnTo>
                  <a:lnTo>
                    <a:pt x="268670" y="122420"/>
                  </a:lnTo>
                  <a:lnTo>
                    <a:pt x="269080" y="122114"/>
                  </a:lnTo>
                  <a:lnTo>
                    <a:pt x="268159" y="122420"/>
                  </a:lnTo>
                  <a:lnTo>
                    <a:pt x="268261" y="122011"/>
                  </a:lnTo>
                  <a:lnTo>
                    <a:pt x="268568" y="121705"/>
                  </a:lnTo>
                  <a:close/>
                  <a:moveTo>
                    <a:pt x="76909" y="132648"/>
                  </a:moveTo>
                  <a:lnTo>
                    <a:pt x="77216" y="132852"/>
                  </a:lnTo>
                  <a:lnTo>
                    <a:pt x="77011" y="132955"/>
                  </a:lnTo>
                  <a:lnTo>
                    <a:pt x="77216" y="133057"/>
                  </a:lnTo>
                  <a:lnTo>
                    <a:pt x="76807" y="133261"/>
                  </a:lnTo>
                  <a:lnTo>
                    <a:pt x="77625" y="133057"/>
                  </a:lnTo>
                  <a:lnTo>
                    <a:pt x="77830" y="132750"/>
                  </a:lnTo>
                  <a:lnTo>
                    <a:pt x="76909" y="132648"/>
                  </a:lnTo>
                  <a:close/>
                  <a:moveTo>
                    <a:pt x="78136" y="132545"/>
                  </a:moveTo>
                  <a:lnTo>
                    <a:pt x="78136" y="133261"/>
                  </a:lnTo>
                  <a:lnTo>
                    <a:pt x="78648" y="133364"/>
                  </a:lnTo>
                  <a:lnTo>
                    <a:pt x="78545" y="133159"/>
                  </a:lnTo>
                  <a:lnTo>
                    <a:pt x="78852" y="133057"/>
                  </a:lnTo>
                  <a:lnTo>
                    <a:pt x="78955" y="132852"/>
                  </a:lnTo>
                  <a:lnTo>
                    <a:pt x="79057" y="132750"/>
                  </a:lnTo>
                  <a:lnTo>
                    <a:pt x="78750" y="132852"/>
                  </a:lnTo>
                  <a:lnTo>
                    <a:pt x="78443" y="132648"/>
                  </a:lnTo>
                  <a:lnTo>
                    <a:pt x="78545" y="132648"/>
                  </a:lnTo>
                  <a:lnTo>
                    <a:pt x="78136" y="132545"/>
                  </a:lnTo>
                  <a:close/>
                  <a:moveTo>
                    <a:pt x="78136" y="133261"/>
                  </a:moveTo>
                  <a:lnTo>
                    <a:pt x="78136" y="133568"/>
                  </a:lnTo>
                  <a:lnTo>
                    <a:pt x="78341" y="133364"/>
                  </a:lnTo>
                  <a:lnTo>
                    <a:pt x="78136" y="133261"/>
                  </a:lnTo>
                  <a:close/>
                  <a:moveTo>
                    <a:pt x="68830" y="133875"/>
                  </a:moveTo>
                  <a:lnTo>
                    <a:pt x="67970" y="133970"/>
                  </a:lnTo>
                  <a:lnTo>
                    <a:pt x="67970" y="133970"/>
                  </a:lnTo>
                  <a:lnTo>
                    <a:pt x="68114" y="133875"/>
                  </a:lnTo>
                  <a:close/>
                  <a:moveTo>
                    <a:pt x="63920" y="8386"/>
                  </a:moveTo>
                  <a:lnTo>
                    <a:pt x="62795" y="8795"/>
                  </a:lnTo>
                  <a:lnTo>
                    <a:pt x="63000" y="8795"/>
                  </a:lnTo>
                  <a:lnTo>
                    <a:pt x="62182" y="9000"/>
                  </a:lnTo>
                  <a:lnTo>
                    <a:pt x="61568" y="10330"/>
                  </a:lnTo>
                  <a:lnTo>
                    <a:pt x="62693" y="10534"/>
                  </a:lnTo>
                  <a:lnTo>
                    <a:pt x="62693" y="10636"/>
                  </a:lnTo>
                  <a:lnTo>
                    <a:pt x="62386" y="10739"/>
                  </a:lnTo>
                  <a:lnTo>
                    <a:pt x="62591" y="10636"/>
                  </a:lnTo>
                  <a:lnTo>
                    <a:pt x="61977" y="10841"/>
                  </a:lnTo>
                  <a:lnTo>
                    <a:pt x="62080" y="10841"/>
                  </a:lnTo>
                  <a:lnTo>
                    <a:pt x="61568" y="11148"/>
                  </a:lnTo>
                  <a:lnTo>
                    <a:pt x="62182" y="11250"/>
                  </a:lnTo>
                  <a:lnTo>
                    <a:pt x="60136" y="12068"/>
                  </a:lnTo>
                  <a:lnTo>
                    <a:pt x="59727" y="12784"/>
                  </a:lnTo>
                  <a:lnTo>
                    <a:pt x="59216" y="12784"/>
                  </a:lnTo>
                  <a:lnTo>
                    <a:pt x="59216" y="13091"/>
                  </a:lnTo>
                  <a:lnTo>
                    <a:pt x="59114" y="12682"/>
                  </a:lnTo>
                  <a:lnTo>
                    <a:pt x="59420" y="12682"/>
                  </a:lnTo>
                  <a:lnTo>
                    <a:pt x="59727" y="12477"/>
                  </a:lnTo>
                  <a:lnTo>
                    <a:pt x="59420" y="12477"/>
                  </a:lnTo>
                  <a:lnTo>
                    <a:pt x="60239" y="11557"/>
                  </a:lnTo>
                  <a:lnTo>
                    <a:pt x="59523" y="11761"/>
                  </a:lnTo>
                  <a:lnTo>
                    <a:pt x="59523" y="11761"/>
                  </a:lnTo>
                  <a:lnTo>
                    <a:pt x="59932" y="11557"/>
                  </a:lnTo>
                  <a:lnTo>
                    <a:pt x="59523" y="11557"/>
                  </a:lnTo>
                  <a:lnTo>
                    <a:pt x="59420" y="11352"/>
                  </a:lnTo>
                  <a:lnTo>
                    <a:pt x="58602" y="11455"/>
                  </a:lnTo>
                  <a:lnTo>
                    <a:pt x="58500" y="11864"/>
                  </a:lnTo>
                  <a:lnTo>
                    <a:pt x="59114" y="11966"/>
                  </a:lnTo>
                  <a:lnTo>
                    <a:pt x="58500" y="12068"/>
                  </a:lnTo>
                  <a:lnTo>
                    <a:pt x="58295" y="11761"/>
                  </a:lnTo>
                  <a:lnTo>
                    <a:pt x="58295" y="11966"/>
                  </a:lnTo>
                  <a:lnTo>
                    <a:pt x="54307" y="11557"/>
                  </a:lnTo>
                  <a:lnTo>
                    <a:pt x="53795" y="11045"/>
                  </a:lnTo>
                  <a:lnTo>
                    <a:pt x="51750" y="11557"/>
                  </a:lnTo>
                  <a:lnTo>
                    <a:pt x="54000" y="11250"/>
                  </a:lnTo>
                  <a:lnTo>
                    <a:pt x="54000" y="11250"/>
                  </a:lnTo>
                  <a:lnTo>
                    <a:pt x="52057" y="11966"/>
                  </a:lnTo>
                  <a:lnTo>
                    <a:pt x="51239" y="13193"/>
                  </a:lnTo>
                  <a:lnTo>
                    <a:pt x="50932" y="12068"/>
                  </a:lnTo>
                  <a:lnTo>
                    <a:pt x="50727" y="11966"/>
                  </a:lnTo>
                  <a:lnTo>
                    <a:pt x="50625" y="11864"/>
                  </a:lnTo>
                  <a:lnTo>
                    <a:pt x="46943" y="11864"/>
                  </a:lnTo>
                  <a:lnTo>
                    <a:pt x="48375" y="11455"/>
                  </a:lnTo>
                  <a:lnTo>
                    <a:pt x="42341" y="10636"/>
                  </a:lnTo>
                  <a:lnTo>
                    <a:pt x="42852" y="10330"/>
                  </a:lnTo>
                  <a:lnTo>
                    <a:pt x="43057" y="9920"/>
                  </a:lnTo>
                  <a:lnTo>
                    <a:pt x="42545" y="10023"/>
                  </a:lnTo>
                  <a:lnTo>
                    <a:pt x="42750" y="10125"/>
                  </a:lnTo>
                  <a:lnTo>
                    <a:pt x="41420" y="10636"/>
                  </a:lnTo>
                  <a:lnTo>
                    <a:pt x="41420" y="9920"/>
                  </a:lnTo>
                  <a:lnTo>
                    <a:pt x="40909" y="9716"/>
                  </a:lnTo>
                  <a:lnTo>
                    <a:pt x="40909" y="9716"/>
                  </a:lnTo>
                  <a:lnTo>
                    <a:pt x="41011" y="9818"/>
                  </a:lnTo>
                  <a:lnTo>
                    <a:pt x="41114" y="9818"/>
                  </a:lnTo>
                  <a:lnTo>
                    <a:pt x="39580" y="10330"/>
                  </a:lnTo>
                  <a:lnTo>
                    <a:pt x="39989" y="10125"/>
                  </a:lnTo>
                  <a:lnTo>
                    <a:pt x="37841" y="10739"/>
                  </a:lnTo>
                  <a:lnTo>
                    <a:pt x="38045" y="10534"/>
                  </a:lnTo>
                  <a:lnTo>
                    <a:pt x="37739" y="10636"/>
                  </a:lnTo>
                  <a:lnTo>
                    <a:pt x="37841" y="10636"/>
                  </a:lnTo>
                  <a:lnTo>
                    <a:pt x="36409" y="11045"/>
                  </a:lnTo>
                  <a:lnTo>
                    <a:pt x="36102" y="11045"/>
                  </a:lnTo>
                  <a:lnTo>
                    <a:pt x="35898" y="11148"/>
                  </a:lnTo>
                  <a:lnTo>
                    <a:pt x="35898" y="11045"/>
                  </a:lnTo>
                  <a:lnTo>
                    <a:pt x="36102" y="11045"/>
                  </a:lnTo>
                  <a:lnTo>
                    <a:pt x="39682" y="9920"/>
                  </a:lnTo>
                  <a:lnTo>
                    <a:pt x="37330" y="10330"/>
                  </a:lnTo>
                  <a:lnTo>
                    <a:pt x="37432" y="10330"/>
                  </a:lnTo>
                  <a:lnTo>
                    <a:pt x="35795" y="10739"/>
                  </a:lnTo>
                  <a:lnTo>
                    <a:pt x="36307" y="10534"/>
                  </a:lnTo>
                  <a:lnTo>
                    <a:pt x="34466" y="10841"/>
                  </a:lnTo>
                  <a:lnTo>
                    <a:pt x="34670" y="10943"/>
                  </a:lnTo>
                  <a:lnTo>
                    <a:pt x="34364" y="11045"/>
                  </a:lnTo>
                  <a:lnTo>
                    <a:pt x="34568" y="11148"/>
                  </a:lnTo>
                  <a:lnTo>
                    <a:pt x="25466" y="9716"/>
                  </a:lnTo>
                  <a:lnTo>
                    <a:pt x="25773" y="9614"/>
                  </a:lnTo>
                  <a:lnTo>
                    <a:pt x="25466" y="9614"/>
                  </a:lnTo>
                  <a:lnTo>
                    <a:pt x="25466" y="9511"/>
                  </a:lnTo>
                  <a:lnTo>
                    <a:pt x="25364" y="9511"/>
                  </a:lnTo>
                  <a:lnTo>
                    <a:pt x="25773" y="9409"/>
                  </a:lnTo>
                  <a:lnTo>
                    <a:pt x="24239" y="9307"/>
                  </a:lnTo>
                  <a:lnTo>
                    <a:pt x="24341" y="9205"/>
                  </a:lnTo>
                  <a:lnTo>
                    <a:pt x="23318" y="9409"/>
                  </a:lnTo>
                  <a:lnTo>
                    <a:pt x="23318" y="9307"/>
                  </a:lnTo>
                  <a:lnTo>
                    <a:pt x="24034" y="9102"/>
                  </a:lnTo>
                  <a:lnTo>
                    <a:pt x="23625" y="9000"/>
                  </a:lnTo>
                  <a:lnTo>
                    <a:pt x="23727" y="8898"/>
                  </a:lnTo>
                  <a:lnTo>
                    <a:pt x="23727" y="8898"/>
                  </a:lnTo>
                  <a:lnTo>
                    <a:pt x="21068" y="9409"/>
                  </a:lnTo>
                  <a:lnTo>
                    <a:pt x="21068" y="9409"/>
                  </a:lnTo>
                  <a:lnTo>
                    <a:pt x="21273" y="9307"/>
                  </a:lnTo>
                  <a:lnTo>
                    <a:pt x="20455" y="9511"/>
                  </a:lnTo>
                  <a:lnTo>
                    <a:pt x="20761" y="9614"/>
                  </a:lnTo>
                  <a:lnTo>
                    <a:pt x="20148" y="9818"/>
                  </a:lnTo>
                  <a:lnTo>
                    <a:pt x="20045" y="9818"/>
                  </a:lnTo>
                  <a:lnTo>
                    <a:pt x="20455" y="9614"/>
                  </a:lnTo>
                  <a:lnTo>
                    <a:pt x="18637" y="9901"/>
                  </a:lnTo>
                  <a:lnTo>
                    <a:pt x="18637" y="9901"/>
                  </a:lnTo>
                  <a:lnTo>
                    <a:pt x="13295" y="11455"/>
                  </a:lnTo>
                  <a:lnTo>
                    <a:pt x="13398" y="11455"/>
                  </a:lnTo>
                  <a:lnTo>
                    <a:pt x="13193" y="11557"/>
                  </a:lnTo>
                  <a:lnTo>
                    <a:pt x="14011" y="12273"/>
                  </a:lnTo>
                  <a:lnTo>
                    <a:pt x="13909" y="12682"/>
                  </a:lnTo>
                  <a:lnTo>
                    <a:pt x="14625" y="12580"/>
                  </a:lnTo>
                  <a:lnTo>
                    <a:pt x="14625" y="12580"/>
                  </a:lnTo>
                  <a:lnTo>
                    <a:pt x="14523" y="12682"/>
                  </a:lnTo>
                  <a:lnTo>
                    <a:pt x="14932" y="12682"/>
                  </a:lnTo>
                  <a:lnTo>
                    <a:pt x="14523" y="12989"/>
                  </a:lnTo>
                  <a:lnTo>
                    <a:pt x="15341" y="13091"/>
                  </a:lnTo>
                  <a:lnTo>
                    <a:pt x="14727" y="13193"/>
                  </a:lnTo>
                  <a:lnTo>
                    <a:pt x="14523" y="12989"/>
                  </a:lnTo>
                  <a:lnTo>
                    <a:pt x="14420" y="12886"/>
                  </a:lnTo>
                  <a:lnTo>
                    <a:pt x="14420" y="12784"/>
                  </a:lnTo>
                  <a:lnTo>
                    <a:pt x="14114" y="12989"/>
                  </a:lnTo>
                  <a:lnTo>
                    <a:pt x="14114" y="13295"/>
                  </a:lnTo>
                  <a:lnTo>
                    <a:pt x="14523" y="13295"/>
                  </a:lnTo>
                  <a:lnTo>
                    <a:pt x="14420" y="13398"/>
                  </a:lnTo>
                  <a:lnTo>
                    <a:pt x="12375" y="13398"/>
                  </a:lnTo>
                  <a:lnTo>
                    <a:pt x="12886" y="13091"/>
                  </a:lnTo>
                  <a:lnTo>
                    <a:pt x="11250" y="13398"/>
                  </a:lnTo>
                  <a:lnTo>
                    <a:pt x="11352" y="13398"/>
                  </a:lnTo>
                  <a:lnTo>
                    <a:pt x="9205" y="13909"/>
                  </a:lnTo>
                  <a:lnTo>
                    <a:pt x="9818" y="14216"/>
                  </a:lnTo>
                  <a:lnTo>
                    <a:pt x="9102" y="14318"/>
                  </a:lnTo>
                  <a:lnTo>
                    <a:pt x="9205" y="14523"/>
                  </a:lnTo>
                  <a:lnTo>
                    <a:pt x="9102" y="14932"/>
                  </a:lnTo>
                  <a:lnTo>
                    <a:pt x="11045" y="14932"/>
                  </a:lnTo>
                  <a:lnTo>
                    <a:pt x="11045" y="15034"/>
                  </a:lnTo>
                  <a:lnTo>
                    <a:pt x="12580" y="14625"/>
                  </a:lnTo>
                  <a:lnTo>
                    <a:pt x="12784" y="14830"/>
                  </a:lnTo>
                  <a:lnTo>
                    <a:pt x="12068" y="15034"/>
                  </a:lnTo>
                  <a:lnTo>
                    <a:pt x="11659" y="15648"/>
                  </a:lnTo>
                  <a:lnTo>
                    <a:pt x="10534" y="15852"/>
                  </a:lnTo>
                  <a:lnTo>
                    <a:pt x="8795" y="16261"/>
                  </a:lnTo>
                  <a:lnTo>
                    <a:pt x="8489" y="16159"/>
                  </a:lnTo>
                  <a:lnTo>
                    <a:pt x="7745" y="16624"/>
                  </a:lnTo>
                  <a:lnTo>
                    <a:pt x="7745" y="16624"/>
                  </a:lnTo>
                  <a:lnTo>
                    <a:pt x="5727" y="17489"/>
                  </a:lnTo>
                  <a:lnTo>
                    <a:pt x="5830" y="17489"/>
                  </a:lnTo>
                  <a:lnTo>
                    <a:pt x="5420" y="17693"/>
                  </a:lnTo>
                  <a:lnTo>
                    <a:pt x="5625" y="17693"/>
                  </a:lnTo>
                  <a:lnTo>
                    <a:pt x="5318" y="17898"/>
                  </a:lnTo>
                  <a:lnTo>
                    <a:pt x="5420" y="17898"/>
                  </a:lnTo>
                  <a:lnTo>
                    <a:pt x="5318" y="18102"/>
                  </a:lnTo>
                  <a:lnTo>
                    <a:pt x="5318" y="18102"/>
                  </a:lnTo>
                  <a:lnTo>
                    <a:pt x="5727" y="17898"/>
                  </a:lnTo>
                  <a:lnTo>
                    <a:pt x="5625" y="18000"/>
                  </a:lnTo>
                  <a:lnTo>
                    <a:pt x="5727" y="18000"/>
                  </a:lnTo>
                  <a:lnTo>
                    <a:pt x="5625" y="18102"/>
                  </a:lnTo>
                  <a:lnTo>
                    <a:pt x="5830" y="18102"/>
                  </a:lnTo>
                  <a:lnTo>
                    <a:pt x="5420" y="18205"/>
                  </a:lnTo>
                  <a:lnTo>
                    <a:pt x="6545" y="18307"/>
                  </a:lnTo>
                  <a:lnTo>
                    <a:pt x="6239" y="18307"/>
                  </a:lnTo>
                  <a:lnTo>
                    <a:pt x="6443" y="18409"/>
                  </a:lnTo>
                  <a:lnTo>
                    <a:pt x="6034" y="18614"/>
                  </a:lnTo>
                  <a:lnTo>
                    <a:pt x="6034" y="18614"/>
                  </a:lnTo>
                  <a:lnTo>
                    <a:pt x="6136" y="18409"/>
                  </a:lnTo>
                  <a:lnTo>
                    <a:pt x="5625" y="18511"/>
                  </a:lnTo>
                  <a:lnTo>
                    <a:pt x="5625" y="18307"/>
                  </a:lnTo>
                  <a:lnTo>
                    <a:pt x="4807" y="18614"/>
                  </a:lnTo>
                  <a:lnTo>
                    <a:pt x="5011" y="18614"/>
                  </a:lnTo>
                  <a:lnTo>
                    <a:pt x="5011" y="19227"/>
                  </a:lnTo>
                  <a:lnTo>
                    <a:pt x="7466" y="18511"/>
                  </a:lnTo>
                  <a:lnTo>
                    <a:pt x="7466" y="18511"/>
                  </a:lnTo>
                  <a:lnTo>
                    <a:pt x="5727" y="19943"/>
                  </a:lnTo>
                  <a:lnTo>
                    <a:pt x="5932" y="19943"/>
                  </a:lnTo>
                  <a:lnTo>
                    <a:pt x="5011" y="20352"/>
                  </a:lnTo>
                  <a:lnTo>
                    <a:pt x="6750" y="20045"/>
                  </a:lnTo>
                  <a:lnTo>
                    <a:pt x="7159" y="20352"/>
                  </a:lnTo>
                  <a:lnTo>
                    <a:pt x="8386" y="20045"/>
                  </a:lnTo>
                  <a:lnTo>
                    <a:pt x="8386" y="20045"/>
                  </a:lnTo>
                  <a:lnTo>
                    <a:pt x="7875" y="20352"/>
                  </a:lnTo>
                  <a:lnTo>
                    <a:pt x="7875" y="20352"/>
                  </a:lnTo>
                  <a:lnTo>
                    <a:pt x="9511" y="19943"/>
                  </a:lnTo>
                  <a:lnTo>
                    <a:pt x="8080" y="20761"/>
                  </a:lnTo>
                  <a:lnTo>
                    <a:pt x="8182" y="20864"/>
                  </a:lnTo>
                  <a:lnTo>
                    <a:pt x="5523" y="22193"/>
                  </a:lnTo>
                  <a:lnTo>
                    <a:pt x="5523" y="22091"/>
                  </a:lnTo>
                  <a:lnTo>
                    <a:pt x="3375" y="22909"/>
                  </a:lnTo>
                  <a:lnTo>
                    <a:pt x="3375" y="23114"/>
                  </a:lnTo>
                  <a:lnTo>
                    <a:pt x="3170" y="23011"/>
                  </a:lnTo>
                  <a:lnTo>
                    <a:pt x="2966" y="23114"/>
                  </a:lnTo>
                  <a:lnTo>
                    <a:pt x="2966" y="23114"/>
                  </a:lnTo>
                  <a:lnTo>
                    <a:pt x="3170" y="22909"/>
                  </a:lnTo>
                  <a:lnTo>
                    <a:pt x="2864" y="23011"/>
                  </a:lnTo>
                  <a:lnTo>
                    <a:pt x="2864" y="23011"/>
                  </a:lnTo>
                  <a:lnTo>
                    <a:pt x="2966" y="22909"/>
                  </a:lnTo>
                  <a:lnTo>
                    <a:pt x="1120" y="23634"/>
                  </a:lnTo>
                  <a:lnTo>
                    <a:pt x="1120" y="23634"/>
                  </a:lnTo>
                  <a:lnTo>
                    <a:pt x="1023" y="23830"/>
                  </a:lnTo>
                  <a:lnTo>
                    <a:pt x="2276" y="23472"/>
                  </a:lnTo>
                  <a:lnTo>
                    <a:pt x="2276" y="23472"/>
                  </a:lnTo>
                  <a:lnTo>
                    <a:pt x="3886" y="23114"/>
                  </a:lnTo>
                  <a:lnTo>
                    <a:pt x="3682" y="23318"/>
                  </a:lnTo>
                  <a:lnTo>
                    <a:pt x="5069" y="22823"/>
                  </a:lnTo>
                  <a:lnTo>
                    <a:pt x="5069" y="22823"/>
                  </a:lnTo>
                  <a:lnTo>
                    <a:pt x="5216" y="22602"/>
                  </a:lnTo>
                  <a:lnTo>
                    <a:pt x="5932" y="22398"/>
                  </a:lnTo>
                  <a:lnTo>
                    <a:pt x="5830" y="22398"/>
                  </a:lnTo>
                  <a:lnTo>
                    <a:pt x="10534" y="20761"/>
                  </a:lnTo>
                  <a:lnTo>
                    <a:pt x="10432" y="20761"/>
                  </a:lnTo>
                  <a:lnTo>
                    <a:pt x="11352" y="20352"/>
                  </a:lnTo>
                  <a:lnTo>
                    <a:pt x="11455" y="19943"/>
                  </a:lnTo>
                  <a:lnTo>
                    <a:pt x="12580" y="19330"/>
                  </a:lnTo>
                  <a:lnTo>
                    <a:pt x="12580" y="19432"/>
                  </a:lnTo>
                  <a:lnTo>
                    <a:pt x="12886" y="19330"/>
                  </a:lnTo>
                  <a:lnTo>
                    <a:pt x="12886" y="19227"/>
                  </a:lnTo>
                  <a:lnTo>
                    <a:pt x="17386" y="17693"/>
                  </a:lnTo>
                  <a:lnTo>
                    <a:pt x="16568" y="18102"/>
                  </a:lnTo>
                  <a:lnTo>
                    <a:pt x="16875" y="18205"/>
                  </a:lnTo>
                  <a:lnTo>
                    <a:pt x="16875" y="18307"/>
                  </a:lnTo>
                  <a:lnTo>
                    <a:pt x="14011" y="19125"/>
                  </a:lnTo>
                  <a:lnTo>
                    <a:pt x="14318" y="19330"/>
                  </a:lnTo>
                  <a:lnTo>
                    <a:pt x="13193" y="19841"/>
                  </a:lnTo>
                  <a:lnTo>
                    <a:pt x="15443" y="19227"/>
                  </a:lnTo>
                  <a:lnTo>
                    <a:pt x="15443" y="19227"/>
                  </a:lnTo>
                  <a:lnTo>
                    <a:pt x="15341" y="19330"/>
                  </a:lnTo>
                  <a:lnTo>
                    <a:pt x="15852" y="19023"/>
                  </a:lnTo>
                  <a:lnTo>
                    <a:pt x="15852" y="19125"/>
                  </a:lnTo>
                  <a:lnTo>
                    <a:pt x="17284" y="18614"/>
                  </a:lnTo>
                  <a:lnTo>
                    <a:pt x="16875" y="18614"/>
                  </a:lnTo>
                  <a:lnTo>
                    <a:pt x="17284" y="18409"/>
                  </a:lnTo>
                  <a:lnTo>
                    <a:pt x="17182" y="18409"/>
                  </a:lnTo>
                  <a:lnTo>
                    <a:pt x="17554" y="18186"/>
                  </a:lnTo>
                  <a:lnTo>
                    <a:pt x="17554" y="18186"/>
                  </a:lnTo>
                  <a:lnTo>
                    <a:pt x="18205" y="18000"/>
                  </a:lnTo>
                  <a:lnTo>
                    <a:pt x="18205" y="18000"/>
                  </a:lnTo>
                  <a:lnTo>
                    <a:pt x="17795" y="18307"/>
                  </a:lnTo>
                  <a:lnTo>
                    <a:pt x="19125" y="18102"/>
                  </a:lnTo>
                  <a:lnTo>
                    <a:pt x="18614" y="18409"/>
                  </a:lnTo>
                  <a:lnTo>
                    <a:pt x="18818" y="18409"/>
                  </a:lnTo>
                  <a:lnTo>
                    <a:pt x="18818" y="18511"/>
                  </a:lnTo>
                  <a:lnTo>
                    <a:pt x="19125" y="18511"/>
                  </a:lnTo>
                  <a:lnTo>
                    <a:pt x="18818" y="18716"/>
                  </a:lnTo>
                  <a:lnTo>
                    <a:pt x="19227" y="18716"/>
                  </a:lnTo>
                  <a:lnTo>
                    <a:pt x="19841" y="18511"/>
                  </a:lnTo>
                  <a:lnTo>
                    <a:pt x="19432" y="18920"/>
                  </a:lnTo>
                  <a:lnTo>
                    <a:pt x="19636" y="19125"/>
                  </a:lnTo>
                  <a:lnTo>
                    <a:pt x="21682" y="19023"/>
                  </a:lnTo>
                  <a:lnTo>
                    <a:pt x="21682" y="19023"/>
                  </a:lnTo>
                  <a:lnTo>
                    <a:pt x="21477" y="19227"/>
                  </a:lnTo>
                  <a:lnTo>
                    <a:pt x="23216" y="19227"/>
                  </a:lnTo>
                  <a:lnTo>
                    <a:pt x="22295" y="19534"/>
                  </a:lnTo>
                  <a:lnTo>
                    <a:pt x="22909" y="19943"/>
                  </a:lnTo>
                  <a:lnTo>
                    <a:pt x="22807" y="19943"/>
                  </a:lnTo>
                  <a:lnTo>
                    <a:pt x="23216" y="20659"/>
                  </a:lnTo>
                  <a:lnTo>
                    <a:pt x="23830" y="20659"/>
                  </a:lnTo>
                  <a:lnTo>
                    <a:pt x="23830" y="20455"/>
                  </a:lnTo>
                  <a:lnTo>
                    <a:pt x="24034" y="20352"/>
                  </a:lnTo>
                  <a:lnTo>
                    <a:pt x="23625" y="20148"/>
                  </a:lnTo>
                  <a:lnTo>
                    <a:pt x="24545" y="20045"/>
                  </a:lnTo>
                  <a:lnTo>
                    <a:pt x="24443" y="20148"/>
                  </a:lnTo>
                  <a:lnTo>
                    <a:pt x="24648" y="20148"/>
                  </a:lnTo>
                  <a:lnTo>
                    <a:pt x="24136" y="20659"/>
                  </a:lnTo>
                  <a:lnTo>
                    <a:pt x="24545" y="20761"/>
                  </a:lnTo>
                  <a:lnTo>
                    <a:pt x="25466" y="19636"/>
                  </a:lnTo>
                  <a:lnTo>
                    <a:pt x="24955" y="20557"/>
                  </a:lnTo>
                  <a:lnTo>
                    <a:pt x="25159" y="20761"/>
                  </a:lnTo>
                  <a:lnTo>
                    <a:pt x="25670" y="20557"/>
                  </a:lnTo>
                  <a:lnTo>
                    <a:pt x="25159" y="20966"/>
                  </a:lnTo>
                  <a:lnTo>
                    <a:pt x="25568" y="21170"/>
                  </a:lnTo>
                  <a:lnTo>
                    <a:pt x="24750" y="21784"/>
                  </a:lnTo>
                  <a:lnTo>
                    <a:pt x="25159" y="21886"/>
                  </a:lnTo>
                  <a:lnTo>
                    <a:pt x="25159" y="22193"/>
                  </a:lnTo>
                  <a:lnTo>
                    <a:pt x="25057" y="22295"/>
                  </a:lnTo>
                  <a:lnTo>
                    <a:pt x="25364" y="22705"/>
                  </a:lnTo>
                  <a:lnTo>
                    <a:pt x="24648" y="23114"/>
                  </a:lnTo>
                  <a:lnTo>
                    <a:pt x="24545" y="23420"/>
                  </a:lnTo>
                  <a:lnTo>
                    <a:pt x="25670" y="22807"/>
                  </a:lnTo>
                  <a:lnTo>
                    <a:pt x="24750" y="24136"/>
                  </a:lnTo>
                  <a:lnTo>
                    <a:pt x="26284" y="23011"/>
                  </a:lnTo>
                  <a:lnTo>
                    <a:pt x="26284" y="23011"/>
                  </a:lnTo>
                  <a:lnTo>
                    <a:pt x="25568" y="23830"/>
                  </a:lnTo>
                  <a:lnTo>
                    <a:pt x="25568" y="23830"/>
                  </a:lnTo>
                  <a:lnTo>
                    <a:pt x="26182" y="23318"/>
                  </a:lnTo>
                  <a:lnTo>
                    <a:pt x="26182" y="23495"/>
                  </a:lnTo>
                  <a:lnTo>
                    <a:pt x="26182" y="23495"/>
                  </a:lnTo>
                  <a:lnTo>
                    <a:pt x="24750" y="24545"/>
                  </a:lnTo>
                  <a:lnTo>
                    <a:pt x="25159" y="24648"/>
                  </a:lnTo>
                  <a:lnTo>
                    <a:pt x="24443" y="25364"/>
                  </a:lnTo>
                  <a:lnTo>
                    <a:pt x="24443" y="25568"/>
                  </a:lnTo>
                  <a:lnTo>
                    <a:pt x="25261" y="25261"/>
                  </a:lnTo>
                  <a:lnTo>
                    <a:pt x="25364" y="25159"/>
                  </a:lnTo>
                  <a:lnTo>
                    <a:pt x="25773" y="25057"/>
                  </a:lnTo>
                  <a:lnTo>
                    <a:pt x="25364" y="25261"/>
                  </a:lnTo>
                  <a:lnTo>
                    <a:pt x="25773" y="25568"/>
                  </a:lnTo>
                  <a:lnTo>
                    <a:pt x="25261" y="25261"/>
                  </a:lnTo>
                  <a:lnTo>
                    <a:pt x="24955" y="25466"/>
                  </a:lnTo>
                  <a:lnTo>
                    <a:pt x="25364" y="25977"/>
                  </a:lnTo>
                  <a:lnTo>
                    <a:pt x="24750" y="26489"/>
                  </a:lnTo>
                  <a:lnTo>
                    <a:pt x="24750" y="26489"/>
                  </a:lnTo>
                  <a:lnTo>
                    <a:pt x="25159" y="26284"/>
                  </a:lnTo>
                  <a:lnTo>
                    <a:pt x="24545" y="26693"/>
                  </a:lnTo>
                  <a:lnTo>
                    <a:pt x="24443" y="27000"/>
                  </a:lnTo>
                  <a:lnTo>
                    <a:pt x="26080" y="25977"/>
                  </a:lnTo>
                  <a:lnTo>
                    <a:pt x="25670" y="26386"/>
                  </a:lnTo>
                  <a:lnTo>
                    <a:pt x="25773" y="26795"/>
                  </a:lnTo>
                  <a:lnTo>
                    <a:pt x="25568" y="26489"/>
                  </a:lnTo>
                  <a:lnTo>
                    <a:pt x="24852" y="26795"/>
                  </a:lnTo>
                  <a:lnTo>
                    <a:pt x="24955" y="26795"/>
                  </a:lnTo>
                  <a:lnTo>
                    <a:pt x="24545" y="27307"/>
                  </a:lnTo>
                  <a:lnTo>
                    <a:pt x="25466" y="27102"/>
                  </a:lnTo>
                  <a:lnTo>
                    <a:pt x="24341" y="27614"/>
                  </a:lnTo>
                  <a:lnTo>
                    <a:pt x="25159" y="27818"/>
                  </a:lnTo>
                  <a:lnTo>
                    <a:pt x="25057" y="27920"/>
                  </a:lnTo>
                  <a:lnTo>
                    <a:pt x="25159" y="28023"/>
                  </a:lnTo>
                  <a:lnTo>
                    <a:pt x="24852" y="28125"/>
                  </a:lnTo>
                  <a:lnTo>
                    <a:pt x="25364" y="28125"/>
                  </a:lnTo>
                  <a:lnTo>
                    <a:pt x="24852" y="28227"/>
                  </a:lnTo>
                  <a:lnTo>
                    <a:pt x="25977" y="28227"/>
                  </a:lnTo>
                  <a:lnTo>
                    <a:pt x="26284" y="27920"/>
                  </a:lnTo>
                  <a:lnTo>
                    <a:pt x="25773" y="28841"/>
                  </a:lnTo>
                  <a:lnTo>
                    <a:pt x="26591" y="28636"/>
                  </a:lnTo>
                  <a:lnTo>
                    <a:pt x="26489" y="29148"/>
                  </a:lnTo>
                  <a:lnTo>
                    <a:pt x="26182" y="29352"/>
                  </a:lnTo>
                  <a:lnTo>
                    <a:pt x="26182" y="29352"/>
                  </a:lnTo>
                  <a:lnTo>
                    <a:pt x="26795" y="29148"/>
                  </a:lnTo>
                  <a:lnTo>
                    <a:pt x="26489" y="29455"/>
                  </a:lnTo>
                  <a:lnTo>
                    <a:pt x="26898" y="29455"/>
                  </a:lnTo>
                  <a:lnTo>
                    <a:pt x="26489" y="29659"/>
                  </a:lnTo>
                  <a:lnTo>
                    <a:pt x="26489" y="29864"/>
                  </a:lnTo>
                  <a:lnTo>
                    <a:pt x="26591" y="30068"/>
                  </a:lnTo>
                  <a:lnTo>
                    <a:pt x="26693" y="30068"/>
                  </a:lnTo>
                  <a:lnTo>
                    <a:pt x="26386" y="30375"/>
                  </a:lnTo>
                  <a:lnTo>
                    <a:pt x="26386" y="30682"/>
                  </a:lnTo>
                  <a:lnTo>
                    <a:pt x="26489" y="30682"/>
                  </a:lnTo>
                  <a:lnTo>
                    <a:pt x="26386" y="30784"/>
                  </a:lnTo>
                  <a:lnTo>
                    <a:pt x="26386" y="30682"/>
                  </a:lnTo>
                  <a:lnTo>
                    <a:pt x="26080" y="31295"/>
                  </a:lnTo>
                  <a:lnTo>
                    <a:pt x="25670" y="31500"/>
                  </a:lnTo>
                  <a:lnTo>
                    <a:pt x="25568" y="31602"/>
                  </a:lnTo>
                  <a:lnTo>
                    <a:pt x="25568" y="31500"/>
                  </a:lnTo>
                  <a:lnTo>
                    <a:pt x="25670" y="31500"/>
                  </a:lnTo>
                  <a:lnTo>
                    <a:pt x="26182" y="30886"/>
                  </a:lnTo>
                  <a:lnTo>
                    <a:pt x="26182" y="30886"/>
                  </a:lnTo>
                  <a:lnTo>
                    <a:pt x="25466" y="31398"/>
                  </a:lnTo>
                  <a:lnTo>
                    <a:pt x="25875" y="30989"/>
                  </a:lnTo>
                  <a:lnTo>
                    <a:pt x="25875" y="31091"/>
                  </a:lnTo>
                  <a:lnTo>
                    <a:pt x="26182" y="30682"/>
                  </a:lnTo>
                  <a:lnTo>
                    <a:pt x="24852" y="30477"/>
                  </a:lnTo>
                  <a:lnTo>
                    <a:pt x="24341" y="31909"/>
                  </a:lnTo>
                  <a:lnTo>
                    <a:pt x="24545" y="31909"/>
                  </a:lnTo>
                  <a:lnTo>
                    <a:pt x="24136" y="32420"/>
                  </a:lnTo>
                  <a:lnTo>
                    <a:pt x="24136" y="32216"/>
                  </a:lnTo>
                  <a:lnTo>
                    <a:pt x="23932" y="32523"/>
                  </a:lnTo>
                  <a:lnTo>
                    <a:pt x="24545" y="32727"/>
                  </a:lnTo>
                  <a:lnTo>
                    <a:pt x="24034" y="32625"/>
                  </a:lnTo>
                  <a:lnTo>
                    <a:pt x="21989" y="35489"/>
                  </a:lnTo>
                  <a:lnTo>
                    <a:pt x="22091" y="35489"/>
                  </a:lnTo>
                  <a:lnTo>
                    <a:pt x="20557" y="38250"/>
                  </a:lnTo>
                  <a:lnTo>
                    <a:pt x="20557" y="38148"/>
                  </a:lnTo>
                  <a:lnTo>
                    <a:pt x="20250" y="38659"/>
                  </a:lnTo>
                  <a:lnTo>
                    <a:pt x="20348" y="40709"/>
                  </a:lnTo>
                  <a:lnTo>
                    <a:pt x="20348" y="40709"/>
                  </a:lnTo>
                  <a:lnTo>
                    <a:pt x="20148" y="40909"/>
                  </a:lnTo>
                  <a:lnTo>
                    <a:pt x="20455" y="41011"/>
                  </a:lnTo>
                  <a:lnTo>
                    <a:pt x="20761" y="40807"/>
                  </a:lnTo>
                  <a:lnTo>
                    <a:pt x="21477" y="40807"/>
                  </a:lnTo>
                  <a:lnTo>
                    <a:pt x="20761" y="40909"/>
                  </a:lnTo>
                  <a:lnTo>
                    <a:pt x="20761" y="41420"/>
                  </a:lnTo>
                  <a:lnTo>
                    <a:pt x="20557" y="41114"/>
                  </a:lnTo>
                  <a:lnTo>
                    <a:pt x="20352" y="41727"/>
                  </a:lnTo>
                  <a:lnTo>
                    <a:pt x="20557" y="42341"/>
                  </a:lnTo>
                  <a:lnTo>
                    <a:pt x="20352" y="42648"/>
                  </a:lnTo>
                  <a:lnTo>
                    <a:pt x="20864" y="43875"/>
                  </a:lnTo>
                  <a:lnTo>
                    <a:pt x="20761" y="44284"/>
                  </a:lnTo>
                  <a:lnTo>
                    <a:pt x="21068" y="44591"/>
                  </a:lnTo>
                  <a:lnTo>
                    <a:pt x="21477" y="44693"/>
                  </a:lnTo>
                  <a:lnTo>
                    <a:pt x="23011" y="47250"/>
                  </a:lnTo>
                  <a:lnTo>
                    <a:pt x="22909" y="47455"/>
                  </a:lnTo>
                  <a:lnTo>
                    <a:pt x="23216" y="49295"/>
                  </a:lnTo>
                  <a:lnTo>
                    <a:pt x="23932" y="50114"/>
                  </a:lnTo>
                  <a:lnTo>
                    <a:pt x="23932" y="51341"/>
                  </a:lnTo>
                  <a:lnTo>
                    <a:pt x="24034" y="51341"/>
                  </a:lnTo>
                  <a:lnTo>
                    <a:pt x="24034" y="51545"/>
                  </a:lnTo>
                  <a:lnTo>
                    <a:pt x="23830" y="51341"/>
                  </a:lnTo>
                  <a:lnTo>
                    <a:pt x="23216" y="51443"/>
                  </a:lnTo>
                  <a:lnTo>
                    <a:pt x="23830" y="52159"/>
                  </a:lnTo>
                  <a:lnTo>
                    <a:pt x="24648" y="52364"/>
                  </a:lnTo>
                  <a:lnTo>
                    <a:pt x="25261" y="54818"/>
                  </a:lnTo>
                  <a:lnTo>
                    <a:pt x="26795" y="56455"/>
                  </a:lnTo>
                  <a:lnTo>
                    <a:pt x="26898" y="55432"/>
                  </a:lnTo>
                  <a:lnTo>
                    <a:pt x="26386" y="55227"/>
                  </a:lnTo>
                  <a:lnTo>
                    <a:pt x="25773" y="52364"/>
                  </a:lnTo>
                  <a:lnTo>
                    <a:pt x="25773" y="52670"/>
                  </a:lnTo>
                  <a:lnTo>
                    <a:pt x="25261" y="50830"/>
                  </a:lnTo>
                  <a:lnTo>
                    <a:pt x="25057" y="50727"/>
                  </a:lnTo>
                  <a:lnTo>
                    <a:pt x="24341" y="48068"/>
                  </a:lnTo>
                  <a:lnTo>
                    <a:pt x="24545" y="47250"/>
                  </a:lnTo>
                  <a:lnTo>
                    <a:pt x="25159" y="47659"/>
                  </a:lnTo>
                  <a:lnTo>
                    <a:pt x="25364" y="47557"/>
                  </a:lnTo>
                  <a:lnTo>
                    <a:pt x="25466" y="47761"/>
                  </a:lnTo>
                  <a:lnTo>
                    <a:pt x="25875" y="47966"/>
                  </a:lnTo>
                  <a:lnTo>
                    <a:pt x="26591" y="51034"/>
                  </a:lnTo>
                  <a:lnTo>
                    <a:pt x="27205" y="51341"/>
                  </a:lnTo>
                  <a:lnTo>
                    <a:pt x="27000" y="51852"/>
                  </a:lnTo>
                  <a:lnTo>
                    <a:pt x="28023" y="53080"/>
                  </a:lnTo>
                  <a:lnTo>
                    <a:pt x="27920" y="52977"/>
                  </a:lnTo>
                  <a:lnTo>
                    <a:pt x="28125" y="53591"/>
                  </a:lnTo>
                  <a:lnTo>
                    <a:pt x="27920" y="53795"/>
                  </a:lnTo>
                  <a:lnTo>
                    <a:pt x="28636" y="54307"/>
                  </a:lnTo>
                  <a:lnTo>
                    <a:pt x="28432" y="54205"/>
                  </a:lnTo>
                  <a:lnTo>
                    <a:pt x="29045" y="54920"/>
                  </a:lnTo>
                  <a:lnTo>
                    <a:pt x="28841" y="54920"/>
                  </a:lnTo>
                  <a:lnTo>
                    <a:pt x="29761" y="56148"/>
                  </a:lnTo>
                  <a:lnTo>
                    <a:pt x="30477" y="58091"/>
                  </a:lnTo>
                  <a:lnTo>
                    <a:pt x="29966" y="59216"/>
                  </a:lnTo>
                  <a:lnTo>
                    <a:pt x="37534" y="63920"/>
                  </a:lnTo>
                  <a:lnTo>
                    <a:pt x="39068" y="63307"/>
                  </a:lnTo>
                  <a:lnTo>
                    <a:pt x="39170" y="63307"/>
                  </a:lnTo>
                  <a:lnTo>
                    <a:pt x="39784" y="63614"/>
                  </a:lnTo>
                  <a:lnTo>
                    <a:pt x="39784" y="63614"/>
                  </a:lnTo>
                  <a:lnTo>
                    <a:pt x="39375" y="63307"/>
                  </a:lnTo>
                  <a:lnTo>
                    <a:pt x="39375" y="63307"/>
                  </a:lnTo>
                  <a:lnTo>
                    <a:pt x="44284" y="66375"/>
                  </a:lnTo>
                  <a:lnTo>
                    <a:pt x="45000" y="66273"/>
                  </a:lnTo>
                  <a:lnTo>
                    <a:pt x="45409" y="66682"/>
                  </a:lnTo>
                  <a:lnTo>
                    <a:pt x="45307" y="66989"/>
                  </a:lnTo>
                  <a:lnTo>
                    <a:pt x="46534" y="68830"/>
                  </a:lnTo>
                  <a:lnTo>
                    <a:pt x="46534" y="69443"/>
                  </a:lnTo>
                  <a:lnTo>
                    <a:pt x="47148" y="70159"/>
                  </a:lnTo>
                  <a:lnTo>
                    <a:pt x="47352" y="69852"/>
                  </a:lnTo>
                  <a:lnTo>
                    <a:pt x="47045" y="69443"/>
                  </a:lnTo>
                  <a:lnTo>
                    <a:pt x="47045" y="69443"/>
                  </a:lnTo>
                  <a:lnTo>
                    <a:pt x="48784" y="71386"/>
                  </a:lnTo>
                  <a:lnTo>
                    <a:pt x="48784" y="71386"/>
                  </a:lnTo>
                  <a:lnTo>
                    <a:pt x="48580" y="71080"/>
                  </a:lnTo>
                  <a:lnTo>
                    <a:pt x="49091" y="71693"/>
                  </a:lnTo>
                  <a:lnTo>
                    <a:pt x="49705" y="71489"/>
                  </a:lnTo>
                  <a:lnTo>
                    <a:pt x="50625" y="72205"/>
                  </a:lnTo>
                  <a:lnTo>
                    <a:pt x="50727" y="71898"/>
                  </a:lnTo>
                  <a:lnTo>
                    <a:pt x="51136" y="72614"/>
                  </a:lnTo>
                  <a:lnTo>
                    <a:pt x="51648" y="72307"/>
                  </a:lnTo>
                  <a:lnTo>
                    <a:pt x="51341" y="71693"/>
                  </a:lnTo>
                  <a:lnTo>
                    <a:pt x="52670" y="70773"/>
                  </a:lnTo>
                  <a:lnTo>
                    <a:pt x="53182" y="71489"/>
                  </a:lnTo>
                  <a:lnTo>
                    <a:pt x="53182" y="71284"/>
                  </a:lnTo>
                  <a:lnTo>
                    <a:pt x="53386" y="71386"/>
                  </a:lnTo>
                  <a:lnTo>
                    <a:pt x="53489" y="71284"/>
                  </a:lnTo>
                  <a:lnTo>
                    <a:pt x="53693" y="71693"/>
                  </a:lnTo>
                  <a:lnTo>
                    <a:pt x="53386" y="71386"/>
                  </a:lnTo>
                  <a:lnTo>
                    <a:pt x="53182" y="71795"/>
                  </a:lnTo>
                  <a:lnTo>
                    <a:pt x="53795" y="75682"/>
                  </a:lnTo>
                  <a:lnTo>
                    <a:pt x="53898" y="75682"/>
                  </a:lnTo>
                  <a:lnTo>
                    <a:pt x="53898" y="75989"/>
                  </a:lnTo>
                  <a:lnTo>
                    <a:pt x="54000" y="75886"/>
                  </a:lnTo>
                  <a:lnTo>
                    <a:pt x="54205" y="75989"/>
                  </a:lnTo>
                  <a:lnTo>
                    <a:pt x="53489" y="77216"/>
                  </a:lnTo>
                  <a:lnTo>
                    <a:pt x="52977" y="77523"/>
                  </a:lnTo>
                  <a:lnTo>
                    <a:pt x="52773" y="78239"/>
                  </a:lnTo>
                  <a:lnTo>
                    <a:pt x="52364" y="78341"/>
                  </a:lnTo>
                  <a:lnTo>
                    <a:pt x="52568" y="78750"/>
                  </a:lnTo>
                  <a:lnTo>
                    <a:pt x="51648" y="79159"/>
                  </a:lnTo>
                  <a:lnTo>
                    <a:pt x="51239" y="80693"/>
                  </a:lnTo>
                  <a:lnTo>
                    <a:pt x="51034" y="80591"/>
                  </a:lnTo>
                  <a:lnTo>
                    <a:pt x="50727" y="81307"/>
                  </a:lnTo>
                  <a:lnTo>
                    <a:pt x="50727" y="82227"/>
                  </a:lnTo>
                  <a:lnTo>
                    <a:pt x="51034" y="82739"/>
                  </a:lnTo>
                  <a:lnTo>
                    <a:pt x="51545" y="82432"/>
                  </a:lnTo>
                  <a:lnTo>
                    <a:pt x="51648" y="82125"/>
                  </a:lnTo>
                  <a:lnTo>
                    <a:pt x="51750" y="82841"/>
                  </a:lnTo>
                  <a:lnTo>
                    <a:pt x="50318" y="84886"/>
                  </a:lnTo>
                  <a:lnTo>
                    <a:pt x="50830" y="85909"/>
                  </a:lnTo>
                  <a:lnTo>
                    <a:pt x="50625" y="86011"/>
                  </a:lnTo>
                  <a:lnTo>
                    <a:pt x="60852" y="98693"/>
                  </a:lnTo>
                  <a:lnTo>
                    <a:pt x="61977" y="118125"/>
                  </a:lnTo>
                  <a:lnTo>
                    <a:pt x="61670" y="118330"/>
                  </a:lnTo>
                  <a:lnTo>
                    <a:pt x="63102" y="122932"/>
                  </a:lnTo>
                  <a:lnTo>
                    <a:pt x="64125" y="122625"/>
                  </a:lnTo>
                  <a:lnTo>
                    <a:pt x="63818" y="123136"/>
                  </a:lnTo>
                  <a:lnTo>
                    <a:pt x="64125" y="123136"/>
                  </a:lnTo>
                  <a:lnTo>
                    <a:pt x="64330" y="123648"/>
                  </a:lnTo>
                  <a:lnTo>
                    <a:pt x="64023" y="123648"/>
                  </a:lnTo>
                  <a:lnTo>
                    <a:pt x="64227" y="125284"/>
                  </a:lnTo>
                  <a:lnTo>
                    <a:pt x="64636" y="125489"/>
                  </a:lnTo>
                  <a:lnTo>
                    <a:pt x="64534" y="126511"/>
                  </a:lnTo>
                  <a:lnTo>
                    <a:pt x="64943" y="126716"/>
                  </a:lnTo>
                  <a:lnTo>
                    <a:pt x="64330" y="126716"/>
                  </a:lnTo>
                  <a:lnTo>
                    <a:pt x="64636" y="127432"/>
                  </a:lnTo>
                  <a:lnTo>
                    <a:pt x="64534" y="127739"/>
                  </a:lnTo>
                  <a:lnTo>
                    <a:pt x="64330" y="127023"/>
                  </a:lnTo>
                  <a:lnTo>
                    <a:pt x="64023" y="127432"/>
                  </a:lnTo>
                  <a:lnTo>
                    <a:pt x="64023" y="127432"/>
                  </a:lnTo>
                  <a:lnTo>
                    <a:pt x="64227" y="127023"/>
                  </a:lnTo>
                  <a:lnTo>
                    <a:pt x="64023" y="126614"/>
                  </a:lnTo>
                  <a:lnTo>
                    <a:pt x="64023" y="127023"/>
                  </a:lnTo>
                  <a:lnTo>
                    <a:pt x="63409" y="127125"/>
                  </a:lnTo>
                  <a:lnTo>
                    <a:pt x="63614" y="127432"/>
                  </a:lnTo>
                  <a:lnTo>
                    <a:pt x="63205" y="127943"/>
                  </a:lnTo>
                  <a:lnTo>
                    <a:pt x="63205" y="127943"/>
                  </a:lnTo>
                  <a:lnTo>
                    <a:pt x="63716" y="127739"/>
                  </a:lnTo>
                  <a:lnTo>
                    <a:pt x="64227" y="128148"/>
                  </a:lnTo>
                  <a:lnTo>
                    <a:pt x="64227" y="128045"/>
                  </a:lnTo>
                  <a:lnTo>
                    <a:pt x="64534" y="128250"/>
                  </a:lnTo>
                  <a:lnTo>
                    <a:pt x="64534" y="128455"/>
                  </a:lnTo>
                  <a:lnTo>
                    <a:pt x="64432" y="128659"/>
                  </a:lnTo>
                  <a:lnTo>
                    <a:pt x="64636" y="129068"/>
                  </a:lnTo>
                  <a:lnTo>
                    <a:pt x="65148" y="128864"/>
                  </a:lnTo>
                  <a:lnTo>
                    <a:pt x="65557" y="129477"/>
                  </a:lnTo>
                  <a:lnTo>
                    <a:pt x="64534" y="129273"/>
                  </a:lnTo>
                  <a:lnTo>
                    <a:pt x="65148" y="129682"/>
                  </a:lnTo>
                  <a:lnTo>
                    <a:pt x="65455" y="130705"/>
                  </a:lnTo>
                  <a:lnTo>
                    <a:pt x="65352" y="130295"/>
                  </a:lnTo>
                  <a:lnTo>
                    <a:pt x="65455" y="130295"/>
                  </a:lnTo>
                  <a:lnTo>
                    <a:pt x="65864" y="131216"/>
                  </a:lnTo>
                  <a:lnTo>
                    <a:pt x="65352" y="131420"/>
                  </a:lnTo>
                  <a:lnTo>
                    <a:pt x="66068" y="131727"/>
                  </a:lnTo>
                  <a:lnTo>
                    <a:pt x="65864" y="131727"/>
                  </a:lnTo>
                  <a:lnTo>
                    <a:pt x="66170" y="132034"/>
                  </a:lnTo>
                  <a:lnTo>
                    <a:pt x="66273" y="131727"/>
                  </a:lnTo>
                  <a:lnTo>
                    <a:pt x="66375" y="131932"/>
                  </a:lnTo>
                  <a:lnTo>
                    <a:pt x="66375" y="132239"/>
                  </a:lnTo>
                  <a:lnTo>
                    <a:pt x="66170" y="132034"/>
                  </a:lnTo>
                  <a:lnTo>
                    <a:pt x="65557" y="131625"/>
                  </a:lnTo>
                  <a:lnTo>
                    <a:pt x="65250" y="131932"/>
                  </a:lnTo>
                  <a:lnTo>
                    <a:pt x="67193" y="133261"/>
                  </a:lnTo>
                  <a:lnTo>
                    <a:pt x="67398" y="133159"/>
                  </a:lnTo>
                  <a:lnTo>
                    <a:pt x="67091" y="132750"/>
                  </a:lnTo>
                  <a:lnTo>
                    <a:pt x="67705" y="133057"/>
                  </a:lnTo>
                  <a:lnTo>
                    <a:pt x="67398" y="133159"/>
                  </a:lnTo>
                  <a:lnTo>
                    <a:pt x="67500" y="133261"/>
                  </a:lnTo>
                  <a:lnTo>
                    <a:pt x="67602" y="133159"/>
                  </a:lnTo>
                  <a:lnTo>
                    <a:pt x="67807" y="133568"/>
                  </a:lnTo>
                  <a:lnTo>
                    <a:pt x="67807" y="133568"/>
                  </a:lnTo>
                  <a:lnTo>
                    <a:pt x="67500" y="133261"/>
                  </a:lnTo>
                  <a:lnTo>
                    <a:pt x="67295" y="133364"/>
                  </a:lnTo>
                  <a:lnTo>
                    <a:pt x="66477" y="133364"/>
                  </a:lnTo>
                  <a:lnTo>
                    <a:pt x="66886" y="133773"/>
                  </a:lnTo>
                  <a:lnTo>
                    <a:pt x="67500" y="133670"/>
                  </a:lnTo>
                  <a:lnTo>
                    <a:pt x="67295" y="134080"/>
                  </a:lnTo>
                  <a:lnTo>
                    <a:pt x="67705" y="134284"/>
                  </a:lnTo>
                  <a:lnTo>
                    <a:pt x="67807" y="134080"/>
                  </a:lnTo>
                  <a:lnTo>
                    <a:pt x="67926" y="134000"/>
                  </a:lnTo>
                  <a:lnTo>
                    <a:pt x="67926" y="134000"/>
                  </a:lnTo>
                  <a:lnTo>
                    <a:pt x="68420" y="134693"/>
                  </a:lnTo>
                  <a:lnTo>
                    <a:pt x="69136" y="133977"/>
                  </a:lnTo>
                  <a:lnTo>
                    <a:pt x="69136" y="134284"/>
                  </a:lnTo>
                  <a:lnTo>
                    <a:pt x="68932" y="134489"/>
                  </a:lnTo>
                  <a:lnTo>
                    <a:pt x="68932" y="134693"/>
                  </a:lnTo>
                  <a:lnTo>
                    <a:pt x="68727" y="134795"/>
                  </a:lnTo>
                  <a:lnTo>
                    <a:pt x="69750" y="134795"/>
                  </a:lnTo>
                  <a:lnTo>
                    <a:pt x="69545" y="134182"/>
                  </a:lnTo>
                  <a:lnTo>
                    <a:pt x="69767" y="133988"/>
                  </a:lnTo>
                  <a:lnTo>
                    <a:pt x="69767" y="133988"/>
                  </a:lnTo>
                  <a:lnTo>
                    <a:pt x="70057" y="134182"/>
                  </a:lnTo>
                  <a:lnTo>
                    <a:pt x="69852" y="134284"/>
                  </a:lnTo>
                  <a:lnTo>
                    <a:pt x="70568" y="134591"/>
                  </a:lnTo>
                  <a:lnTo>
                    <a:pt x="70364" y="135000"/>
                  </a:lnTo>
                  <a:lnTo>
                    <a:pt x="71489" y="135614"/>
                  </a:lnTo>
                  <a:lnTo>
                    <a:pt x="71386" y="135716"/>
                  </a:lnTo>
                  <a:lnTo>
                    <a:pt x="70159" y="135205"/>
                  </a:lnTo>
                  <a:lnTo>
                    <a:pt x="70364" y="135205"/>
                  </a:lnTo>
                  <a:lnTo>
                    <a:pt x="70057" y="135000"/>
                  </a:lnTo>
                  <a:lnTo>
                    <a:pt x="69955" y="135102"/>
                  </a:lnTo>
                  <a:lnTo>
                    <a:pt x="70568" y="135716"/>
                  </a:lnTo>
                  <a:lnTo>
                    <a:pt x="70057" y="135511"/>
                  </a:lnTo>
                  <a:lnTo>
                    <a:pt x="69443" y="135716"/>
                  </a:lnTo>
                  <a:lnTo>
                    <a:pt x="69545" y="135818"/>
                  </a:lnTo>
                  <a:lnTo>
                    <a:pt x="73943" y="136125"/>
                  </a:lnTo>
                  <a:lnTo>
                    <a:pt x="74557" y="135818"/>
                  </a:lnTo>
                  <a:lnTo>
                    <a:pt x="71489" y="134489"/>
                  </a:lnTo>
                  <a:lnTo>
                    <a:pt x="71591" y="134284"/>
                  </a:lnTo>
                  <a:lnTo>
                    <a:pt x="71080" y="133875"/>
                  </a:lnTo>
                  <a:lnTo>
                    <a:pt x="69782" y="133975"/>
                  </a:lnTo>
                  <a:lnTo>
                    <a:pt x="69782" y="133975"/>
                  </a:lnTo>
                  <a:lnTo>
                    <a:pt x="70364" y="133466"/>
                  </a:lnTo>
                  <a:lnTo>
                    <a:pt x="71080" y="133568"/>
                  </a:lnTo>
                  <a:lnTo>
                    <a:pt x="71080" y="133568"/>
                  </a:lnTo>
                  <a:lnTo>
                    <a:pt x="70057" y="132852"/>
                  </a:lnTo>
                  <a:lnTo>
                    <a:pt x="70364" y="132750"/>
                  </a:lnTo>
                  <a:lnTo>
                    <a:pt x="69852" y="132341"/>
                  </a:lnTo>
                  <a:lnTo>
                    <a:pt x="70159" y="131318"/>
                  </a:lnTo>
                  <a:lnTo>
                    <a:pt x="69750" y="131216"/>
                  </a:lnTo>
                  <a:lnTo>
                    <a:pt x="69955" y="131216"/>
                  </a:lnTo>
                  <a:lnTo>
                    <a:pt x="69955" y="131011"/>
                  </a:lnTo>
                  <a:lnTo>
                    <a:pt x="70670" y="131216"/>
                  </a:lnTo>
                  <a:lnTo>
                    <a:pt x="70670" y="131216"/>
                  </a:lnTo>
                  <a:lnTo>
                    <a:pt x="70466" y="130500"/>
                  </a:lnTo>
                  <a:lnTo>
                    <a:pt x="71591" y="129170"/>
                  </a:lnTo>
                  <a:lnTo>
                    <a:pt x="71182" y="129068"/>
                  </a:lnTo>
                  <a:lnTo>
                    <a:pt x="71284" y="128455"/>
                  </a:lnTo>
                  <a:lnTo>
                    <a:pt x="69443" y="127330"/>
                  </a:lnTo>
                  <a:lnTo>
                    <a:pt x="69852" y="126409"/>
                  </a:lnTo>
                  <a:lnTo>
                    <a:pt x="70159" y="126205"/>
                  </a:lnTo>
                  <a:lnTo>
                    <a:pt x="70670" y="126205"/>
                  </a:lnTo>
                  <a:lnTo>
                    <a:pt x="70568" y="124670"/>
                  </a:lnTo>
                  <a:lnTo>
                    <a:pt x="71182" y="124159"/>
                  </a:lnTo>
                  <a:lnTo>
                    <a:pt x="70568" y="123852"/>
                  </a:lnTo>
                  <a:lnTo>
                    <a:pt x="70977" y="123750"/>
                  </a:lnTo>
                  <a:lnTo>
                    <a:pt x="71284" y="124057"/>
                  </a:lnTo>
                  <a:lnTo>
                    <a:pt x="71284" y="124057"/>
                  </a:lnTo>
                  <a:lnTo>
                    <a:pt x="70977" y="123443"/>
                  </a:lnTo>
                  <a:lnTo>
                    <a:pt x="70773" y="123545"/>
                  </a:lnTo>
                  <a:lnTo>
                    <a:pt x="70364" y="123239"/>
                  </a:lnTo>
                  <a:lnTo>
                    <a:pt x="69955" y="122318"/>
                  </a:lnTo>
                  <a:lnTo>
                    <a:pt x="70057" y="122011"/>
                  </a:lnTo>
                  <a:lnTo>
                    <a:pt x="71182" y="122318"/>
                  </a:lnTo>
                  <a:lnTo>
                    <a:pt x="72205" y="122011"/>
                  </a:lnTo>
                  <a:lnTo>
                    <a:pt x="72000" y="121193"/>
                  </a:lnTo>
                  <a:lnTo>
                    <a:pt x="72102" y="120886"/>
                  </a:lnTo>
                  <a:lnTo>
                    <a:pt x="71898" y="120580"/>
                  </a:lnTo>
                  <a:lnTo>
                    <a:pt x="72000" y="120580"/>
                  </a:lnTo>
                  <a:lnTo>
                    <a:pt x="71693" y="120170"/>
                  </a:lnTo>
                  <a:lnTo>
                    <a:pt x="75477" y="119250"/>
                  </a:lnTo>
                  <a:lnTo>
                    <a:pt x="75886" y="117716"/>
                  </a:lnTo>
                  <a:lnTo>
                    <a:pt x="73739" y="114545"/>
                  </a:lnTo>
                  <a:lnTo>
                    <a:pt x="73739" y="114034"/>
                  </a:lnTo>
                  <a:lnTo>
                    <a:pt x="73943" y="114034"/>
                  </a:lnTo>
                  <a:lnTo>
                    <a:pt x="73841" y="113420"/>
                  </a:lnTo>
                  <a:lnTo>
                    <a:pt x="74045" y="113932"/>
                  </a:lnTo>
                  <a:lnTo>
                    <a:pt x="73841" y="114341"/>
                  </a:lnTo>
                  <a:lnTo>
                    <a:pt x="74557" y="115466"/>
                  </a:lnTo>
                  <a:lnTo>
                    <a:pt x="77216" y="115875"/>
                  </a:lnTo>
                  <a:lnTo>
                    <a:pt x="79466" y="111580"/>
                  </a:lnTo>
                  <a:lnTo>
                    <a:pt x="79568" y="111682"/>
                  </a:lnTo>
                  <a:lnTo>
                    <a:pt x="79568" y="111273"/>
                  </a:lnTo>
                  <a:lnTo>
                    <a:pt x="79466" y="110966"/>
                  </a:lnTo>
                  <a:lnTo>
                    <a:pt x="79773" y="111273"/>
                  </a:lnTo>
                  <a:lnTo>
                    <a:pt x="79875" y="111273"/>
                  </a:lnTo>
                  <a:lnTo>
                    <a:pt x="79364" y="112500"/>
                  </a:lnTo>
                  <a:lnTo>
                    <a:pt x="79773" y="112193"/>
                  </a:lnTo>
                  <a:lnTo>
                    <a:pt x="80080" y="111170"/>
                  </a:lnTo>
                  <a:lnTo>
                    <a:pt x="79875" y="111273"/>
                  </a:lnTo>
                  <a:lnTo>
                    <a:pt x="79875" y="111273"/>
                  </a:lnTo>
                  <a:lnTo>
                    <a:pt x="81409" y="107898"/>
                  </a:lnTo>
                  <a:lnTo>
                    <a:pt x="81102" y="106159"/>
                  </a:lnTo>
                  <a:lnTo>
                    <a:pt x="81614" y="106057"/>
                  </a:lnTo>
                  <a:lnTo>
                    <a:pt x="81511" y="106159"/>
                  </a:lnTo>
                  <a:lnTo>
                    <a:pt x="85398" y="103705"/>
                  </a:lnTo>
                  <a:lnTo>
                    <a:pt x="85807" y="103602"/>
                  </a:lnTo>
                  <a:lnTo>
                    <a:pt x="85909" y="103398"/>
                  </a:lnTo>
                  <a:lnTo>
                    <a:pt x="86114" y="103705"/>
                  </a:lnTo>
                  <a:lnTo>
                    <a:pt x="86830" y="103602"/>
                  </a:lnTo>
                  <a:lnTo>
                    <a:pt x="86932" y="103091"/>
                  </a:lnTo>
                  <a:lnTo>
                    <a:pt x="87750" y="102580"/>
                  </a:lnTo>
                  <a:lnTo>
                    <a:pt x="89080" y="94398"/>
                  </a:lnTo>
                  <a:lnTo>
                    <a:pt x="89080" y="93170"/>
                  </a:lnTo>
                  <a:lnTo>
                    <a:pt x="89284" y="93068"/>
                  </a:lnTo>
                  <a:lnTo>
                    <a:pt x="89489" y="93375"/>
                  </a:lnTo>
                  <a:lnTo>
                    <a:pt x="90409" y="91534"/>
                  </a:lnTo>
                  <a:lnTo>
                    <a:pt x="90409" y="91739"/>
                  </a:lnTo>
                  <a:lnTo>
                    <a:pt x="92557" y="87136"/>
                  </a:lnTo>
                  <a:lnTo>
                    <a:pt x="91943" y="85398"/>
                  </a:lnTo>
                  <a:lnTo>
                    <a:pt x="84273" y="82739"/>
                  </a:lnTo>
                  <a:lnTo>
                    <a:pt x="84068" y="82943"/>
                  </a:lnTo>
                  <a:lnTo>
                    <a:pt x="83966" y="82534"/>
                  </a:lnTo>
                  <a:lnTo>
                    <a:pt x="83557" y="83352"/>
                  </a:lnTo>
                  <a:lnTo>
                    <a:pt x="83557" y="83352"/>
                  </a:lnTo>
                  <a:lnTo>
                    <a:pt x="83659" y="82636"/>
                  </a:lnTo>
                  <a:lnTo>
                    <a:pt x="83557" y="82330"/>
                  </a:lnTo>
                  <a:lnTo>
                    <a:pt x="83557" y="81818"/>
                  </a:lnTo>
                  <a:lnTo>
                    <a:pt x="80591" y="80795"/>
                  </a:lnTo>
                  <a:lnTo>
                    <a:pt x="79057" y="82739"/>
                  </a:lnTo>
                  <a:lnTo>
                    <a:pt x="79364" y="81818"/>
                  </a:lnTo>
                  <a:lnTo>
                    <a:pt x="78341" y="82125"/>
                  </a:lnTo>
                  <a:lnTo>
                    <a:pt x="77932" y="81307"/>
                  </a:lnTo>
                  <a:lnTo>
                    <a:pt x="77625" y="81205"/>
                  </a:lnTo>
                  <a:lnTo>
                    <a:pt x="77011" y="81614"/>
                  </a:lnTo>
                  <a:lnTo>
                    <a:pt x="76295" y="81614"/>
                  </a:lnTo>
                  <a:lnTo>
                    <a:pt x="78852" y="78750"/>
                  </a:lnTo>
                  <a:lnTo>
                    <a:pt x="77216" y="75375"/>
                  </a:lnTo>
                  <a:lnTo>
                    <a:pt x="77011" y="75580"/>
                  </a:lnTo>
                  <a:lnTo>
                    <a:pt x="76807" y="75068"/>
                  </a:lnTo>
                  <a:lnTo>
                    <a:pt x="76705" y="75170"/>
                  </a:lnTo>
                  <a:lnTo>
                    <a:pt x="75273" y="74148"/>
                  </a:lnTo>
                  <a:lnTo>
                    <a:pt x="75068" y="74557"/>
                  </a:lnTo>
                  <a:lnTo>
                    <a:pt x="74455" y="73841"/>
                  </a:lnTo>
                  <a:lnTo>
                    <a:pt x="73432" y="74148"/>
                  </a:lnTo>
                  <a:lnTo>
                    <a:pt x="72614" y="73943"/>
                  </a:lnTo>
                  <a:lnTo>
                    <a:pt x="72307" y="74352"/>
                  </a:lnTo>
                  <a:lnTo>
                    <a:pt x="72307" y="73739"/>
                  </a:lnTo>
                  <a:lnTo>
                    <a:pt x="71284" y="72920"/>
                  </a:lnTo>
                  <a:lnTo>
                    <a:pt x="70977" y="73432"/>
                  </a:lnTo>
                  <a:lnTo>
                    <a:pt x="70977" y="73432"/>
                  </a:lnTo>
                  <a:lnTo>
                    <a:pt x="71080" y="72307"/>
                  </a:lnTo>
                  <a:lnTo>
                    <a:pt x="69852" y="71284"/>
                  </a:lnTo>
                  <a:lnTo>
                    <a:pt x="68420" y="71182"/>
                  </a:lnTo>
                  <a:lnTo>
                    <a:pt x="68830" y="70875"/>
                  </a:lnTo>
                  <a:lnTo>
                    <a:pt x="69034" y="70568"/>
                  </a:lnTo>
                  <a:lnTo>
                    <a:pt x="68932" y="70159"/>
                  </a:lnTo>
                  <a:lnTo>
                    <a:pt x="68420" y="69852"/>
                  </a:lnTo>
                  <a:lnTo>
                    <a:pt x="68318" y="69955"/>
                  </a:lnTo>
                  <a:lnTo>
                    <a:pt x="68318" y="70159"/>
                  </a:lnTo>
                  <a:lnTo>
                    <a:pt x="67909" y="69852"/>
                  </a:lnTo>
                  <a:lnTo>
                    <a:pt x="67807" y="69955"/>
                  </a:lnTo>
                  <a:lnTo>
                    <a:pt x="67602" y="69545"/>
                  </a:lnTo>
                  <a:lnTo>
                    <a:pt x="67398" y="69648"/>
                  </a:lnTo>
                  <a:lnTo>
                    <a:pt x="67295" y="69239"/>
                  </a:lnTo>
                  <a:lnTo>
                    <a:pt x="68216" y="69034"/>
                  </a:lnTo>
                  <a:lnTo>
                    <a:pt x="66068" y="69136"/>
                  </a:lnTo>
                  <a:lnTo>
                    <a:pt x="66068" y="69239"/>
                  </a:lnTo>
                  <a:lnTo>
                    <a:pt x="66580" y="69239"/>
                  </a:lnTo>
                  <a:lnTo>
                    <a:pt x="65045" y="69648"/>
                  </a:lnTo>
                  <a:lnTo>
                    <a:pt x="64636" y="69443"/>
                  </a:lnTo>
                  <a:lnTo>
                    <a:pt x="64432" y="69136"/>
                  </a:lnTo>
                  <a:lnTo>
                    <a:pt x="62489" y="69136"/>
                  </a:lnTo>
                  <a:lnTo>
                    <a:pt x="62284" y="68523"/>
                  </a:lnTo>
                  <a:lnTo>
                    <a:pt x="61466" y="68216"/>
                  </a:lnTo>
                  <a:lnTo>
                    <a:pt x="61159" y="67705"/>
                  </a:lnTo>
                  <a:lnTo>
                    <a:pt x="60750" y="67705"/>
                  </a:lnTo>
                  <a:lnTo>
                    <a:pt x="61159" y="68114"/>
                  </a:lnTo>
                  <a:lnTo>
                    <a:pt x="59727" y="68727"/>
                  </a:lnTo>
                  <a:lnTo>
                    <a:pt x="59523" y="69239"/>
                  </a:lnTo>
                  <a:lnTo>
                    <a:pt x="59932" y="70057"/>
                  </a:lnTo>
                  <a:lnTo>
                    <a:pt x="59625" y="70670"/>
                  </a:lnTo>
                  <a:lnTo>
                    <a:pt x="59216" y="70364"/>
                  </a:lnTo>
                  <a:lnTo>
                    <a:pt x="59114" y="69648"/>
                  </a:lnTo>
                  <a:lnTo>
                    <a:pt x="59420" y="69239"/>
                  </a:lnTo>
                  <a:lnTo>
                    <a:pt x="59318" y="68727"/>
                  </a:lnTo>
                  <a:lnTo>
                    <a:pt x="59420" y="68727"/>
                  </a:lnTo>
                  <a:lnTo>
                    <a:pt x="59216" y="68114"/>
                  </a:lnTo>
                  <a:lnTo>
                    <a:pt x="59830" y="67807"/>
                  </a:lnTo>
                  <a:lnTo>
                    <a:pt x="59625" y="67295"/>
                  </a:lnTo>
                  <a:lnTo>
                    <a:pt x="56966" y="68932"/>
                  </a:lnTo>
                  <a:lnTo>
                    <a:pt x="56966" y="68727"/>
                  </a:lnTo>
                  <a:lnTo>
                    <a:pt x="56557" y="68625"/>
                  </a:lnTo>
                  <a:lnTo>
                    <a:pt x="55739" y="69648"/>
                  </a:lnTo>
                  <a:lnTo>
                    <a:pt x="55841" y="69545"/>
                  </a:lnTo>
                  <a:lnTo>
                    <a:pt x="55534" y="70364"/>
                  </a:lnTo>
                  <a:lnTo>
                    <a:pt x="54614" y="71182"/>
                  </a:lnTo>
                  <a:lnTo>
                    <a:pt x="54511" y="71898"/>
                  </a:lnTo>
                  <a:lnTo>
                    <a:pt x="52977" y="70364"/>
                  </a:lnTo>
                  <a:lnTo>
                    <a:pt x="52057" y="70261"/>
                  </a:lnTo>
                  <a:lnTo>
                    <a:pt x="51034" y="70875"/>
                  </a:lnTo>
                  <a:lnTo>
                    <a:pt x="50011" y="70670"/>
                  </a:lnTo>
                  <a:lnTo>
                    <a:pt x="50011" y="70670"/>
                  </a:lnTo>
                  <a:lnTo>
                    <a:pt x="50114" y="70875"/>
                  </a:lnTo>
                  <a:lnTo>
                    <a:pt x="48375" y="68420"/>
                  </a:lnTo>
                  <a:lnTo>
                    <a:pt x="48580" y="67602"/>
                  </a:lnTo>
                  <a:lnTo>
                    <a:pt x="48682" y="67705"/>
                  </a:lnTo>
                  <a:lnTo>
                    <a:pt x="48784" y="66989"/>
                  </a:lnTo>
                  <a:lnTo>
                    <a:pt x="48784" y="67193"/>
                  </a:lnTo>
                  <a:lnTo>
                    <a:pt x="49193" y="64739"/>
                  </a:lnTo>
                  <a:lnTo>
                    <a:pt x="48989" y="64330"/>
                  </a:lnTo>
                  <a:lnTo>
                    <a:pt x="48580" y="64125"/>
                  </a:lnTo>
                  <a:lnTo>
                    <a:pt x="48886" y="64227"/>
                  </a:lnTo>
                  <a:lnTo>
                    <a:pt x="48273" y="63716"/>
                  </a:lnTo>
                  <a:lnTo>
                    <a:pt x="44284" y="63614"/>
                  </a:lnTo>
                  <a:lnTo>
                    <a:pt x="45000" y="62795"/>
                  </a:lnTo>
                  <a:lnTo>
                    <a:pt x="45102" y="61159"/>
                  </a:lnTo>
                  <a:lnTo>
                    <a:pt x="45409" y="60648"/>
                  </a:lnTo>
                  <a:lnTo>
                    <a:pt x="45511" y="61261"/>
                  </a:lnTo>
                  <a:lnTo>
                    <a:pt x="46023" y="60136"/>
                  </a:lnTo>
                  <a:lnTo>
                    <a:pt x="45818" y="60239"/>
                  </a:lnTo>
                  <a:lnTo>
                    <a:pt x="46125" y="59932"/>
                  </a:lnTo>
                  <a:lnTo>
                    <a:pt x="46125" y="59625"/>
                  </a:lnTo>
                  <a:lnTo>
                    <a:pt x="46534" y="58807"/>
                  </a:lnTo>
                  <a:lnTo>
                    <a:pt x="46432" y="57989"/>
                  </a:lnTo>
                  <a:lnTo>
                    <a:pt x="43875" y="58295"/>
                  </a:lnTo>
                  <a:lnTo>
                    <a:pt x="42955" y="60239"/>
                  </a:lnTo>
                  <a:lnTo>
                    <a:pt x="42341" y="60648"/>
                  </a:lnTo>
                  <a:lnTo>
                    <a:pt x="42545" y="60648"/>
                  </a:lnTo>
                  <a:lnTo>
                    <a:pt x="42443" y="60955"/>
                  </a:lnTo>
                  <a:lnTo>
                    <a:pt x="39477" y="61261"/>
                  </a:lnTo>
                  <a:lnTo>
                    <a:pt x="38557" y="60750"/>
                  </a:lnTo>
                  <a:lnTo>
                    <a:pt x="38557" y="60750"/>
                  </a:lnTo>
                  <a:lnTo>
                    <a:pt x="38659" y="60852"/>
                  </a:lnTo>
                  <a:lnTo>
                    <a:pt x="38659" y="60852"/>
                  </a:lnTo>
                  <a:lnTo>
                    <a:pt x="38352" y="60648"/>
                  </a:lnTo>
                  <a:lnTo>
                    <a:pt x="38352" y="60648"/>
                  </a:lnTo>
                  <a:lnTo>
                    <a:pt x="38557" y="60750"/>
                  </a:lnTo>
                  <a:lnTo>
                    <a:pt x="37432" y="57989"/>
                  </a:lnTo>
                  <a:lnTo>
                    <a:pt x="37432" y="58193"/>
                  </a:lnTo>
                  <a:lnTo>
                    <a:pt x="37227" y="57375"/>
                  </a:lnTo>
                  <a:lnTo>
                    <a:pt x="37432" y="57989"/>
                  </a:lnTo>
                  <a:lnTo>
                    <a:pt x="38455" y="52159"/>
                  </a:lnTo>
                  <a:lnTo>
                    <a:pt x="38250" y="51750"/>
                  </a:lnTo>
                  <a:lnTo>
                    <a:pt x="38761" y="51545"/>
                  </a:lnTo>
                  <a:lnTo>
                    <a:pt x="38761" y="51341"/>
                  </a:lnTo>
                  <a:lnTo>
                    <a:pt x="39068" y="51136"/>
                  </a:lnTo>
                  <a:lnTo>
                    <a:pt x="38966" y="51136"/>
                  </a:lnTo>
                  <a:lnTo>
                    <a:pt x="39170" y="51034"/>
                  </a:lnTo>
                  <a:lnTo>
                    <a:pt x="39375" y="50830"/>
                  </a:lnTo>
                  <a:lnTo>
                    <a:pt x="39682" y="50727"/>
                  </a:lnTo>
                  <a:lnTo>
                    <a:pt x="39580" y="50523"/>
                  </a:lnTo>
                  <a:lnTo>
                    <a:pt x="40091" y="50625"/>
                  </a:lnTo>
                  <a:lnTo>
                    <a:pt x="41216" y="49909"/>
                  </a:lnTo>
                  <a:lnTo>
                    <a:pt x="41216" y="49705"/>
                  </a:lnTo>
                  <a:lnTo>
                    <a:pt x="41420" y="49398"/>
                  </a:lnTo>
                  <a:lnTo>
                    <a:pt x="41420" y="49602"/>
                  </a:lnTo>
                  <a:lnTo>
                    <a:pt x="41625" y="49602"/>
                  </a:lnTo>
                  <a:lnTo>
                    <a:pt x="41318" y="49807"/>
                  </a:lnTo>
                  <a:lnTo>
                    <a:pt x="42341" y="49193"/>
                  </a:lnTo>
                  <a:lnTo>
                    <a:pt x="43773" y="49602"/>
                  </a:lnTo>
                  <a:lnTo>
                    <a:pt x="43977" y="49398"/>
                  </a:lnTo>
                  <a:lnTo>
                    <a:pt x="44489" y="49602"/>
                  </a:lnTo>
                  <a:lnTo>
                    <a:pt x="44489" y="49909"/>
                  </a:lnTo>
                  <a:lnTo>
                    <a:pt x="44386" y="49909"/>
                  </a:lnTo>
                  <a:lnTo>
                    <a:pt x="45205" y="50114"/>
                  </a:lnTo>
                  <a:lnTo>
                    <a:pt x="45409" y="49705"/>
                  </a:lnTo>
                  <a:lnTo>
                    <a:pt x="45920" y="50216"/>
                  </a:lnTo>
                  <a:lnTo>
                    <a:pt x="46125" y="50216"/>
                  </a:lnTo>
                  <a:lnTo>
                    <a:pt x="45818" y="49705"/>
                  </a:lnTo>
                  <a:lnTo>
                    <a:pt x="46227" y="49091"/>
                  </a:lnTo>
                  <a:lnTo>
                    <a:pt x="46227" y="49091"/>
                  </a:lnTo>
                  <a:lnTo>
                    <a:pt x="45920" y="49295"/>
                  </a:lnTo>
                  <a:lnTo>
                    <a:pt x="46023" y="48989"/>
                  </a:lnTo>
                  <a:lnTo>
                    <a:pt x="45307" y="49091"/>
                  </a:lnTo>
                  <a:lnTo>
                    <a:pt x="47557" y="48477"/>
                  </a:lnTo>
                  <a:lnTo>
                    <a:pt x="47557" y="48477"/>
                  </a:lnTo>
                  <a:lnTo>
                    <a:pt x="47455" y="48989"/>
                  </a:lnTo>
                  <a:lnTo>
                    <a:pt x="47966" y="48784"/>
                  </a:lnTo>
                  <a:lnTo>
                    <a:pt x="47966" y="48886"/>
                  </a:lnTo>
                  <a:lnTo>
                    <a:pt x="48477" y="48580"/>
                  </a:lnTo>
                  <a:lnTo>
                    <a:pt x="48477" y="48580"/>
                  </a:lnTo>
                  <a:lnTo>
                    <a:pt x="48170" y="48886"/>
                  </a:lnTo>
                  <a:lnTo>
                    <a:pt x="48886" y="48784"/>
                  </a:lnTo>
                  <a:lnTo>
                    <a:pt x="49602" y="48886"/>
                  </a:lnTo>
                  <a:lnTo>
                    <a:pt x="49500" y="49091"/>
                  </a:lnTo>
                  <a:lnTo>
                    <a:pt x="49655" y="49401"/>
                  </a:lnTo>
                  <a:lnTo>
                    <a:pt x="49655" y="49401"/>
                  </a:lnTo>
                  <a:lnTo>
                    <a:pt x="51239" y="49500"/>
                  </a:lnTo>
                  <a:lnTo>
                    <a:pt x="51750" y="50216"/>
                  </a:lnTo>
                  <a:lnTo>
                    <a:pt x="51443" y="51545"/>
                  </a:lnTo>
                  <a:lnTo>
                    <a:pt x="51648" y="51239"/>
                  </a:lnTo>
                  <a:lnTo>
                    <a:pt x="51852" y="51341"/>
                  </a:lnTo>
                  <a:lnTo>
                    <a:pt x="51443" y="51750"/>
                  </a:lnTo>
                  <a:lnTo>
                    <a:pt x="52670" y="54102"/>
                  </a:lnTo>
                  <a:lnTo>
                    <a:pt x="52875" y="54102"/>
                  </a:lnTo>
                  <a:lnTo>
                    <a:pt x="53485" y="53390"/>
                  </a:lnTo>
                  <a:lnTo>
                    <a:pt x="53485" y="53390"/>
                  </a:lnTo>
                  <a:lnTo>
                    <a:pt x="53403" y="50915"/>
                  </a:lnTo>
                  <a:lnTo>
                    <a:pt x="53591" y="50727"/>
                  </a:lnTo>
                  <a:lnTo>
                    <a:pt x="53489" y="47761"/>
                  </a:lnTo>
                  <a:lnTo>
                    <a:pt x="53693" y="47659"/>
                  </a:lnTo>
                  <a:lnTo>
                    <a:pt x="54307" y="46636"/>
                  </a:lnTo>
                  <a:lnTo>
                    <a:pt x="54307" y="46841"/>
                  </a:lnTo>
                  <a:lnTo>
                    <a:pt x="54409" y="46739"/>
                  </a:lnTo>
                  <a:lnTo>
                    <a:pt x="54409" y="46636"/>
                  </a:lnTo>
                  <a:lnTo>
                    <a:pt x="55841" y="45716"/>
                  </a:lnTo>
                  <a:lnTo>
                    <a:pt x="55841" y="45818"/>
                  </a:lnTo>
                  <a:lnTo>
                    <a:pt x="57170" y="44898"/>
                  </a:lnTo>
                  <a:lnTo>
                    <a:pt x="57170" y="45102"/>
                  </a:lnTo>
                  <a:lnTo>
                    <a:pt x="57784" y="44284"/>
                  </a:lnTo>
                  <a:lnTo>
                    <a:pt x="58705" y="44080"/>
                  </a:lnTo>
                  <a:lnTo>
                    <a:pt x="58193" y="43875"/>
                  </a:lnTo>
                  <a:lnTo>
                    <a:pt x="58602" y="43875"/>
                  </a:lnTo>
                  <a:lnTo>
                    <a:pt x="58295" y="43466"/>
                  </a:lnTo>
                  <a:lnTo>
                    <a:pt x="59420" y="43364"/>
                  </a:lnTo>
                  <a:lnTo>
                    <a:pt x="59523" y="43057"/>
                  </a:lnTo>
                  <a:lnTo>
                    <a:pt x="59523" y="43057"/>
                  </a:lnTo>
                  <a:lnTo>
                    <a:pt x="59216" y="43364"/>
                  </a:lnTo>
                  <a:lnTo>
                    <a:pt x="58705" y="43057"/>
                  </a:lnTo>
                  <a:lnTo>
                    <a:pt x="58807" y="42750"/>
                  </a:lnTo>
                  <a:lnTo>
                    <a:pt x="59216" y="42852"/>
                  </a:lnTo>
                  <a:lnTo>
                    <a:pt x="59318" y="42750"/>
                  </a:lnTo>
                  <a:lnTo>
                    <a:pt x="59523" y="42852"/>
                  </a:lnTo>
                  <a:lnTo>
                    <a:pt x="59523" y="42545"/>
                  </a:lnTo>
                  <a:lnTo>
                    <a:pt x="59420" y="42034"/>
                  </a:lnTo>
                  <a:lnTo>
                    <a:pt x="59216" y="41932"/>
                  </a:lnTo>
                  <a:lnTo>
                    <a:pt x="58705" y="41625"/>
                  </a:lnTo>
                  <a:lnTo>
                    <a:pt x="59114" y="41727"/>
                  </a:lnTo>
                  <a:lnTo>
                    <a:pt x="59216" y="41932"/>
                  </a:lnTo>
                  <a:lnTo>
                    <a:pt x="59216" y="41932"/>
                  </a:lnTo>
                  <a:lnTo>
                    <a:pt x="59114" y="41420"/>
                  </a:lnTo>
                  <a:lnTo>
                    <a:pt x="59420" y="41420"/>
                  </a:lnTo>
                  <a:lnTo>
                    <a:pt x="59523" y="41318"/>
                  </a:lnTo>
                  <a:lnTo>
                    <a:pt x="59011" y="40705"/>
                  </a:lnTo>
                  <a:lnTo>
                    <a:pt x="59523" y="41216"/>
                  </a:lnTo>
                  <a:lnTo>
                    <a:pt x="59523" y="40807"/>
                  </a:lnTo>
                  <a:lnTo>
                    <a:pt x="58909" y="40500"/>
                  </a:lnTo>
                  <a:lnTo>
                    <a:pt x="59318" y="39989"/>
                  </a:lnTo>
                  <a:lnTo>
                    <a:pt x="59011" y="40500"/>
                  </a:lnTo>
                  <a:lnTo>
                    <a:pt x="59216" y="40398"/>
                  </a:lnTo>
                  <a:lnTo>
                    <a:pt x="59216" y="40602"/>
                  </a:lnTo>
                  <a:lnTo>
                    <a:pt x="59318" y="40500"/>
                  </a:lnTo>
                  <a:lnTo>
                    <a:pt x="59625" y="40807"/>
                  </a:lnTo>
                  <a:lnTo>
                    <a:pt x="59523" y="40295"/>
                  </a:lnTo>
                  <a:lnTo>
                    <a:pt x="59727" y="40500"/>
                  </a:lnTo>
                  <a:lnTo>
                    <a:pt x="59830" y="39580"/>
                  </a:lnTo>
                  <a:lnTo>
                    <a:pt x="60034" y="39477"/>
                  </a:lnTo>
                  <a:lnTo>
                    <a:pt x="60034" y="39580"/>
                  </a:lnTo>
                  <a:lnTo>
                    <a:pt x="60136" y="39375"/>
                  </a:lnTo>
                  <a:lnTo>
                    <a:pt x="60136" y="39477"/>
                  </a:lnTo>
                  <a:lnTo>
                    <a:pt x="60443" y="39273"/>
                  </a:lnTo>
                  <a:lnTo>
                    <a:pt x="60443" y="39375"/>
                  </a:lnTo>
                  <a:lnTo>
                    <a:pt x="60341" y="39477"/>
                  </a:lnTo>
                  <a:lnTo>
                    <a:pt x="60443" y="39477"/>
                  </a:lnTo>
                  <a:lnTo>
                    <a:pt x="60034" y="39784"/>
                  </a:lnTo>
                  <a:lnTo>
                    <a:pt x="60136" y="39784"/>
                  </a:lnTo>
                  <a:lnTo>
                    <a:pt x="59830" y="40193"/>
                  </a:lnTo>
                  <a:lnTo>
                    <a:pt x="60136" y="40295"/>
                  </a:lnTo>
                  <a:lnTo>
                    <a:pt x="60136" y="40500"/>
                  </a:lnTo>
                  <a:lnTo>
                    <a:pt x="60034" y="40705"/>
                  </a:lnTo>
                  <a:lnTo>
                    <a:pt x="60034" y="40909"/>
                  </a:lnTo>
                  <a:lnTo>
                    <a:pt x="60136" y="40909"/>
                  </a:lnTo>
                  <a:lnTo>
                    <a:pt x="59727" y="41830"/>
                  </a:lnTo>
                  <a:lnTo>
                    <a:pt x="60750" y="40500"/>
                  </a:lnTo>
                  <a:lnTo>
                    <a:pt x="60750" y="39375"/>
                  </a:lnTo>
                  <a:lnTo>
                    <a:pt x="61057" y="39886"/>
                  </a:lnTo>
                  <a:lnTo>
                    <a:pt x="62182" y="38864"/>
                  </a:lnTo>
                  <a:lnTo>
                    <a:pt x="62386" y="38455"/>
                  </a:lnTo>
                  <a:lnTo>
                    <a:pt x="62284" y="38250"/>
                  </a:lnTo>
                  <a:lnTo>
                    <a:pt x="62591" y="37636"/>
                  </a:lnTo>
                  <a:lnTo>
                    <a:pt x="62489" y="38148"/>
                  </a:lnTo>
                  <a:lnTo>
                    <a:pt x="64943" y="37125"/>
                  </a:lnTo>
                  <a:lnTo>
                    <a:pt x="65045" y="37227"/>
                  </a:lnTo>
                  <a:lnTo>
                    <a:pt x="65148" y="37125"/>
                  </a:lnTo>
                  <a:lnTo>
                    <a:pt x="65148" y="37125"/>
                  </a:lnTo>
                  <a:lnTo>
                    <a:pt x="65045" y="37432"/>
                  </a:lnTo>
                  <a:lnTo>
                    <a:pt x="65557" y="37227"/>
                  </a:lnTo>
                  <a:lnTo>
                    <a:pt x="65557" y="37227"/>
                  </a:lnTo>
                  <a:lnTo>
                    <a:pt x="65455" y="37330"/>
                  </a:lnTo>
                  <a:lnTo>
                    <a:pt x="66068" y="37227"/>
                  </a:lnTo>
                  <a:lnTo>
                    <a:pt x="65966" y="36818"/>
                  </a:lnTo>
                  <a:lnTo>
                    <a:pt x="65761" y="37125"/>
                  </a:lnTo>
                  <a:lnTo>
                    <a:pt x="65455" y="36614"/>
                  </a:lnTo>
                  <a:lnTo>
                    <a:pt x="66784" y="35080"/>
                  </a:lnTo>
                  <a:lnTo>
                    <a:pt x="66886" y="35182"/>
                  </a:lnTo>
                  <a:lnTo>
                    <a:pt x="66989" y="34977"/>
                  </a:lnTo>
                  <a:lnTo>
                    <a:pt x="66989" y="35080"/>
                  </a:lnTo>
                  <a:lnTo>
                    <a:pt x="67091" y="34875"/>
                  </a:lnTo>
                  <a:lnTo>
                    <a:pt x="67091" y="35080"/>
                  </a:lnTo>
                  <a:lnTo>
                    <a:pt x="67193" y="34977"/>
                  </a:lnTo>
                  <a:lnTo>
                    <a:pt x="68011" y="34364"/>
                  </a:lnTo>
                  <a:lnTo>
                    <a:pt x="68011" y="34466"/>
                  </a:lnTo>
                  <a:lnTo>
                    <a:pt x="67909" y="34568"/>
                  </a:lnTo>
                  <a:lnTo>
                    <a:pt x="68114" y="34670"/>
                  </a:lnTo>
                  <a:lnTo>
                    <a:pt x="68216" y="34364"/>
                  </a:lnTo>
                  <a:lnTo>
                    <a:pt x="68523" y="34568"/>
                  </a:lnTo>
                  <a:lnTo>
                    <a:pt x="69136" y="34261"/>
                  </a:lnTo>
                  <a:lnTo>
                    <a:pt x="69545" y="33648"/>
                  </a:lnTo>
                  <a:lnTo>
                    <a:pt x="70568" y="33443"/>
                  </a:lnTo>
                  <a:lnTo>
                    <a:pt x="70466" y="33545"/>
                  </a:lnTo>
                  <a:lnTo>
                    <a:pt x="71795" y="32932"/>
                  </a:lnTo>
                  <a:lnTo>
                    <a:pt x="72102" y="33034"/>
                  </a:lnTo>
                  <a:lnTo>
                    <a:pt x="71386" y="33443"/>
                  </a:lnTo>
                  <a:lnTo>
                    <a:pt x="72716" y="33443"/>
                  </a:lnTo>
                  <a:lnTo>
                    <a:pt x="71898" y="33852"/>
                  </a:lnTo>
                  <a:lnTo>
                    <a:pt x="71898" y="33545"/>
                  </a:lnTo>
                  <a:lnTo>
                    <a:pt x="71795" y="33545"/>
                  </a:lnTo>
                  <a:lnTo>
                    <a:pt x="70568" y="34261"/>
                  </a:lnTo>
                  <a:lnTo>
                    <a:pt x="70568" y="34261"/>
                  </a:lnTo>
                  <a:lnTo>
                    <a:pt x="70364" y="34364"/>
                  </a:lnTo>
                  <a:lnTo>
                    <a:pt x="69955" y="35182"/>
                  </a:lnTo>
                  <a:lnTo>
                    <a:pt x="70261" y="35386"/>
                  </a:lnTo>
                  <a:lnTo>
                    <a:pt x="71795" y="34364"/>
                  </a:lnTo>
                  <a:lnTo>
                    <a:pt x="71795" y="34466"/>
                  </a:lnTo>
                  <a:lnTo>
                    <a:pt x="71898" y="34261"/>
                  </a:lnTo>
                  <a:lnTo>
                    <a:pt x="74250" y="33648"/>
                  </a:lnTo>
                  <a:lnTo>
                    <a:pt x="74250" y="33443"/>
                  </a:lnTo>
                  <a:lnTo>
                    <a:pt x="74250" y="33136"/>
                  </a:lnTo>
                  <a:lnTo>
                    <a:pt x="73943" y="32932"/>
                  </a:lnTo>
                  <a:lnTo>
                    <a:pt x="73227" y="33239"/>
                  </a:lnTo>
                  <a:lnTo>
                    <a:pt x="73330" y="33136"/>
                  </a:lnTo>
                  <a:lnTo>
                    <a:pt x="72307" y="32830"/>
                  </a:lnTo>
                  <a:lnTo>
                    <a:pt x="72511" y="32727"/>
                  </a:lnTo>
                  <a:lnTo>
                    <a:pt x="72000" y="32420"/>
                  </a:lnTo>
                  <a:lnTo>
                    <a:pt x="72000" y="31807"/>
                  </a:lnTo>
                  <a:lnTo>
                    <a:pt x="71693" y="31705"/>
                  </a:lnTo>
                  <a:lnTo>
                    <a:pt x="72409" y="31091"/>
                  </a:lnTo>
                  <a:lnTo>
                    <a:pt x="72146" y="31003"/>
                  </a:lnTo>
                  <a:lnTo>
                    <a:pt x="72146" y="31003"/>
                  </a:lnTo>
                  <a:lnTo>
                    <a:pt x="71795" y="31091"/>
                  </a:lnTo>
                  <a:lnTo>
                    <a:pt x="70875" y="30784"/>
                  </a:lnTo>
                  <a:lnTo>
                    <a:pt x="72102" y="30784"/>
                  </a:lnTo>
                  <a:lnTo>
                    <a:pt x="72818" y="29966"/>
                  </a:lnTo>
                  <a:lnTo>
                    <a:pt x="70568" y="29966"/>
                  </a:lnTo>
                  <a:lnTo>
                    <a:pt x="63307" y="33852"/>
                  </a:lnTo>
                  <a:lnTo>
                    <a:pt x="63307" y="33852"/>
                  </a:lnTo>
                  <a:lnTo>
                    <a:pt x="68114" y="31091"/>
                  </a:lnTo>
                  <a:lnTo>
                    <a:pt x="67602" y="30375"/>
                  </a:lnTo>
                  <a:lnTo>
                    <a:pt x="79977" y="27205"/>
                  </a:lnTo>
                  <a:lnTo>
                    <a:pt x="80795" y="26489"/>
                  </a:lnTo>
                  <a:lnTo>
                    <a:pt x="80591" y="26284"/>
                  </a:lnTo>
                  <a:lnTo>
                    <a:pt x="81000" y="26080"/>
                  </a:lnTo>
                  <a:lnTo>
                    <a:pt x="81205" y="25466"/>
                  </a:lnTo>
                  <a:lnTo>
                    <a:pt x="80898" y="25159"/>
                  </a:lnTo>
                  <a:lnTo>
                    <a:pt x="80080" y="25364"/>
                  </a:lnTo>
                  <a:lnTo>
                    <a:pt x="79977" y="25261"/>
                  </a:lnTo>
                  <a:lnTo>
                    <a:pt x="80386" y="24852"/>
                  </a:lnTo>
                  <a:lnTo>
                    <a:pt x="79875" y="24750"/>
                  </a:lnTo>
                  <a:lnTo>
                    <a:pt x="77727" y="25568"/>
                  </a:lnTo>
                  <a:lnTo>
                    <a:pt x="78034" y="25364"/>
                  </a:lnTo>
                  <a:lnTo>
                    <a:pt x="77830" y="25261"/>
                  </a:lnTo>
                  <a:lnTo>
                    <a:pt x="80182" y="24545"/>
                  </a:lnTo>
                  <a:lnTo>
                    <a:pt x="80182" y="24034"/>
                  </a:lnTo>
                  <a:lnTo>
                    <a:pt x="79773" y="24136"/>
                  </a:lnTo>
                  <a:lnTo>
                    <a:pt x="79261" y="23727"/>
                  </a:lnTo>
                  <a:lnTo>
                    <a:pt x="78648" y="24034"/>
                  </a:lnTo>
                  <a:lnTo>
                    <a:pt x="79159" y="23727"/>
                  </a:lnTo>
                  <a:lnTo>
                    <a:pt x="78852" y="23625"/>
                  </a:lnTo>
                  <a:lnTo>
                    <a:pt x="78239" y="23830"/>
                  </a:lnTo>
                  <a:lnTo>
                    <a:pt x="78648" y="23523"/>
                  </a:lnTo>
                  <a:lnTo>
                    <a:pt x="78648" y="23114"/>
                  </a:lnTo>
                  <a:lnTo>
                    <a:pt x="78545" y="23216"/>
                  </a:lnTo>
                  <a:lnTo>
                    <a:pt x="78443" y="23011"/>
                  </a:lnTo>
                  <a:lnTo>
                    <a:pt x="77932" y="22909"/>
                  </a:lnTo>
                  <a:lnTo>
                    <a:pt x="78136" y="22705"/>
                  </a:lnTo>
                  <a:lnTo>
                    <a:pt x="77830" y="22705"/>
                  </a:lnTo>
                  <a:lnTo>
                    <a:pt x="78136" y="22602"/>
                  </a:lnTo>
                  <a:lnTo>
                    <a:pt x="77727" y="22500"/>
                  </a:lnTo>
                  <a:lnTo>
                    <a:pt x="77932" y="22398"/>
                  </a:lnTo>
                  <a:lnTo>
                    <a:pt x="77523" y="22193"/>
                  </a:lnTo>
                  <a:lnTo>
                    <a:pt x="78341" y="22091"/>
                  </a:lnTo>
                  <a:lnTo>
                    <a:pt x="77727" y="21477"/>
                  </a:lnTo>
                  <a:lnTo>
                    <a:pt x="78341" y="21170"/>
                  </a:lnTo>
                  <a:lnTo>
                    <a:pt x="78034" y="20864"/>
                  </a:lnTo>
                  <a:lnTo>
                    <a:pt x="77420" y="20966"/>
                  </a:lnTo>
                  <a:lnTo>
                    <a:pt x="77420" y="20966"/>
                  </a:lnTo>
                  <a:lnTo>
                    <a:pt x="78136" y="20557"/>
                  </a:lnTo>
                  <a:lnTo>
                    <a:pt x="77318" y="20659"/>
                  </a:lnTo>
                  <a:lnTo>
                    <a:pt x="77318" y="20659"/>
                  </a:lnTo>
                  <a:lnTo>
                    <a:pt x="77932" y="20455"/>
                  </a:lnTo>
                  <a:lnTo>
                    <a:pt x="77727" y="20148"/>
                  </a:lnTo>
                  <a:lnTo>
                    <a:pt x="77932" y="20045"/>
                  </a:lnTo>
                  <a:lnTo>
                    <a:pt x="77318" y="20045"/>
                  </a:lnTo>
                  <a:lnTo>
                    <a:pt x="77727" y="19943"/>
                  </a:lnTo>
                  <a:lnTo>
                    <a:pt x="77523" y="19636"/>
                  </a:lnTo>
                  <a:lnTo>
                    <a:pt x="77727" y="19534"/>
                  </a:lnTo>
                  <a:lnTo>
                    <a:pt x="77625" y="19330"/>
                  </a:lnTo>
                  <a:lnTo>
                    <a:pt x="77420" y="19330"/>
                  </a:lnTo>
                  <a:lnTo>
                    <a:pt x="77216" y="19125"/>
                  </a:lnTo>
                  <a:lnTo>
                    <a:pt x="77216" y="18818"/>
                  </a:lnTo>
                  <a:lnTo>
                    <a:pt x="76705" y="19739"/>
                  </a:lnTo>
                  <a:lnTo>
                    <a:pt x="76398" y="19739"/>
                  </a:lnTo>
                  <a:lnTo>
                    <a:pt x="76295" y="20045"/>
                  </a:lnTo>
                  <a:lnTo>
                    <a:pt x="75580" y="20557"/>
                  </a:lnTo>
                  <a:lnTo>
                    <a:pt x="75477" y="20250"/>
                  </a:lnTo>
                  <a:lnTo>
                    <a:pt x="74148" y="21068"/>
                  </a:lnTo>
                  <a:lnTo>
                    <a:pt x="74250" y="20659"/>
                  </a:lnTo>
                  <a:lnTo>
                    <a:pt x="73943" y="20864"/>
                  </a:lnTo>
                  <a:lnTo>
                    <a:pt x="73841" y="20761"/>
                  </a:lnTo>
                  <a:lnTo>
                    <a:pt x="73739" y="20761"/>
                  </a:lnTo>
                  <a:lnTo>
                    <a:pt x="73943" y="20250"/>
                  </a:lnTo>
                  <a:lnTo>
                    <a:pt x="72716" y="20250"/>
                  </a:lnTo>
                  <a:lnTo>
                    <a:pt x="73534" y="19739"/>
                  </a:lnTo>
                  <a:lnTo>
                    <a:pt x="73330" y="19739"/>
                  </a:lnTo>
                  <a:lnTo>
                    <a:pt x="73534" y="19330"/>
                  </a:lnTo>
                  <a:lnTo>
                    <a:pt x="72920" y="19125"/>
                  </a:lnTo>
                  <a:lnTo>
                    <a:pt x="73636" y="19023"/>
                  </a:lnTo>
                  <a:lnTo>
                    <a:pt x="74148" y="18102"/>
                  </a:lnTo>
                  <a:lnTo>
                    <a:pt x="74148" y="18102"/>
                  </a:lnTo>
                  <a:lnTo>
                    <a:pt x="73841" y="18307"/>
                  </a:lnTo>
                  <a:lnTo>
                    <a:pt x="72716" y="17795"/>
                  </a:lnTo>
                  <a:lnTo>
                    <a:pt x="73023" y="17591"/>
                  </a:lnTo>
                  <a:lnTo>
                    <a:pt x="72511" y="17591"/>
                  </a:lnTo>
                  <a:lnTo>
                    <a:pt x="72000" y="16875"/>
                  </a:lnTo>
                  <a:lnTo>
                    <a:pt x="70364" y="17080"/>
                  </a:lnTo>
                  <a:lnTo>
                    <a:pt x="70466" y="16977"/>
                  </a:lnTo>
                  <a:lnTo>
                    <a:pt x="68932" y="16875"/>
                  </a:lnTo>
                  <a:lnTo>
                    <a:pt x="68727" y="17693"/>
                  </a:lnTo>
                  <a:lnTo>
                    <a:pt x="67909" y="18307"/>
                  </a:lnTo>
                  <a:lnTo>
                    <a:pt x="68318" y="18307"/>
                  </a:lnTo>
                  <a:lnTo>
                    <a:pt x="67909" y="19023"/>
                  </a:lnTo>
                  <a:lnTo>
                    <a:pt x="68114" y="19125"/>
                  </a:lnTo>
                  <a:lnTo>
                    <a:pt x="66580" y="20250"/>
                  </a:lnTo>
                  <a:lnTo>
                    <a:pt x="67193" y="21784"/>
                  </a:lnTo>
                  <a:lnTo>
                    <a:pt x="63511" y="24239"/>
                  </a:lnTo>
                  <a:lnTo>
                    <a:pt x="63716" y="24750"/>
                  </a:lnTo>
                  <a:lnTo>
                    <a:pt x="63614" y="24750"/>
                  </a:lnTo>
                  <a:lnTo>
                    <a:pt x="63716" y="25057"/>
                  </a:lnTo>
                  <a:lnTo>
                    <a:pt x="63307" y="26591"/>
                  </a:lnTo>
                  <a:lnTo>
                    <a:pt x="62693" y="27000"/>
                  </a:lnTo>
                  <a:lnTo>
                    <a:pt x="62795" y="27307"/>
                  </a:lnTo>
                  <a:lnTo>
                    <a:pt x="62489" y="27614"/>
                  </a:lnTo>
                  <a:lnTo>
                    <a:pt x="62386" y="27205"/>
                  </a:lnTo>
                  <a:lnTo>
                    <a:pt x="61977" y="27511"/>
                  </a:lnTo>
                  <a:lnTo>
                    <a:pt x="61977" y="28023"/>
                  </a:lnTo>
                  <a:lnTo>
                    <a:pt x="60955" y="27716"/>
                  </a:lnTo>
                  <a:lnTo>
                    <a:pt x="61364" y="27000"/>
                  </a:lnTo>
                  <a:lnTo>
                    <a:pt x="60648" y="26591"/>
                  </a:lnTo>
                  <a:lnTo>
                    <a:pt x="61466" y="24341"/>
                  </a:lnTo>
                  <a:lnTo>
                    <a:pt x="60852" y="23625"/>
                  </a:lnTo>
                  <a:lnTo>
                    <a:pt x="59420" y="23830"/>
                  </a:lnTo>
                  <a:lnTo>
                    <a:pt x="59216" y="23216"/>
                  </a:lnTo>
                  <a:lnTo>
                    <a:pt x="57682" y="22091"/>
                  </a:lnTo>
                  <a:lnTo>
                    <a:pt x="55227" y="21989"/>
                  </a:lnTo>
                  <a:lnTo>
                    <a:pt x="55330" y="21886"/>
                  </a:lnTo>
                  <a:lnTo>
                    <a:pt x="54920" y="22091"/>
                  </a:lnTo>
                  <a:lnTo>
                    <a:pt x="55636" y="20761"/>
                  </a:lnTo>
                  <a:lnTo>
                    <a:pt x="55534" y="20250"/>
                  </a:lnTo>
                  <a:lnTo>
                    <a:pt x="54614" y="20761"/>
                  </a:lnTo>
                  <a:lnTo>
                    <a:pt x="54920" y="20352"/>
                  </a:lnTo>
                  <a:lnTo>
                    <a:pt x="54716" y="20045"/>
                  </a:lnTo>
                  <a:lnTo>
                    <a:pt x="57580" y="17489"/>
                  </a:lnTo>
                  <a:lnTo>
                    <a:pt x="57580" y="17284"/>
                  </a:lnTo>
                  <a:lnTo>
                    <a:pt x="58091" y="16875"/>
                  </a:lnTo>
                  <a:lnTo>
                    <a:pt x="58398" y="17080"/>
                  </a:lnTo>
                  <a:lnTo>
                    <a:pt x="58398" y="16875"/>
                  </a:lnTo>
                  <a:lnTo>
                    <a:pt x="59114" y="16670"/>
                  </a:lnTo>
                  <a:lnTo>
                    <a:pt x="59216" y="16466"/>
                  </a:lnTo>
                  <a:lnTo>
                    <a:pt x="60136" y="16364"/>
                  </a:lnTo>
                  <a:lnTo>
                    <a:pt x="60239" y="15852"/>
                  </a:lnTo>
                  <a:lnTo>
                    <a:pt x="59830" y="15648"/>
                  </a:lnTo>
                  <a:lnTo>
                    <a:pt x="59420" y="15852"/>
                  </a:lnTo>
                  <a:lnTo>
                    <a:pt x="59727" y="15648"/>
                  </a:lnTo>
                  <a:lnTo>
                    <a:pt x="59011" y="15443"/>
                  </a:lnTo>
                  <a:lnTo>
                    <a:pt x="58909" y="15239"/>
                  </a:lnTo>
                  <a:lnTo>
                    <a:pt x="59932" y="15545"/>
                  </a:lnTo>
                  <a:lnTo>
                    <a:pt x="59932" y="15648"/>
                  </a:lnTo>
                  <a:lnTo>
                    <a:pt x="64227" y="14318"/>
                  </a:lnTo>
                  <a:lnTo>
                    <a:pt x="61670" y="13602"/>
                  </a:lnTo>
                  <a:lnTo>
                    <a:pt x="62693" y="13705"/>
                  </a:lnTo>
                  <a:lnTo>
                    <a:pt x="64330" y="14114"/>
                  </a:lnTo>
                  <a:lnTo>
                    <a:pt x="65455" y="13602"/>
                  </a:lnTo>
                  <a:lnTo>
                    <a:pt x="65250" y="13193"/>
                  </a:lnTo>
                  <a:lnTo>
                    <a:pt x="66170" y="13091"/>
                  </a:lnTo>
                  <a:lnTo>
                    <a:pt x="66375" y="13398"/>
                  </a:lnTo>
                  <a:lnTo>
                    <a:pt x="66784" y="13295"/>
                  </a:lnTo>
                  <a:lnTo>
                    <a:pt x="67091" y="13091"/>
                  </a:lnTo>
                  <a:lnTo>
                    <a:pt x="66580" y="12784"/>
                  </a:lnTo>
                  <a:lnTo>
                    <a:pt x="66580" y="12784"/>
                  </a:lnTo>
                  <a:lnTo>
                    <a:pt x="67091" y="12886"/>
                  </a:lnTo>
                  <a:lnTo>
                    <a:pt x="67398" y="13295"/>
                  </a:lnTo>
                  <a:lnTo>
                    <a:pt x="69545" y="12273"/>
                  </a:lnTo>
                  <a:lnTo>
                    <a:pt x="69443" y="11659"/>
                  </a:lnTo>
                  <a:lnTo>
                    <a:pt x="69955" y="11045"/>
                  </a:lnTo>
                  <a:lnTo>
                    <a:pt x="70568" y="10841"/>
                  </a:lnTo>
                  <a:lnTo>
                    <a:pt x="69955" y="10739"/>
                  </a:lnTo>
                  <a:lnTo>
                    <a:pt x="69852" y="10534"/>
                  </a:lnTo>
                  <a:lnTo>
                    <a:pt x="70159" y="10432"/>
                  </a:lnTo>
                  <a:lnTo>
                    <a:pt x="68216" y="10227"/>
                  </a:lnTo>
                  <a:lnTo>
                    <a:pt x="67909" y="10739"/>
                  </a:lnTo>
                  <a:lnTo>
                    <a:pt x="68114" y="10943"/>
                  </a:lnTo>
                  <a:lnTo>
                    <a:pt x="67807" y="11045"/>
                  </a:lnTo>
                  <a:lnTo>
                    <a:pt x="68011" y="11148"/>
                  </a:lnTo>
                  <a:lnTo>
                    <a:pt x="65352" y="12580"/>
                  </a:lnTo>
                  <a:lnTo>
                    <a:pt x="65148" y="11761"/>
                  </a:lnTo>
                  <a:lnTo>
                    <a:pt x="65352" y="11557"/>
                  </a:lnTo>
                  <a:lnTo>
                    <a:pt x="65455" y="11557"/>
                  </a:lnTo>
                  <a:lnTo>
                    <a:pt x="65864" y="11045"/>
                  </a:lnTo>
                  <a:lnTo>
                    <a:pt x="64841" y="11045"/>
                  </a:lnTo>
                  <a:lnTo>
                    <a:pt x="64023" y="11557"/>
                  </a:lnTo>
                  <a:lnTo>
                    <a:pt x="64023" y="11557"/>
                  </a:lnTo>
                  <a:lnTo>
                    <a:pt x="64125" y="10739"/>
                  </a:lnTo>
                  <a:lnTo>
                    <a:pt x="64739" y="10534"/>
                  </a:lnTo>
                  <a:lnTo>
                    <a:pt x="64125" y="10534"/>
                  </a:lnTo>
                  <a:lnTo>
                    <a:pt x="64432" y="10432"/>
                  </a:lnTo>
                  <a:lnTo>
                    <a:pt x="63307" y="10330"/>
                  </a:lnTo>
                  <a:lnTo>
                    <a:pt x="64125" y="10023"/>
                  </a:lnTo>
                  <a:lnTo>
                    <a:pt x="63818" y="10023"/>
                  </a:lnTo>
                  <a:lnTo>
                    <a:pt x="64330" y="9920"/>
                  </a:lnTo>
                  <a:lnTo>
                    <a:pt x="64125" y="9409"/>
                  </a:lnTo>
                  <a:lnTo>
                    <a:pt x="64432" y="9000"/>
                  </a:lnTo>
                  <a:lnTo>
                    <a:pt x="64227" y="8591"/>
                  </a:lnTo>
                  <a:lnTo>
                    <a:pt x="63920" y="838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7"/>
              <a:endParaRPr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" name="Google Shape;214;p26">
              <a:extLst>
                <a:ext uri="{FF2B5EF4-FFF2-40B4-BE49-F238E27FC236}">
                  <a16:creationId xmlns:a16="http://schemas.microsoft.com/office/drawing/2014/main" id="{F0B0D788-07BE-9A49-A507-B477993EB9F6}"/>
                </a:ext>
              </a:extLst>
            </p:cNvPr>
            <p:cNvSpPr/>
            <p:nvPr/>
          </p:nvSpPr>
          <p:spPr>
            <a:xfrm>
              <a:off x="1839831" y="2264377"/>
              <a:ext cx="231977" cy="307373"/>
            </a:xfrm>
            <a:custGeom>
              <a:avLst/>
              <a:gdLst/>
              <a:ahLst/>
              <a:cxnLst/>
              <a:rect l="l" t="t" r="r" b="b"/>
              <a:pathLst>
                <a:path w="12018" h="15924" extrusionOk="0">
                  <a:moveTo>
                    <a:pt x="6278" y="3444"/>
                  </a:moveTo>
                  <a:lnTo>
                    <a:pt x="6522" y="3493"/>
                  </a:lnTo>
                  <a:lnTo>
                    <a:pt x="6766" y="3542"/>
                  </a:lnTo>
                  <a:lnTo>
                    <a:pt x="7010" y="3639"/>
                  </a:lnTo>
                  <a:lnTo>
                    <a:pt x="7230" y="3737"/>
                  </a:lnTo>
                  <a:lnTo>
                    <a:pt x="7450" y="3883"/>
                  </a:lnTo>
                  <a:lnTo>
                    <a:pt x="7645" y="4030"/>
                  </a:lnTo>
                  <a:lnTo>
                    <a:pt x="7816" y="4201"/>
                  </a:lnTo>
                  <a:lnTo>
                    <a:pt x="7987" y="4372"/>
                  </a:lnTo>
                  <a:lnTo>
                    <a:pt x="8134" y="4567"/>
                  </a:lnTo>
                  <a:lnTo>
                    <a:pt x="8280" y="4787"/>
                  </a:lnTo>
                  <a:lnTo>
                    <a:pt x="8378" y="5007"/>
                  </a:lnTo>
                  <a:lnTo>
                    <a:pt x="8476" y="5251"/>
                  </a:lnTo>
                  <a:lnTo>
                    <a:pt x="8525" y="5495"/>
                  </a:lnTo>
                  <a:lnTo>
                    <a:pt x="8573" y="5740"/>
                  </a:lnTo>
                  <a:lnTo>
                    <a:pt x="8573" y="6008"/>
                  </a:lnTo>
                  <a:lnTo>
                    <a:pt x="8573" y="6277"/>
                  </a:lnTo>
                  <a:lnTo>
                    <a:pt x="8525" y="6521"/>
                  </a:lnTo>
                  <a:lnTo>
                    <a:pt x="8476" y="6765"/>
                  </a:lnTo>
                  <a:lnTo>
                    <a:pt x="8378" y="7010"/>
                  </a:lnTo>
                  <a:lnTo>
                    <a:pt x="8280" y="7229"/>
                  </a:lnTo>
                  <a:lnTo>
                    <a:pt x="8134" y="7449"/>
                  </a:lnTo>
                  <a:lnTo>
                    <a:pt x="7987" y="7645"/>
                  </a:lnTo>
                  <a:lnTo>
                    <a:pt x="7816" y="7816"/>
                  </a:lnTo>
                  <a:lnTo>
                    <a:pt x="7645" y="7987"/>
                  </a:lnTo>
                  <a:lnTo>
                    <a:pt x="7450" y="8133"/>
                  </a:lnTo>
                  <a:lnTo>
                    <a:pt x="7230" y="8280"/>
                  </a:lnTo>
                  <a:lnTo>
                    <a:pt x="7010" y="8377"/>
                  </a:lnTo>
                  <a:lnTo>
                    <a:pt x="6766" y="8475"/>
                  </a:lnTo>
                  <a:lnTo>
                    <a:pt x="6522" y="8524"/>
                  </a:lnTo>
                  <a:lnTo>
                    <a:pt x="6278" y="8573"/>
                  </a:lnTo>
                  <a:lnTo>
                    <a:pt x="5740" y="8573"/>
                  </a:lnTo>
                  <a:lnTo>
                    <a:pt x="5496" y="8524"/>
                  </a:lnTo>
                  <a:lnTo>
                    <a:pt x="5252" y="8475"/>
                  </a:lnTo>
                  <a:lnTo>
                    <a:pt x="5008" y="8377"/>
                  </a:lnTo>
                  <a:lnTo>
                    <a:pt x="4788" y="8280"/>
                  </a:lnTo>
                  <a:lnTo>
                    <a:pt x="4568" y="8133"/>
                  </a:lnTo>
                  <a:lnTo>
                    <a:pt x="4373" y="7987"/>
                  </a:lnTo>
                  <a:lnTo>
                    <a:pt x="4202" y="7816"/>
                  </a:lnTo>
                  <a:lnTo>
                    <a:pt x="4031" y="7645"/>
                  </a:lnTo>
                  <a:lnTo>
                    <a:pt x="3884" y="7449"/>
                  </a:lnTo>
                  <a:lnTo>
                    <a:pt x="3738" y="7229"/>
                  </a:lnTo>
                  <a:lnTo>
                    <a:pt x="3640" y="7010"/>
                  </a:lnTo>
                  <a:lnTo>
                    <a:pt x="3542" y="6765"/>
                  </a:lnTo>
                  <a:lnTo>
                    <a:pt x="3493" y="6521"/>
                  </a:lnTo>
                  <a:lnTo>
                    <a:pt x="3445" y="6277"/>
                  </a:lnTo>
                  <a:lnTo>
                    <a:pt x="3445" y="6008"/>
                  </a:lnTo>
                  <a:lnTo>
                    <a:pt x="3445" y="5740"/>
                  </a:lnTo>
                  <a:lnTo>
                    <a:pt x="3493" y="5495"/>
                  </a:lnTo>
                  <a:lnTo>
                    <a:pt x="3542" y="5251"/>
                  </a:lnTo>
                  <a:lnTo>
                    <a:pt x="3640" y="5007"/>
                  </a:lnTo>
                  <a:lnTo>
                    <a:pt x="3738" y="4787"/>
                  </a:lnTo>
                  <a:lnTo>
                    <a:pt x="3884" y="4567"/>
                  </a:lnTo>
                  <a:lnTo>
                    <a:pt x="4031" y="4372"/>
                  </a:lnTo>
                  <a:lnTo>
                    <a:pt x="4202" y="4201"/>
                  </a:lnTo>
                  <a:lnTo>
                    <a:pt x="4373" y="4030"/>
                  </a:lnTo>
                  <a:lnTo>
                    <a:pt x="4568" y="3883"/>
                  </a:lnTo>
                  <a:lnTo>
                    <a:pt x="4788" y="3737"/>
                  </a:lnTo>
                  <a:lnTo>
                    <a:pt x="5008" y="3639"/>
                  </a:lnTo>
                  <a:lnTo>
                    <a:pt x="5252" y="3542"/>
                  </a:lnTo>
                  <a:lnTo>
                    <a:pt x="5496" y="3493"/>
                  </a:lnTo>
                  <a:lnTo>
                    <a:pt x="5740" y="3444"/>
                  </a:lnTo>
                  <a:close/>
                  <a:moveTo>
                    <a:pt x="5691" y="0"/>
                  </a:moveTo>
                  <a:lnTo>
                    <a:pt x="5398" y="25"/>
                  </a:lnTo>
                  <a:lnTo>
                    <a:pt x="5105" y="73"/>
                  </a:lnTo>
                  <a:lnTo>
                    <a:pt x="4788" y="122"/>
                  </a:lnTo>
                  <a:lnTo>
                    <a:pt x="4519" y="196"/>
                  </a:lnTo>
                  <a:lnTo>
                    <a:pt x="4226" y="269"/>
                  </a:lnTo>
                  <a:lnTo>
                    <a:pt x="3664" y="464"/>
                  </a:lnTo>
                  <a:lnTo>
                    <a:pt x="3152" y="733"/>
                  </a:lnTo>
                  <a:lnTo>
                    <a:pt x="2639" y="1026"/>
                  </a:lnTo>
                  <a:lnTo>
                    <a:pt x="2199" y="1368"/>
                  </a:lnTo>
                  <a:lnTo>
                    <a:pt x="1759" y="1759"/>
                  </a:lnTo>
                  <a:lnTo>
                    <a:pt x="1369" y="2198"/>
                  </a:lnTo>
                  <a:lnTo>
                    <a:pt x="1027" y="2638"/>
                  </a:lnTo>
                  <a:lnTo>
                    <a:pt x="734" y="3151"/>
                  </a:lnTo>
                  <a:lnTo>
                    <a:pt x="465" y="3664"/>
                  </a:lnTo>
                  <a:lnTo>
                    <a:pt x="270" y="4225"/>
                  </a:lnTo>
                  <a:lnTo>
                    <a:pt x="196" y="4518"/>
                  </a:lnTo>
                  <a:lnTo>
                    <a:pt x="123" y="4787"/>
                  </a:lnTo>
                  <a:lnTo>
                    <a:pt x="74" y="5105"/>
                  </a:lnTo>
                  <a:lnTo>
                    <a:pt x="25" y="5398"/>
                  </a:lnTo>
                  <a:lnTo>
                    <a:pt x="1" y="5691"/>
                  </a:lnTo>
                  <a:lnTo>
                    <a:pt x="1" y="6008"/>
                  </a:lnTo>
                  <a:lnTo>
                    <a:pt x="25" y="6448"/>
                  </a:lnTo>
                  <a:lnTo>
                    <a:pt x="74" y="6887"/>
                  </a:lnTo>
                  <a:lnTo>
                    <a:pt x="147" y="7352"/>
                  </a:lnTo>
                  <a:lnTo>
                    <a:pt x="270" y="7791"/>
                  </a:lnTo>
                  <a:lnTo>
                    <a:pt x="392" y="8231"/>
                  </a:lnTo>
                  <a:lnTo>
                    <a:pt x="563" y="8670"/>
                  </a:lnTo>
                  <a:lnTo>
                    <a:pt x="734" y="9110"/>
                  </a:lnTo>
                  <a:lnTo>
                    <a:pt x="929" y="9550"/>
                  </a:lnTo>
                  <a:lnTo>
                    <a:pt x="1149" y="9965"/>
                  </a:lnTo>
                  <a:lnTo>
                    <a:pt x="1393" y="10404"/>
                  </a:lnTo>
                  <a:lnTo>
                    <a:pt x="1906" y="11210"/>
                  </a:lnTo>
                  <a:lnTo>
                    <a:pt x="2443" y="11992"/>
                  </a:lnTo>
                  <a:lnTo>
                    <a:pt x="3005" y="12725"/>
                  </a:lnTo>
                  <a:lnTo>
                    <a:pt x="3567" y="13408"/>
                  </a:lnTo>
                  <a:lnTo>
                    <a:pt x="4104" y="14019"/>
                  </a:lnTo>
                  <a:lnTo>
                    <a:pt x="4617" y="14581"/>
                  </a:lnTo>
                  <a:lnTo>
                    <a:pt x="5081" y="15045"/>
                  </a:lnTo>
                  <a:lnTo>
                    <a:pt x="5740" y="15680"/>
                  </a:lnTo>
                  <a:lnTo>
                    <a:pt x="6009" y="15924"/>
                  </a:lnTo>
                  <a:lnTo>
                    <a:pt x="6278" y="15680"/>
                  </a:lnTo>
                  <a:lnTo>
                    <a:pt x="6937" y="15045"/>
                  </a:lnTo>
                  <a:lnTo>
                    <a:pt x="7401" y="14581"/>
                  </a:lnTo>
                  <a:lnTo>
                    <a:pt x="7914" y="14019"/>
                  </a:lnTo>
                  <a:lnTo>
                    <a:pt x="8451" y="13408"/>
                  </a:lnTo>
                  <a:lnTo>
                    <a:pt x="9013" y="12725"/>
                  </a:lnTo>
                  <a:lnTo>
                    <a:pt x="9575" y="11992"/>
                  </a:lnTo>
                  <a:lnTo>
                    <a:pt x="10112" y="11210"/>
                  </a:lnTo>
                  <a:lnTo>
                    <a:pt x="10625" y="10404"/>
                  </a:lnTo>
                  <a:lnTo>
                    <a:pt x="10869" y="9965"/>
                  </a:lnTo>
                  <a:lnTo>
                    <a:pt x="11089" y="9550"/>
                  </a:lnTo>
                  <a:lnTo>
                    <a:pt x="11284" y="9110"/>
                  </a:lnTo>
                  <a:lnTo>
                    <a:pt x="11455" y="8670"/>
                  </a:lnTo>
                  <a:lnTo>
                    <a:pt x="11626" y="8231"/>
                  </a:lnTo>
                  <a:lnTo>
                    <a:pt x="11748" y="7791"/>
                  </a:lnTo>
                  <a:lnTo>
                    <a:pt x="11871" y="7352"/>
                  </a:lnTo>
                  <a:lnTo>
                    <a:pt x="11944" y="6887"/>
                  </a:lnTo>
                  <a:lnTo>
                    <a:pt x="11993" y="6448"/>
                  </a:lnTo>
                  <a:lnTo>
                    <a:pt x="12017" y="6008"/>
                  </a:lnTo>
                  <a:lnTo>
                    <a:pt x="12017" y="5691"/>
                  </a:lnTo>
                  <a:lnTo>
                    <a:pt x="11993" y="5398"/>
                  </a:lnTo>
                  <a:lnTo>
                    <a:pt x="11944" y="5105"/>
                  </a:lnTo>
                  <a:lnTo>
                    <a:pt x="11895" y="4787"/>
                  </a:lnTo>
                  <a:lnTo>
                    <a:pt x="11822" y="4518"/>
                  </a:lnTo>
                  <a:lnTo>
                    <a:pt x="11748" y="4225"/>
                  </a:lnTo>
                  <a:lnTo>
                    <a:pt x="11553" y="3664"/>
                  </a:lnTo>
                  <a:lnTo>
                    <a:pt x="11284" y="3151"/>
                  </a:lnTo>
                  <a:lnTo>
                    <a:pt x="10991" y="2638"/>
                  </a:lnTo>
                  <a:lnTo>
                    <a:pt x="10649" y="2198"/>
                  </a:lnTo>
                  <a:lnTo>
                    <a:pt x="10259" y="1759"/>
                  </a:lnTo>
                  <a:lnTo>
                    <a:pt x="9819" y="1368"/>
                  </a:lnTo>
                  <a:lnTo>
                    <a:pt x="9379" y="1026"/>
                  </a:lnTo>
                  <a:lnTo>
                    <a:pt x="8866" y="733"/>
                  </a:lnTo>
                  <a:lnTo>
                    <a:pt x="8354" y="464"/>
                  </a:lnTo>
                  <a:lnTo>
                    <a:pt x="7792" y="269"/>
                  </a:lnTo>
                  <a:lnTo>
                    <a:pt x="7499" y="196"/>
                  </a:lnTo>
                  <a:lnTo>
                    <a:pt x="7230" y="122"/>
                  </a:lnTo>
                  <a:lnTo>
                    <a:pt x="6913" y="73"/>
                  </a:lnTo>
                  <a:lnTo>
                    <a:pt x="6620" y="25"/>
                  </a:lnTo>
                  <a:lnTo>
                    <a:pt x="6326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7"/>
              <a:endParaRPr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" name="Google Shape;214;p26">
              <a:extLst>
                <a:ext uri="{FF2B5EF4-FFF2-40B4-BE49-F238E27FC236}">
                  <a16:creationId xmlns:a16="http://schemas.microsoft.com/office/drawing/2014/main" id="{180B9B2B-486C-0346-8726-2AA8D6254127}"/>
                </a:ext>
              </a:extLst>
            </p:cNvPr>
            <p:cNvSpPr/>
            <p:nvPr/>
          </p:nvSpPr>
          <p:spPr>
            <a:xfrm>
              <a:off x="2297031" y="1863725"/>
              <a:ext cx="231977" cy="307373"/>
            </a:xfrm>
            <a:custGeom>
              <a:avLst/>
              <a:gdLst/>
              <a:ahLst/>
              <a:cxnLst/>
              <a:rect l="l" t="t" r="r" b="b"/>
              <a:pathLst>
                <a:path w="12018" h="15924" extrusionOk="0">
                  <a:moveTo>
                    <a:pt x="6278" y="3444"/>
                  </a:moveTo>
                  <a:lnTo>
                    <a:pt x="6522" y="3493"/>
                  </a:lnTo>
                  <a:lnTo>
                    <a:pt x="6766" y="3542"/>
                  </a:lnTo>
                  <a:lnTo>
                    <a:pt x="7010" y="3639"/>
                  </a:lnTo>
                  <a:lnTo>
                    <a:pt x="7230" y="3737"/>
                  </a:lnTo>
                  <a:lnTo>
                    <a:pt x="7450" y="3883"/>
                  </a:lnTo>
                  <a:lnTo>
                    <a:pt x="7645" y="4030"/>
                  </a:lnTo>
                  <a:lnTo>
                    <a:pt x="7816" y="4201"/>
                  </a:lnTo>
                  <a:lnTo>
                    <a:pt x="7987" y="4372"/>
                  </a:lnTo>
                  <a:lnTo>
                    <a:pt x="8134" y="4567"/>
                  </a:lnTo>
                  <a:lnTo>
                    <a:pt x="8280" y="4787"/>
                  </a:lnTo>
                  <a:lnTo>
                    <a:pt x="8378" y="5007"/>
                  </a:lnTo>
                  <a:lnTo>
                    <a:pt x="8476" y="5251"/>
                  </a:lnTo>
                  <a:lnTo>
                    <a:pt x="8525" y="5495"/>
                  </a:lnTo>
                  <a:lnTo>
                    <a:pt x="8573" y="5740"/>
                  </a:lnTo>
                  <a:lnTo>
                    <a:pt x="8573" y="6008"/>
                  </a:lnTo>
                  <a:lnTo>
                    <a:pt x="8573" y="6277"/>
                  </a:lnTo>
                  <a:lnTo>
                    <a:pt x="8525" y="6521"/>
                  </a:lnTo>
                  <a:lnTo>
                    <a:pt x="8476" y="6765"/>
                  </a:lnTo>
                  <a:lnTo>
                    <a:pt x="8378" y="7010"/>
                  </a:lnTo>
                  <a:lnTo>
                    <a:pt x="8280" y="7229"/>
                  </a:lnTo>
                  <a:lnTo>
                    <a:pt x="8134" y="7449"/>
                  </a:lnTo>
                  <a:lnTo>
                    <a:pt x="7987" y="7645"/>
                  </a:lnTo>
                  <a:lnTo>
                    <a:pt x="7816" y="7816"/>
                  </a:lnTo>
                  <a:lnTo>
                    <a:pt x="7645" y="7987"/>
                  </a:lnTo>
                  <a:lnTo>
                    <a:pt x="7450" y="8133"/>
                  </a:lnTo>
                  <a:lnTo>
                    <a:pt x="7230" y="8280"/>
                  </a:lnTo>
                  <a:lnTo>
                    <a:pt x="7010" y="8377"/>
                  </a:lnTo>
                  <a:lnTo>
                    <a:pt x="6766" y="8475"/>
                  </a:lnTo>
                  <a:lnTo>
                    <a:pt x="6522" y="8524"/>
                  </a:lnTo>
                  <a:lnTo>
                    <a:pt x="6278" y="8573"/>
                  </a:lnTo>
                  <a:lnTo>
                    <a:pt x="5740" y="8573"/>
                  </a:lnTo>
                  <a:lnTo>
                    <a:pt x="5496" y="8524"/>
                  </a:lnTo>
                  <a:lnTo>
                    <a:pt x="5252" y="8475"/>
                  </a:lnTo>
                  <a:lnTo>
                    <a:pt x="5008" y="8377"/>
                  </a:lnTo>
                  <a:lnTo>
                    <a:pt x="4788" y="8280"/>
                  </a:lnTo>
                  <a:lnTo>
                    <a:pt x="4568" y="8133"/>
                  </a:lnTo>
                  <a:lnTo>
                    <a:pt x="4373" y="7987"/>
                  </a:lnTo>
                  <a:lnTo>
                    <a:pt x="4202" y="7816"/>
                  </a:lnTo>
                  <a:lnTo>
                    <a:pt x="4031" y="7645"/>
                  </a:lnTo>
                  <a:lnTo>
                    <a:pt x="3884" y="7449"/>
                  </a:lnTo>
                  <a:lnTo>
                    <a:pt x="3738" y="7229"/>
                  </a:lnTo>
                  <a:lnTo>
                    <a:pt x="3640" y="7010"/>
                  </a:lnTo>
                  <a:lnTo>
                    <a:pt x="3542" y="6765"/>
                  </a:lnTo>
                  <a:lnTo>
                    <a:pt x="3493" y="6521"/>
                  </a:lnTo>
                  <a:lnTo>
                    <a:pt x="3445" y="6277"/>
                  </a:lnTo>
                  <a:lnTo>
                    <a:pt x="3445" y="6008"/>
                  </a:lnTo>
                  <a:lnTo>
                    <a:pt x="3445" y="5740"/>
                  </a:lnTo>
                  <a:lnTo>
                    <a:pt x="3493" y="5495"/>
                  </a:lnTo>
                  <a:lnTo>
                    <a:pt x="3542" y="5251"/>
                  </a:lnTo>
                  <a:lnTo>
                    <a:pt x="3640" y="5007"/>
                  </a:lnTo>
                  <a:lnTo>
                    <a:pt x="3738" y="4787"/>
                  </a:lnTo>
                  <a:lnTo>
                    <a:pt x="3884" y="4567"/>
                  </a:lnTo>
                  <a:lnTo>
                    <a:pt x="4031" y="4372"/>
                  </a:lnTo>
                  <a:lnTo>
                    <a:pt x="4202" y="4201"/>
                  </a:lnTo>
                  <a:lnTo>
                    <a:pt x="4373" y="4030"/>
                  </a:lnTo>
                  <a:lnTo>
                    <a:pt x="4568" y="3883"/>
                  </a:lnTo>
                  <a:lnTo>
                    <a:pt x="4788" y="3737"/>
                  </a:lnTo>
                  <a:lnTo>
                    <a:pt x="5008" y="3639"/>
                  </a:lnTo>
                  <a:lnTo>
                    <a:pt x="5252" y="3542"/>
                  </a:lnTo>
                  <a:lnTo>
                    <a:pt x="5496" y="3493"/>
                  </a:lnTo>
                  <a:lnTo>
                    <a:pt x="5740" y="3444"/>
                  </a:lnTo>
                  <a:close/>
                  <a:moveTo>
                    <a:pt x="5691" y="0"/>
                  </a:moveTo>
                  <a:lnTo>
                    <a:pt x="5398" y="25"/>
                  </a:lnTo>
                  <a:lnTo>
                    <a:pt x="5105" y="73"/>
                  </a:lnTo>
                  <a:lnTo>
                    <a:pt x="4788" y="122"/>
                  </a:lnTo>
                  <a:lnTo>
                    <a:pt x="4519" y="196"/>
                  </a:lnTo>
                  <a:lnTo>
                    <a:pt x="4226" y="269"/>
                  </a:lnTo>
                  <a:lnTo>
                    <a:pt x="3664" y="464"/>
                  </a:lnTo>
                  <a:lnTo>
                    <a:pt x="3152" y="733"/>
                  </a:lnTo>
                  <a:lnTo>
                    <a:pt x="2639" y="1026"/>
                  </a:lnTo>
                  <a:lnTo>
                    <a:pt x="2199" y="1368"/>
                  </a:lnTo>
                  <a:lnTo>
                    <a:pt x="1759" y="1759"/>
                  </a:lnTo>
                  <a:lnTo>
                    <a:pt x="1369" y="2198"/>
                  </a:lnTo>
                  <a:lnTo>
                    <a:pt x="1027" y="2638"/>
                  </a:lnTo>
                  <a:lnTo>
                    <a:pt x="734" y="3151"/>
                  </a:lnTo>
                  <a:lnTo>
                    <a:pt x="465" y="3664"/>
                  </a:lnTo>
                  <a:lnTo>
                    <a:pt x="270" y="4225"/>
                  </a:lnTo>
                  <a:lnTo>
                    <a:pt x="196" y="4518"/>
                  </a:lnTo>
                  <a:lnTo>
                    <a:pt x="123" y="4787"/>
                  </a:lnTo>
                  <a:lnTo>
                    <a:pt x="74" y="5105"/>
                  </a:lnTo>
                  <a:lnTo>
                    <a:pt x="25" y="5398"/>
                  </a:lnTo>
                  <a:lnTo>
                    <a:pt x="1" y="5691"/>
                  </a:lnTo>
                  <a:lnTo>
                    <a:pt x="1" y="6008"/>
                  </a:lnTo>
                  <a:lnTo>
                    <a:pt x="25" y="6448"/>
                  </a:lnTo>
                  <a:lnTo>
                    <a:pt x="74" y="6887"/>
                  </a:lnTo>
                  <a:lnTo>
                    <a:pt x="147" y="7352"/>
                  </a:lnTo>
                  <a:lnTo>
                    <a:pt x="270" y="7791"/>
                  </a:lnTo>
                  <a:lnTo>
                    <a:pt x="392" y="8231"/>
                  </a:lnTo>
                  <a:lnTo>
                    <a:pt x="563" y="8670"/>
                  </a:lnTo>
                  <a:lnTo>
                    <a:pt x="734" y="9110"/>
                  </a:lnTo>
                  <a:lnTo>
                    <a:pt x="929" y="9550"/>
                  </a:lnTo>
                  <a:lnTo>
                    <a:pt x="1149" y="9965"/>
                  </a:lnTo>
                  <a:lnTo>
                    <a:pt x="1393" y="10404"/>
                  </a:lnTo>
                  <a:lnTo>
                    <a:pt x="1906" y="11210"/>
                  </a:lnTo>
                  <a:lnTo>
                    <a:pt x="2443" y="11992"/>
                  </a:lnTo>
                  <a:lnTo>
                    <a:pt x="3005" y="12725"/>
                  </a:lnTo>
                  <a:lnTo>
                    <a:pt x="3567" y="13408"/>
                  </a:lnTo>
                  <a:lnTo>
                    <a:pt x="4104" y="14019"/>
                  </a:lnTo>
                  <a:lnTo>
                    <a:pt x="4617" y="14581"/>
                  </a:lnTo>
                  <a:lnTo>
                    <a:pt x="5081" y="15045"/>
                  </a:lnTo>
                  <a:lnTo>
                    <a:pt x="5740" y="15680"/>
                  </a:lnTo>
                  <a:lnTo>
                    <a:pt x="6009" y="15924"/>
                  </a:lnTo>
                  <a:lnTo>
                    <a:pt x="6278" y="15680"/>
                  </a:lnTo>
                  <a:lnTo>
                    <a:pt x="6937" y="15045"/>
                  </a:lnTo>
                  <a:lnTo>
                    <a:pt x="7401" y="14581"/>
                  </a:lnTo>
                  <a:lnTo>
                    <a:pt x="7914" y="14019"/>
                  </a:lnTo>
                  <a:lnTo>
                    <a:pt x="8451" y="13408"/>
                  </a:lnTo>
                  <a:lnTo>
                    <a:pt x="9013" y="12725"/>
                  </a:lnTo>
                  <a:lnTo>
                    <a:pt x="9575" y="11992"/>
                  </a:lnTo>
                  <a:lnTo>
                    <a:pt x="10112" y="11210"/>
                  </a:lnTo>
                  <a:lnTo>
                    <a:pt x="10625" y="10404"/>
                  </a:lnTo>
                  <a:lnTo>
                    <a:pt x="10869" y="9965"/>
                  </a:lnTo>
                  <a:lnTo>
                    <a:pt x="11089" y="9550"/>
                  </a:lnTo>
                  <a:lnTo>
                    <a:pt x="11284" y="9110"/>
                  </a:lnTo>
                  <a:lnTo>
                    <a:pt x="11455" y="8670"/>
                  </a:lnTo>
                  <a:lnTo>
                    <a:pt x="11626" y="8231"/>
                  </a:lnTo>
                  <a:lnTo>
                    <a:pt x="11748" y="7791"/>
                  </a:lnTo>
                  <a:lnTo>
                    <a:pt x="11871" y="7352"/>
                  </a:lnTo>
                  <a:lnTo>
                    <a:pt x="11944" y="6887"/>
                  </a:lnTo>
                  <a:lnTo>
                    <a:pt x="11993" y="6448"/>
                  </a:lnTo>
                  <a:lnTo>
                    <a:pt x="12017" y="6008"/>
                  </a:lnTo>
                  <a:lnTo>
                    <a:pt x="12017" y="5691"/>
                  </a:lnTo>
                  <a:lnTo>
                    <a:pt x="11993" y="5398"/>
                  </a:lnTo>
                  <a:lnTo>
                    <a:pt x="11944" y="5105"/>
                  </a:lnTo>
                  <a:lnTo>
                    <a:pt x="11895" y="4787"/>
                  </a:lnTo>
                  <a:lnTo>
                    <a:pt x="11822" y="4518"/>
                  </a:lnTo>
                  <a:lnTo>
                    <a:pt x="11748" y="4225"/>
                  </a:lnTo>
                  <a:lnTo>
                    <a:pt x="11553" y="3664"/>
                  </a:lnTo>
                  <a:lnTo>
                    <a:pt x="11284" y="3151"/>
                  </a:lnTo>
                  <a:lnTo>
                    <a:pt x="10991" y="2638"/>
                  </a:lnTo>
                  <a:lnTo>
                    <a:pt x="10649" y="2198"/>
                  </a:lnTo>
                  <a:lnTo>
                    <a:pt x="10259" y="1759"/>
                  </a:lnTo>
                  <a:lnTo>
                    <a:pt x="9819" y="1368"/>
                  </a:lnTo>
                  <a:lnTo>
                    <a:pt x="9379" y="1026"/>
                  </a:lnTo>
                  <a:lnTo>
                    <a:pt x="8866" y="733"/>
                  </a:lnTo>
                  <a:lnTo>
                    <a:pt x="8354" y="464"/>
                  </a:lnTo>
                  <a:lnTo>
                    <a:pt x="7792" y="269"/>
                  </a:lnTo>
                  <a:lnTo>
                    <a:pt x="7499" y="196"/>
                  </a:lnTo>
                  <a:lnTo>
                    <a:pt x="7230" y="122"/>
                  </a:lnTo>
                  <a:lnTo>
                    <a:pt x="6913" y="73"/>
                  </a:lnTo>
                  <a:lnTo>
                    <a:pt x="6620" y="25"/>
                  </a:lnTo>
                  <a:lnTo>
                    <a:pt x="6326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7"/>
              <a:endParaRPr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" name="Google Shape;214;p26">
              <a:extLst>
                <a:ext uri="{FF2B5EF4-FFF2-40B4-BE49-F238E27FC236}">
                  <a16:creationId xmlns:a16="http://schemas.microsoft.com/office/drawing/2014/main" id="{04D8DB55-5F41-1243-9617-F657B292DB07}"/>
                </a:ext>
              </a:extLst>
            </p:cNvPr>
            <p:cNvSpPr/>
            <p:nvPr/>
          </p:nvSpPr>
          <p:spPr>
            <a:xfrm>
              <a:off x="4902713" y="2017411"/>
              <a:ext cx="231977" cy="307373"/>
            </a:xfrm>
            <a:custGeom>
              <a:avLst/>
              <a:gdLst/>
              <a:ahLst/>
              <a:cxnLst/>
              <a:rect l="l" t="t" r="r" b="b"/>
              <a:pathLst>
                <a:path w="12018" h="15924" extrusionOk="0">
                  <a:moveTo>
                    <a:pt x="6278" y="3444"/>
                  </a:moveTo>
                  <a:lnTo>
                    <a:pt x="6522" y="3493"/>
                  </a:lnTo>
                  <a:lnTo>
                    <a:pt x="6766" y="3542"/>
                  </a:lnTo>
                  <a:lnTo>
                    <a:pt x="7010" y="3639"/>
                  </a:lnTo>
                  <a:lnTo>
                    <a:pt x="7230" y="3737"/>
                  </a:lnTo>
                  <a:lnTo>
                    <a:pt x="7450" y="3883"/>
                  </a:lnTo>
                  <a:lnTo>
                    <a:pt x="7645" y="4030"/>
                  </a:lnTo>
                  <a:lnTo>
                    <a:pt x="7816" y="4201"/>
                  </a:lnTo>
                  <a:lnTo>
                    <a:pt x="7987" y="4372"/>
                  </a:lnTo>
                  <a:lnTo>
                    <a:pt x="8134" y="4567"/>
                  </a:lnTo>
                  <a:lnTo>
                    <a:pt x="8280" y="4787"/>
                  </a:lnTo>
                  <a:lnTo>
                    <a:pt x="8378" y="5007"/>
                  </a:lnTo>
                  <a:lnTo>
                    <a:pt x="8476" y="5251"/>
                  </a:lnTo>
                  <a:lnTo>
                    <a:pt x="8525" y="5495"/>
                  </a:lnTo>
                  <a:lnTo>
                    <a:pt x="8573" y="5740"/>
                  </a:lnTo>
                  <a:lnTo>
                    <a:pt x="8573" y="6008"/>
                  </a:lnTo>
                  <a:lnTo>
                    <a:pt x="8573" y="6277"/>
                  </a:lnTo>
                  <a:lnTo>
                    <a:pt x="8525" y="6521"/>
                  </a:lnTo>
                  <a:lnTo>
                    <a:pt x="8476" y="6765"/>
                  </a:lnTo>
                  <a:lnTo>
                    <a:pt x="8378" y="7010"/>
                  </a:lnTo>
                  <a:lnTo>
                    <a:pt x="8280" y="7229"/>
                  </a:lnTo>
                  <a:lnTo>
                    <a:pt x="8134" y="7449"/>
                  </a:lnTo>
                  <a:lnTo>
                    <a:pt x="7987" y="7645"/>
                  </a:lnTo>
                  <a:lnTo>
                    <a:pt x="7816" y="7816"/>
                  </a:lnTo>
                  <a:lnTo>
                    <a:pt x="7645" y="7987"/>
                  </a:lnTo>
                  <a:lnTo>
                    <a:pt x="7450" y="8133"/>
                  </a:lnTo>
                  <a:lnTo>
                    <a:pt x="7230" y="8280"/>
                  </a:lnTo>
                  <a:lnTo>
                    <a:pt x="7010" y="8377"/>
                  </a:lnTo>
                  <a:lnTo>
                    <a:pt x="6766" y="8475"/>
                  </a:lnTo>
                  <a:lnTo>
                    <a:pt x="6522" y="8524"/>
                  </a:lnTo>
                  <a:lnTo>
                    <a:pt x="6278" y="8573"/>
                  </a:lnTo>
                  <a:lnTo>
                    <a:pt x="5740" y="8573"/>
                  </a:lnTo>
                  <a:lnTo>
                    <a:pt x="5496" y="8524"/>
                  </a:lnTo>
                  <a:lnTo>
                    <a:pt x="5252" y="8475"/>
                  </a:lnTo>
                  <a:lnTo>
                    <a:pt x="5008" y="8377"/>
                  </a:lnTo>
                  <a:lnTo>
                    <a:pt x="4788" y="8280"/>
                  </a:lnTo>
                  <a:lnTo>
                    <a:pt x="4568" y="8133"/>
                  </a:lnTo>
                  <a:lnTo>
                    <a:pt x="4373" y="7987"/>
                  </a:lnTo>
                  <a:lnTo>
                    <a:pt x="4202" y="7816"/>
                  </a:lnTo>
                  <a:lnTo>
                    <a:pt x="4031" y="7645"/>
                  </a:lnTo>
                  <a:lnTo>
                    <a:pt x="3884" y="7449"/>
                  </a:lnTo>
                  <a:lnTo>
                    <a:pt x="3738" y="7229"/>
                  </a:lnTo>
                  <a:lnTo>
                    <a:pt x="3640" y="7010"/>
                  </a:lnTo>
                  <a:lnTo>
                    <a:pt x="3542" y="6765"/>
                  </a:lnTo>
                  <a:lnTo>
                    <a:pt x="3493" y="6521"/>
                  </a:lnTo>
                  <a:lnTo>
                    <a:pt x="3445" y="6277"/>
                  </a:lnTo>
                  <a:lnTo>
                    <a:pt x="3445" y="6008"/>
                  </a:lnTo>
                  <a:lnTo>
                    <a:pt x="3445" y="5740"/>
                  </a:lnTo>
                  <a:lnTo>
                    <a:pt x="3493" y="5495"/>
                  </a:lnTo>
                  <a:lnTo>
                    <a:pt x="3542" y="5251"/>
                  </a:lnTo>
                  <a:lnTo>
                    <a:pt x="3640" y="5007"/>
                  </a:lnTo>
                  <a:lnTo>
                    <a:pt x="3738" y="4787"/>
                  </a:lnTo>
                  <a:lnTo>
                    <a:pt x="3884" y="4567"/>
                  </a:lnTo>
                  <a:lnTo>
                    <a:pt x="4031" y="4372"/>
                  </a:lnTo>
                  <a:lnTo>
                    <a:pt x="4202" y="4201"/>
                  </a:lnTo>
                  <a:lnTo>
                    <a:pt x="4373" y="4030"/>
                  </a:lnTo>
                  <a:lnTo>
                    <a:pt x="4568" y="3883"/>
                  </a:lnTo>
                  <a:lnTo>
                    <a:pt x="4788" y="3737"/>
                  </a:lnTo>
                  <a:lnTo>
                    <a:pt x="5008" y="3639"/>
                  </a:lnTo>
                  <a:lnTo>
                    <a:pt x="5252" y="3542"/>
                  </a:lnTo>
                  <a:lnTo>
                    <a:pt x="5496" y="3493"/>
                  </a:lnTo>
                  <a:lnTo>
                    <a:pt x="5740" y="3444"/>
                  </a:lnTo>
                  <a:close/>
                  <a:moveTo>
                    <a:pt x="5691" y="0"/>
                  </a:moveTo>
                  <a:lnTo>
                    <a:pt x="5398" y="25"/>
                  </a:lnTo>
                  <a:lnTo>
                    <a:pt x="5105" y="73"/>
                  </a:lnTo>
                  <a:lnTo>
                    <a:pt x="4788" y="122"/>
                  </a:lnTo>
                  <a:lnTo>
                    <a:pt x="4519" y="196"/>
                  </a:lnTo>
                  <a:lnTo>
                    <a:pt x="4226" y="269"/>
                  </a:lnTo>
                  <a:lnTo>
                    <a:pt x="3664" y="464"/>
                  </a:lnTo>
                  <a:lnTo>
                    <a:pt x="3152" y="733"/>
                  </a:lnTo>
                  <a:lnTo>
                    <a:pt x="2639" y="1026"/>
                  </a:lnTo>
                  <a:lnTo>
                    <a:pt x="2199" y="1368"/>
                  </a:lnTo>
                  <a:lnTo>
                    <a:pt x="1759" y="1759"/>
                  </a:lnTo>
                  <a:lnTo>
                    <a:pt x="1369" y="2198"/>
                  </a:lnTo>
                  <a:lnTo>
                    <a:pt x="1027" y="2638"/>
                  </a:lnTo>
                  <a:lnTo>
                    <a:pt x="734" y="3151"/>
                  </a:lnTo>
                  <a:lnTo>
                    <a:pt x="465" y="3664"/>
                  </a:lnTo>
                  <a:lnTo>
                    <a:pt x="270" y="4225"/>
                  </a:lnTo>
                  <a:lnTo>
                    <a:pt x="196" y="4518"/>
                  </a:lnTo>
                  <a:lnTo>
                    <a:pt x="123" y="4787"/>
                  </a:lnTo>
                  <a:lnTo>
                    <a:pt x="74" y="5105"/>
                  </a:lnTo>
                  <a:lnTo>
                    <a:pt x="25" y="5398"/>
                  </a:lnTo>
                  <a:lnTo>
                    <a:pt x="1" y="5691"/>
                  </a:lnTo>
                  <a:lnTo>
                    <a:pt x="1" y="6008"/>
                  </a:lnTo>
                  <a:lnTo>
                    <a:pt x="25" y="6448"/>
                  </a:lnTo>
                  <a:lnTo>
                    <a:pt x="74" y="6887"/>
                  </a:lnTo>
                  <a:lnTo>
                    <a:pt x="147" y="7352"/>
                  </a:lnTo>
                  <a:lnTo>
                    <a:pt x="270" y="7791"/>
                  </a:lnTo>
                  <a:lnTo>
                    <a:pt x="392" y="8231"/>
                  </a:lnTo>
                  <a:lnTo>
                    <a:pt x="563" y="8670"/>
                  </a:lnTo>
                  <a:lnTo>
                    <a:pt x="734" y="9110"/>
                  </a:lnTo>
                  <a:lnTo>
                    <a:pt x="929" y="9550"/>
                  </a:lnTo>
                  <a:lnTo>
                    <a:pt x="1149" y="9965"/>
                  </a:lnTo>
                  <a:lnTo>
                    <a:pt x="1393" y="10404"/>
                  </a:lnTo>
                  <a:lnTo>
                    <a:pt x="1906" y="11210"/>
                  </a:lnTo>
                  <a:lnTo>
                    <a:pt x="2443" y="11992"/>
                  </a:lnTo>
                  <a:lnTo>
                    <a:pt x="3005" y="12725"/>
                  </a:lnTo>
                  <a:lnTo>
                    <a:pt x="3567" y="13408"/>
                  </a:lnTo>
                  <a:lnTo>
                    <a:pt x="4104" y="14019"/>
                  </a:lnTo>
                  <a:lnTo>
                    <a:pt x="4617" y="14581"/>
                  </a:lnTo>
                  <a:lnTo>
                    <a:pt x="5081" y="15045"/>
                  </a:lnTo>
                  <a:lnTo>
                    <a:pt x="5740" y="15680"/>
                  </a:lnTo>
                  <a:lnTo>
                    <a:pt x="6009" y="15924"/>
                  </a:lnTo>
                  <a:lnTo>
                    <a:pt x="6278" y="15680"/>
                  </a:lnTo>
                  <a:lnTo>
                    <a:pt x="6937" y="15045"/>
                  </a:lnTo>
                  <a:lnTo>
                    <a:pt x="7401" y="14581"/>
                  </a:lnTo>
                  <a:lnTo>
                    <a:pt x="7914" y="14019"/>
                  </a:lnTo>
                  <a:lnTo>
                    <a:pt x="8451" y="13408"/>
                  </a:lnTo>
                  <a:lnTo>
                    <a:pt x="9013" y="12725"/>
                  </a:lnTo>
                  <a:lnTo>
                    <a:pt x="9575" y="11992"/>
                  </a:lnTo>
                  <a:lnTo>
                    <a:pt x="10112" y="11210"/>
                  </a:lnTo>
                  <a:lnTo>
                    <a:pt x="10625" y="10404"/>
                  </a:lnTo>
                  <a:lnTo>
                    <a:pt x="10869" y="9965"/>
                  </a:lnTo>
                  <a:lnTo>
                    <a:pt x="11089" y="9550"/>
                  </a:lnTo>
                  <a:lnTo>
                    <a:pt x="11284" y="9110"/>
                  </a:lnTo>
                  <a:lnTo>
                    <a:pt x="11455" y="8670"/>
                  </a:lnTo>
                  <a:lnTo>
                    <a:pt x="11626" y="8231"/>
                  </a:lnTo>
                  <a:lnTo>
                    <a:pt x="11748" y="7791"/>
                  </a:lnTo>
                  <a:lnTo>
                    <a:pt x="11871" y="7352"/>
                  </a:lnTo>
                  <a:lnTo>
                    <a:pt x="11944" y="6887"/>
                  </a:lnTo>
                  <a:lnTo>
                    <a:pt x="11993" y="6448"/>
                  </a:lnTo>
                  <a:lnTo>
                    <a:pt x="12017" y="6008"/>
                  </a:lnTo>
                  <a:lnTo>
                    <a:pt x="12017" y="5691"/>
                  </a:lnTo>
                  <a:lnTo>
                    <a:pt x="11993" y="5398"/>
                  </a:lnTo>
                  <a:lnTo>
                    <a:pt x="11944" y="5105"/>
                  </a:lnTo>
                  <a:lnTo>
                    <a:pt x="11895" y="4787"/>
                  </a:lnTo>
                  <a:lnTo>
                    <a:pt x="11822" y="4518"/>
                  </a:lnTo>
                  <a:lnTo>
                    <a:pt x="11748" y="4225"/>
                  </a:lnTo>
                  <a:lnTo>
                    <a:pt x="11553" y="3664"/>
                  </a:lnTo>
                  <a:lnTo>
                    <a:pt x="11284" y="3151"/>
                  </a:lnTo>
                  <a:lnTo>
                    <a:pt x="10991" y="2638"/>
                  </a:lnTo>
                  <a:lnTo>
                    <a:pt x="10649" y="2198"/>
                  </a:lnTo>
                  <a:lnTo>
                    <a:pt x="10259" y="1759"/>
                  </a:lnTo>
                  <a:lnTo>
                    <a:pt x="9819" y="1368"/>
                  </a:lnTo>
                  <a:lnTo>
                    <a:pt x="9379" y="1026"/>
                  </a:lnTo>
                  <a:lnTo>
                    <a:pt x="8866" y="733"/>
                  </a:lnTo>
                  <a:lnTo>
                    <a:pt x="8354" y="464"/>
                  </a:lnTo>
                  <a:lnTo>
                    <a:pt x="7792" y="269"/>
                  </a:lnTo>
                  <a:lnTo>
                    <a:pt x="7499" y="196"/>
                  </a:lnTo>
                  <a:lnTo>
                    <a:pt x="7230" y="122"/>
                  </a:lnTo>
                  <a:lnTo>
                    <a:pt x="6913" y="73"/>
                  </a:lnTo>
                  <a:lnTo>
                    <a:pt x="6620" y="25"/>
                  </a:lnTo>
                  <a:lnTo>
                    <a:pt x="6326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7"/>
              <a:endParaRPr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214;p26">
              <a:extLst>
                <a:ext uri="{FF2B5EF4-FFF2-40B4-BE49-F238E27FC236}">
                  <a16:creationId xmlns:a16="http://schemas.microsoft.com/office/drawing/2014/main" id="{C5E57CB3-C0D1-9C42-A6C9-92A391FA4C89}"/>
                </a:ext>
              </a:extLst>
            </p:cNvPr>
            <p:cNvSpPr/>
            <p:nvPr/>
          </p:nvSpPr>
          <p:spPr>
            <a:xfrm>
              <a:off x="5372613" y="2418063"/>
              <a:ext cx="231977" cy="307373"/>
            </a:xfrm>
            <a:custGeom>
              <a:avLst/>
              <a:gdLst/>
              <a:ahLst/>
              <a:cxnLst/>
              <a:rect l="l" t="t" r="r" b="b"/>
              <a:pathLst>
                <a:path w="12018" h="15924" extrusionOk="0">
                  <a:moveTo>
                    <a:pt x="6278" y="3444"/>
                  </a:moveTo>
                  <a:lnTo>
                    <a:pt x="6522" y="3493"/>
                  </a:lnTo>
                  <a:lnTo>
                    <a:pt x="6766" y="3542"/>
                  </a:lnTo>
                  <a:lnTo>
                    <a:pt x="7010" y="3639"/>
                  </a:lnTo>
                  <a:lnTo>
                    <a:pt x="7230" y="3737"/>
                  </a:lnTo>
                  <a:lnTo>
                    <a:pt x="7450" y="3883"/>
                  </a:lnTo>
                  <a:lnTo>
                    <a:pt x="7645" y="4030"/>
                  </a:lnTo>
                  <a:lnTo>
                    <a:pt x="7816" y="4201"/>
                  </a:lnTo>
                  <a:lnTo>
                    <a:pt x="7987" y="4372"/>
                  </a:lnTo>
                  <a:lnTo>
                    <a:pt x="8134" y="4567"/>
                  </a:lnTo>
                  <a:lnTo>
                    <a:pt x="8280" y="4787"/>
                  </a:lnTo>
                  <a:lnTo>
                    <a:pt x="8378" y="5007"/>
                  </a:lnTo>
                  <a:lnTo>
                    <a:pt x="8476" y="5251"/>
                  </a:lnTo>
                  <a:lnTo>
                    <a:pt x="8525" y="5495"/>
                  </a:lnTo>
                  <a:lnTo>
                    <a:pt x="8573" y="5740"/>
                  </a:lnTo>
                  <a:lnTo>
                    <a:pt x="8573" y="6008"/>
                  </a:lnTo>
                  <a:lnTo>
                    <a:pt x="8573" y="6277"/>
                  </a:lnTo>
                  <a:lnTo>
                    <a:pt x="8525" y="6521"/>
                  </a:lnTo>
                  <a:lnTo>
                    <a:pt x="8476" y="6765"/>
                  </a:lnTo>
                  <a:lnTo>
                    <a:pt x="8378" y="7010"/>
                  </a:lnTo>
                  <a:lnTo>
                    <a:pt x="8280" y="7229"/>
                  </a:lnTo>
                  <a:lnTo>
                    <a:pt x="8134" y="7449"/>
                  </a:lnTo>
                  <a:lnTo>
                    <a:pt x="7987" y="7645"/>
                  </a:lnTo>
                  <a:lnTo>
                    <a:pt x="7816" y="7816"/>
                  </a:lnTo>
                  <a:lnTo>
                    <a:pt x="7645" y="7987"/>
                  </a:lnTo>
                  <a:lnTo>
                    <a:pt x="7450" y="8133"/>
                  </a:lnTo>
                  <a:lnTo>
                    <a:pt x="7230" y="8280"/>
                  </a:lnTo>
                  <a:lnTo>
                    <a:pt x="7010" y="8377"/>
                  </a:lnTo>
                  <a:lnTo>
                    <a:pt x="6766" y="8475"/>
                  </a:lnTo>
                  <a:lnTo>
                    <a:pt x="6522" y="8524"/>
                  </a:lnTo>
                  <a:lnTo>
                    <a:pt x="6278" y="8573"/>
                  </a:lnTo>
                  <a:lnTo>
                    <a:pt x="5740" y="8573"/>
                  </a:lnTo>
                  <a:lnTo>
                    <a:pt x="5496" y="8524"/>
                  </a:lnTo>
                  <a:lnTo>
                    <a:pt x="5252" y="8475"/>
                  </a:lnTo>
                  <a:lnTo>
                    <a:pt x="5008" y="8377"/>
                  </a:lnTo>
                  <a:lnTo>
                    <a:pt x="4788" y="8280"/>
                  </a:lnTo>
                  <a:lnTo>
                    <a:pt x="4568" y="8133"/>
                  </a:lnTo>
                  <a:lnTo>
                    <a:pt x="4373" y="7987"/>
                  </a:lnTo>
                  <a:lnTo>
                    <a:pt x="4202" y="7816"/>
                  </a:lnTo>
                  <a:lnTo>
                    <a:pt x="4031" y="7645"/>
                  </a:lnTo>
                  <a:lnTo>
                    <a:pt x="3884" y="7449"/>
                  </a:lnTo>
                  <a:lnTo>
                    <a:pt x="3738" y="7229"/>
                  </a:lnTo>
                  <a:lnTo>
                    <a:pt x="3640" y="7010"/>
                  </a:lnTo>
                  <a:lnTo>
                    <a:pt x="3542" y="6765"/>
                  </a:lnTo>
                  <a:lnTo>
                    <a:pt x="3493" y="6521"/>
                  </a:lnTo>
                  <a:lnTo>
                    <a:pt x="3445" y="6277"/>
                  </a:lnTo>
                  <a:lnTo>
                    <a:pt x="3445" y="6008"/>
                  </a:lnTo>
                  <a:lnTo>
                    <a:pt x="3445" y="5740"/>
                  </a:lnTo>
                  <a:lnTo>
                    <a:pt x="3493" y="5495"/>
                  </a:lnTo>
                  <a:lnTo>
                    <a:pt x="3542" y="5251"/>
                  </a:lnTo>
                  <a:lnTo>
                    <a:pt x="3640" y="5007"/>
                  </a:lnTo>
                  <a:lnTo>
                    <a:pt x="3738" y="4787"/>
                  </a:lnTo>
                  <a:lnTo>
                    <a:pt x="3884" y="4567"/>
                  </a:lnTo>
                  <a:lnTo>
                    <a:pt x="4031" y="4372"/>
                  </a:lnTo>
                  <a:lnTo>
                    <a:pt x="4202" y="4201"/>
                  </a:lnTo>
                  <a:lnTo>
                    <a:pt x="4373" y="4030"/>
                  </a:lnTo>
                  <a:lnTo>
                    <a:pt x="4568" y="3883"/>
                  </a:lnTo>
                  <a:lnTo>
                    <a:pt x="4788" y="3737"/>
                  </a:lnTo>
                  <a:lnTo>
                    <a:pt x="5008" y="3639"/>
                  </a:lnTo>
                  <a:lnTo>
                    <a:pt x="5252" y="3542"/>
                  </a:lnTo>
                  <a:lnTo>
                    <a:pt x="5496" y="3493"/>
                  </a:lnTo>
                  <a:lnTo>
                    <a:pt x="5740" y="3444"/>
                  </a:lnTo>
                  <a:close/>
                  <a:moveTo>
                    <a:pt x="5691" y="0"/>
                  </a:moveTo>
                  <a:lnTo>
                    <a:pt x="5398" y="25"/>
                  </a:lnTo>
                  <a:lnTo>
                    <a:pt x="5105" y="73"/>
                  </a:lnTo>
                  <a:lnTo>
                    <a:pt x="4788" y="122"/>
                  </a:lnTo>
                  <a:lnTo>
                    <a:pt x="4519" y="196"/>
                  </a:lnTo>
                  <a:lnTo>
                    <a:pt x="4226" y="269"/>
                  </a:lnTo>
                  <a:lnTo>
                    <a:pt x="3664" y="464"/>
                  </a:lnTo>
                  <a:lnTo>
                    <a:pt x="3152" y="733"/>
                  </a:lnTo>
                  <a:lnTo>
                    <a:pt x="2639" y="1026"/>
                  </a:lnTo>
                  <a:lnTo>
                    <a:pt x="2199" y="1368"/>
                  </a:lnTo>
                  <a:lnTo>
                    <a:pt x="1759" y="1759"/>
                  </a:lnTo>
                  <a:lnTo>
                    <a:pt x="1369" y="2198"/>
                  </a:lnTo>
                  <a:lnTo>
                    <a:pt x="1027" y="2638"/>
                  </a:lnTo>
                  <a:lnTo>
                    <a:pt x="734" y="3151"/>
                  </a:lnTo>
                  <a:lnTo>
                    <a:pt x="465" y="3664"/>
                  </a:lnTo>
                  <a:lnTo>
                    <a:pt x="270" y="4225"/>
                  </a:lnTo>
                  <a:lnTo>
                    <a:pt x="196" y="4518"/>
                  </a:lnTo>
                  <a:lnTo>
                    <a:pt x="123" y="4787"/>
                  </a:lnTo>
                  <a:lnTo>
                    <a:pt x="74" y="5105"/>
                  </a:lnTo>
                  <a:lnTo>
                    <a:pt x="25" y="5398"/>
                  </a:lnTo>
                  <a:lnTo>
                    <a:pt x="1" y="5691"/>
                  </a:lnTo>
                  <a:lnTo>
                    <a:pt x="1" y="6008"/>
                  </a:lnTo>
                  <a:lnTo>
                    <a:pt x="25" y="6448"/>
                  </a:lnTo>
                  <a:lnTo>
                    <a:pt x="74" y="6887"/>
                  </a:lnTo>
                  <a:lnTo>
                    <a:pt x="147" y="7352"/>
                  </a:lnTo>
                  <a:lnTo>
                    <a:pt x="270" y="7791"/>
                  </a:lnTo>
                  <a:lnTo>
                    <a:pt x="392" y="8231"/>
                  </a:lnTo>
                  <a:lnTo>
                    <a:pt x="563" y="8670"/>
                  </a:lnTo>
                  <a:lnTo>
                    <a:pt x="734" y="9110"/>
                  </a:lnTo>
                  <a:lnTo>
                    <a:pt x="929" y="9550"/>
                  </a:lnTo>
                  <a:lnTo>
                    <a:pt x="1149" y="9965"/>
                  </a:lnTo>
                  <a:lnTo>
                    <a:pt x="1393" y="10404"/>
                  </a:lnTo>
                  <a:lnTo>
                    <a:pt x="1906" y="11210"/>
                  </a:lnTo>
                  <a:lnTo>
                    <a:pt x="2443" y="11992"/>
                  </a:lnTo>
                  <a:lnTo>
                    <a:pt x="3005" y="12725"/>
                  </a:lnTo>
                  <a:lnTo>
                    <a:pt x="3567" y="13408"/>
                  </a:lnTo>
                  <a:lnTo>
                    <a:pt x="4104" y="14019"/>
                  </a:lnTo>
                  <a:lnTo>
                    <a:pt x="4617" y="14581"/>
                  </a:lnTo>
                  <a:lnTo>
                    <a:pt x="5081" y="15045"/>
                  </a:lnTo>
                  <a:lnTo>
                    <a:pt x="5740" y="15680"/>
                  </a:lnTo>
                  <a:lnTo>
                    <a:pt x="6009" y="15924"/>
                  </a:lnTo>
                  <a:lnTo>
                    <a:pt x="6278" y="15680"/>
                  </a:lnTo>
                  <a:lnTo>
                    <a:pt x="6937" y="15045"/>
                  </a:lnTo>
                  <a:lnTo>
                    <a:pt x="7401" y="14581"/>
                  </a:lnTo>
                  <a:lnTo>
                    <a:pt x="7914" y="14019"/>
                  </a:lnTo>
                  <a:lnTo>
                    <a:pt x="8451" y="13408"/>
                  </a:lnTo>
                  <a:lnTo>
                    <a:pt x="9013" y="12725"/>
                  </a:lnTo>
                  <a:lnTo>
                    <a:pt x="9575" y="11992"/>
                  </a:lnTo>
                  <a:lnTo>
                    <a:pt x="10112" y="11210"/>
                  </a:lnTo>
                  <a:lnTo>
                    <a:pt x="10625" y="10404"/>
                  </a:lnTo>
                  <a:lnTo>
                    <a:pt x="10869" y="9965"/>
                  </a:lnTo>
                  <a:lnTo>
                    <a:pt x="11089" y="9550"/>
                  </a:lnTo>
                  <a:lnTo>
                    <a:pt x="11284" y="9110"/>
                  </a:lnTo>
                  <a:lnTo>
                    <a:pt x="11455" y="8670"/>
                  </a:lnTo>
                  <a:lnTo>
                    <a:pt x="11626" y="8231"/>
                  </a:lnTo>
                  <a:lnTo>
                    <a:pt x="11748" y="7791"/>
                  </a:lnTo>
                  <a:lnTo>
                    <a:pt x="11871" y="7352"/>
                  </a:lnTo>
                  <a:lnTo>
                    <a:pt x="11944" y="6887"/>
                  </a:lnTo>
                  <a:lnTo>
                    <a:pt x="11993" y="6448"/>
                  </a:lnTo>
                  <a:lnTo>
                    <a:pt x="12017" y="6008"/>
                  </a:lnTo>
                  <a:lnTo>
                    <a:pt x="12017" y="5691"/>
                  </a:lnTo>
                  <a:lnTo>
                    <a:pt x="11993" y="5398"/>
                  </a:lnTo>
                  <a:lnTo>
                    <a:pt x="11944" y="5105"/>
                  </a:lnTo>
                  <a:lnTo>
                    <a:pt x="11895" y="4787"/>
                  </a:lnTo>
                  <a:lnTo>
                    <a:pt x="11822" y="4518"/>
                  </a:lnTo>
                  <a:lnTo>
                    <a:pt x="11748" y="4225"/>
                  </a:lnTo>
                  <a:lnTo>
                    <a:pt x="11553" y="3664"/>
                  </a:lnTo>
                  <a:lnTo>
                    <a:pt x="11284" y="3151"/>
                  </a:lnTo>
                  <a:lnTo>
                    <a:pt x="10991" y="2638"/>
                  </a:lnTo>
                  <a:lnTo>
                    <a:pt x="10649" y="2198"/>
                  </a:lnTo>
                  <a:lnTo>
                    <a:pt x="10259" y="1759"/>
                  </a:lnTo>
                  <a:lnTo>
                    <a:pt x="9819" y="1368"/>
                  </a:lnTo>
                  <a:lnTo>
                    <a:pt x="9379" y="1026"/>
                  </a:lnTo>
                  <a:lnTo>
                    <a:pt x="8866" y="733"/>
                  </a:lnTo>
                  <a:lnTo>
                    <a:pt x="8354" y="464"/>
                  </a:lnTo>
                  <a:lnTo>
                    <a:pt x="7792" y="269"/>
                  </a:lnTo>
                  <a:lnTo>
                    <a:pt x="7499" y="196"/>
                  </a:lnTo>
                  <a:lnTo>
                    <a:pt x="7230" y="122"/>
                  </a:lnTo>
                  <a:lnTo>
                    <a:pt x="6913" y="73"/>
                  </a:lnTo>
                  <a:lnTo>
                    <a:pt x="6620" y="25"/>
                  </a:lnTo>
                  <a:lnTo>
                    <a:pt x="6326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7"/>
              <a:endParaRPr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214;p26">
              <a:extLst>
                <a:ext uri="{FF2B5EF4-FFF2-40B4-BE49-F238E27FC236}">
                  <a16:creationId xmlns:a16="http://schemas.microsoft.com/office/drawing/2014/main" id="{F60E82C8-7841-6846-9805-4CE11B535934}"/>
                </a:ext>
              </a:extLst>
            </p:cNvPr>
            <p:cNvSpPr/>
            <p:nvPr/>
          </p:nvSpPr>
          <p:spPr>
            <a:xfrm>
              <a:off x="5256624" y="2518951"/>
              <a:ext cx="231977" cy="307373"/>
            </a:xfrm>
            <a:custGeom>
              <a:avLst/>
              <a:gdLst/>
              <a:ahLst/>
              <a:cxnLst/>
              <a:rect l="l" t="t" r="r" b="b"/>
              <a:pathLst>
                <a:path w="12018" h="15924" extrusionOk="0">
                  <a:moveTo>
                    <a:pt x="6278" y="3444"/>
                  </a:moveTo>
                  <a:lnTo>
                    <a:pt x="6522" y="3493"/>
                  </a:lnTo>
                  <a:lnTo>
                    <a:pt x="6766" y="3542"/>
                  </a:lnTo>
                  <a:lnTo>
                    <a:pt x="7010" y="3639"/>
                  </a:lnTo>
                  <a:lnTo>
                    <a:pt x="7230" y="3737"/>
                  </a:lnTo>
                  <a:lnTo>
                    <a:pt x="7450" y="3883"/>
                  </a:lnTo>
                  <a:lnTo>
                    <a:pt x="7645" y="4030"/>
                  </a:lnTo>
                  <a:lnTo>
                    <a:pt x="7816" y="4201"/>
                  </a:lnTo>
                  <a:lnTo>
                    <a:pt x="7987" y="4372"/>
                  </a:lnTo>
                  <a:lnTo>
                    <a:pt x="8134" y="4567"/>
                  </a:lnTo>
                  <a:lnTo>
                    <a:pt x="8280" y="4787"/>
                  </a:lnTo>
                  <a:lnTo>
                    <a:pt x="8378" y="5007"/>
                  </a:lnTo>
                  <a:lnTo>
                    <a:pt x="8476" y="5251"/>
                  </a:lnTo>
                  <a:lnTo>
                    <a:pt x="8525" y="5495"/>
                  </a:lnTo>
                  <a:lnTo>
                    <a:pt x="8573" y="5740"/>
                  </a:lnTo>
                  <a:lnTo>
                    <a:pt x="8573" y="6008"/>
                  </a:lnTo>
                  <a:lnTo>
                    <a:pt x="8573" y="6277"/>
                  </a:lnTo>
                  <a:lnTo>
                    <a:pt x="8525" y="6521"/>
                  </a:lnTo>
                  <a:lnTo>
                    <a:pt x="8476" y="6765"/>
                  </a:lnTo>
                  <a:lnTo>
                    <a:pt x="8378" y="7010"/>
                  </a:lnTo>
                  <a:lnTo>
                    <a:pt x="8280" y="7229"/>
                  </a:lnTo>
                  <a:lnTo>
                    <a:pt x="8134" y="7449"/>
                  </a:lnTo>
                  <a:lnTo>
                    <a:pt x="7987" y="7645"/>
                  </a:lnTo>
                  <a:lnTo>
                    <a:pt x="7816" y="7816"/>
                  </a:lnTo>
                  <a:lnTo>
                    <a:pt x="7645" y="7987"/>
                  </a:lnTo>
                  <a:lnTo>
                    <a:pt x="7450" y="8133"/>
                  </a:lnTo>
                  <a:lnTo>
                    <a:pt x="7230" y="8280"/>
                  </a:lnTo>
                  <a:lnTo>
                    <a:pt x="7010" y="8377"/>
                  </a:lnTo>
                  <a:lnTo>
                    <a:pt x="6766" y="8475"/>
                  </a:lnTo>
                  <a:lnTo>
                    <a:pt x="6522" y="8524"/>
                  </a:lnTo>
                  <a:lnTo>
                    <a:pt x="6278" y="8573"/>
                  </a:lnTo>
                  <a:lnTo>
                    <a:pt x="5740" y="8573"/>
                  </a:lnTo>
                  <a:lnTo>
                    <a:pt x="5496" y="8524"/>
                  </a:lnTo>
                  <a:lnTo>
                    <a:pt x="5252" y="8475"/>
                  </a:lnTo>
                  <a:lnTo>
                    <a:pt x="5008" y="8377"/>
                  </a:lnTo>
                  <a:lnTo>
                    <a:pt x="4788" y="8280"/>
                  </a:lnTo>
                  <a:lnTo>
                    <a:pt x="4568" y="8133"/>
                  </a:lnTo>
                  <a:lnTo>
                    <a:pt x="4373" y="7987"/>
                  </a:lnTo>
                  <a:lnTo>
                    <a:pt x="4202" y="7816"/>
                  </a:lnTo>
                  <a:lnTo>
                    <a:pt x="4031" y="7645"/>
                  </a:lnTo>
                  <a:lnTo>
                    <a:pt x="3884" y="7449"/>
                  </a:lnTo>
                  <a:lnTo>
                    <a:pt x="3738" y="7229"/>
                  </a:lnTo>
                  <a:lnTo>
                    <a:pt x="3640" y="7010"/>
                  </a:lnTo>
                  <a:lnTo>
                    <a:pt x="3542" y="6765"/>
                  </a:lnTo>
                  <a:lnTo>
                    <a:pt x="3493" y="6521"/>
                  </a:lnTo>
                  <a:lnTo>
                    <a:pt x="3445" y="6277"/>
                  </a:lnTo>
                  <a:lnTo>
                    <a:pt x="3445" y="6008"/>
                  </a:lnTo>
                  <a:lnTo>
                    <a:pt x="3445" y="5740"/>
                  </a:lnTo>
                  <a:lnTo>
                    <a:pt x="3493" y="5495"/>
                  </a:lnTo>
                  <a:lnTo>
                    <a:pt x="3542" y="5251"/>
                  </a:lnTo>
                  <a:lnTo>
                    <a:pt x="3640" y="5007"/>
                  </a:lnTo>
                  <a:lnTo>
                    <a:pt x="3738" y="4787"/>
                  </a:lnTo>
                  <a:lnTo>
                    <a:pt x="3884" y="4567"/>
                  </a:lnTo>
                  <a:lnTo>
                    <a:pt x="4031" y="4372"/>
                  </a:lnTo>
                  <a:lnTo>
                    <a:pt x="4202" y="4201"/>
                  </a:lnTo>
                  <a:lnTo>
                    <a:pt x="4373" y="4030"/>
                  </a:lnTo>
                  <a:lnTo>
                    <a:pt x="4568" y="3883"/>
                  </a:lnTo>
                  <a:lnTo>
                    <a:pt x="4788" y="3737"/>
                  </a:lnTo>
                  <a:lnTo>
                    <a:pt x="5008" y="3639"/>
                  </a:lnTo>
                  <a:lnTo>
                    <a:pt x="5252" y="3542"/>
                  </a:lnTo>
                  <a:lnTo>
                    <a:pt x="5496" y="3493"/>
                  </a:lnTo>
                  <a:lnTo>
                    <a:pt x="5740" y="3444"/>
                  </a:lnTo>
                  <a:close/>
                  <a:moveTo>
                    <a:pt x="5691" y="0"/>
                  </a:moveTo>
                  <a:lnTo>
                    <a:pt x="5398" y="25"/>
                  </a:lnTo>
                  <a:lnTo>
                    <a:pt x="5105" y="73"/>
                  </a:lnTo>
                  <a:lnTo>
                    <a:pt x="4788" y="122"/>
                  </a:lnTo>
                  <a:lnTo>
                    <a:pt x="4519" y="196"/>
                  </a:lnTo>
                  <a:lnTo>
                    <a:pt x="4226" y="269"/>
                  </a:lnTo>
                  <a:lnTo>
                    <a:pt x="3664" y="464"/>
                  </a:lnTo>
                  <a:lnTo>
                    <a:pt x="3152" y="733"/>
                  </a:lnTo>
                  <a:lnTo>
                    <a:pt x="2639" y="1026"/>
                  </a:lnTo>
                  <a:lnTo>
                    <a:pt x="2199" y="1368"/>
                  </a:lnTo>
                  <a:lnTo>
                    <a:pt x="1759" y="1759"/>
                  </a:lnTo>
                  <a:lnTo>
                    <a:pt x="1369" y="2198"/>
                  </a:lnTo>
                  <a:lnTo>
                    <a:pt x="1027" y="2638"/>
                  </a:lnTo>
                  <a:lnTo>
                    <a:pt x="734" y="3151"/>
                  </a:lnTo>
                  <a:lnTo>
                    <a:pt x="465" y="3664"/>
                  </a:lnTo>
                  <a:lnTo>
                    <a:pt x="270" y="4225"/>
                  </a:lnTo>
                  <a:lnTo>
                    <a:pt x="196" y="4518"/>
                  </a:lnTo>
                  <a:lnTo>
                    <a:pt x="123" y="4787"/>
                  </a:lnTo>
                  <a:lnTo>
                    <a:pt x="74" y="5105"/>
                  </a:lnTo>
                  <a:lnTo>
                    <a:pt x="25" y="5398"/>
                  </a:lnTo>
                  <a:lnTo>
                    <a:pt x="1" y="5691"/>
                  </a:lnTo>
                  <a:lnTo>
                    <a:pt x="1" y="6008"/>
                  </a:lnTo>
                  <a:lnTo>
                    <a:pt x="25" y="6448"/>
                  </a:lnTo>
                  <a:lnTo>
                    <a:pt x="74" y="6887"/>
                  </a:lnTo>
                  <a:lnTo>
                    <a:pt x="147" y="7352"/>
                  </a:lnTo>
                  <a:lnTo>
                    <a:pt x="270" y="7791"/>
                  </a:lnTo>
                  <a:lnTo>
                    <a:pt x="392" y="8231"/>
                  </a:lnTo>
                  <a:lnTo>
                    <a:pt x="563" y="8670"/>
                  </a:lnTo>
                  <a:lnTo>
                    <a:pt x="734" y="9110"/>
                  </a:lnTo>
                  <a:lnTo>
                    <a:pt x="929" y="9550"/>
                  </a:lnTo>
                  <a:lnTo>
                    <a:pt x="1149" y="9965"/>
                  </a:lnTo>
                  <a:lnTo>
                    <a:pt x="1393" y="10404"/>
                  </a:lnTo>
                  <a:lnTo>
                    <a:pt x="1906" y="11210"/>
                  </a:lnTo>
                  <a:lnTo>
                    <a:pt x="2443" y="11992"/>
                  </a:lnTo>
                  <a:lnTo>
                    <a:pt x="3005" y="12725"/>
                  </a:lnTo>
                  <a:lnTo>
                    <a:pt x="3567" y="13408"/>
                  </a:lnTo>
                  <a:lnTo>
                    <a:pt x="4104" y="14019"/>
                  </a:lnTo>
                  <a:lnTo>
                    <a:pt x="4617" y="14581"/>
                  </a:lnTo>
                  <a:lnTo>
                    <a:pt x="5081" y="15045"/>
                  </a:lnTo>
                  <a:lnTo>
                    <a:pt x="5740" y="15680"/>
                  </a:lnTo>
                  <a:lnTo>
                    <a:pt x="6009" y="15924"/>
                  </a:lnTo>
                  <a:lnTo>
                    <a:pt x="6278" y="15680"/>
                  </a:lnTo>
                  <a:lnTo>
                    <a:pt x="6937" y="15045"/>
                  </a:lnTo>
                  <a:lnTo>
                    <a:pt x="7401" y="14581"/>
                  </a:lnTo>
                  <a:lnTo>
                    <a:pt x="7914" y="14019"/>
                  </a:lnTo>
                  <a:lnTo>
                    <a:pt x="8451" y="13408"/>
                  </a:lnTo>
                  <a:lnTo>
                    <a:pt x="9013" y="12725"/>
                  </a:lnTo>
                  <a:lnTo>
                    <a:pt x="9575" y="11992"/>
                  </a:lnTo>
                  <a:lnTo>
                    <a:pt x="10112" y="11210"/>
                  </a:lnTo>
                  <a:lnTo>
                    <a:pt x="10625" y="10404"/>
                  </a:lnTo>
                  <a:lnTo>
                    <a:pt x="10869" y="9965"/>
                  </a:lnTo>
                  <a:lnTo>
                    <a:pt x="11089" y="9550"/>
                  </a:lnTo>
                  <a:lnTo>
                    <a:pt x="11284" y="9110"/>
                  </a:lnTo>
                  <a:lnTo>
                    <a:pt x="11455" y="8670"/>
                  </a:lnTo>
                  <a:lnTo>
                    <a:pt x="11626" y="8231"/>
                  </a:lnTo>
                  <a:lnTo>
                    <a:pt x="11748" y="7791"/>
                  </a:lnTo>
                  <a:lnTo>
                    <a:pt x="11871" y="7352"/>
                  </a:lnTo>
                  <a:lnTo>
                    <a:pt x="11944" y="6887"/>
                  </a:lnTo>
                  <a:lnTo>
                    <a:pt x="11993" y="6448"/>
                  </a:lnTo>
                  <a:lnTo>
                    <a:pt x="12017" y="6008"/>
                  </a:lnTo>
                  <a:lnTo>
                    <a:pt x="12017" y="5691"/>
                  </a:lnTo>
                  <a:lnTo>
                    <a:pt x="11993" y="5398"/>
                  </a:lnTo>
                  <a:lnTo>
                    <a:pt x="11944" y="5105"/>
                  </a:lnTo>
                  <a:lnTo>
                    <a:pt x="11895" y="4787"/>
                  </a:lnTo>
                  <a:lnTo>
                    <a:pt x="11822" y="4518"/>
                  </a:lnTo>
                  <a:lnTo>
                    <a:pt x="11748" y="4225"/>
                  </a:lnTo>
                  <a:lnTo>
                    <a:pt x="11553" y="3664"/>
                  </a:lnTo>
                  <a:lnTo>
                    <a:pt x="11284" y="3151"/>
                  </a:lnTo>
                  <a:lnTo>
                    <a:pt x="10991" y="2638"/>
                  </a:lnTo>
                  <a:lnTo>
                    <a:pt x="10649" y="2198"/>
                  </a:lnTo>
                  <a:lnTo>
                    <a:pt x="10259" y="1759"/>
                  </a:lnTo>
                  <a:lnTo>
                    <a:pt x="9819" y="1368"/>
                  </a:lnTo>
                  <a:lnTo>
                    <a:pt x="9379" y="1026"/>
                  </a:lnTo>
                  <a:lnTo>
                    <a:pt x="8866" y="733"/>
                  </a:lnTo>
                  <a:lnTo>
                    <a:pt x="8354" y="464"/>
                  </a:lnTo>
                  <a:lnTo>
                    <a:pt x="7792" y="269"/>
                  </a:lnTo>
                  <a:lnTo>
                    <a:pt x="7499" y="196"/>
                  </a:lnTo>
                  <a:lnTo>
                    <a:pt x="7230" y="122"/>
                  </a:lnTo>
                  <a:lnTo>
                    <a:pt x="6913" y="73"/>
                  </a:lnTo>
                  <a:lnTo>
                    <a:pt x="6620" y="25"/>
                  </a:lnTo>
                  <a:lnTo>
                    <a:pt x="6326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7"/>
              <a:endParaRPr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214;p26">
              <a:extLst>
                <a:ext uri="{FF2B5EF4-FFF2-40B4-BE49-F238E27FC236}">
                  <a16:creationId xmlns:a16="http://schemas.microsoft.com/office/drawing/2014/main" id="{B1ABC14E-AA34-D847-91CA-D11D5360E1AD}"/>
                </a:ext>
              </a:extLst>
            </p:cNvPr>
            <p:cNvSpPr/>
            <p:nvPr/>
          </p:nvSpPr>
          <p:spPr>
            <a:xfrm>
              <a:off x="4685106" y="2379903"/>
              <a:ext cx="231977" cy="307373"/>
            </a:xfrm>
            <a:custGeom>
              <a:avLst/>
              <a:gdLst/>
              <a:ahLst/>
              <a:cxnLst/>
              <a:rect l="l" t="t" r="r" b="b"/>
              <a:pathLst>
                <a:path w="12018" h="15924" extrusionOk="0">
                  <a:moveTo>
                    <a:pt x="6278" y="3444"/>
                  </a:moveTo>
                  <a:lnTo>
                    <a:pt x="6522" y="3493"/>
                  </a:lnTo>
                  <a:lnTo>
                    <a:pt x="6766" y="3542"/>
                  </a:lnTo>
                  <a:lnTo>
                    <a:pt x="7010" y="3639"/>
                  </a:lnTo>
                  <a:lnTo>
                    <a:pt x="7230" y="3737"/>
                  </a:lnTo>
                  <a:lnTo>
                    <a:pt x="7450" y="3883"/>
                  </a:lnTo>
                  <a:lnTo>
                    <a:pt x="7645" y="4030"/>
                  </a:lnTo>
                  <a:lnTo>
                    <a:pt x="7816" y="4201"/>
                  </a:lnTo>
                  <a:lnTo>
                    <a:pt x="7987" y="4372"/>
                  </a:lnTo>
                  <a:lnTo>
                    <a:pt x="8134" y="4567"/>
                  </a:lnTo>
                  <a:lnTo>
                    <a:pt x="8280" y="4787"/>
                  </a:lnTo>
                  <a:lnTo>
                    <a:pt x="8378" y="5007"/>
                  </a:lnTo>
                  <a:lnTo>
                    <a:pt x="8476" y="5251"/>
                  </a:lnTo>
                  <a:lnTo>
                    <a:pt x="8525" y="5495"/>
                  </a:lnTo>
                  <a:lnTo>
                    <a:pt x="8573" y="5740"/>
                  </a:lnTo>
                  <a:lnTo>
                    <a:pt x="8573" y="6008"/>
                  </a:lnTo>
                  <a:lnTo>
                    <a:pt x="8573" y="6277"/>
                  </a:lnTo>
                  <a:lnTo>
                    <a:pt x="8525" y="6521"/>
                  </a:lnTo>
                  <a:lnTo>
                    <a:pt x="8476" y="6765"/>
                  </a:lnTo>
                  <a:lnTo>
                    <a:pt x="8378" y="7010"/>
                  </a:lnTo>
                  <a:lnTo>
                    <a:pt x="8280" y="7229"/>
                  </a:lnTo>
                  <a:lnTo>
                    <a:pt x="8134" y="7449"/>
                  </a:lnTo>
                  <a:lnTo>
                    <a:pt x="7987" y="7645"/>
                  </a:lnTo>
                  <a:lnTo>
                    <a:pt x="7816" y="7816"/>
                  </a:lnTo>
                  <a:lnTo>
                    <a:pt x="7645" y="7987"/>
                  </a:lnTo>
                  <a:lnTo>
                    <a:pt x="7450" y="8133"/>
                  </a:lnTo>
                  <a:lnTo>
                    <a:pt x="7230" y="8280"/>
                  </a:lnTo>
                  <a:lnTo>
                    <a:pt x="7010" y="8377"/>
                  </a:lnTo>
                  <a:lnTo>
                    <a:pt x="6766" y="8475"/>
                  </a:lnTo>
                  <a:lnTo>
                    <a:pt x="6522" y="8524"/>
                  </a:lnTo>
                  <a:lnTo>
                    <a:pt x="6278" y="8573"/>
                  </a:lnTo>
                  <a:lnTo>
                    <a:pt x="5740" y="8573"/>
                  </a:lnTo>
                  <a:lnTo>
                    <a:pt x="5496" y="8524"/>
                  </a:lnTo>
                  <a:lnTo>
                    <a:pt x="5252" y="8475"/>
                  </a:lnTo>
                  <a:lnTo>
                    <a:pt x="5008" y="8377"/>
                  </a:lnTo>
                  <a:lnTo>
                    <a:pt x="4788" y="8280"/>
                  </a:lnTo>
                  <a:lnTo>
                    <a:pt x="4568" y="8133"/>
                  </a:lnTo>
                  <a:lnTo>
                    <a:pt x="4373" y="7987"/>
                  </a:lnTo>
                  <a:lnTo>
                    <a:pt x="4202" y="7816"/>
                  </a:lnTo>
                  <a:lnTo>
                    <a:pt x="4031" y="7645"/>
                  </a:lnTo>
                  <a:lnTo>
                    <a:pt x="3884" y="7449"/>
                  </a:lnTo>
                  <a:lnTo>
                    <a:pt x="3738" y="7229"/>
                  </a:lnTo>
                  <a:lnTo>
                    <a:pt x="3640" y="7010"/>
                  </a:lnTo>
                  <a:lnTo>
                    <a:pt x="3542" y="6765"/>
                  </a:lnTo>
                  <a:lnTo>
                    <a:pt x="3493" y="6521"/>
                  </a:lnTo>
                  <a:lnTo>
                    <a:pt x="3445" y="6277"/>
                  </a:lnTo>
                  <a:lnTo>
                    <a:pt x="3445" y="6008"/>
                  </a:lnTo>
                  <a:lnTo>
                    <a:pt x="3445" y="5740"/>
                  </a:lnTo>
                  <a:lnTo>
                    <a:pt x="3493" y="5495"/>
                  </a:lnTo>
                  <a:lnTo>
                    <a:pt x="3542" y="5251"/>
                  </a:lnTo>
                  <a:lnTo>
                    <a:pt x="3640" y="5007"/>
                  </a:lnTo>
                  <a:lnTo>
                    <a:pt x="3738" y="4787"/>
                  </a:lnTo>
                  <a:lnTo>
                    <a:pt x="3884" y="4567"/>
                  </a:lnTo>
                  <a:lnTo>
                    <a:pt x="4031" y="4372"/>
                  </a:lnTo>
                  <a:lnTo>
                    <a:pt x="4202" y="4201"/>
                  </a:lnTo>
                  <a:lnTo>
                    <a:pt x="4373" y="4030"/>
                  </a:lnTo>
                  <a:lnTo>
                    <a:pt x="4568" y="3883"/>
                  </a:lnTo>
                  <a:lnTo>
                    <a:pt x="4788" y="3737"/>
                  </a:lnTo>
                  <a:lnTo>
                    <a:pt x="5008" y="3639"/>
                  </a:lnTo>
                  <a:lnTo>
                    <a:pt x="5252" y="3542"/>
                  </a:lnTo>
                  <a:lnTo>
                    <a:pt x="5496" y="3493"/>
                  </a:lnTo>
                  <a:lnTo>
                    <a:pt x="5740" y="3444"/>
                  </a:lnTo>
                  <a:close/>
                  <a:moveTo>
                    <a:pt x="5691" y="0"/>
                  </a:moveTo>
                  <a:lnTo>
                    <a:pt x="5398" y="25"/>
                  </a:lnTo>
                  <a:lnTo>
                    <a:pt x="5105" y="73"/>
                  </a:lnTo>
                  <a:lnTo>
                    <a:pt x="4788" y="122"/>
                  </a:lnTo>
                  <a:lnTo>
                    <a:pt x="4519" y="196"/>
                  </a:lnTo>
                  <a:lnTo>
                    <a:pt x="4226" y="269"/>
                  </a:lnTo>
                  <a:lnTo>
                    <a:pt x="3664" y="464"/>
                  </a:lnTo>
                  <a:lnTo>
                    <a:pt x="3152" y="733"/>
                  </a:lnTo>
                  <a:lnTo>
                    <a:pt x="2639" y="1026"/>
                  </a:lnTo>
                  <a:lnTo>
                    <a:pt x="2199" y="1368"/>
                  </a:lnTo>
                  <a:lnTo>
                    <a:pt x="1759" y="1759"/>
                  </a:lnTo>
                  <a:lnTo>
                    <a:pt x="1369" y="2198"/>
                  </a:lnTo>
                  <a:lnTo>
                    <a:pt x="1027" y="2638"/>
                  </a:lnTo>
                  <a:lnTo>
                    <a:pt x="734" y="3151"/>
                  </a:lnTo>
                  <a:lnTo>
                    <a:pt x="465" y="3664"/>
                  </a:lnTo>
                  <a:lnTo>
                    <a:pt x="270" y="4225"/>
                  </a:lnTo>
                  <a:lnTo>
                    <a:pt x="196" y="4518"/>
                  </a:lnTo>
                  <a:lnTo>
                    <a:pt x="123" y="4787"/>
                  </a:lnTo>
                  <a:lnTo>
                    <a:pt x="74" y="5105"/>
                  </a:lnTo>
                  <a:lnTo>
                    <a:pt x="25" y="5398"/>
                  </a:lnTo>
                  <a:lnTo>
                    <a:pt x="1" y="5691"/>
                  </a:lnTo>
                  <a:lnTo>
                    <a:pt x="1" y="6008"/>
                  </a:lnTo>
                  <a:lnTo>
                    <a:pt x="25" y="6448"/>
                  </a:lnTo>
                  <a:lnTo>
                    <a:pt x="74" y="6887"/>
                  </a:lnTo>
                  <a:lnTo>
                    <a:pt x="147" y="7352"/>
                  </a:lnTo>
                  <a:lnTo>
                    <a:pt x="270" y="7791"/>
                  </a:lnTo>
                  <a:lnTo>
                    <a:pt x="392" y="8231"/>
                  </a:lnTo>
                  <a:lnTo>
                    <a:pt x="563" y="8670"/>
                  </a:lnTo>
                  <a:lnTo>
                    <a:pt x="734" y="9110"/>
                  </a:lnTo>
                  <a:lnTo>
                    <a:pt x="929" y="9550"/>
                  </a:lnTo>
                  <a:lnTo>
                    <a:pt x="1149" y="9965"/>
                  </a:lnTo>
                  <a:lnTo>
                    <a:pt x="1393" y="10404"/>
                  </a:lnTo>
                  <a:lnTo>
                    <a:pt x="1906" y="11210"/>
                  </a:lnTo>
                  <a:lnTo>
                    <a:pt x="2443" y="11992"/>
                  </a:lnTo>
                  <a:lnTo>
                    <a:pt x="3005" y="12725"/>
                  </a:lnTo>
                  <a:lnTo>
                    <a:pt x="3567" y="13408"/>
                  </a:lnTo>
                  <a:lnTo>
                    <a:pt x="4104" y="14019"/>
                  </a:lnTo>
                  <a:lnTo>
                    <a:pt x="4617" y="14581"/>
                  </a:lnTo>
                  <a:lnTo>
                    <a:pt x="5081" y="15045"/>
                  </a:lnTo>
                  <a:lnTo>
                    <a:pt x="5740" y="15680"/>
                  </a:lnTo>
                  <a:lnTo>
                    <a:pt x="6009" y="15924"/>
                  </a:lnTo>
                  <a:lnTo>
                    <a:pt x="6278" y="15680"/>
                  </a:lnTo>
                  <a:lnTo>
                    <a:pt x="6937" y="15045"/>
                  </a:lnTo>
                  <a:lnTo>
                    <a:pt x="7401" y="14581"/>
                  </a:lnTo>
                  <a:lnTo>
                    <a:pt x="7914" y="14019"/>
                  </a:lnTo>
                  <a:lnTo>
                    <a:pt x="8451" y="13408"/>
                  </a:lnTo>
                  <a:lnTo>
                    <a:pt x="9013" y="12725"/>
                  </a:lnTo>
                  <a:lnTo>
                    <a:pt x="9575" y="11992"/>
                  </a:lnTo>
                  <a:lnTo>
                    <a:pt x="10112" y="11210"/>
                  </a:lnTo>
                  <a:lnTo>
                    <a:pt x="10625" y="10404"/>
                  </a:lnTo>
                  <a:lnTo>
                    <a:pt x="10869" y="9965"/>
                  </a:lnTo>
                  <a:lnTo>
                    <a:pt x="11089" y="9550"/>
                  </a:lnTo>
                  <a:lnTo>
                    <a:pt x="11284" y="9110"/>
                  </a:lnTo>
                  <a:lnTo>
                    <a:pt x="11455" y="8670"/>
                  </a:lnTo>
                  <a:lnTo>
                    <a:pt x="11626" y="8231"/>
                  </a:lnTo>
                  <a:lnTo>
                    <a:pt x="11748" y="7791"/>
                  </a:lnTo>
                  <a:lnTo>
                    <a:pt x="11871" y="7352"/>
                  </a:lnTo>
                  <a:lnTo>
                    <a:pt x="11944" y="6887"/>
                  </a:lnTo>
                  <a:lnTo>
                    <a:pt x="11993" y="6448"/>
                  </a:lnTo>
                  <a:lnTo>
                    <a:pt x="12017" y="6008"/>
                  </a:lnTo>
                  <a:lnTo>
                    <a:pt x="12017" y="5691"/>
                  </a:lnTo>
                  <a:lnTo>
                    <a:pt x="11993" y="5398"/>
                  </a:lnTo>
                  <a:lnTo>
                    <a:pt x="11944" y="5105"/>
                  </a:lnTo>
                  <a:lnTo>
                    <a:pt x="11895" y="4787"/>
                  </a:lnTo>
                  <a:lnTo>
                    <a:pt x="11822" y="4518"/>
                  </a:lnTo>
                  <a:lnTo>
                    <a:pt x="11748" y="4225"/>
                  </a:lnTo>
                  <a:lnTo>
                    <a:pt x="11553" y="3664"/>
                  </a:lnTo>
                  <a:lnTo>
                    <a:pt x="11284" y="3151"/>
                  </a:lnTo>
                  <a:lnTo>
                    <a:pt x="10991" y="2638"/>
                  </a:lnTo>
                  <a:lnTo>
                    <a:pt x="10649" y="2198"/>
                  </a:lnTo>
                  <a:lnTo>
                    <a:pt x="10259" y="1759"/>
                  </a:lnTo>
                  <a:lnTo>
                    <a:pt x="9819" y="1368"/>
                  </a:lnTo>
                  <a:lnTo>
                    <a:pt x="9379" y="1026"/>
                  </a:lnTo>
                  <a:lnTo>
                    <a:pt x="8866" y="733"/>
                  </a:lnTo>
                  <a:lnTo>
                    <a:pt x="8354" y="464"/>
                  </a:lnTo>
                  <a:lnTo>
                    <a:pt x="7792" y="269"/>
                  </a:lnTo>
                  <a:lnTo>
                    <a:pt x="7499" y="196"/>
                  </a:lnTo>
                  <a:lnTo>
                    <a:pt x="7230" y="122"/>
                  </a:lnTo>
                  <a:lnTo>
                    <a:pt x="6913" y="73"/>
                  </a:lnTo>
                  <a:lnTo>
                    <a:pt x="6620" y="25"/>
                  </a:lnTo>
                  <a:lnTo>
                    <a:pt x="6326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7"/>
              <a:endParaRPr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214;p26">
              <a:extLst>
                <a:ext uri="{FF2B5EF4-FFF2-40B4-BE49-F238E27FC236}">
                  <a16:creationId xmlns:a16="http://schemas.microsoft.com/office/drawing/2014/main" id="{F87014E4-7D4E-3D4B-AF3B-DC4220E03E55}"/>
                </a:ext>
              </a:extLst>
            </p:cNvPr>
            <p:cNvSpPr/>
            <p:nvPr/>
          </p:nvSpPr>
          <p:spPr>
            <a:xfrm>
              <a:off x="2360531" y="4304251"/>
              <a:ext cx="231977" cy="307373"/>
            </a:xfrm>
            <a:custGeom>
              <a:avLst/>
              <a:gdLst/>
              <a:ahLst/>
              <a:cxnLst/>
              <a:rect l="l" t="t" r="r" b="b"/>
              <a:pathLst>
                <a:path w="12018" h="15924" extrusionOk="0">
                  <a:moveTo>
                    <a:pt x="6278" y="3444"/>
                  </a:moveTo>
                  <a:lnTo>
                    <a:pt x="6522" y="3493"/>
                  </a:lnTo>
                  <a:lnTo>
                    <a:pt x="6766" y="3542"/>
                  </a:lnTo>
                  <a:lnTo>
                    <a:pt x="7010" y="3639"/>
                  </a:lnTo>
                  <a:lnTo>
                    <a:pt x="7230" y="3737"/>
                  </a:lnTo>
                  <a:lnTo>
                    <a:pt x="7450" y="3883"/>
                  </a:lnTo>
                  <a:lnTo>
                    <a:pt x="7645" y="4030"/>
                  </a:lnTo>
                  <a:lnTo>
                    <a:pt x="7816" y="4201"/>
                  </a:lnTo>
                  <a:lnTo>
                    <a:pt x="7987" y="4372"/>
                  </a:lnTo>
                  <a:lnTo>
                    <a:pt x="8134" y="4567"/>
                  </a:lnTo>
                  <a:lnTo>
                    <a:pt x="8280" y="4787"/>
                  </a:lnTo>
                  <a:lnTo>
                    <a:pt x="8378" y="5007"/>
                  </a:lnTo>
                  <a:lnTo>
                    <a:pt x="8476" y="5251"/>
                  </a:lnTo>
                  <a:lnTo>
                    <a:pt x="8525" y="5495"/>
                  </a:lnTo>
                  <a:lnTo>
                    <a:pt x="8573" y="5740"/>
                  </a:lnTo>
                  <a:lnTo>
                    <a:pt x="8573" y="6008"/>
                  </a:lnTo>
                  <a:lnTo>
                    <a:pt x="8573" y="6277"/>
                  </a:lnTo>
                  <a:lnTo>
                    <a:pt x="8525" y="6521"/>
                  </a:lnTo>
                  <a:lnTo>
                    <a:pt x="8476" y="6765"/>
                  </a:lnTo>
                  <a:lnTo>
                    <a:pt x="8378" y="7010"/>
                  </a:lnTo>
                  <a:lnTo>
                    <a:pt x="8280" y="7229"/>
                  </a:lnTo>
                  <a:lnTo>
                    <a:pt x="8134" y="7449"/>
                  </a:lnTo>
                  <a:lnTo>
                    <a:pt x="7987" y="7645"/>
                  </a:lnTo>
                  <a:lnTo>
                    <a:pt x="7816" y="7816"/>
                  </a:lnTo>
                  <a:lnTo>
                    <a:pt x="7645" y="7987"/>
                  </a:lnTo>
                  <a:lnTo>
                    <a:pt x="7450" y="8133"/>
                  </a:lnTo>
                  <a:lnTo>
                    <a:pt x="7230" y="8280"/>
                  </a:lnTo>
                  <a:lnTo>
                    <a:pt x="7010" y="8377"/>
                  </a:lnTo>
                  <a:lnTo>
                    <a:pt x="6766" y="8475"/>
                  </a:lnTo>
                  <a:lnTo>
                    <a:pt x="6522" y="8524"/>
                  </a:lnTo>
                  <a:lnTo>
                    <a:pt x="6278" y="8573"/>
                  </a:lnTo>
                  <a:lnTo>
                    <a:pt x="5740" y="8573"/>
                  </a:lnTo>
                  <a:lnTo>
                    <a:pt x="5496" y="8524"/>
                  </a:lnTo>
                  <a:lnTo>
                    <a:pt x="5252" y="8475"/>
                  </a:lnTo>
                  <a:lnTo>
                    <a:pt x="5008" y="8377"/>
                  </a:lnTo>
                  <a:lnTo>
                    <a:pt x="4788" y="8280"/>
                  </a:lnTo>
                  <a:lnTo>
                    <a:pt x="4568" y="8133"/>
                  </a:lnTo>
                  <a:lnTo>
                    <a:pt x="4373" y="7987"/>
                  </a:lnTo>
                  <a:lnTo>
                    <a:pt x="4202" y="7816"/>
                  </a:lnTo>
                  <a:lnTo>
                    <a:pt x="4031" y="7645"/>
                  </a:lnTo>
                  <a:lnTo>
                    <a:pt x="3884" y="7449"/>
                  </a:lnTo>
                  <a:lnTo>
                    <a:pt x="3738" y="7229"/>
                  </a:lnTo>
                  <a:lnTo>
                    <a:pt x="3640" y="7010"/>
                  </a:lnTo>
                  <a:lnTo>
                    <a:pt x="3542" y="6765"/>
                  </a:lnTo>
                  <a:lnTo>
                    <a:pt x="3493" y="6521"/>
                  </a:lnTo>
                  <a:lnTo>
                    <a:pt x="3445" y="6277"/>
                  </a:lnTo>
                  <a:lnTo>
                    <a:pt x="3445" y="6008"/>
                  </a:lnTo>
                  <a:lnTo>
                    <a:pt x="3445" y="5740"/>
                  </a:lnTo>
                  <a:lnTo>
                    <a:pt x="3493" y="5495"/>
                  </a:lnTo>
                  <a:lnTo>
                    <a:pt x="3542" y="5251"/>
                  </a:lnTo>
                  <a:lnTo>
                    <a:pt x="3640" y="5007"/>
                  </a:lnTo>
                  <a:lnTo>
                    <a:pt x="3738" y="4787"/>
                  </a:lnTo>
                  <a:lnTo>
                    <a:pt x="3884" y="4567"/>
                  </a:lnTo>
                  <a:lnTo>
                    <a:pt x="4031" y="4372"/>
                  </a:lnTo>
                  <a:lnTo>
                    <a:pt x="4202" y="4201"/>
                  </a:lnTo>
                  <a:lnTo>
                    <a:pt x="4373" y="4030"/>
                  </a:lnTo>
                  <a:lnTo>
                    <a:pt x="4568" y="3883"/>
                  </a:lnTo>
                  <a:lnTo>
                    <a:pt x="4788" y="3737"/>
                  </a:lnTo>
                  <a:lnTo>
                    <a:pt x="5008" y="3639"/>
                  </a:lnTo>
                  <a:lnTo>
                    <a:pt x="5252" y="3542"/>
                  </a:lnTo>
                  <a:lnTo>
                    <a:pt x="5496" y="3493"/>
                  </a:lnTo>
                  <a:lnTo>
                    <a:pt x="5740" y="3444"/>
                  </a:lnTo>
                  <a:close/>
                  <a:moveTo>
                    <a:pt x="5691" y="0"/>
                  </a:moveTo>
                  <a:lnTo>
                    <a:pt x="5398" y="25"/>
                  </a:lnTo>
                  <a:lnTo>
                    <a:pt x="5105" y="73"/>
                  </a:lnTo>
                  <a:lnTo>
                    <a:pt x="4788" y="122"/>
                  </a:lnTo>
                  <a:lnTo>
                    <a:pt x="4519" y="196"/>
                  </a:lnTo>
                  <a:lnTo>
                    <a:pt x="4226" y="269"/>
                  </a:lnTo>
                  <a:lnTo>
                    <a:pt x="3664" y="464"/>
                  </a:lnTo>
                  <a:lnTo>
                    <a:pt x="3152" y="733"/>
                  </a:lnTo>
                  <a:lnTo>
                    <a:pt x="2639" y="1026"/>
                  </a:lnTo>
                  <a:lnTo>
                    <a:pt x="2199" y="1368"/>
                  </a:lnTo>
                  <a:lnTo>
                    <a:pt x="1759" y="1759"/>
                  </a:lnTo>
                  <a:lnTo>
                    <a:pt x="1369" y="2198"/>
                  </a:lnTo>
                  <a:lnTo>
                    <a:pt x="1027" y="2638"/>
                  </a:lnTo>
                  <a:lnTo>
                    <a:pt x="734" y="3151"/>
                  </a:lnTo>
                  <a:lnTo>
                    <a:pt x="465" y="3664"/>
                  </a:lnTo>
                  <a:lnTo>
                    <a:pt x="270" y="4225"/>
                  </a:lnTo>
                  <a:lnTo>
                    <a:pt x="196" y="4518"/>
                  </a:lnTo>
                  <a:lnTo>
                    <a:pt x="123" y="4787"/>
                  </a:lnTo>
                  <a:lnTo>
                    <a:pt x="74" y="5105"/>
                  </a:lnTo>
                  <a:lnTo>
                    <a:pt x="25" y="5398"/>
                  </a:lnTo>
                  <a:lnTo>
                    <a:pt x="1" y="5691"/>
                  </a:lnTo>
                  <a:lnTo>
                    <a:pt x="1" y="6008"/>
                  </a:lnTo>
                  <a:lnTo>
                    <a:pt x="25" y="6448"/>
                  </a:lnTo>
                  <a:lnTo>
                    <a:pt x="74" y="6887"/>
                  </a:lnTo>
                  <a:lnTo>
                    <a:pt x="147" y="7352"/>
                  </a:lnTo>
                  <a:lnTo>
                    <a:pt x="270" y="7791"/>
                  </a:lnTo>
                  <a:lnTo>
                    <a:pt x="392" y="8231"/>
                  </a:lnTo>
                  <a:lnTo>
                    <a:pt x="563" y="8670"/>
                  </a:lnTo>
                  <a:lnTo>
                    <a:pt x="734" y="9110"/>
                  </a:lnTo>
                  <a:lnTo>
                    <a:pt x="929" y="9550"/>
                  </a:lnTo>
                  <a:lnTo>
                    <a:pt x="1149" y="9965"/>
                  </a:lnTo>
                  <a:lnTo>
                    <a:pt x="1393" y="10404"/>
                  </a:lnTo>
                  <a:lnTo>
                    <a:pt x="1906" y="11210"/>
                  </a:lnTo>
                  <a:lnTo>
                    <a:pt x="2443" y="11992"/>
                  </a:lnTo>
                  <a:lnTo>
                    <a:pt x="3005" y="12725"/>
                  </a:lnTo>
                  <a:lnTo>
                    <a:pt x="3567" y="13408"/>
                  </a:lnTo>
                  <a:lnTo>
                    <a:pt x="4104" y="14019"/>
                  </a:lnTo>
                  <a:lnTo>
                    <a:pt x="4617" y="14581"/>
                  </a:lnTo>
                  <a:lnTo>
                    <a:pt x="5081" y="15045"/>
                  </a:lnTo>
                  <a:lnTo>
                    <a:pt x="5740" y="15680"/>
                  </a:lnTo>
                  <a:lnTo>
                    <a:pt x="6009" y="15924"/>
                  </a:lnTo>
                  <a:lnTo>
                    <a:pt x="6278" y="15680"/>
                  </a:lnTo>
                  <a:lnTo>
                    <a:pt x="6937" y="15045"/>
                  </a:lnTo>
                  <a:lnTo>
                    <a:pt x="7401" y="14581"/>
                  </a:lnTo>
                  <a:lnTo>
                    <a:pt x="7914" y="14019"/>
                  </a:lnTo>
                  <a:lnTo>
                    <a:pt x="8451" y="13408"/>
                  </a:lnTo>
                  <a:lnTo>
                    <a:pt x="9013" y="12725"/>
                  </a:lnTo>
                  <a:lnTo>
                    <a:pt x="9575" y="11992"/>
                  </a:lnTo>
                  <a:lnTo>
                    <a:pt x="10112" y="11210"/>
                  </a:lnTo>
                  <a:lnTo>
                    <a:pt x="10625" y="10404"/>
                  </a:lnTo>
                  <a:lnTo>
                    <a:pt x="10869" y="9965"/>
                  </a:lnTo>
                  <a:lnTo>
                    <a:pt x="11089" y="9550"/>
                  </a:lnTo>
                  <a:lnTo>
                    <a:pt x="11284" y="9110"/>
                  </a:lnTo>
                  <a:lnTo>
                    <a:pt x="11455" y="8670"/>
                  </a:lnTo>
                  <a:lnTo>
                    <a:pt x="11626" y="8231"/>
                  </a:lnTo>
                  <a:lnTo>
                    <a:pt x="11748" y="7791"/>
                  </a:lnTo>
                  <a:lnTo>
                    <a:pt x="11871" y="7352"/>
                  </a:lnTo>
                  <a:lnTo>
                    <a:pt x="11944" y="6887"/>
                  </a:lnTo>
                  <a:lnTo>
                    <a:pt x="11993" y="6448"/>
                  </a:lnTo>
                  <a:lnTo>
                    <a:pt x="12017" y="6008"/>
                  </a:lnTo>
                  <a:lnTo>
                    <a:pt x="12017" y="5691"/>
                  </a:lnTo>
                  <a:lnTo>
                    <a:pt x="11993" y="5398"/>
                  </a:lnTo>
                  <a:lnTo>
                    <a:pt x="11944" y="5105"/>
                  </a:lnTo>
                  <a:lnTo>
                    <a:pt x="11895" y="4787"/>
                  </a:lnTo>
                  <a:lnTo>
                    <a:pt x="11822" y="4518"/>
                  </a:lnTo>
                  <a:lnTo>
                    <a:pt x="11748" y="4225"/>
                  </a:lnTo>
                  <a:lnTo>
                    <a:pt x="11553" y="3664"/>
                  </a:lnTo>
                  <a:lnTo>
                    <a:pt x="11284" y="3151"/>
                  </a:lnTo>
                  <a:lnTo>
                    <a:pt x="10991" y="2638"/>
                  </a:lnTo>
                  <a:lnTo>
                    <a:pt x="10649" y="2198"/>
                  </a:lnTo>
                  <a:lnTo>
                    <a:pt x="10259" y="1759"/>
                  </a:lnTo>
                  <a:lnTo>
                    <a:pt x="9819" y="1368"/>
                  </a:lnTo>
                  <a:lnTo>
                    <a:pt x="9379" y="1026"/>
                  </a:lnTo>
                  <a:lnTo>
                    <a:pt x="8866" y="733"/>
                  </a:lnTo>
                  <a:lnTo>
                    <a:pt x="8354" y="464"/>
                  </a:lnTo>
                  <a:lnTo>
                    <a:pt x="7792" y="269"/>
                  </a:lnTo>
                  <a:lnTo>
                    <a:pt x="7499" y="196"/>
                  </a:lnTo>
                  <a:lnTo>
                    <a:pt x="7230" y="122"/>
                  </a:lnTo>
                  <a:lnTo>
                    <a:pt x="6913" y="73"/>
                  </a:lnTo>
                  <a:lnTo>
                    <a:pt x="6620" y="25"/>
                  </a:lnTo>
                  <a:lnTo>
                    <a:pt x="6326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7"/>
              <a:endParaRPr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66964" y="583312"/>
            <a:ext cx="9684819" cy="1127877"/>
          </a:xfrm>
        </p:spPr>
        <p:txBody>
          <a:bodyPr anchor="ctr">
            <a:normAutofit/>
          </a:bodyPr>
          <a:lstStyle/>
          <a:p>
            <a:pPr algn="ctr"/>
            <a:r>
              <a:rPr lang="en-US" sz="48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Seventy Countries Including: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defTabSz="914377"/>
            <a:fld id="{D5EA0176-8F74-1C48-AB50-7A8164452424}" type="slidenum">
              <a:rPr lang="en-US"/>
              <a:pPr defTabSz="914377"/>
              <a:t>15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1640343" y="1673497"/>
            <a:ext cx="10338060" cy="3403929"/>
          </a:xfrm>
        </p:spPr>
        <p:txBody>
          <a:bodyPr numCol="4">
            <a:noAutofit/>
          </a:bodyPr>
          <a:lstStyle/>
          <a:p>
            <a:pPr>
              <a:buClr>
                <a:srgbClr val="820E2E"/>
              </a:buClr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Australia</a:t>
            </a:r>
          </a:p>
          <a:p>
            <a:pPr>
              <a:buClr>
                <a:srgbClr val="820E2E"/>
              </a:buClr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Brazil</a:t>
            </a:r>
          </a:p>
          <a:p>
            <a:pPr>
              <a:buClr>
                <a:srgbClr val="820E2E"/>
              </a:buClr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Canada</a:t>
            </a:r>
          </a:p>
          <a:p>
            <a:pPr>
              <a:buClr>
                <a:srgbClr val="820E2E"/>
              </a:buClr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China</a:t>
            </a:r>
          </a:p>
          <a:p>
            <a:pPr>
              <a:buClr>
                <a:srgbClr val="820E2E"/>
              </a:buClr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Chile</a:t>
            </a:r>
          </a:p>
          <a:p>
            <a:pPr>
              <a:buClr>
                <a:srgbClr val="820E2E"/>
              </a:buClr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Colombia</a:t>
            </a:r>
          </a:p>
          <a:p>
            <a:pPr>
              <a:buClr>
                <a:srgbClr val="820E2E"/>
              </a:buClr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Ecuador</a:t>
            </a:r>
          </a:p>
          <a:p>
            <a:pPr lvl="0">
              <a:buClr>
                <a:srgbClr val="820E2E"/>
              </a:buClr>
            </a:pPr>
            <a:r>
              <a:rPr lang="en-US" dirty="0">
                <a:solidFill>
                  <a:srgbClr val="4C4C4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Egypt</a:t>
            </a:r>
          </a:p>
          <a:p>
            <a:pPr lvl="0">
              <a:buClr>
                <a:srgbClr val="820E2E"/>
              </a:buClr>
            </a:pPr>
            <a:r>
              <a:rPr lang="en-US" dirty="0">
                <a:solidFill>
                  <a:srgbClr val="4C4C4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France</a:t>
            </a:r>
          </a:p>
          <a:p>
            <a:pPr lvl="0">
              <a:buClr>
                <a:srgbClr val="820E2E"/>
              </a:buClr>
            </a:pPr>
            <a:r>
              <a:rPr lang="en-US" dirty="0">
                <a:solidFill>
                  <a:srgbClr val="4C4C4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Germany</a:t>
            </a:r>
          </a:p>
          <a:p>
            <a:pPr>
              <a:buClr>
                <a:srgbClr val="820E2E"/>
              </a:buClr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India</a:t>
            </a:r>
          </a:p>
          <a:p>
            <a:pPr>
              <a:buClr>
                <a:srgbClr val="820E2E"/>
              </a:buClr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Jordan</a:t>
            </a:r>
          </a:p>
          <a:p>
            <a:pPr>
              <a:buClr>
                <a:srgbClr val="820E2E"/>
              </a:buClr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Kenya</a:t>
            </a:r>
          </a:p>
          <a:p>
            <a:pPr>
              <a:buClr>
                <a:srgbClr val="820E2E"/>
              </a:buClr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Lebanon</a:t>
            </a:r>
          </a:p>
          <a:p>
            <a:pPr>
              <a:buClr>
                <a:srgbClr val="820E2E"/>
              </a:buClr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Malaysia</a:t>
            </a:r>
          </a:p>
          <a:p>
            <a:pPr>
              <a:buClr>
                <a:srgbClr val="820E2E"/>
              </a:buClr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Mexico</a:t>
            </a:r>
          </a:p>
          <a:p>
            <a:pPr>
              <a:buClr>
                <a:srgbClr val="820E2E"/>
              </a:buClr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Netherlands</a:t>
            </a:r>
          </a:p>
          <a:p>
            <a:pPr>
              <a:buClr>
                <a:srgbClr val="820E2E"/>
              </a:buClr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New Zealand</a:t>
            </a:r>
          </a:p>
          <a:p>
            <a:pPr>
              <a:buClr>
                <a:srgbClr val="820E2E"/>
              </a:buClr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Nigeria</a:t>
            </a:r>
          </a:p>
          <a:p>
            <a:pPr>
              <a:buClr>
                <a:srgbClr val="820E2E"/>
              </a:buClr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Oman</a:t>
            </a:r>
          </a:p>
          <a:p>
            <a:pPr>
              <a:buClr>
                <a:srgbClr val="820E2E"/>
              </a:buClr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Peru</a:t>
            </a:r>
          </a:p>
          <a:p>
            <a:pPr>
              <a:buClr>
                <a:srgbClr val="820E2E"/>
              </a:buClr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Philippines</a:t>
            </a:r>
          </a:p>
          <a:p>
            <a:pPr lvl="0">
              <a:buClr>
                <a:srgbClr val="820E2E"/>
              </a:buClr>
            </a:pPr>
            <a:r>
              <a:rPr lang="en-US" dirty="0">
                <a:solidFill>
                  <a:srgbClr val="4C4C4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Poland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Clr>
                <a:srgbClr val="820E2E"/>
              </a:buClr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Saudi Arabia</a:t>
            </a:r>
          </a:p>
          <a:p>
            <a:pPr>
              <a:buClr>
                <a:srgbClr val="820E2E"/>
              </a:buClr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Singapore</a:t>
            </a:r>
          </a:p>
          <a:p>
            <a:pPr>
              <a:buClr>
                <a:srgbClr val="820E2E"/>
              </a:buClr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South Africa</a:t>
            </a:r>
          </a:p>
          <a:p>
            <a:pPr>
              <a:buClr>
                <a:srgbClr val="820E2E"/>
              </a:buClr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South Korea</a:t>
            </a:r>
          </a:p>
          <a:p>
            <a:pPr>
              <a:buClr>
                <a:srgbClr val="820E2E"/>
              </a:buClr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Spain</a:t>
            </a:r>
          </a:p>
          <a:p>
            <a:pPr>
              <a:buClr>
                <a:srgbClr val="820E2E"/>
              </a:buClr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Turkey</a:t>
            </a:r>
          </a:p>
          <a:p>
            <a:pPr>
              <a:buClr>
                <a:srgbClr val="820E2E"/>
              </a:buClr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United Arab Emirates</a:t>
            </a:r>
          </a:p>
          <a:p>
            <a:pPr>
              <a:buClr>
                <a:srgbClr val="820E2E"/>
              </a:buClr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United Kingdom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22406" y="5740365"/>
            <a:ext cx="109471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en-US" sz="2000" b="1" i="1" dirty="0">
                <a:solidFill>
                  <a:srgbClr val="000000"/>
                </a:solidFill>
                <a:latin typeface="Calibri" panose="020F0502020204030204" pitchFamily="34" charset="0"/>
                <a:cs typeface="Arial"/>
                <a:sym typeface="Arial"/>
              </a:rPr>
              <a:t>The ROI Methodology has been implemented in 70 countries through partners.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D9EBBF3-FDD8-4E93-ABDA-898E9A2F41F1}"/>
              </a:ext>
            </a:extLst>
          </p:cNvPr>
          <p:cNvSpPr txBox="1"/>
          <p:nvPr/>
        </p:nvSpPr>
        <p:spPr>
          <a:xfrm>
            <a:off x="131483" y="1458386"/>
            <a:ext cx="15694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en-US" sz="5400" b="1" dirty="0">
                <a:solidFill>
                  <a:srgbClr val="4C4C4C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Fact</a:t>
            </a:r>
          </a:p>
        </p:txBody>
      </p:sp>
    </p:spTree>
    <p:extLst>
      <p:ext uri="{BB962C8B-B14F-4D97-AF65-F5344CB8AC3E}">
        <p14:creationId xmlns:p14="http://schemas.microsoft.com/office/powerpoint/2010/main" val="1771831425"/>
      </p:ext>
    </p:extLst>
  </p:cSld>
  <p:clrMapOvr>
    <a:masterClrMapping/>
  </p:clrMapOvr>
  <p:transition>
    <p:fade thruBlk="1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5E6819A-679E-3045-A979-0AC2C89E0C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04C9FB84-33A4-CF45-BAA2-BC996DBF21D7}" type="slidenum">
              <a:rPr lang="en-US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Arial"/>
                <a:sym typeface="Arial"/>
              </a:rPr>
              <a:pPr defTabSz="914377"/>
              <a:t>16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40278955-2B72-294C-A816-56B947A399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3641"/>
            <a:ext cx="1051560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b="1" dirty="0"/>
              <a:t>Why the continuing success?</a:t>
            </a:r>
            <a:br>
              <a:rPr lang="en-US" sz="4000" b="1" dirty="0"/>
            </a:br>
            <a:r>
              <a:rPr lang="en-US" sz="4000" b="1" dirty="0"/>
              <a:t>ROI is Fundamental to Resource Management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B60B298-413A-CE41-8C9B-14BB2EF28C01}"/>
              </a:ext>
            </a:extLst>
          </p:cNvPr>
          <p:cNvCxnSpPr>
            <a:cxnSpLocks/>
          </p:cNvCxnSpPr>
          <p:nvPr/>
        </p:nvCxnSpPr>
        <p:spPr>
          <a:xfrm>
            <a:off x="1785731" y="1616357"/>
            <a:ext cx="0" cy="3792195"/>
          </a:xfrm>
          <a:prstGeom prst="line">
            <a:avLst/>
          </a:prstGeom>
          <a:ln w="635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EEE5F30-7B9B-854A-BB54-BCD3D5832A85}"/>
              </a:ext>
            </a:extLst>
          </p:cNvPr>
          <p:cNvCxnSpPr>
            <a:cxnSpLocks/>
          </p:cNvCxnSpPr>
          <p:nvPr/>
        </p:nvCxnSpPr>
        <p:spPr>
          <a:xfrm flipH="1">
            <a:off x="1785730" y="5408552"/>
            <a:ext cx="3621159" cy="0"/>
          </a:xfrm>
          <a:prstGeom prst="line">
            <a:avLst/>
          </a:prstGeom>
          <a:ln w="635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Arc 15">
            <a:extLst>
              <a:ext uri="{FF2B5EF4-FFF2-40B4-BE49-F238E27FC236}">
                <a16:creationId xmlns:a16="http://schemas.microsoft.com/office/drawing/2014/main" id="{F4CB7DDC-D5F9-D042-BDCC-4F2096A92D36}"/>
              </a:ext>
            </a:extLst>
          </p:cNvPr>
          <p:cNvSpPr/>
          <p:nvPr/>
        </p:nvSpPr>
        <p:spPr>
          <a:xfrm>
            <a:off x="-291544" y="2099250"/>
            <a:ext cx="4943059" cy="5428897"/>
          </a:xfrm>
          <a:prstGeom prst="arc">
            <a:avLst>
              <a:gd name="adj1" fmla="val 15701092"/>
              <a:gd name="adj2" fmla="val 744833"/>
            </a:avLst>
          </a:prstGeom>
          <a:ln w="412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914377"/>
            <a:endParaRPr lang="en-US">
              <a:solidFill>
                <a:prstClr val="black"/>
              </a:solidFill>
              <a:latin typeface="Calibri" panose="020F0502020204030204"/>
              <a:sym typeface="Arial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8C2E5E6-F0F3-CC4A-83AF-B9E1B85A46DD}"/>
              </a:ext>
            </a:extLst>
          </p:cNvPr>
          <p:cNvSpPr txBox="1"/>
          <p:nvPr/>
        </p:nvSpPr>
        <p:spPr>
          <a:xfrm>
            <a:off x="278297" y="1602763"/>
            <a:ext cx="15107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en-US" dirty="0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rPr>
              <a:t>Investment A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BCBDB3F-26A4-0B47-9CB0-AA4CA63D1B5B}"/>
              </a:ext>
            </a:extLst>
          </p:cNvPr>
          <p:cNvSpPr txBox="1"/>
          <p:nvPr/>
        </p:nvSpPr>
        <p:spPr>
          <a:xfrm>
            <a:off x="4651515" y="5547701"/>
            <a:ext cx="15107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en-US" dirty="0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rPr>
              <a:t>Investment B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0DBD1C1-C746-7444-BA70-E84B5F5295DD}"/>
              </a:ext>
            </a:extLst>
          </p:cNvPr>
          <p:cNvSpPr txBox="1"/>
          <p:nvPr/>
        </p:nvSpPr>
        <p:spPr>
          <a:xfrm>
            <a:off x="2328542" y="3989219"/>
            <a:ext cx="13980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en-US" b="1" dirty="0">
                <a:solidFill>
                  <a:srgbClr val="820E2E"/>
                </a:solidFill>
                <a:latin typeface="Calibri" panose="020F0502020204030204"/>
                <a:cs typeface="Arial"/>
                <a:sym typeface="Arial"/>
              </a:rPr>
              <a:t>X</a:t>
            </a:r>
            <a:r>
              <a:rPr lang="en-US" dirty="0">
                <a:solidFill>
                  <a:srgbClr val="820E2E"/>
                </a:solidFill>
                <a:latin typeface="Calibri" panose="020F0502020204030204"/>
                <a:cs typeface="Arial"/>
                <a:sym typeface="Arial"/>
              </a:rPr>
              <a:t> Inefficient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7FBDDD7-27AC-B34F-8576-F7246A94EAF4}"/>
              </a:ext>
            </a:extLst>
          </p:cNvPr>
          <p:cNvSpPr txBox="1"/>
          <p:nvPr/>
        </p:nvSpPr>
        <p:spPr>
          <a:xfrm rot="182165">
            <a:off x="3887907" y="2745616"/>
            <a:ext cx="3776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en-US" sz="3600" b="1" dirty="0">
                <a:solidFill>
                  <a:srgbClr val="FFC000">
                    <a:lumMod val="50000"/>
                  </a:srgbClr>
                </a:solidFill>
                <a:latin typeface="Calibri" panose="020F0502020204030204"/>
                <a:cs typeface="Arial"/>
                <a:sym typeface="Arial"/>
              </a:rPr>
              <a:t>X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F4BFB7A-A627-6444-B0C4-82F97E6DCFE4}"/>
              </a:ext>
            </a:extLst>
          </p:cNvPr>
          <p:cNvSpPr txBox="1"/>
          <p:nvPr/>
        </p:nvSpPr>
        <p:spPr>
          <a:xfrm>
            <a:off x="3930933" y="1914583"/>
            <a:ext cx="19149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en-US" b="1" dirty="0">
                <a:solidFill>
                  <a:srgbClr val="820E2E"/>
                </a:solidFill>
                <a:latin typeface="Calibri" panose="020F0502020204030204"/>
                <a:cs typeface="Arial"/>
                <a:sym typeface="Arial"/>
              </a:rPr>
              <a:t>X</a:t>
            </a:r>
            <a:r>
              <a:rPr lang="en-US" dirty="0">
                <a:solidFill>
                  <a:srgbClr val="820E2E"/>
                </a:solidFill>
                <a:latin typeface="Calibri" panose="020F0502020204030204"/>
                <a:cs typeface="Arial"/>
                <a:sym typeface="Arial"/>
              </a:rPr>
              <a:t> Not Sustainable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94D9570-17E6-6146-A45C-D6FA3E805AB1}"/>
              </a:ext>
            </a:extLst>
          </p:cNvPr>
          <p:cNvSpPr txBox="1"/>
          <p:nvPr/>
        </p:nvSpPr>
        <p:spPr>
          <a:xfrm>
            <a:off x="4245667" y="2939217"/>
            <a:ext cx="18768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en-US" dirty="0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rPr>
              <a:t>Optimal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73878C3A-02C1-D343-BD7E-8E94C341D1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91627" y="1429435"/>
            <a:ext cx="4318000" cy="3352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295A4FD0-646E-EA42-89ED-245AE4F42CBA}"/>
              </a:ext>
            </a:extLst>
          </p:cNvPr>
          <p:cNvSpPr txBox="1"/>
          <p:nvPr/>
        </p:nvSpPr>
        <p:spPr>
          <a:xfrm>
            <a:off x="7036905" y="4989443"/>
            <a:ext cx="399553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en-US" dirty="0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rPr>
              <a:t>Vilfredo Pareto 1848 – 1923</a:t>
            </a:r>
            <a:br>
              <a:rPr lang="en-US" dirty="0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rPr>
            </a:br>
            <a:r>
              <a:rPr lang="en-US" dirty="0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rPr>
              <a:t>Italian engineer, sociologist, economist</a:t>
            </a:r>
            <a:br>
              <a:rPr lang="en-US" dirty="0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rPr>
            </a:br>
            <a:r>
              <a:rPr lang="en-US" dirty="0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rPr>
              <a:t>80-20 Rule</a:t>
            </a:r>
          </a:p>
          <a:p>
            <a:pPr defTabSz="914377"/>
            <a:r>
              <a:rPr lang="en-US" dirty="0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rPr>
              <a:t>Pareto Optimality (aka Pareto efficiency)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9A97A9A-C918-B143-8BDD-D8D94C0DF0B7}"/>
              </a:ext>
            </a:extLst>
          </p:cNvPr>
          <p:cNvSpPr txBox="1"/>
          <p:nvPr/>
        </p:nvSpPr>
        <p:spPr>
          <a:xfrm>
            <a:off x="598006" y="6174384"/>
            <a:ext cx="111285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en-US" sz="2000" i="1" dirty="0">
                <a:solidFill>
                  <a:prstClr val="white">
                    <a:lumMod val="50000"/>
                  </a:prstClr>
                </a:solidFill>
                <a:latin typeface="Calibri" panose="020F0502020204030204"/>
                <a:cs typeface="Arial"/>
                <a:sym typeface="Arial"/>
              </a:rPr>
              <a:t>“When it is useful to them, men can believe a theory of which they know nothing more than its name.”</a:t>
            </a:r>
          </a:p>
        </p:txBody>
      </p:sp>
    </p:spTree>
    <p:extLst>
      <p:ext uri="{BB962C8B-B14F-4D97-AF65-F5344CB8AC3E}">
        <p14:creationId xmlns:p14="http://schemas.microsoft.com/office/powerpoint/2010/main" val="359100665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1707FC24-6981-43D9-B525-C7832BA22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5" y="311449"/>
            <a:ext cx="4332307" cy="6179552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>
              <a:solidFill>
                <a:prstClr val="white"/>
              </a:solidFill>
              <a:latin typeface="Calibri" panose="020F0502020204030204"/>
              <a:sym typeface="Arial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73AE93A-EA0F-7843-9705-24B0F830E1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2952" y="742951"/>
            <a:ext cx="3476625" cy="496252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800" dirty="0">
                <a:solidFill>
                  <a:srgbClr val="FFFFFF"/>
                </a:solidFill>
              </a:rPr>
              <a:t>We keep reading the same story!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51729FC-CF30-E944-A808-1475EDA5CA6D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5429" y="492574"/>
            <a:ext cx="5410332" cy="5880796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CCF7B0-1E42-474F-AA3A-0725DDAE8C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26318" y="6423026"/>
            <a:ext cx="771525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377">
              <a:spcAft>
                <a:spcPts val="600"/>
              </a:spcAft>
            </a:pPr>
            <a:fld id="{04C9FB84-33A4-CF45-BAA2-BC996DBF21D7}" type="slidenum">
              <a:rPr lang="en-US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Arial"/>
                <a:sym typeface="Arial"/>
              </a:rPr>
              <a:pPr defTabSz="914377">
                <a:spcAft>
                  <a:spcPts val="600"/>
                </a:spcAft>
              </a:pPr>
              <a:t>17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6985679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1D4ADFE-819B-CF4D-9D8B-1A6C6CC033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7594" y="3714566"/>
            <a:ext cx="7021279" cy="1598335"/>
          </a:xfrm>
          <a:prstGeom prst="ellipse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4000" dirty="0"/>
              <a:t>Association award programs are beginning to require it.</a:t>
            </a: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E26B9EF5-5D92-4AC7-BC55-FC5C4C98ED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76199" y="549"/>
            <a:ext cx="4349752" cy="3142889"/>
          </a:xfrm>
          <a:custGeom>
            <a:avLst/>
            <a:gdLst>
              <a:gd name="connsiteX0" fmla="*/ 229420 w 4349752"/>
              <a:gd name="connsiteY0" fmla="*/ 0 h 3142889"/>
              <a:gd name="connsiteX1" fmla="*/ 4120333 w 4349752"/>
              <a:gd name="connsiteY1" fmla="*/ 0 h 3142889"/>
              <a:gd name="connsiteX2" fmla="*/ 4178840 w 4349752"/>
              <a:gd name="connsiteY2" fmla="*/ 121453 h 3142889"/>
              <a:gd name="connsiteX3" fmla="*/ 4349752 w 4349752"/>
              <a:gd name="connsiteY3" fmla="*/ 968013 h 3142889"/>
              <a:gd name="connsiteX4" fmla="*/ 2174876 w 4349752"/>
              <a:gd name="connsiteY4" fmla="*/ 3142889 h 3142889"/>
              <a:gd name="connsiteX5" fmla="*/ 0 w 4349752"/>
              <a:gd name="connsiteY5" fmla="*/ 968013 h 3142889"/>
              <a:gd name="connsiteX6" fmla="*/ 170913 w 4349752"/>
              <a:gd name="connsiteY6" fmla="*/ 121453 h 3142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49752" h="3142889">
                <a:moveTo>
                  <a:pt x="229420" y="0"/>
                </a:moveTo>
                <a:lnTo>
                  <a:pt x="4120333" y="0"/>
                </a:lnTo>
                <a:lnTo>
                  <a:pt x="4178840" y="121453"/>
                </a:lnTo>
                <a:cubicBezTo>
                  <a:pt x="4288894" y="381652"/>
                  <a:pt x="4349752" y="667725"/>
                  <a:pt x="4349752" y="968013"/>
                </a:cubicBezTo>
                <a:cubicBezTo>
                  <a:pt x="4349752" y="2169164"/>
                  <a:pt x="3376027" y="3142889"/>
                  <a:pt x="2174876" y="3142889"/>
                </a:cubicBezTo>
                <a:cubicBezTo>
                  <a:pt x="973725" y="3142889"/>
                  <a:pt x="0" y="2169164"/>
                  <a:pt x="0" y="968013"/>
                </a:cubicBezTo>
                <a:cubicBezTo>
                  <a:pt x="0" y="667725"/>
                  <a:pt x="60858" y="381652"/>
                  <a:pt x="170913" y="121453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 dirty="0">
              <a:solidFill>
                <a:prstClr val="white"/>
              </a:solidFill>
              <a:latin typeface="Calibri" panose="020F0502020204030204"/>
              <a:sym typeface="Arial"/>
            </a:endParaRP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F05C5575-0F07-43D0-AE78-81EAA8E671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653761" y="1421357"/>
            <a:ext cx="4538241" cy="5436644"/>
          </a:xfrm>
          <a:custGeom>
            <a:avLst/>
            <a:gdLst>
              <a:gd name="connsiteX0" fmla="*/ 3084645 w 4538241"/>
              <a:gd name="connsiteY0" fmla="*/ 0 h 5436644"/>
              <a:gd name="connsiteX1" fmla="*/ 4285328 w 4538241"/>
              <a:gd name="connsiteY1" fmla="*/ 242407 h 5436644"/>
              <a:gd name="connsiteX2" fmla="*/ 4538241 w 4538241"/>
              <a:gd name="connsiteY2" fmla="*/ 364242 h 5436644"/>
              <a:gd name="connsiteX3" fmla="*/ 4538241 w 4538241"/>
              <a:gd name="connsiteY3" fmla="*/ 5436644 h 5436644"/>
              <a:gd name="connsiteX4" fmla="*/ 1091428 w 4538241"/>
              <a:gd name="connsiteY4" fmla="*/ 5436644 h 5436644"/>
              <a:gd name="connsiteX5" fmla="*/ 903472 w 4538241"/>
              <a:gd name="connsiteY5" fmla="*/ 5265818 h 5436644"/>
              <a:gd name="connsiteX6" fmla="*/ 0 w 4538241"/>
              <a:gd name="connsiteY6" fmla="*/ 3084645 h 5436644"/>
              <a:gd name="connsiteX7" fmla="*/ 3084645 w 4538241"/>
              <a:gd name="connsiteY7" fmla="*/ 0 h 54366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538241" h="5436644">
                <a:moveTo>
                  <a:pt x="3084645" y="0"/>
                </a:moveTo>
                <a:cubicBezTo>
                  <a:pt x="3510546" y="0"/>
                  <a:pt x="3916286" y="86315"/>
                  <a:pt x="4285328" y="242407"/>
                </a:cubicBezTo>
                <a:lnTo>
                  <a:pt x="4538241" y="364242"/>
                </a:lnTo>
                <a:lnTo>
                  <a:pt x="4538241" y="5436644"/>
                </a:lnTo>
                <a:lnTo>
                  <a:pt x="1091428" y="5436644"/>
                </a:lnTo>
                <a:lnTo>
                  <a:pt x="903472" y="5265818"/>
                </a:lnTo>
                <a:cubicBezTo>
                  <a:pt x="345261" y="4707608"/>
                  <a:pt x="0" y="3936446"/>
                  <a:pt x="0" y="3084645"/>
                </a:cubicBezTo>
                <a:cubicBezTo>
                  <a:pt x="0" y="1381043"/>
                  <a:pt x="1381043" y="0"/>
                  <a:pt x="3084645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 dirty="0">
              <a:solidFill>
                <a:prstClr val="white"/>
              </a:solidFill>
              <a:latin typeface="Calibri" panose="020F0502020204030204"/>
              <a:sym typeface="Arial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D817088-EFC3-F547-8262-ADAF5E01545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518" r="2" b="4870"/>
          <a:stretch/>
        </p:blipFill>
        <p:spPr>
          <a:xfrm>
            <a:off x="3639395" y="10"/>
            <a:ext cx="4023360" cy="2980231"/>
          </a:xfrm>
          <a:custGeom>
            <a:avLst/>
            <a:gdLst>
              <a:gd name="connsiteX0" fmla="*/ 248676 w 4023360"/>
              <a:gd name="connsiteY0" fmla="*/ 0 h 2980240"/>
              <a:gd name="connsiteX1" fmla="*/ 3774684 w 4023360"/>
              <a:gd name="connsiteY1" fmla="*/ 0 h 2980240"/>
              <a:gd name="connsiteX2" fmla="*/ 3780561 w 4023360"/>
              <a:gd name="connsiteY2" fmla="*/ 9674 h 2980240"/>
              <a:gd name="connsiteX3" fmla="*/ 4023360 w 4023360"/>
              <a:gd name="connsiteY3" fmla="*/ 968560 h 2980240"/>
              <a:gd name="connsiteX4" fmla="*/ 2011680 w 4023360"/>
              <a:gd name="connsiteY4" fmla="*/ 2980240 h 2980240"/>
              <a:gd name="connsiteX5" fmla="*/ 0 w 4023360"/>
              <a:gd name="connsiteY5" fmla="*/ 968560 h 2980240"/>
              <a:gd name="connsiteX6" fmla="*/ 242799 w 4023360"/>
              <a:gd name="connsiteY6" fmla="*/ 9674 h 2980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23360" h="2980240">
                <a:moveTo>
                  <a:pt x="248676" y="0"/>
                </a:moveTo>
                <a:lnTo>
                  <a:pt x="3774684" y="0"/>
                </a:lnTo>
                <a:lnTo>
                  <a:pt x="3780561" y="9674"/>
                </a:lnTo>
                <a:cubicBezTo>
                  <a:pt x="3935405" y="294716"/>
                  <a:pt x="4023360" y="621366"/>
                  <a:pt x="4023360" y="968560"/>
                </a:cubicBezTo>
                <a:cubicBezTo>
                  <a:pt x="4023360" y="2079580"/>
                  <a:pt x="3122700" y="2980240"/>
                  <a:pt x="2011680" y="2980240"/>
                </a:cubicBezTo>
                <a:cubicBezTo>
                  <a:pt x="900660" y="2980240"/>
                  <a:pt x="0" y="2079580"/>
                  <a:pt x="0" y="968560"/>
                </a:cubicBezTo>
                <a:cubicBezTo>
                  <a:pt x="0" y="621366"/>
                  <a:pt x="87955" y="294716"/>
                  <a:pt x="242799" y="9674"/>
                </a:cubicBezTo>
                <a:close/>
              </a:path>
            </a:pathLst>
          </a:custGeom>
        </p:spPr>
      </p:pic>
      <p:pic>
        <p:nvPicPr>
          <p:cNvPr id="10" name="Picture Placeholder 3" descr="A close up of a logo&#10;&#10;Description automatically generated">
            <a:extLst>
              <a:ext uri="{FF2B5EF4-FFF2-40B4-BE49-F238E27FC236}">
                <a16:creationId xmlns:a16="http://schemas.microsoft.com/office/drawing/2014/main" id="{79A81AD9-8C8A-D443-9872-2F7CA1EDEFDA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3"/>
          <a:srcRect l="19172" r="20264"/>
          <a:stretch/>
        </p:blipFill>
        <p:spPr>
          <a:xfrm>
            <a:off x="7816898" y="1584495"/>
            <a:ext cx="4375105" cy="5273507"/>
          </a:xfrm>
          <a:custGeom>
            <a:avLst/>
            <a:gdLst>
              <a:gd name="connsiteX0" fmla="*/ 2921508 w 4375105"/>
              <a:gd name="connsiteY0" fmla="*/ 0 h 5273507"/>
              <a:gd name="connsiteX1" fmla="*/ 4314072 w 4375105"/>
              <a:gd name="connsiteY1" fmla="*/ 352611 h 5273507"/>
              <a:gd name="connsiteX2" fmla="*/ 4375105 w 4375105"/>
              <a:gd name="connsiteY2" fmla="*/ 389689 h 5273507"/>
              <a:gd name="connsiteX3" fmla="*/ 4375105 w 4375105"/>
              <a:gd name="connsiteY3" fmla="*/ 5273507 h 5273507"/>
              <a:gd name="connsiteX4" fmla="*/ 1193705 w 4375105"/>
              <a:gd name="connsiteY4" fmla="*/ 5273507 h 5273507"/>
              <a:gd name="connsiteX5" fmla="*/ 1063158 w 4375105"/>
              <a:gd name="connsiteY5" fmla="*/ 5175886 h 5273507"/>
              <a:gd name="connsiteX6" fmla="*/ 0 w 4375105"/>
              <a:gd name="connsiteY6" fmla="*/ 2921508 h 5273507"/>
              <a:gd name="connsiteX7" fmla="*/ 2921508 w 4375105"/>
              <a:gd name="connsiteY7" fmla="*/ 0 h 5273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375105" h="5273507">
                <a:moveTo>
                  <a:pt x="2921508" y="0"/>
                </a:moveTo>
                <a:cubicBezTo>
                  <a:pt x="3425728" y="0"/>
                  <a:pt x="3900114" y="127735"/>
                  <a:pt x="4314072" y="352611"/>
                </a:cubicBezTo>
                <a:lnTo>
                  <a:pt x="4375105" y="389689"/>
                </a:lnTo>
                <a:lnTo>
                  <a:pt x="4375105" y="5273507"/>
                </a:lnTo>
                <a:lnTo>
                  <a:pt x="1193705" y="5273507"/>
                </a:lnTo>
                <a:lnTo>
                  <a:pt x="1063158" y="5175886"/>
                </a:lnTo>
                <a:cubicBezTo>
                  <a:pt x="413861" y="4640038"/>
                  <a:pt x="0" y="3829104"/>
                  <a:pt x="0" y="2921508"/>
                </a:cubicBezTo>
                <a:cubicBezTo>
                  <a:pt x="0" y="1308004"/>
                  <a:pt x="1308004" y="0"/>
                  <a:pt x="2921508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18681261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" name="Rectangle 76">
            <a:extLst>
              <a:ext uri="{FF2B5EF4-FFF2-40B4-BE49-F238E27FC236}">
                <a16:creationId xmlns:a16="http://schemas.microsoft.com/office/drawing/2014/main" id="{799A8B4F-0FED-46C0-9186-5A8E116D87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08906" y="0"/>
            <a:ext cx="6483095" cy="685800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>
              <a:solidFill>
                <a:prstClr val="white"/>
              </a:solidFill>
              <a:latin typeface="Calibri" panose="020F0502020204030204"/>
              <a:sym typeface="Arial"/>
            </a:endParaRPr>
          </a:p>
        </p:txBody>
      </p:sp>
      <p:pic>
        <p:nvPicPr>
          <p:cNvPr id="1035" name="Picture 78">
            <a:extLst>
              <a:ext uri="{FF2B5EF4-FFF2-40B4-BE49-F238E27FC236}">
                <a16:creationId xmlns:a16="http://schemas.microsoft.com/office/drawing/2014/main" id="{DA6861EE-7660-46C9-80BD-173B8F7454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6373F61-6BC0-7341-8223-33061DEF47CE}"/>
              </a:ext>
            </a:extLst>
          </p:cNvPr>
          <p:cNvSpPr txBox="1"/>
          <p:nvPr/>
        </p:nvSpPr>
        <p:spPr>
          <a:xfrm>
            <a:off x="803807" y="1489205"/>
            <a:ext cx="4650524" cy="363928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defTabSz="914377">
              <a:lnSpc>
                <a:spcPct val="90000"/>
              </a:lnSpc>
              <a:spcAft>
                <a:spcPts val="600"/>
              </a:spcAft>
            </a:pPr>
            <a:r>
              <a:rPr lang="en-US" sz="2000" dirty="0">
                <a:solidFill>
                  <a:srgbClr val="000000"/>
                </a:solidFill>
                <a:latin typeface="Calibri" panose="020F0502020204030204"/>
                <a:cs typeface="Arial"/>
                <a:sym typeface="Arial"/>
              </a:rPr>
              <a:t>67% of CEOs say they get a least a basic set of human capital metrics from HR – but </a:t>
            </a:r>
            <a:r>
              <a:rPr lang="en-US" sz="2000" b="1" i="1" dirty="0">
                <a:solidFill>
                  <a:srgbClr val="000000"/>
                </a:solidFill>
                <a:latin typeface="Calibri" panose="020F0502020204030204"/>
                <a:cs typeface="Arial"/>
                <a:sym typeface="Arial"/>
              </a:rPr>
              <a:t>only 24% of survey respondents</a:t>
            </a:r>
            <a:r>
              <a:rPr lang="en-US" sz="2000" dirty="0">
                <a:solidFill>
                  <a:srgbClr val="000000"/>
                </a:solidFill>
                <a:latin typeface="Calibri" panose="020F0502020204030204"/>
                <a:cs typeface="Arial"/>
                <a:sym typeface="Arial"/>
              </a:rPr>
              <a:t> said HR also provides analytics that connect their people metrics to business metrics.</a:t>
            </a:r>
          </a:p>
        </p:txBody>
      </p:sp>
      <p:sp>
        <p:nvSpPr>
          <p:cNvPr id="1036" name="Oval 80">
            <a:extLst>
              <a:ext uri="{FF2B5EF4-FFF2-40B4-BE49-F238E27FC236}">
                <a16:creationId xmlns:a16="http://schemas.microsoft.com/office/drawing/2014/main" id="{38A69B74-22E3-47CC-823F-18BE7930C8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89637" y="2960687"/>
            <a:ext cx="2668748" cy="2668748"/>
          </a:xfrm>
          <a:prstGeom prst="ellipse">
            <a:avLst/>
          </a:pr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75000"/>
                  </a:schemeClr>
                </a:gs>
                <a:gs pos="100000">
                  <a:schemeClr val="bg2">
                    <a:lumMod val="75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>
              <a:solidFill>
                <a:prstClr val="white"/>
              </a:solidFill>
              <a:latin typeface="Calibri" panose="020F0502020204030204"/>
              <a:sym typeface="Arial"/>
            </a:endParaRPr>
          </a:p>
        </p:txBody>
      </p:sp>
      <p:sp>
        <p:nvSpPr>
          <p:cNvPr id="83" name="Freeform 71">
            <a:extLst>
              <a:ext uri="{FF2B5EF4-FFF2-40B4-BE49-F238E27FC236}">
                <a16:creationId xmlns:a16="http://schemas.microsoft.com/office/drawing/2014/main" id="{1778637B-5DB8-4A75-B2E6-FC2B1BB9A7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57015" y="3"/>
            <a:ext cx="4034987" cy="3428147"/>
          </a:xfrm>
          <a:custGeom>
            <a:avLst/>
            <a:gdLst>
              <a:gd name="connsiteX0" fmla="*/ 350825 w 4034987"/>
              <a:gd name="connsiteY0" fmla="*/ 0 h 3428147"/>
              <a:gd name="connsiteX1" fmla="*/ 4034987 w 4034987"/>
              <a:gd name="connsiteY1" fmla="*/ 0 h 3428147"/>
              <a:gd name="connsiteX2" fmla="*/ 4034987 w 4034987"/>
              <a:gd name="connsiteY2" fmla="*/ 2505205 h 3428147"/>
              <a:gd name="connsiteX3" fmla="*/ 3951822 w 4034987"/>
              <a:gd name="connsiteY3" fmla="*/ 2616420 h 3428147"/>
              <a:gd name="connsiteX4" fmla="*/ 2230590 w 4034987"/>
              <a:gd name="connsiteY4" fmla="*/ 3428147 h 3428147"/>
              <a:gd name="connsiteX5" fmla="*/ 0 w 4034987"/>
              <a:gd name="connsiteY5" fmla="*/ 1197557 h 3428147"/>
              <a:gd name="connsiteX6" fmla="*/ 269220 w 4034987"/>
              <a:gd name="connsiteY6" fmla="*/ 134326 h 34281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34987" h="3428147">
                <a:moveTo>
                  <a:pt x="350825" y="0"/>
                </a:moveTo>
                <a:lnTo>
                  <a:pt x="4034987" y="0"/>
                </a:lnTo>
                <a:lnTo>
                  <a:pt x="4034987" y="2505205"/>
                </a:lnTo>
                <a:lnTo>
                  <a:pt x="3951822" y="2616420"/>
                </a:lnTo>
                <a:cubicBezTo>
                  <a:pt x="3542699" y="3112162"/>
                  <a:pt x="2923546" y="3428147"/>
                  <a:pt x="2230590" y="3428147"/>
                </a:cubicBezTo>
                <a:cubicBezTo>
                  <a:pt x="998669" y="3428147"/>
                  <a:pt x="0" y="2429478"/>
                  <a:pt x="0" y="1197557"/>
                </a:cubicBezTo>
                <a:cubicBezTo>
                  <a:pt x="0" y="812582"/>
                  <a:pt x="97526" y="450385"/>
                  <a:pt x="269220" y="134326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75000"/>
                  </a:schemeClr>
                </a:gs>
                <a:gs pos="100000">
                  <a:schemeClr val="bg2">
                    <a:lumMod val="75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4377"/>
            <a:endParaRPr lang="en-US">
              <a:solidFill>
                <a:prstClr val="white"/>
              </a:solidFill>
              <a:latin typeface="Calibri" panose="020F0502020204030204"/>
              <a:sym typeface="Arial"/>
            </a:endParaRPr>
          </a:p>
        </p:txBody>
      </p:sp>
      <p:pic>
        <p:nvPicPr>
          <p:cNvPr id="1032" name="Picture 8">
            <a:extLst>
              <a:ext uri="{FF2B5EF4-FFF2-40B4-BE49-F238E27FC236}">
                <a16:creationId xmlns:a16="http://schemas.microsoft.com/office/drawing/2014/main" id="{3EAFB88B-B2BA-F34C-87DE-24C9E5C503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6950" y="210818"/>
            <a:ext cx="1951631" cy="2429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A picture containing device&#10;&#10;Description automatically generated">
            <a:extLst>
              <a:ext uri="{FF2B5EF4-FFF2-40B4-BE49-F238E27FC236}">
                <a16:creationId xmlns:a16="http://schemas.microsoft.com/office/drawing/2014/main" id="{1D94FAF0-E1D1-7048-882C-F737EE8B5D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83119" y="3478742"/>
            <a:ext cx="1068548" cy="1606964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B835340-57B4-F642-B11D-EC55F50307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33380" y="6223703"/>
            <a:ext cx="570728" cy="31406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377">
              <a:spcAft>
                <a:spcPts val="600"/>
              </a:spcAft>
            </a:pPr>
            <a:fld id="{04C9FB84-33A4-CF45-BAA2-BC996DBF21D7}" type="slidenum">
              <a:rPr lang="en-US" sz="1100">
                <a:solidFill>
                  <a:srgbClr val="898989"/>
                </a:solidFill>
                <a:latin typeface="Calibri" panose="020F0502020204030204"/>
                <a:cs typeface="Arial"/>
                <a:sym typeface="Arial"/>
              </a:rPr>
              <a:pPr defTabSz="914377">
                <a:spcAft>
                  <a:spcPts val="600"/>
                </a:spcAft>
              </a:pPr>
              <a:t>19</a:t>
            </a:fld>
            <a:endParaRPr lang="en-US" sz="1100">
              <a:solidFill>
                <a:srgbClr val="898989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85" name="Freeform 75">
            <a:extLst>
              <a:ext uri="{FF2B5EF4-FFF2-40B4-BE49-F238E27FC236}">
                <a16:creationId xmlns:a16="http://schemas.microsoft.com/office/drawing/2014/main" id="{0035A30C-45F3-4EFB-B2E8-6E2A11843D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059132" y="4258570"/>
            <a:ext cx="3132869" cy="2599431"/>
          </a:xfrm>
          <a:custGeom>
            <a:avLst/>
            <a:gdLst>
              <a:gd name="connsiteX0" fmla="*/ 1612418 w 3061881"/>
              <a:gd name="connsiteY0" fmla="*/ 0 h 2540529"/>
              <a:gd name="connsiteX1" fmla="*/ 3030226 w 3061881"/>
              <a:gd name="connsiteY1" fmla="*/ 843844 h 2540529"/>
              <a:gd name="connsiteX2" fmla="*/ 3061881 w 3061881"/>
              <a:gd name="connsiteY2" fmla="*/ 909556 h 2540529"/>
              <a:gd name="connsiteX3" fmla="*/ 3061881 w 3061881"/>
              <a:gd name="connsiteY3" fmla="*/ 2315281 h 2540529"/>
              <a:gd name="connsiteX4" fmla="*/ 3030226 w 3061881"/>
              <a:gd name="connsiteY4" fmla="*/ 2380992 h 2540529"/>
              <a:gd name="connsiteX5" fmla="*/ 2949460 w 3061881"/>
              <a:gd name="connsiteY5" fmla="*/ 2513937 h 2540529"/>
              <a:gd name="connsiteX6" fmla="*/ 2929575 w 3061881"/>
              <a:gd name="connsiteY6" fmla="*/ 2540529 h 2540529"/>
              <a:gd name="connsiteX7" fmla="*/ 295261 w 3061881"/>
              <a:gd name="connsiteY7" fmla="*/ 2540529 h 2540529"/>
              <a:gd name="connsiteX8" fmla="*/ 275376 w 3061881"/>
              <a:gd name="connsiteY8" fmla="*/ 2513937 h 2540529"/>
              <a:gd name="connsiteX9" fmla="*/ 0 w 3061881"/>
              <a:gd name="connsiteY9" fmla="*/ 1612418 h 2540529"/>
              <a:gd name="connsiteX10" fmla="*/ 1612418 w 3061881"/>
              <a:gd name="connsiteY10" fmla="*/ 0 h 25405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061881" h="2540529">
                <a:moveTo>
                  <a:pt x="1612418" y="0"/>
                </a:moveTo>
                <a:cubicBezTo>
                  <a:pt x="2224646" y="0"/>
                  <a:pt x="2757180" y="341213"/>
                  <a:pt x="3030226" y="843844"/>
                </a:cubicBezTo>
                <a:lnTo>
                  <a:pt x="3061881" y="909556"/>
                </a:lnTo>
                <a:lnTo>
                  <a:pt x="3061881" y="2315281"/>
                </a:lnTo>
                <a:lnTo>
                  <a:pt x="3030226" y="2380992"/>
                </a:lnTo>
                <a:cubicBezTo>
                  <a:pt x="3005404" y="2426686"/>
                  <a:pt x="2978437" y="2471046"/>
                  <a:pt x="2949460" y="2513937"/>
                </a:cubicBezTo>
                <a:lnTo>
                  <a:pt x="2929575" y="2540529"/>
                </a:lnTo>
                <a:lnTo>
                  <a:pt x="295261" y="2540529"/>
                </a:lnTo>
                <a:lnTo>
                  <a:pt x="275376" y="2513937"/>
                </a:lnTo>
                <a:cubicBezTo>
                  <a:pt x="101518" y="2256593"/>
                  <a:pt x="0" y="1946361"/>
                  <a:pt x="0" y="1612418"/>
                </a:cubicBezTo>
                <a:cubicBezTo>
                  <a:pt x="0" y="721904"/>
                  <a:pt x="721904" y="0"/>
                  <a:pt x="1612418" y="0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75000"/>
                  </a:schemeClr>
                </a:gs>
                <a:gs pos="100000">
                  <a:schemeClr val="bg2">
                    <a:lumMod val="75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4377"/>
            <a:endParaRPr lang="en-US">
              <a:solidFill>
                <a:prstClr val="white"/>
              </a:solidFill>
              <a:latin typeface="Calibri" panose="020F0502020204030204"/>
              <a:sym typeface="Arial"/>
            </a:endParaRP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9B2DAE93-DFBE-E14D-BFA2-F63EA741DE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8003" y="5010263"/>
            <a:ext cx="1383248" cy="1661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F8F1AC4-D104-4A4C-B0D3-1D9FFC7CD5D2}"/>
              </a:ext>
            </a:extLst>
          </p:cNvPr>
          <p:cNvSpPr/>
          <p:nvPr/>
        </p:nvSpPr>
        <p:spPr>
          <a:xfrm>
            <a:off x="5974814" y="3244333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377">
              <a:spcAft>
                <a:spcPts val="600"/>
              </a:spcAft>
            </a:pPr>
            <a:r>
              <a:rPr lang="en-US">
                <a:solidFill>
                  <a:srgbClr val="000000"/>
                </a:solidFill>
                <a:latin typeface="Times" pitchFamily="2" charset="0"/>
                <a:cs typeface="Arial"/>
                <a:sym typeface="Arial"/>
              </a:rPr>
              <a:t> </a:t>
            </a:r>
            <a:endParaRPr lang="en-US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962FFB5-9B72-F14A-B097-2283F27B956E}"/>
              </a:ext>
            </a:extLst>
          </p:cNvPr>
          <p:cNvSpPr txBox="1"/>
          <p:nvPr/>
        </p:nvSpPr>
        <p:spPr>
          <a:xfrm>
            <a:off x="786610" y="3152450"/>
            <a:ext cx="4600911" cy="1554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000" dirty="0">
                <a:solidFill>
                  <a:srgbClr val="000000"/>
                </a:solidFill>
                <a:latin typeface="Calibri" panose="020F0502020204030204"/>
                <a:cs typeface="Arial"/>
                <a:sym typeface="Arial"/>
              </a:rPr>
              <a:t>Really, the question isn’t about relevance of the (HR) function or a ‘seat at the table;” rather, it is </a:t>
            </a:r>
            <a:r>
              <a:rPr lang="en-US" sz="2000" b="1" i="1" dirty="0">
                <a:solidFill>
                  <a:srgbClr val="000000"/>
                </a:solidFill>
                <a:latin typeface="Calibri" panose="020F0502020204030204"/>
                <a:cs typeface="Arial"/>
                <a:sym typeface="Arial"/>
              </a:rPr>
              <a:t>what impact has HR made on the business</a:t>
            </a:r>
            <a:r>
              <a:rPr lang="en-US" sz="2000" dirty="0">
                <a:solidFill>
                  <a:srgbClr val="000000"/>
                </a:solidFill>
                <a:latin typeface="Calibri" panose="020F0502020204030204"/>
                <a:cs typeface="Arial"/>
                <a:sym typeface="Arial"/>
              </a:rPr>
              <a:t>.</a:t>
            </a:r>
          </a:p>
          <a:p>
            <a:pPr defTabSz="914377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2000" dirty="0">
              <a:solidFill>
                <a:srgbClr val="000000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B767FD26-4819-DB40-A5EC-B361C87881E9}"/>
              </a:ext>
            </a:extLst>
          </p:cNvPr>
          <p:cNvSpPr txBox="1">
            <a:spLocks/>
          </p:cNvSpPr>
          <p:nvPr/>
        </p:nvSpPr>
        <p:spPr>
          <a:xfrm>
            <a:off x="838200" y="163641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14377"/>
            <a:r>
              <a:rPr lang="en-US" b="1" dirty="0">
                <a:solidFill>
                  <a:prstClr val="black"/>
                </a:solidFill>
                <a:latin typeface="Calibri Light" panose="020F0302020204030204"/>
                <a:sym typeface="Arial"/>
              </a:rPr>
              <a:t>Senior leaders want it.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37F4149-E202-DE49-B772-8A4AAE9C582F}"/>
              </a:ext>
            </a:extLst>
          </p:cNvPr>
          <p:cNvSpPr txBox="1"/>
          <p:nvPr/>
        </p:nvSpPr>
        <p:spPr>
          <a:xfrm>
            <a:off x="821003" y="4513709"/>
            <a:ext cx="456651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en-US" sz="2000" dirty="0">
                <a:solidFill>
                  <a:srgbClr val="000000"/>
                </a:solidFill>
                <a:latin typeface="Calibri" panose="020F0502020204030204"/>
                <a:cs typeface="Arial"/>
                <a:sym typeface="Arial"/>
              </a:rPr>
              <a:t>74% of CEOs report that they want ROI, but only 4% are getting it.  Next to business impact data, </a:t>
            </a:r>
            <a:r>
              <a:rPr lang="en-US" sz="2000" b="1" i="1" dirty="0">
                <a:solidFill>
                  <a:srgbClr val="000000"/>
                </a:solidFill>
                <a:latin typeface="Calibri" panose="020F0502020204030204"/>
                <a:cs typeface="Arial"/>
                <a:sym typeface="Arial"/>
              </a:rPr>
              <a:t>ROI is the most important metric </a:t>
            </a:r>
            <a:r>
              <a:rPr lang="en-US" sz="2000" dirty="0">
                <a:solidFill>
                  <a:srgbClr val="000000"/>
                </a:solidFill>
                <a:latin typeface="Calibri" panose="020F0502020204030204"/>
                <a:cs typeface="Arial"/>
                <a:sym typeface="Arial"/>
              </a:rPr>
              <a:t>in their decision making making.</a:t>
            </a:r>
          </a:p>
          <a:p>
            <a:pPr defTabSz="914377"/>
            <a:endParaRPr lang="en-US" sz="2000" dirty="0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620326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DFBF6423-EBE9-4748-AB07-57EAADDBA6B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3000"/>
          </a:blip>
          <a:srcRect l="36425" t="-78" r="4491" b="3894"/>
          <a:stretch/>
        </p:blipFill>
        <p:spPr>
          <a:xfrm>
            <a:off x="80013" y="91440"/>
            <a:ext cx="6231417" cy="6660773"/>
          </a:xfrm>
          <a:prstGeom prst="rect">
            <a:avLst/>
          </a:prstGeom>
        </p:spPr>
      </p:pic>
      <p:pic>
        <p:nvPicPr>
          <p:cNvPr id="16" name="Picture 2" descr="INSTITI ">
            <a:extLst>
              <a:ext uri="{FF2B5EF4-FFF2-40B4-BE49-F238E27FC236}">
                <a16:creationId xmlns:a16="http://schemas.microsoft.com/office/drawing/2014/main" id="{497D5B58-B24C-F741-8D23-6344F46508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829" y="6160647"/>
            <a:ext cx="3370083" cy="482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95BF232-E16D-9D4B-85C5-5AFFC11B91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79974" y="580244"/>
            <a:ext cx="6202975" cy="2917597"/>
          </a:xfrm>
        </p:spPr>
        <p:txBody>
          <a:bodyPr anchor="t">
            <a:noAutofit/>
          </a:bodyPr>
          <a:lstStyle/>
          <a:p>
            <a:r>
              <a:rPr lang="en-US" sz="5400" dirty="0">
                <a:solidFill>
                  <a:schemeClr val="tx1"/>
                </a:solidFill>
                <a:latin typeface="Calibri"/>
                <a:cs typeface="Calibri"/>
              </a:rPr>
              <a:t>ROI Methodology®</a:t>
            </a:r>
            <a:br>
              <a:rPr lang="en-US" sz="5400" dirty="0">
                <a:solidFill>
                  <a:schemeClr val="tx1"/>
                </a:solidFill>
                <a:latin typeface="Calibri"/>
                <a:cs typeface="Calibri"/>
              </a:rPr>
            </a:br>
            <a:r>
              <a:rPr lang="en-US" sz="3400" dirty="0">
                <a:solidFill>
                  <a:schemeClr val="tx1"/>
                </a:solidFill>
                <a:latin typeface="Calibri"/>
                <a:cs typeface="Calibri"/>
              </a:rPr>
              <a:t>A well-documented, recognized and protected process </a:t>
            </a:r>
            <a:br>
              <a:rPr lang="en-US" sz="3400" dirty="0">
                <a:solidFill>
                  <a:schemeClr val="tx1"/>
                </a:solidFill>
                <a:latin typeface="Calibri"/>
                <a:cs typeface="Calibri"/>
              </a:rPr>
            </a:br>
            <a:r>
              <a:rPr lang="en-US" sz="3400" dirty="0">
                <a:solidFill>
                  <a:schemeClr val="tx1"/>
                </a:solidFill>
                <a:latin typeface="Calibri"/>
                <a:cs typeface="Calibri"/>
              </a:rPr>
              <a:t>that works. </a:t>
            </a:r>
            <a:r>
              <a:rPr lang="en-US" sz="3600" dirty="0">
                <a:solidFill>
                  <a:schemeClr val="tx1"/>
                </a:solidFill>
                <a:latin typeface="Calibri"/>
                <a:cs typeface="Calibri"/>
              </a:rPr>
              <a:t> </a:t>
            </a:r>
            <a:endParaRPr lang="en-US" sz="36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DB37CE4-D43A-B744-8F48-55F01DA2109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34534" y="3481185"/>
            <a:ext cx="5616959" cy="666455"/>
          </a:xfrm>
        </p:spPr>
        <p:txBody>
          <a:bodyPr>
            <a:normAutofit fontScale="92500" lnSpcReduction="20000"/>
          </a:bodyPr>
          <a:lstStyle/>
          <a:p>
            <a:r>
              <a:rPr lang="en-US" sz="3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2019 Partner Meeting</a:t>
            </a:r>
            <a:endParaRPr lang="en-US" sz="3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E4313D3-9275-C147-820E-CA58C502A33F}"/>
              </a:ext>
            </a:extLst>
          </p:cNvPr>
          <p:cNvSpPr/>
          <p:nvPr/>
        </p:nvSpPr>
        <p:spPr>
          <a:xfrm>
            <a:off x="6417389" y="4532439"/>
            <a:ext cx="5257027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377"/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Patti P. Phillips, Ph.D. </a:t>
            </a:r>
            <a:b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</a:br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President &amp; CEO</a:t>
            </a:r>
          </a:p>
          <a:p>
            <a:pPr algn="ctr" defTabSz="914377"/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Ann Akins</a:t>
            </a:r>
          </a:p>
          <a:p>
            <a:pPr algn="ctr" defTabSz="914377"/>
            <a:r>
              <a:rPr lang="en-US" sz="24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Vice President &amp; CFO</a:t>
            </a:r>
            <a:endParaRPr lang="en-US" sz="24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algn="ctr" defTabSz="914377"/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ROI Institute, Inc.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5ADA71BA-6004-B74C-86B1-4752713AADAC}"/>
              </a:ext>
            </a:extLst>
          </p:cNvPr>
          <p:cNvSpPr/>
          <p:nvPr/>
        </p:nvSpPr>
        <p:spPr>
          <a:xfrm>
            <a:off x="80011" y="91440"/>
            <a:ext cx="11973063" cy="666369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9A87022-D255-0640-BCB3-8FC61F3B66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1754F1E8-9FA4-C246-BFBC-29E0F4373BF7}" type="slidenum">
              <a:rPr lang="en-US"/>
              <a:pPr defTabSz="914377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213361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5734" y="417367"/>
            <a:ext cx="6980645" cy="1072767"/>
          </a:xfrm>
        </p:spPr>
        <p:txBody>
          <a:bodyPr anchor="ctr">
            <a:noAutofit/>
          </a:bodyPr>
          <a:lstStyle/>
          <a:p>
            <a:r>
              <a:rPr lang="en-US" sz="36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ROI Methodology has more credibility than any other measurement process.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4377"/>
            <a:fld id="{D5EA0176-8F74-1C48-AB50-7A8164452424}" type="slidenum">
              <a:rPr lang="en-US"/>
              <a:pPr defTabSz="914377"/>
              <a:t>20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type="body" idx="4294967295"/>
          </p:nvPr>
        </p:nvSpPr>
        <p:spPr>
          <a:xfrm>
            <a:off x="635734" y="1760168"/>
            <a:ext cx="6091500" cy="4352395"/>
          </a:xfrm>
        </p:spPr>
        <p:txBody>
          <a:bodyPr anchor="ctr">
            <a:normAutofit fontScale="77500" lnSpcReduction="20000"/>
          </a:bodyPr>
          <a:lstStyle/>
          <a:p>
            <a:pPr marL="571486" indent="-571486" eaLnBrk="0" fontAlgn="base" hangingPunct="0">
              <a:spcAft>
                <a:spcPts val="1200"/>
              </a:spcAft>
              <a:buClr>
                <a:schemeClr val="tx2"/>
              </a:buClr>
              <a:buSzPct val="62000"/>
              <a:buFont typeface="Arial" panose="020B0604020202020204" pitchFamily="34" charset="0"/>
              <a:buChar char="•"/>
              <a:defRPr/>
            </a:pP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Systematic, step-by-step process</a:t>
            </a:r>
          </a:p>
          <a:p>
            <a:pPr marL="571486" indent="-571486" eaLnBrk="0" fontAlgn="base" hangingPunct="0">
              <a:spcAft>
                <a:spcPts val="1200"/>
              </a:spcAft>
              <a:buClr>
                <a:schemeClr val="tx2"/>
              </a:buClr>
              <a:buSzPct val="62000"/>
              <a:buFont typeface="Arial" panose="020B0604020202020204" pitchFamily="34" charset="0"/>
              <a:buChar char="•"/>
              <a:defRPr/>
            </a:pP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Conservative standards</a:t>
            </a:r>
          </a:p>
          <a:p>
            <a:pPr marL="571486" indent="-571486" eaLnBrk="0" fontAlgn="base" hangingPunct="0">
              <a:spcAft>
                <a:spcPts val="1200"/>
              </a:spcAft>
              <a:buClr>
                <a:schemeClr val="tx2"/>
              </a:buClr>
              <a:buSzPct val="62000"/>
              <a:buFont typeface="Arial" panose="020B0604020202020204" pitchFamily="34" charset="0"/>
              <a:buChar char="•"/>
              <a:defRPr/>
            </a:pP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Design Thinking approach</a:t>
            </a:r>
          </a:p>
          <a:p>
            <a:pPr marL="571486" indent="-571486" eaLnBrk="0" fontAlgn="base" hangingPunct="0">
              <a:spcAft>
                <a:spcPts val="1200"/>
              </a:spcAft>
              <a:buClr>
                <a:schemeClr val="tx2"/>
              </a:buClr>
              <a:buSzPct val="62000"/>
              <a:buFont typeface="Arial" panose="020B0604020202020204" pitchFamily="34" charset="0"/>
              <a:buChar char="•"/>
              <a:defRPr/>
            </a:pP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Always isolate the effects of programs</a:t>
            </a:r>
          </a:p>
          <a:p>
            <a:pPr marL="571486" indent="-571486" eaLnBrk="0" fontAlgn="base" hangingPunct="0">
              <a:spcAft>
                <a:spcPts val="1200"/>
              </a:spcAft>
              <a:buClr>
                <a:schemeClr val="tx2"/>
              </a:buClr>
              <a:buSzPct val="62000"/>
              <a:buFont typeface="Arial" panose="020B0604020202020204" pitchFamily="34" charset="0"/>
              <a:buChar char="•"/>
              <a:defRPr/>
            </a:pP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Client focused/Executive supported</a:t>
            </a:r>
          </a:p>
          <a:p>
            <a:pPr marL="571486" indent="-571486" eaLnBrk="0" fontAlgn="base" hangingPunct="0">
              <a:spcAft>
                <a:spcPts val="1200"/>
              </a:spcAft>
              <a:buClr>
                <a:schemeClr val="tx2"/>
              </a:buClr>
              <a:buSzPct val="62000"/>
              <a:buFont typeface="Arial" panose="020B0604020202020204" pitchFamily="34" charset="0"/>
              <a:buChar char="•"/>
              <a:defRPr/>
            </a:pP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CFO involvement</a:t>
            </a:r>
          </a:p>
        </p:txBody>
      </p:sp>
      <p:pic>
        <p:nvPicPr>
          <p:cNvPr id="7" name="Picture 6" descr="A picture containing sitting, indoor&#10;&#10;Description automatically generated">
            <a:extLst>
              <a:ext uri="{FF2B5EF4-FFF2-40B4-BE49-F238E27FC236}">
                <a16:creationId xmlns:a16="http://schemas.microsoft.com/office/drawing/2014/main" id="{F7A6B647-B9E6-5546-940C-E0593B7DDF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16379" y="-48131"/>
            <a:ext cx="4590781" cy="6906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3834765"/>
      </p:ext>
    </p:extLst>
  </p:cSld>
  <p:clrMapOvr>
    <a:masterClrMapping/>
  </p:clrMapOvr>
  <p:transition>
    <p:fade thruBlk="1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74A0B0-B15B-CC44-8C63-8BFB0E7155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>
                <a:latin typeface="Calibri Light" panose="020F0302020204030204" pitchFamily="34" charset="0"/>
                <a:cs typeface="Calibri Light" panose="020F0302020204030204" pitchFamily="34" charset="0"/>
              </a:rPr>
              <a:t>ROI Institute® Business Model</a:t>
            </a:r>
          </a:p>
        </p:txBody>
      </p:sp>
      <p:graphicFrame>
        <p:nvGraphicFramePr>
          <p:cNvPr id="10" name="Content Placeholder 9">
            <a:extLst>
              <a:ext uri="{FF2B5EF4-FFF2-40B4-BE49-F238E27FC236}">
                <a16:creationId xmlns:a16="http://schemas.microsoft.com/office/drawing/2014/main" id="{154D9CD4-F0EE-1E4E-B51A-C74E9A3681D3}"/>
              </a:ext>
            </a:extLst>
          </p:cNvPr>
          <p:cNvGraphicFramePr>
            <a:graphicFrameLocks noGrp="1"/>
          </p:cNvGraphicFramePr>
          <p:nvPr>
            <p:ph sz="half" idx="1"/>
            <p:extLst/>
          </p:nvPr>
        </p:nvGraphicFramePr>
        <p:xfrm>
          <a:off x="838200" y="1825625"/>
          <a:ext cx="5181600" cy="43513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CA55CAB-0732-AF48-81F4-32B2C08144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1754F1E8-9FA4-C246-BFBC-29E0F4373BF7}" type="slidenum">
              <a:rPr lang="en-US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Arial"/>
                <a:sym typeface="Arial"/>
              </a:rPr>
              <a:pPr defTabSz="914377"/>
              <a:t>21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3FCE44F6-E6A9-FD4E-A009-4E5AE277F9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977896"/>
            <a:ext cx="5181600" cy="4351339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ROI Certification® </a:t>
            </a:r>
          </a:p>
          <a:p>
            <a:pPr lvl="1"/>
            <a:r>
              <a:rPr lang="en-US" dirty="0"/>
              <a:t>Began in 1995</a:t>
            </a:r>
          </a:p>
          <a:p>
            <a:pPr lvl="1"/>
            <a:r>
              <a:rPr lang="en-US" dirty="0"/>
              <a:t>14,000 people participating</a:t>
            </a:r>
          </a:p>
          <a:p>
            <a:pPr lvl="1"/>
            <a:r>
              <a:rPr lang="en-US" dirty="0"/>
              <a:t>5,000 people awarded Certified ROI Professional® designation</a:t>
            </a:r>
          </a:p>
          <a:p>
            <a:pPr lvl="1"/>
            <a:r>
              <a:rPr lang="en-US" dirty="0"/>
              <a:t>Certification offerings include</a:t>
            </a:r>
          </a:p>
          <a:p>
            <a:pPr lvl="2"/>
            <a:r>
              <a:rPr lang="en-US" dirty="0"/>
              <a:t>Live, face-to-face learning</a:t>
            </a:r>
          </a:p>
          <a:p>
            <a:pPr lvl="2"/>
            <a:r>
              <a:rPr lang="en-US" dirty="0"/>
              <a:t>Online learning</a:t>
            </a:r>
          </a:p>
          <a:p>
            <a:pPr lvl="2"/>
            <a:r>
              <a:rPr lang="en-US" dirty="0"/>
              <a:t>Blended learning with coaching</a:t>
            </a:r>
          </a:p>
          <a:p>
            <a:pPr lvl="2"/>
            <a:r>
              <a:rPr lang="en-US" dirty="0"/>
              <a:t>Self-study</a:t>
            </a:r>
          </a:p>
        </p:txBody>
      </p:sp>
    </p:spTree>
    <p:extLst>
      <p:ext uri="{BB962C8B-B14F-4D97-AF65-F5344CB8AC3E}">
        <p14:creationId xmlns:p14="http://schemas.microsoft.com/office/powerpoint/2010/main" val="373073723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pool ball&#10;&#10;Description automatically generated">
            <a:extLst>
              <a:ext uri="{FF2B5EF4-FFF2-40B4-BE49-F238E27FC236}">
                <a16:creationId xmlns:a16="http://schemas.microsoft.com/office/drawing/2014/main" id="{2BD2E103-3BE7-6044-9901-9B3CFEE67C9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-44664" y="-1341061"/>
            <a:ext cx="12236664" cy="901364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2AB95B5-AF77-1742-8C61-1043FC74A1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9770" y="142777"/>
            <a:ext cx="7866097" cy="2380292"/>
          </a:xfrm>
        </p:spPr>
        <p:txBody>
          <a:bodyPr anchor="t">
            <a:normAutofit/>
          </a:bodyPr>
          <a:lstStyle/>
          <a:p>
            <a:r>
              <a:rPr lang="en-US" sz="4000" b="1" dirty="0"/>
              <a:t>Trademarks and copyrights protect the use of proprietary process and content available to partners and associates in good standing.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DE50E9F-6DAA-A047-BAB6-8596DD8A04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04C9FB84-33A4-CF45-BAA2-BC996DBF21D7}" type="slidenum">
              <a:rPr lang="en-US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Arial"/>
                <a:sym typeface="Arial"/>
              </a:rPr>
              <a:pPr defTabSz="914377"/>
              <a:t>22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94B5096-3E44-BB4A-AEA7-44C3BFDC3943}"/>
              </a:ext>
            </a:extLst>
          </p:cNvPr>
          <p:cNvSpPr txBox="1"/>
          <p:nvPr/>
        </p:nvSpPr>
        <p:spPr>
          <a:xfrm>
            <a:off x="549769" y="2523068"/>
            <a:ext cx="6231467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en-US" dirty="0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rPr>
              <a:t>The following phrases are protected in US and non-US countries.</a:t>
            </a:r>
          </a:p>
          <a:p>
            <a:pPr defTabSz="914377"/>
            <a:endParaRPr lang="en-US" dirty="0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  <a:p>
            <a:pPr defTabSz="914377"/>
            <a:r>
              <a:rPr lang="en-US" dirty="0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rPr>
              <a:t>ROI Institute®</a:t>
            </a:r>
          </a:p>
          <a:p>
            <a:pPr defTabSz="914377"/>
            <a:r>
              <a:rPr lang="en-US" dirty="0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rPr>
              <a:t>ROI Methodology®</a:t>
            </a:r>
          </a:p>
          <a:p>
            <a:pPr defTabSz="914377"/>
            <a:r>
              <a:rPr lang="en-US" dirty="0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rPr>
              <a:t>ROI Certification®</a:t>
            </a:r>
          </a:p>
          <a:p>
            <a:pPr defTabSz="914377"/>
            <a:r>
              <a:rPr lang="en-US" dirty="0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rPr>
              <a:t>Certified ROI Professional®</a:t>
            </a:r>
          </a:p>
          <a:p>
            <a:pPr defTabSz="914377"/>
            <a:r>
              <a:rPr lang="en-US" dirty="0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rPr>
              <a:t>…. more in process</a:t>
            </a:r>
          </a:p>
          <a:p>
            <a:pPr defTabSz="914377"/>
            <a:endParaRPr lang="en-US" dirty="0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  <a:p>
            <a:pPr defTabSz="914377"/>
            <a:r>
              <a:rPr lang="en-US" dirty="0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rPr>
              <a:t>All content associated with the above phrases are covered under copyright rules and legislation worldwide.</a:t>
            </a:r>
          </a:p>
          <a:p>
            <a:pPr defTabSz="914377"/>
            <a:endParaRPr lang="en-US" dirty="0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  <a:p>
            <a:pPr defTabSz="914377"/>
            <a:r>
              <a:rPr lang="en-US" dirty="0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rPr>
              <a:t>Partners and associates in good standing license the use of all trademarks and copyrighted material. Trademarks and copyrighted materials are owned by ROI Institute, Inc.</a:t>
            </a:r>
          </a:p>
        </p:txBody>
      </p:sp>
    </p:spTree>
    <p:extLst>
      <p:ext uri="{BB962C8B-B14F-4D97-AF65-F5344CB8AC3E}">
        <p14:creationId xmlns:p14="http://schemas.microsoft.com/office/powerpoint/2010/main" val="265268096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C22C09-97B9-184C-8567-7696DFEEB6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1"/>
            <a:ext cx="3932237" cy="999067"/>
          </a:xfrm>
        </p:spPr>
        <p:txBody>
          <a:bodyPr anchor="ctr"/>
          <a:lstStyle/>
          <a:p>
            <a:r>
              <a:rPr lang="en-US" b="1" dirty="0"/>
              <a:t>Goals for 2019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834869F-6A59-D94F-9384-AB279966B2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04C9FB84-33A4-CF45-BAA2-BC996DBF21D7}" type="slidenum">
              <a:rPr lang="en-US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Arial"/>
                <a:sym typeface="Arial"/>
              </a:rPr>
              <a:pPr defTabSz="914377"/>
              <a:t>23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F8B5F73-8566-364C-A0B3-BB5887E1984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234595"/>
            <a:ext cx="6580189" cy="3462867"/>
          </a:xfrm>
        </p:spPr>
        <p:txBody>
          <a:bodyPr>
            <a:noAutofit/>
          </a:bodyPr>
          <a:lstStyle/>
          <a:p>
            <a:pPr marL="342891" indent="-342891">
              <a:buFont typeface="Arial" panose="020B0604020202020204" pitchFamily="34" charset="0"/>
              <a:buChar char="•"/>
            </a:pPr>
            <a:r>
              <a:rPr lang="en-US" sz="2000" dirty="0"/>
              <a:t>Continued expansion in application</a:t>
            </a:r>
          </a:p>
          <a:p>
            <a:pPr marL="342891" indent="-342891">
              <a:buFont typeface="Arial" panose="020B0604020202020204" pitchFamily="34" charset="0"/>
              <a:buChar char="•"/>
            </a:pPr>
            <a:r>
              <a:rPr lang="en-US" sz="2000" dirty="0"/>
              <a:t>Accreditation by International Accreditation and Continuing Education and Training (IACET)</a:t>
            </a:r>
          </a:p>
          <a:p>
            <a:pPr marL="342891" indent="-342891">
              <a:buFont typeface="Arial" panose="020B0604020202020204" pitchFamily="34" charset="0"/>
              <a:buChar char="•"/>
            </a:pPr>
            <a:r>
              <a:rPr lang="en-US" sz="2000" dirty="0"/>
              <a:t>ROI Institute Academy, an online portal offering five levels of access on a subscription basis</a:t>
            </a:r>
          </a:p>
          <a:p>
            <a:pPr marL="342891" indent="-342891">
              <a:buFont typeface="Arial" panose="020B0604020202020204" pitchFamily="34" charset="0"/>
              <a:buChar char="•"/>
            </a:pPr>
            <a:r>
              <a:rPr lang="en-US" sz="2000" dirty="0"/>
              <a:t>Adopt more technologies to support </a:t>
            </a:r>
            <a:br>
              <a:rPr lang="en-US" sz="2000" dirty="0"/>
            </a:br>
            <a:r>
              <a:rPr lang="en-US" sz="2000" dirty="0"/>
              <a:t>ROI Methodology</a:t>
            </a:r>
          </a:p>
          <a:p>
            <a:pPr marL="342891" indent="-342891">
              <a:buFont typeface="Arial" panose="020B0604020202020204" pitchFamily="34" charset="0"/>
              <a:buChar char="•"/>
            </a:pPr>
            <a:r>
              <a:rPr lang="en-US" sz="2000" dirty="0"/>
              <a:t>Drive more research to support application of </a:t>
            </a:r>
            <a:br>
              <a:rPr lang="en-US" sz="2000" dirty="0"/>
            </a:br>
            <a:r>
              <a:rPr lang="en-US" sz="2000" dirty="0"/>
              <a:t>ROI Methodology</a:t>
            </a:r>
          </a:p>
          <a:p>
            <a:pPr marL="342891" indent="-342891">
              <a:buFont typeface="Arial" panose="020B0604020202020204" pitchFamily="34" charset="0"/>
              <a:buChar char="•"/>
            </a:pPr>
            <a:r>
              <a:rPr lang="en-US" sz="2000" dirty="0"/>
              <a:t>Create a coaching model that supports and enables partners, associates, and clients to be successful with the </a:t>
            </a:r>
            <a:br>
              <a:rPr lang="en-US" sz="2000" dirty="0"/>
            </a:br>
            <a:r>
              <a:rPr lang="en-US" sz="2000" dirty="0"/>
              <a:t>ROI Methodology</a:t>
            </a:r>
          </a:p>
          <a:p>
            <a:pPr marL="342891" indent="-342891">
              <a:buFont typeface="Arial" panose="020B0604020202020204" pitchFamily="34" charset="0"/>
              <a:buChar char="•"/>
            </a:pPr>
            <a:r>
              <a:rPr lang="en-US" sz="2000" dirty="0"/>
              <a:t>Streamline and formalize processes to enable partners and associates to drive business</a:t>
            </a:r>
          </a:p>
        </p:txBody>
      </p:sp>
      <p:pic>
        <p:nvPicPr>
          <p:cNvPr id="17" name="Picture Placeholder 16" descr="A close up of a road&#10;&#10;Description automatically generated">
            <a:extLst>
              <a:ext uri="{FF2B5EF4-FFF2-40B4-BE49-F238E27FC236}">
                <a16:creationId xmlns:a16="http://schemas.microsoft.com/office/drawing/2014/main" id="{5BCF31E8-8BD9-874A-B7CD-3AF24AE1D5C7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alphaModFix amt="32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53000"/>
                    </a14:imgEffect>
                  </a14:imgLayer>
                </a14:imgProps>
              </a:ext>
            </a:extLst>
          </a:blip>
          <a:srcRect b="15686"/>
          <a:stretch/>
        </p:blipFill>
        <p:spPr>
          <a:xfrm>
            <a:off x="-3" y="0"/>
            <a:ext cx="12192003" cy="6858000"/>
          </a:xfrm>
          <a:effectLst>
            <a:outerShdw blurRad="50800" dist="50800" dir="5400000" sx="1000" sy="1000" algn="ctr" rotWithShape="0">
              <a:srgbClr val="000000"/>
            </a:outerShdw>
          </a:effectLst>
        </p:spPr>
      </p:pic>
    </p:spTree>
    <p:extLst>
      <p:ext uri="{BB962C8B-B14F-4D97-AF65-F5344CB8AC3E}">
        <p14:creationId xmlns:p14="http://schemas.microsoft.com/office/powerpoint/2010/main" val="206691598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045EA7C-80EF-3740-A51B-BBFA89B1415A}"/>
              </a:ext>
            </a:extLst>
          </p:cNvPr>
          <p:cNvPicPr/>
          <p:nvPr/>
        </p:nvPicPr>
        <p:blipFill rotWithShape="1">
          <a:blip r:embed="rId2">
            <a:extLst/>
          </a:blip>
          <a:srcRect t="12775" r="1" b="31538"/>
          <a:stretch/>
        </p:blipFill>
        <p:spPr bwMode="auto">
          <a:xfrm>
            <a:off x="21" y="10"/>
            <a:ext cx="12191980" cy="6857991"/>
          </a:xfrm>
          <a:prstGeom prst="rect">
            <a:avLst/>
          </a:prstGeom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3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>
              <a:solidFill>
                <a:prstClr val="white"/>
              </a:solidFill>
              <a:latin typeface="Calibri" panose="020F0502020204030204"/>
              <a:sym typeface="Arial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D8AE18B-CBF4-3A4C-ABDC-E989E6068EF1}"/>
              </a:ext>
            </a:extLst>
          </p:cNvPr>
          <p:cNvSpPr txBox="1"/>
          <p:nvPr/>
        </p:nvSpPr>
        <p:spPr>
          <a:xfrm>
            <a:off x="523876" y="5317241"/>
            <a:ext cx="11210925" cy="7448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 defTabSz="914377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i="1" dirty="0">
                <a:solidFill>
                  <a:prstClr val="black">
                    <a:lumMod val="85000"/>
                    <a:lumOff val="15000"/>
                  </a:prstClr>
                </a:solidFill>
                <a:latin typeface="Calibri Light" panose="020F0302020204030204"/>
                <a:cs typeface="Arial"/>
                <a:sym typeface="Arial"/>
              </a:rPr>
              <a:t>All roads lead to ROI.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3FAEB95-40E7-A44E-99CF-142BCA1A0A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457189">
              <a:spcAft>
                <a:spcPts val="600"/>
              </a:spcAft>
            </a:pPr>
            <a:fld id="{04C9FB84-33A4-CF45-BAA2-BC996DBF21D7}" type="slidenum">
              <a:rPr lang="en-US">
                <a:solidFill>
                  <a:srgbClr val="FFFFFF"/>
                </a:solidFill>
                <a:latin typeface="Calibri" panose="020F0502020204030204"/>
                <a:cs typeface="Arial"/>
                <a:sym typeface="Arial"/>
              </a:rPr>
              <a:pPr defTabSz="457189">
                <a:spcAft>
                  <a:spcPts val="600"/>
                </a:spcAft>
              </a:pPr>
              <a:t>24</a:t>
            </a:fld>
            <a:endParaRPr lang="en-US">
              <a:solidFill>
                <a:srgbClr val="FFFFFF"/>
              </a:solidFill>
              <a:latin typeface="Calibri" panose="020F0502020204030204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067896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>
            <a:cxnSpLocks/>
          </p:cNvCxnSpPr>
          <p:nvPr/>
        </p:nvCxnSpPr>
        <p:spPr>
          <a:xfrm flipV="1">
            <a:off x="400052" y="3402863"/>
            <a:ext cx="11644313" cy="52275"/>
          </a:xfrm>
          <a:prstGeom prst="line">
            <a:avLst/>
          </a:prstGeom>
          <a:noFill/>
          <a:ln w="85725" cap="flat">
            <a:solidFill>
              <a:srgbClr val="800000"/>
            </a:solidFill>
            <a:prstDash val="sysDash"/>
            <a:miter lim="400000"/>
            <a:tailEnd type="stealth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42" name="Slide Number Placeholder 3">
            <a:extLst>
              <a:ext uri="{FF2B5EF4-FFF2-40B4-BE49-F238E27FC236}">
                <a16:creationId xmlns:a16="http://schemas.microsoft.com/office/drawing/2014/main" id="{ABF44591-ADE3-7944-BF11-7AD84D429A1C}"/>
              </a:ext>
            </a:extLst>
          </p:cNvPr>
          <p:cNvSpPr txBox="1">
            <a:spLocks/>
          </p:cNvSpPr>
          <p:nvPr/>
        </p:nvSpPr>
        <p:spPr>
          <a:xfrm>
            <a:off x="9199476" y="6464752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914377"/>
            <a:fld id="{1754F1E8-9FA4-C246-BFBC-29E0F4373BF7}" type="slidenum">
              <a:rPr lang="en-US" sz="1200">
                <a:solidFill>
                  <a:srgbClr val="FFFFFF">
                    <a:lumMod val="65000"/>
                  </a:srgbClr>
                </a:solidFill>
                <a:latin typeface="Arial"/>
                <a:sym typeface="Arial"/>
              </a:rPr>
              <a:pPr algn="r" defTabSz="914377"/>
              <a:t>3</a:t>
            </a:fld>
            <a:endParaRPr lang="en-US" sz="1200" dirty="0">
              <a:solidFill>
                <a:srgbClr val="FFFFFF">
                  <a:lumMod val="65000"/>
                </a:srgbClr>
              </a:solidFill>
              <a:latin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79009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>
            <a:cxnSpLocks/>
          </p:cNvCxnSpPr>
          <p:nvPr/>
        </p:nvCxnSpPr>
        <p:spPr>
          <a:xfrm flipV="1">
            <a:off x="400052" y="3402863"/>
            <a:ext cx="11644313" cy="52275"/>
          </a:xfrm>
          <a:prstGeom prst="line">
            <a:avLst/>
          </a:prstGeom>
          <a:noFill/>
          <a:ln w="85725" cap="flat">
            <a:solidFill>
              <a:srgbClr val="800000"/>
            </a:solidFill>
            <a:prstDash val="sysDash"/>
            <a:miter lim="400000"/>
            <a:tailEnd type="stealth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487" y="889514"/>
            <a:ext cx="1518660" cy="235392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7" name="TextBox 26"/>
          <p:cNvSpPr txBox="1"/>
          <p:nvPr/>
        </p:nvSpPr>
        <p:spPr>
          <a:xfrm>
            <a:off x="389662" y="3487095"/>
            <a:ext cx="1333500" cy="32701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9051" tIns="19051" rIns="19051" bIns="19051" numCol="1" spcCol="38100" rtlCol="0" anchor="ctr">
            <a:spAutoFit/>
          </a:bodyPr>
          <a:lstStyle/>
          <a:p>
            <a:pPr algn="ctr" defTabSz="309555" latinLnBrk="1" hangingPunct="0"/>
            <a:r>
              <a:rPr lang="en-US" sz="1875" dirty="0">
                <a:solidFill>
                  <a:srgbClr val="000000"/>
                </a:solidFill>
                <a:latin typeface="Raleway Light" charset="0"/>
                <a:ea typeface="Helvetica Light"/>
                <a:cs typeface="Helvetica Light"/>
                <a:sym typeface="Helvetica Light"/>
              </a:rPr>
              <a:t>1973</a:t>
            </a:r>
          </a:p>
        </p:txBody>
      </p:sp>
      <p:sp>
        <p:nvSpPr>
          <p:cNvPr id="42" name="Slide Number Placeholder 3">
            <a:extLst>
              <a:ext uri="{FF2B5EF4-FFF2-40B4-BE49-F238E27FC236}">
                <a16:creationId xmlns:a16="http://schemas.microsoft.com/office/drawing/2014/main" id="{ABF44591-ADE3-7944-BF11-7AD84D429A1C}"/>
              </a:ext>
            </a:extLst>
          </p:cNvPr>
          <p:cNvSpPr txBox="1">
            <a:spLocks/>
          </p:cNvSpPr>
          <p:nvPr/>
        </p:nvSpPr>
        <p:spPr>
          <a:xfrm>
            <a:off x="9199476" y="6464752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914377"/>
            <a:fld id="{1754F1E8-9FA4-C246-BFBC-29E0F4373BF7}" type="slidenum">
              <a:rPr lang="en-US" sz="1200">
                <a:solidFill>
                  <a:srgbClr val="FFFFFF">
                    <a:lumMod val="65000"/>
                  </a:srgbClr>
                </a:solidFill>
                <a:latin typeface="Arial"/>
                <a:sym typeface="Arial"/>
              </a:rPr>
              <a:pPr algn="r" defTabSz="914377"/>
              <a:t>4</a:t>
            </a:fld>
            <a:endParaRPr lang="en-US" sz="1200" dirty="0">
              <a:solidFill>
                <a:srgbClr val="FFFFFF">
                  <a:lumMod val="65000"/>
                </a:srgbClr>
              </a:solidFill>
              <a:latin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56790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>
            <a:cxnSpLocks/>
          </p:cNvCxnSpPr>
          <p:nvPr/>
        </p:nvCxnSpPr>
        <p:spPr>
          <a:xfrm flipV="1">
            <a:off x="400052" y="3402863"/>
            <a:ext cx="11644313" cy="52275"/>
          </a:xfrm>
          <a:prstGeom prst="line">
            <a:avLst/>
          </a:prstGeom>
          <a:noFill/>
          <a:ln w="85725" cap="flat">
            <a:solidFill>
              <a:srgbClr val="800000"/>
            </a:solidFill>
            <a:prstDash val="sysDash"/>
            <a:miter lim="400000"/>
            <a:tailEnd type="stealth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487" y="889514"/>
            <a:ext cx="1518660" cy="235392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5" name="TextBox 24"/>
          <p:cNvSpPr txBox="1"/>
          <p:nvPr/>
        </p:nvSpPr>
        <p:spPr>
          <a:xfrm>
            <a:off x="1828106" y="3002677"/>
            <a:ext cx="1333500" cy="32701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9051" tIns="19051" rIns="19051" bIns="19051" numCol="1" spcCol="38100" rtlCol="0" anchor="ctr">
            <a:spAutoFit/>
          </a:bodyPr>
          <a:lstStyle/>
          <a:p>
            <a:pPr algn="ctr" defTabSz="309555" latinLnBrk="1" hangingPunct="0"/>
            <a:r>
              <a:rPr lang="en-US" sz="1875" dirty="0">
                <a:solidFill>
                  <a:srgbClr val="000000"/>
                </a:solidFill>
                <a:latin typeface="Raleway Light" charset="0"/>
                <a:ea typeface="Helvetica Light"/>
                <a:cs typeface="Helvetica Light"/>
                <a:sym typeface="Helvetica Light"/>
              </a:rPr>
              <a:t>1983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9840" y="3551818"/>
            <a:ext cx="1453403" cy="222729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7" name="TextBox 26"/>
          <p:cNvSpPr txBox="1"/>
          <p:nvPr/>
        </p:nvSpPr>
        <p:spPr>
          <a:xfrm>
            <a:off x="389662" y="3487095"/>
            <a:ext cx="1333500" cy="32701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9051" tIns="19051" rIns="19051" bIns="19051" numCol="1" spcCol="38100" rtlCol="0" anchor="ctr">
            <a:spAutoFit/>
          </a:bodyPr>
          <a:lstStyle/>
          <a:p>
            <a:pPr algn="ctr" defTabSz="309555" latinLnBrk="1" hangingPunct="0"/>
            <a:r>
              <a:rPr lang="en-US" sz="1875" dirty="0">
                <a:solidFill>
                  <a:srgbClr val="000000"/>
                </a:solidFill>
                <a:latin typeface="Raleway Light" charset="0"/>
                <a:ea typeface="Helvetica Light"/>
                <a:cs typeface="Helvetica Light"/>
                <a:sym typeface="Helvetica Light"/>
              </a:rPr>
              <a:t>1973</a:t>
            </a:r>
          </a:p>
        </p:txBody>
      </p:sp>
      <p:sp>
        <p:nvSpPr>
          <p:cNvPr id="42" name="Slide Number Placeholder 3">
            <a:extLst>
              <a:ext uri="{FF2B5EF4-FFF2-40B4-BE49-F238E27FC236}">
                <a16:creationId xmlns:a16="http://schemas.microsoft.com/office/drawing/2014/main" id="{ABF44591-ADE3-7944-BF11-7AD84D429A1C}"/>
              </a:ext>
            </a:extLst>
          </p:cNvPr>
          <p:cNvSpPr txBox="1">
            <a:spLocks/>
          </p:cNvSpPr>
          <p:nvPr/>
        </p:nvSpPr>
        <p:spPr>
          <a:xfrm>
            <a:off x="9199476" y="6464752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914377"/>
            <a:fld id="{1754F1E8-9FA4-C246-BFBC-29E0F4373BF7}" type="slidenum">
              <a:rPr lang="en-US" sz="1200">
                <a:solidFill>
                  <a:srgbClr val="FFFFFF">
                    <a:lumMod val="65000"/>
                  </a:srgbClr>
                </a:solidFill>
                <a:latin typeface="Arial"/>
                <a:sym typeface="Arial"/>
              </a:rPr>
              <a:pPr algn="r" defTabSz="914377"/>
              <a:t>5</a:t>
            </a:fld>
            <a:endParaRPr lang="en-US" sz="1200" dirty="0">
              <a:solidFill>
                <a:srgbClr val="FFFFFF">
                  <a:lumMod val="65000"/>
                </a:srgbClr>
              </a:solidFill>
              <a:latin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58448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>
            <a:cxnSpLocks/>
          </p:cNvCxnSpPr>
          <p:nvPr/>
        </p:nvCxnSpPr>
        <p:spPr>
          <a:xfrm flipV="1">
            <a:off x="400052" y="3402863"/>
            <a:ext cx="11644313" cy="52275"/>
          </a:xfrm>
          <a:prstGeom prst="line">
            <a:avLst/>
          </a:prstGeom>
          <a:noFill/>
          <a:ln w="85725" cap="flat">
            <a:solidFill>
              <a:srgbClr val="800000"/>
            </a:solidFill>
            <a:prstDash val="sysDash"/>
            <a:miter lim="400000"/>
            <a:tailEnd type="stealth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487" y="889514"/>
            <a:ext cx="1518660" cy="235392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0694" y="1311555"/>
            <a:ext cx="1570285" cy="200549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2" name="TextBox 21"/>
          <p:cNvSpPr txBox="1"/>
          <p:nvPr/>
        </p:nvSpPr>
        <p:spPr>
          <a:xfrm>
            <a:off x="3343243" y="3511281"/>
            <a:ext cx="1333500" cy="32701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9051" tIns="19051" rIns="19051" bIns="19051" numCol="1" spcCol="38100" rtlCol="0" anchor="ctr">
            <a:spAutoFit/>
          </a:bodyPr>
          <a:lstStyle/>
          <a:p>
            <a:pPr algn="ctr" defTabSz="309555" latinLnBrk="1" hangingPunct="0"/>
            <a:r>
              <a:rPr lang="en-US" sz="1875" dirty="0">
                <a:solidFill>
                  <a:srgbClr val="000000"/>
                </a:solidFill>
                <a:latin typeface="Raleway Light" charset="0"/>
                <a:ea typeface="Helvetica Light"/>
                <a:cs typeface="Helvetica Light"/>
                <a:sym typeface="Helvetica Light"/>
              </a:rPr>
              <a:t>1994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828106" y="3002677"/>
            <a:ext cx="1333500" cy="32701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9051" tIns="19051" rIns="19051" bIns="19051" numCol="1" spcCol="38100" rtlCol="0" anchor="ctr">
            <a:spAutoFit/>
          </a:bodyPr>
          <a:lstStyle/>
          <a:p>
            <a:pPr algn="ctr" defTabSz="309555" latinLnBrk="1" hangingPunct="0"/>
            <a:r>
              <a:rPr lang="en-US" sz="1875" dirty="0">
                <a:solidFill>
                  <a:srgbClr val="000000"/>
                </a:solidFill>
                <a:latin typeface="Raleway Light" charset="0"/>
                <a:ea typeface="Helvetica Light"/>
                <a:cs typeface="Helvetica Light"/>
                <a:sym typeface="Helvetica Light"/>
              </a:rPr>
              <a:t>1983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9840" y="3551818"/>
            <a:ext cx="1453403" cy="222729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7" name="TextBox 26"/>
          <p:cNvSpPr txBox="1"/>
          <p:nvPr/>
        </p:nvSpPr>
        <p:spPr>
          <a:xfrm>
            <a:off x="389662" y="3487095"/>
            <a:ext cx="1333500" cy="32701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9051" tIns="19051" rIns="19051" bIns="19051" numCol="1" spcCol="38100" rtlCol="0" anchor="ctr">
            <a:spAutoFit/>
          </a:bodyPr>
          <a:lstStyle/>
          <a:p>
            <a:pPr algn="ctr" defTabSz="309555" latinLnBrk="1" hangingPunct="0"/>
            <a:r>
              <a:rPr lang="en-US" sz="1875" dirty="0">
                <a:solidFill>
                  <a:srgbClr val="000000"/>
                </a:solidFill>
                <a:latin typeface="Raleway Light" charset="0"/>
                <a:ea typeface="Helvetica Light"/>
                <a:cs typeface="Helvetica Light"/>
                <a:sym typeface="Helvetica Light"/>
              </a:rPr>
              <a:t>1973</a:t>
            </a:r>
          </a:p>
        </p:txBody>
      </p:sp>
      <p:sp>
        <p:nvSpPr>
          <p:cNvPr id="42" name="Slide Number Placeholder 3">
            <a:extLst>
              <a:ext uri="{FF2B5EF4-FFF2-40B4-BE49-F238E27FC236}">
                <a16:creationId xmlns:a16="http://schemas.microsoft.com/office/drawing/2014/main" id="{ABF44591-ADE3-7944-BF11-7AD84D429A1C}"/>
              </a:ext>
            </a:extLst>
          </p:cNvPr>
          <p:cNvSpPr txBox="1">
            <a:spLocks/>
          </p:cNvSpPr>
          <p:nvPr/>
        </p:nvSpPr>
        <p:spPr>
          <a:xfrm>
            <a:off x="9199476" y="6464752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914377"/>
            <a:fld id="{1754F1E8-9FA4-C246-BFBC-29E0F4373BF7}" type="slidenum">
              <a:rPr lang="en-US" sz="1200">
                <a:solidFill>
                  <a:srgbClr val="FFFFFF">
                    <a:lumMod val="65000"/>
                  </a:srgbClr>
                </a:solidFill>
                <a:latin typeface="Arial"/>
                <a:sym typeface="Arial"/>
              </a:rPr>
              <a:pPr algn="r" defTabSz="914377"/>
              <a:t>6</a:t>
            </a:fld>
            <a:endParaRPr lang="en-US" sz="1200" dirty="0">
              <a:solidFill>
                <a:srgbClr val="FFFFFF">
                  <a:lumMod val="65000"/>
                </a:srgbClr>
              </a:solidFill>
              <a:latin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75966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>
            <a:cxnSpLocks/>
          </p:cNvCxnSpPr>
          <p:nvPr/>
        </p:nvCxnSpPr>
        <p:spPr>
          <a:xfrm flipV="1">
            <a:off x="400052" y="3402863"/>
            <a:ext cx="11644313" cy="52275"/>
          </a:xfrm>
          <a:prstGeom prst="line">
            <a:avLst/>
          </a:prstGeom>
          <a:noFill/>
          <a:ln w="85725" cap="flat">
            <a:solidFill>
              <a:srgbClr val="800000"/>
            </a:solidFill>
            <a:prstDash val="sysDash"/>
            <a:miter lim="400000"/>
            <a:tailEnd type="stealth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487" y="889514"/>
            <a:ext cx="1518660" cy="235392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0694" y="1311555"/>
            <a:ext cx="1570285" cy="200549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2" name="TextBox 21"/>
          <p:cNvSpPr txBox="1"/>
          <p:nvPr/>
        </p:nvSpPr>
        <p:spPr>
          <a:xfrm>
            <a:off x="3343243" y="3511281"/>
            <a:ext cx="1333500" cy="32701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9051" tIns="19051" rIns="19051" bIns="19051" numCol="1" spcCol="38100" rtlCol="0" anchor="ctr">
            <a:spAutoFit/>
          </a:bodyPr>
          <a:lstStyle/>
          <a:p>
            <a:pPr algn="ctr" defTabSz="309555" latinLnBrk="1" hangingPunct="0"/>
            <a:r>
              <a:rPr lang="en-US" sz="1875" dirty="0">
                <a:solidFill>
                  <a:srgbClr val="000000"/>
                </a:solidFill>
                <a:latin typeface="Raleway Light" charset="0"/>
                <a:ea typeface="Helvetica Light"/>
                <a:cs typeface="Helvetica Light"/>
                <a:sym typeface="Helvetica Light"/>
              </a:rPr>
              <a:t>1994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828106" y="3002677"/>
            <a:ext cx="1333500" cy="32701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9051" tIns="19051" rIns="19051" bIns="19051" numCol="1" spcCol="38100" rtlCol="0" anchor="ctr">
            <a:spAutoFit/>
          </a:bodyPr>
          <a:lstStyle/>
          <a:p>
            <a:pPr algn="ctr" defTabSz="309555" latinLnBrk="1" hangingPunct="0"/>
            <a:r>
              <a:rPr lang="en-US" sz="1875" dirty="0">
                <a:solidFill>
                  <a:srgbClr val="000000"/>
                </a:solidFill>
                <a:latin typeface="Raleway Light" charset="0"/>
                <a:ea typeface="Helvetica Light"/>
                <a:cs typeface="Helvetica Light"/>
                <a:sym typeface="Helvetica Light"/>
              </a:rPr>
              <a:t>1983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9840" y="3551818"/>
            <a:ext cx="1453403" cy="222729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7" name="TextBox 26"/>
          <p:cNvSpPr txBox="1"/>
          <p:nvPr/>
        </p:nvSpPr>
        <p:spPr>
          <a:xfrm>
            <a:off x="389662" y="3487095"/>
            <a:ext cx="1333500" cy="32701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9051" tIns="19051" rIns="19051" bIns="19051" numCol="1" spcCol="38100" rtlCol="0" anchor="ctr">
            <a:spAutoFit/>
          </a:bodyPr>
          <a:lstStyle/>
          <a:p>
            <a:pPr algn="ctr" defTabSz="309555" latinLnBrk="1" hangingPunct="0"/>
            <a:r>
              <a:rPr lang="en-US" sz="1875" dirty="0">
                <a:solidFill>
                  <a:srgbClr val="000000"/>
                </a:solidFill>
                <a:latin typeface="Raleway Light" charset="0"/>
                <a:ea typeface="Helvetica Light"/>
                <a:cs typeface="Helvetica Light"/>
                <a:sym typeface="Helvetica Light"/>
              </a:rPr>
              <a:t>1973</a:t>
            </a:r>
          </a:p>
        </p:txBody>
      </p:sp>
      <p:sp>
        <p:nvSpPr>
          <p:cNvPr id="42" name="Slide Number Placeholder 3">
            <a:extLst>
              <a:ext uri="{FF2B5EF4-FFF2-40B4-BE49-F238E27FC236}">
                <a16:creationId xmlns:a16="http://schemas.microsoft.com/office/drawing/2014/main" id="{ABF44591-ADE3-7944-BF11-7AD84D429A1C}"/>
              </a:ext>
            </a:extLst>
          </p:cNvPr>
          <p:cNvSpPr txBox="1">
            <a:spLocks/>
          </p:cNvSpPr>
          <p:nvPr/>
        </p:nvSpPr>
        <p:spPr>
          <a:xfrm>
            <a:off x="9199476" y="6464752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914377"/>
            <a:fld id="{1754F1E8-9FA4-C246-BFBC-29E0F4373BF7}" type="slidenum">
              <a:rPr lang="en-US" sz="1200">
                <a:solidFill>
                  <a:srgbClr val="FFFFFF">
                    <a:lumMod val="65000"/>
                  </a:srgbClr>
                </a:solidFill>
                <a:latin typeface="Arial"/>
                <a:sym typeface="Arial"/>
              </a:rPr>
              <a:pPr algn="r" defTabSz="914377"/>
              <a:t>7</a:t>
            </a:fld>
            <a:endParaRPr lang="en-US" sz="1200" dirty="0">
              <a:solidFill>
                <a:srgbClr val="FFFFFF">
                  <a:lumMod val="65000"/>
                </a:srgbClr>
              </a:solidFill>
              <a:latin typeface="Arial"/>
              <a:sym typeface="Arial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DA8AF7B1-65AC-BB4D-A8B4-321CEFC05C36}"/>
              </a:ext>
            </a:extLst>
          </p:cNvPr>
          <p:cNvSpPr txBox="1"/>
          <p:nvPr/>
        </p:nvSpPr>
        <p:spPr>
          <a:xfrm>
            <a:off x="4830979" y="2973001"/>
            <a:ext cx="1333500" cy="32701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9051" tIns="19051" rIns="19051" bIns="19051" numCol="1" spcCol="38100" rtlCol="0" anchor="ctr">
            <a:spAutoFit/>
          </a:bodyPr>
          <a:lstStyle/>
          <a:p>
            <a:pPr algn="ctr" defTabSz="309555" latinLnBrk="1" hangingPunct="0"/>
            <a:r>
              <a:rPr lang="en-US" sz="1875" dirty="0">
                <a:solidFill>
                  <a:srgbClr val="000000"/>
                </a:solidFill>
                <a:latin typeface="Raleway Light" charset="0"/>
                <a:ea typeface="Helvetica Light"/>
                <a:cs typeface="Helvetica Light"/>
                <a:sym typeface="Helvetica Light"/>
              </a:rPr>
              <a:t>1995</a:t>
            </a:r>
          </a:p>
        </p:txBody>
      </p:sp>
      <p:pic>
        <p:nvPicPr>
          <p:cNvPr id="11" name="Picture 10" descr="A close up of a sign&#10;&#10;Description automatically generated">
            <a:extLst>
              <a:ext uri="{FF2B5EF4-FFF2-40B4-BE49-F238E27FC236}">
                <a16:creationId xmlns:a16="http://schemas.microsoft.com/office/drawing/2014/main" id="{2BE23EE0-74D3-2043-A64F-5E8D38C6A79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04021" y="3528311"/>
            <a:ext cx="2023393" cy="327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520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>
            <a:cxnSpLocks/>
          </p:cNvCxnSpPr>
          <p:nvPr/>
        </p:nvCxnSpPr>
        <p:spPr>
          <a:xfrm flipV="1">
            <a:off x="400052" y="3402863"/>
            <a:ext cx="11644313" cy="52275"/>
          </a:xfrm>
          <a:prstGeom prst="line">
            <a:avLst/>
          </a:prstGeom>
          <a:noFill/>
          <a:ln w="85725" cap="flat">
            <a:solidFill>
              <a:srgbClr val="800000"/>
            </a:solidFill>
            <a:prstDash val="sysDash"/>
            <a:miter lim="400000"/>
            <a:tailEnd type="stealth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487" y="889514"/>
            <a:ext cx="1518660" cy="235392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0694" y="1311555"/>
            <a:ext cx="1570285" cy="200549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2" name="TextBox 21"/>
          <p:cNvSpPr txBox="1"/>
          <p:nvPr/>
        </p:nvSpPr>
        <p:spPr>
          <a:xfrm>
            <a:off x="3343243" y="3511281"/>
            <a:ext cx="1333500" cy="32701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9051" tIns="19051" rIns="19051" bIns="19051" numCol="1" spcCol="38100" rtlCol="0" anchor="ctr">
            <a:spAutoFit/>
          </a:bodyPr>
          <a:lstStyle/>
          <a:p>
            <a:pPr algn="ctr" defTabSz="309555" latinLnBrk="1" hangingPunct="0"/>
            <a:r>
              <a:rPr lang="en-US" sz="1875" dirty="0">
                <a:solidFill>
                  <a:srgbClr val="000000"/>
                </a:solidFill>
                <a:latin typeface="Raleway Light" charset="0"/>
                <a:ea typeface="Helvetica Light"/>
                <a:cs typeface="Helvetica Light"/>
                <a:sym typeface="Helvetica Light"/>
              </a:rPr>
              <a:t>1994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828106" y="3002677"/>
            <a:ext cx="1333500" cy="32701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9051" tIns="19051" rIns="19051" bIns="19051" numCol="1" spcCol="38100" rtlCol="0" anchor="ctr">
            <a:spAutoFit/>
          </a:bodyPr>
          <a:lstStyle/>
          <a:p>
            <a:pPr algn="ctr" defTabSz="309555" latinLnBrk="1" hangingPunct="0"/>
            <a:r>
              <a:rPr lang="en-US" sz="1875" dirty="0">
                <a:solidFill>
                  <a:srgbClr val="000000"/>
                </a:solidFill>
                <a:latin typeface="Raleway Light" charset="0"/>
                <a:ea typeface="Helvetica Light"/>
                <a:cs typeface="Helvetica Light"/>
                <a:sym typeface="Helvetica Light"/>
              </a:rPr>
              <a:t>1983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6514905" y="3472167"/>
            <a:ext cx="1333500" cy="327784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9051" tIns="19051" rIns="19051" bIns="19051" numCol="1" spcCol="38100" rtlCol="0" anchor="ctr">
            <a:spAutoFit/>
          </a:bodyPr>
          <a:lstStyle/>
          <a:p>
            <a:pPr algn="ctr" defTabSz="309555" latinLnBrk="1" hangingPunct="0"/>
            <a:r>
              <a:rPr lang="en-US" sz="1880" dirty="0">
                <a:solidFill>
                  <a:srgbClr val="000000"/>
                </a:solidFill>
                <a:latin typeface="Raleway Light" charset="0"/>
                <a:cs typeface="Arial"/>
                <a:sym typeface="Arial"/>
              </a:rPr>
              <a:t>1996</a:t>
            </a:r>
            <a:endParaRPr lang="en-US" sz="1880" dirty="0">
              <a:solidFill>
                <a:srgbClr val="000000"/>
              </a:solidFill>
              <a:latin typeface="Raleway Light" charset="0"/>
              <a:ea typeface="Helvetica Light"/>
              <a:cs typeface="Helvetica Light"/>
              <a:sym typeface="Helvetica Ligh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9840" y="3551818"/>
            <a:ext cx="1453403" cy="222729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7" name="TextBox 26"/>
          <p:cNvSpPr txBox="1"/>
          <p:nvPr/>
        </p:nvSpPr>
        <p:spPr>
          <a:xfrm>
            <a:off x="389662" y="3487095"/>
            <a:ext cx="1333500" cy="32701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9051" tIns="19051" rIns="19051" bIns="19051" numCol="1" spcCol="38100" rtlCol="0" anchor="ctr">
            <a:spAutoFit/>
          </a:bodyPr>
          <a:lstStyle/>
          <a:p>
            <a:pPr algn="ctr" defTabSz="309555" latinLnBrk="1" hangingPunct="0"/>
            <a:r>
              <a:rPr lang="en-US" sz="1875" dirty="0">
                <a:solidFill>
                  <a:srgbClr val="000000"/>
                </a:solidFill>
                <a:latin typeface="Raleway Light" charset="0"/>
                <a:ea typeface="Helvetica Light"/>
                <a:cs typeface="Helvetica Light"/>
                <a:sym typeface="Helvetica Light"/>
              </a:rPr>
              <a:t>1973</a:t>
            </a:r>
          </a:p>
        </p:txBody>
      </p:sp>
      <p:sp>
        <p:nvSpPr>
          <p:cNvPr id="42" name="Slide Number Placeholder 3">
            <a:extLst>
              <a:ext uri="{FF2B5EF4-FFF2-40B4-BE49-F238E27FC236}">
                <a16:creationId xmlns:a16="http://schemas.microsoft.com/office/drawing/2014/main" id="{ABF44591-ADE3-7944-BF11-7AD84D429A1C}"/>
              </a:ext>
            </a:extLst>
          </p:cNvPr>
          <p:cNvSpPr txBox="1">
            <a:spLocks/>
          </p:cNvSpPr>
          <p:nvPr/>
        </p:nvSpPr>
        <p:spPr>
          <a:xfrm>
            <a:off x="9199476" y="6464752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914377"/>
            <a:fld id="{1754F1E8-9FA4-C246-BFBC-29E0F4373BF7}" type="slidenum">
              <a:rPr lang="en-US" sz="1200">
                <a:solidFill>
                  <a:srgbClr val="FFFFFF">
                    <a:lumMod val="65000"/>
                  </a:srgbClr>
                </a:solidFill>
                <a:latin typeface="Arial"/>
                <a:sym typeface="Arial"/>
              </a:rPr>
              <a:pPr algn="r" defTabSz="914377"/>
              <a:t>8</a:t>
            </a:fld>
            <a:endParaRPr lang="en-US" sz="1200" dirty="0">
              <a:solidFill>
                <a:srgbClr val="FFFFFF">
                  <a:lumMod val="65000"/>
                </a:srgbClr>
              </a:solidFill>
              <a:latin typeface="Arial"/>
              <a:sym typeface="Arial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DA8AF7B1-65AC-BB4D-A8B4-321CEFC05C36}"/>
              </a:ext>
            </a:extLst>
          </p:cNvPr>
          <p:cNvSpPr txBox="1"/>
          <p:nvPr/>
        </p:nvSpPr>
        <p:spPr>
          <a:xfrm>
            <a:off x="4830979" y="2973001"/>
            <a:ext cx="1333500" cy="32701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9051" tIns="19051" rIns="19051" bIns="19051" numCol="1" spcCol="38100" rtlCol="0" anchor="ctr">
            <a:spAutoFit/>
          </a:bodyPr>
          <a:lstStyle/>
          <a:p>
            <a:pPr algn="ctr" defTabSz="309555" latinLnBrk="1" hangingPunct="0"/>
            <a:r>
              <a:rPr lang="en-US" sz="1875" dirty="0">
                <a:solidFill>
                  <a:srgbClr val="000000"/>
                </a:solidFill>
                <a:latin typeface="Raleway Light" charset="0"/>
                <a:ea typeface="Helvetica Light"/>
                <a:cs typeface="Helvetica Light"/>
                <a:sym typeface="Helvetica Light"/>
              </a:rPr>
              <a:t>1995</a:t>
            </a:r>
          </a:p>
        </p:txBody>
      </p:sp>
      <p:pic>
        <p:nvPicPr>
          <p:cNvPr id="41" name="Picture 40" descr="A close up of a sign&#10;&#10;Description automatically generated">
            <a:extLst>
              <a:ext uri="{FF2B5EF4-FFF2-40B4-BE49-F238E27FC236}">
                <a16:creationId xmlns:a16="http://schemas.microsoft.com/office/drawing/2014/main" id="{4BBEB5F2-CF3D-B54C-81B4-A88F085DCB0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04293" y="1311555"/>
            <a:ext cx="1431379" cy="190850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 descr="A close up of a sign&#10;&#10;Description automatically generated">
            <a:extLst>
              <a:ext uri="{FF2B5EF4-FFF2-40B4-BE49-F238E27FC236}">
                <a16:creationId xmlns:a16="http://schemas.microsoft.com/office/drawing/2014/main" id="{2BE23EE0-74D3-2043-A64F-5E8D38C6A79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04021" y="3528311"/>
            <a:ext cx="2023393" cy="327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4006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42" descr="A picture containing text&#10;&#10;Description automatically generated">
            <a:extLst>
              <a:ext uri="{FF2B5EF4-FFF2-40B4-BE49-F238E27FC236}">
                <a16:creationId xmlns:a16="http://schemas.microsoft.com/office/drawing/2014/main" id="{E3F0AA57-9D50-DB4B-9657-AE88314D96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09501" y="3548372"/>
            <a:ext cx="1319651" cy="196628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9" name="Straight Connector 8"/>
          <p:cNvCxnSpPr>
            <a:cxnSpLocks/>
          </p:cNvCxnSpPr>
          <p:nvPr/>
        </p:nvCxnSpPr>
        <p:spPr>
          <a:xfrm flipV="1">
            <a:off x="400052" y="3402863"/>
            <a:ext cx="11644313" cy="52275"/>
          </a:xfrm>
          <a:prstGeom prst="line">
            <a:avLst/>
          </a:prstGeom>
          <a:noFill/>
          <a:ln w="85725" cap="flat">
            <a:solidFill>
              <a:srgbClr val="800000"/>
            </a:solidFill>
            <a:prstDash val="sysDash"/>
            <a:miter lim="400000"/>
            <a:tailEnd type="stealth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487" y="889514"/>
            <a:ext cx="1518660" cy="235392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0694" y="1311555"/>
            <a:ext cx="1570285" cy="200549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2" name="TextBox 21"/>
          <p:cNvSpPr txBox="1"/>
          <p:nvPr/>
        </p:nvSpPr>
        <p:spPr>
          <a:xfrm>
            <a:off x="3343243" y="3511281"/>
            <a:ext cx="1333500" cy="32701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9051" tIns="19051" rIns="19051" bIns="19051" numCol="1" spcCol="38100" rtlCol="0" anchor="ctr">
            <a:spAutoFit/>
          </a:bodyPr>
          <a:lstStyle/>
          <a:p>
            <a:pPr algn="ctr" defTabSz="309555" latinLnBrk="1" hangingPunct="0"/>
            <a:r>
              <a:rPr lang="en-US" sz="1875" dirty="0">
                <a:solidFill>
                  <a:srgbClr val="000000"/>
                </a:solidFill>
                <a:latin typeface="Raleway Light" charset="0"/>
                <a:ea typeface="Helvetica Light"/>
                <a:cs typeface="Helvetica Light"/>
                <a:sym typeface="Helvetica Light"/>
              </a:rPr>
              <a:t>1994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828106" y="3002677"/>
            <a:ext cx="1333500" cy="32701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9051" tIns="19051" rIns="19051" bIns="19051" numCol="1" spcCol="38100" rtlCol="0" anchor="ctr">
            <a:spAutoFit/>
          </a:bodyPr>
          <a:lstStyle/>
          <a:p>
            <a:pPr algn="ctr" defTabSz="309555" latinLnBrk="1" hangingPunct="0"/>
            <a:r>
              <a:rPr lang="en-US" sz="1875" dirty="0">
                <a:solidFill>
                  <a:srgbClr val="000000"/>
                </a:solidFill>
                <a:latin typeface="Raleway Light" charset="0"/>
                <a:ea typeface="Helvetica Light"/>
                <a:cs typeface="Helvetica Light"/>
                <a:sym typeface="Helvetica Light"/>
              </a:rPr>
              <a:t>1983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6514905" y="3472167"/>
            <a:ext cx="1333500" cy="327784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9051" tIns="19051" rIns="19051" bIns="19051" numCol="1" spcCol="38100" rtlCol="0" anchor="ctr">
            <a:spAutoFit/>
          </a:bodyPr>
          <a:lstStyle/>
          <a:p>
            <a:pPr algn="ctr" defTabSz="309555" latinLnBrk="1" hangingPunct="0"/>
            <a:r>
              <a:rPr lang="en-US" sz="1880" dirty="0">
                <a:solidFill>
                  <a:srgbClr val="000000"/>
                </a:solidFill>
                <a:latin typeface="Raleway Light" charset="0"/>
                <a:cs typeface="Arial"/>
                <a:sym typeface="Arial"/>
              </a:rPr>
              <a:t>1996</a:t>
            </a:r>
            <a:endParaRPr lang="en-US" sz="1880" dirty="0">
              <a:solidFill>
                <a:srgbClr val="000000"/>
              </a:solidFill>
              <a:latin typeface="Raleway Light" charset="0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7899519" y="2973002"/>
            <a:ext cx="1333500" cy="32701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9051" tIns="19051" rIns="19051" bIns="19051" numCol="1" spcCol="38100" rtlCol="0" anchor="ctr">
            <a:spAutoFit/>
          </a:bodyPr>
          <a:lstStyle/>
          <a:p>
            <a:pPr algn="ctr" defTabSz="309555" latinLnBrk="1" hangingPunct="0"/>
            <a:r>
              <a:rPr lang="en-US" sz="1875" dirty="0">
                <a:solidFill>
                  <a:srgbClr val="000000"/>
                </a:solidFill>
                <a:latin typeface="Raleway Light" charset="0"/>
                <a:ea typeface="Helvetica Light"/>
                <a:cs typeface="Helvetica Light"/>
                <a:sym typeface="Helvetica Light"/>
              </a:rPr>
              <a:t>1997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9840" y="3551818"/>
            <a:ext cx="1453403" cy="222729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7" name="TextBox 26"/>
          <p:cNvSpPr txBox="1"/>
          <p:nvPr/>
        </p:nvSpPr>
        <p:spPr>
          <a:xfrm>
            <a:off x="389662" y="3487095"/>
            <a:ext cx="1333500" cy="32701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9051" tIns="19051" rIns="19051" bIns="19051" numCol="1" spcCol="38100" rtlCol="0" anchor="ctr">
            <a:spAutoFit/>
          </a:bodyPr>
          <a:lstStyle/>
          <a:p>
            <a:pPr algn="ctr" defTabSz="309555" latinLnBrk="1" hangingPunct="0"/>
            <a:r>
              <a:rPr lang="en-US" sz="1875" dirty="0">
                <a:solidFill>
                  <a:srgbClr val="000000"/>
                </a:solidFill>
                <a:latin typeface="Raleway Light" charset="0"/>
                <a:ea typeface="Helvetica Light"/>
                <a:cs typeface="Helvetica Light"/>
                <a:sym typeface="Helvetica Light"/>
              </a:rPr>
              <a:t>1973</a:t>
            </a:r>
          </a:p>
        </p:txBody>
      </p:sp>
      <p:sp>
        <p:nvSpPr>
          <p:cNvPr id="42" name="Slide Number Placeholder 3">
            <a:extLst>
              <a:ext uri="{FF2B5EF4-FFF2-40B4-BE49-F238E27FC236}">
                <a16:creationId xmlns:a16="http://schemas.microsoft.com/office/drawing/2014/main" id="{ABF44591-ADE3-7944-BF11-7AD84D429A1C}"/>
              </a:ext>
            </a:extLst>
          </p:cNvPr>
          <p:cNvSpPr txBox="1">
            <a:spLocks/>
          </p:cNvSpPr>
          <p:nvPr/>
        </p:nvSpPr>
        <p:spPr>
          <a:xfrm>
            <a:off x="9199476" y="6464752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914377"/>
            <a:fld id="{1754F1E8-9FA4-C246-BFBC-29E0F4373BF7}" type="slidenum">
              <a:rPr lang="en-US" sz="1200">
                <a:solidFill>
                  <a:srgbClr val="FFFFFF">
                    <a:lumMod val="65000"/>
                  </a:srgbClr>
                </a:solidFill>
                <a:latin typeface="Arial"/>
                <a:sym typeface="Arial"/>
              </a:rPr>
              <a:pPr algn="r" defTabSz="914377"/>
              <a:t>9</a:t>
            </a:fld>
            <a:endParaRPr lang="en-US" sz="1200" dirty="0">
              <a:solidFill>
                <a:srgbClr val="FFFFFF">
                  <a:lumMod val="65000"/>
                </a:srgbClr>
              </a:solidFill>
              <a:latin typeface="Arial"/>
              <a:sym typeface="Arial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DA8AF7B1-65AC-BB4D-A8B4-321CEFC05C36}"/>
              </a:ext>
            </a:extLst>
          </p:cNvPr>
          <p:cNvSpPr txBox="1"/>
          <p:nvPr/>
        </p:nvSpPr>
        <p:spPr>
          <a:xfrm>
            <a:off x="4830979" y="2973001"/>
            <a:ext cx="1333500" cy="32701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9051" tIns="19051" rIns="19051" bIns="19051" numCol="1" spcCol="38100" rtlCol="0" anchor="ctr">
            <a:spAutoFit/>
          </a:bodyPr>
          <a:lstStyle/>
          <a:p>
            <a:pPr algn="ctr" defTabSz="309555" latinLnBrk="1" hangingPunct="0"/>
            <a:r>
              <a:rPr lang="en-US" sz="1875" dirty="0">
                <a:solidFill>
                  <a:srgbClr val="000000"/>
                </a:solidFill>
                <a:latin typeface="Raleway Light" charset="0"/>
                <a:ea typeface="Helvetica Light"/>
                <a:cs typeface="Helvetica Light"/>
                <a:sym typeface="Helvetica Light"/>
              </a:rPr>
              <a:t>1995</a:t>
            </a:r>
          </a:p>
        </p:txBody>
      </p:sp>
      <p:pic>
        <p:nvPicPr>
          <p:cNvPr id="41" name="Picture 40" descr="A close up of a sign&#10;&#10;Description automatically generated">
            <a:extLst>
              <a:ext uri="{FF2B5EF4-FFF2-40B4-BE49-F238E27FC236}">
                <a16:creationId xmlns:a16="http://schemas.microsoft.com/office/drawing/2014/main" id="{4BBEB5F2-CF3D-B54C-81B4-A88F085DCB0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04293" y="1311555"/>
            <a:ext cx="1431379" cy="190850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 descr="A close up of a sign&#10;&#10;Description automatically generated">
            <a:extLst>
              <a:ext uri="{FF2B5EF4-FFF2-40B4-BE49-F238E27FC236}">
                <a16:creationId xmlns:a16="http://schemas.microsoft.com/office/drawing/2014/main" id="{2BE23EE0-74D3-2043-A64F-5E8D38C6A79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04021" y="3528311"/>
            <a:ext cx="2023393" cy="327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1700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theme/theme1.xml><?xml version="1.0" encoding="utf-8"?>
<a:theme xmlns:a="http://schemas.openxmlformats.org/drawingml/2006/main" name="Jacquenetta template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Gremio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remio" id="{B79347A2-786A-D946-B7FB-60AB9E43F920}" vid="{32986D15-5065-9349-A6F2-FAF3CC44F924}"/>
    </a:ext>
  </a:extLst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732</Words>
  <Application>Microsoft Office PowerPoint</Application>
  <PresentationFormat>Widescreen</PresentationFormat>
  <Paragraphs>215</Paragraphs>
  <Slides>24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24</vt:i4>
      </vt:variant>
    </vt:vector>
  </HeadingPairs>
  <TitlesOfParts>
    <vt:vector size="37" baseType="lpstr">
      <vt:lpstr>Arial</vt:lpstr>
      <vt:lpstr>Calibri</vt:lpstr>
      <vt:lpstr>Calibri Light</vt:lpstr>
      <vt:lpstr>Montserrat</vt:lpstr>
      <vt:lpstr>Poppins</vt:lpstr>
      <vt:lpstr>Raleway Light</vt:lpstr>
      <vt:lpstr>Source Sans Pro</vt:lpstr>
      <vt:lpstr>Times</vt:lpstr>
      <vt:lpstr>Work Sans</vt:lpstr>
      <vt:lpstr>Work Sans Light</vt:lpstr>
      <vt:lpstr>Jacquenetta template</vt:lpstr>
      <vt:lpstr>Gremio</vt:lpstr>
      <vt:lpstr>Custom Design</vt:lpstr>
      <vt:lpstr>2019 ROI Institute Partners Workshop</vt:lpstr>
      <vt:lpstr>ROI Methodology® A well-documented, recognized and protected process  that works.  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New Applications</vt:lpstr>
      <vt:lpstr>New Organizations</vt:lpstr>
      <vt:lpstr>Seventy Countries Including:</vt:lpstr>
      <vt:lpstr>Why the continuing success? ROI is Fundamental to Resource Management</vt:lpstr>
      <vt:lpstr>We keep reading the same story!</vt:lpstr>
      <vt:lpstr>Association award programs are beginning to require it.</vt:lpstr>
      <vt:lpstr>PowerPoint Presentation</vt:lpstr>
      <vt:lpstr>ROI Methodology has more credibility than any other measurement process.</vt:lpstr>
      <vt:lpstr>ROI Institute® Business Model</vt:lpstr>
      <vt:lpstr>Trademarks and copyrights protect the use of proprietary process and content available to partners and associates in good standing.</vt:lpstr>
      <vt:lpstr>Goals for 2019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2019 ROI Institute Partners Workshop</dc:title>
  <dc:creator>Andy Vance</dc:creator>
  <cp:lastModifiedBy>Andy Vance</cp:lastModifiedBy>
  <cp:revision>2</cp:revision>
  <dcterms:created xsi:type="dcterms:W3CDTF">2019-03-04T15:09:04Z</dcterms:created>
  <dcterms:modified xsi:type="dcterms:W3CDTF">2019-03-04T15:47:53Z</dcterms:modified>
</cp:coreProperties>
</file>